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9"/>
  </p:notesMasterIdLst>
  <p:sldIdLst>
    <p:sldId id="258" r:id="rId2"/>
    <p:sldId id="861" r:id="rId3"/>
    <p:sldId id="863" r:id="rId4"/>
    <p:sldId id="852" r:id="rId5"/>
    <p:sldId id="864" r:id="rId6"/>
    <p:sldId id="865" r:id="rId7"/>
    <p:sldId id="862" r:id="rId8"/>
  </p:sldIdLst>
  <p:sldSz cx="9144000" cy="6858000" type="screen4x3"/>
  <p:notesSz cx="7315200" cy="9601200"/>
  <p:defaultTextStyle>
    <a:defPPr>
      <a:defRPr lang="en-US"/>
    </a:defPPr>
    <a:lvl1pPr algn="l" rtl="0" eaLnBrk="0" fontAlgn="base" hangingPunct="0">
      <a:spcBef>
        <a:spcPct val="0"/>
      </a:spcBef>
      <a:spcAft>
        <a:spcPct val="0"/>
      </a:spcAft>
      <a:defRPr sz="1400" kern="1200">
        <a:solidFill>
          <a:schemeClr val="tx1"/>
        </a:solidFill>
        <a:latin typeface="Arial" charset="0"/>
        <a:ea typeface="+mn-ea"/>
        <a:cs typeface="Arial" charset="0"/>
      </a:defRPr>
    </a:lvl1pPr>
    <a:lvl2pPr marL="457200" algn="l" rtl="0" eaLnBrk="0" fontAlgn="base" hangingPunct="0">
      <a:spcBef>
        <a:spcPct val="0"/>
      </a:spcBef>
      <a:spcAft>
        <a:spcPct val="0"/>
      </a:spcAft>
      <a:defRPr sz="1400" kern="1200">
        <a:solidFill>
          <a:schemeClr val="tx1"/>
        </a:solidFill>
        <a:latin typeface="Arial" charset="0"/>
        <a:ea typeface="+mn-ea"/>
        <a:cs typeface="Arial" charset="0"/>
      </a:defRPr>
    </a:lvl2pPr>
    <a:lvl3pPr marL="914400" algn="l" rtl="0" eaLnBrk="0" fontAlgn="base" hangingPunct="0">
      <a:spcBef>
        <a:spcPct val="0"/>
      </a:spcBef>
      <a:spcAft>
        <a:spcPct val="0"/>
      </a:spcAft>
      <a:defRPr sz="1400" kern="1200">
        <a:solidFill>
          <a:schemeClr val="tx1"/>
        </a:solidFill>
        <a:latin typeface="Arial" charset="0"/>
        <a:ea typeface="+mn-ea"/>
        <a:cs typeface="Arial" charset="0"/>
      </a:defRPr>
    </a:lvl3pPr>
    <a:lvl4pPr marL="1371600" algn="l" rtl="0" eaLnBrk="0" fontAlgn="base" hangingPunct="0">
      <a:spcBef>
        <a:spcPct val="0"/>
      </a:spcBef>
      <a:spcAft>
        <a:spcPct val="0"/>
      </a:spcAft>
      <a:defRPr sz="1400" kern="1200">
        <a:solidFill>
          <a:schemeClr val="tx1"/>
        </a:solidFill>
        <a:latin typeface="Arial" charset="0"/>
        <a:ea typeface="+mn-ea"/>
        <a:cs typeface="Arial" charset="0"/>
      </a:defRPr>
    </a:lvl4pPr>
    <a:lvl5pPr marL="1828800" algn="l" rtl="0" eaLnBrk="0" fontAlgn="base" hangingPunct="0">
      <a:spcBef>
        <a:spcPct val="0"/>
      </a:spcBef>
      <a:spcAft>
        <a:spcPct val="0"/>
      </a:spcAft>
      <a:defRPr sz="1400" kern="1200">
        <a:solidFill>
          <a:schemeClr val="tx1"/>
        </a:solidFill>
        <a:latin typeface="Arial" charset="0"/>
        <a:ea typeface="+mn-ea"/>
        <a:cs typeface="Arial" charset="0"/>
      </a:defRPr>
    </a:lvl5pPr>
    <a:lvl6pPr marL="2286000" algn="l" defTabSz="914400" rtl="0" eaLnBrk="1" latinLnBrk="0" hangingPunct="1">
      <a:defRPr sz="1400" kern="1200">
        <a:solidFill>
          <a:schemeClr val="tx1"/>
        </a:solidFill>
        <a:latin typeface="Arial" charset="0"/>
        <a:ea typeface="+mn-ea"/>
        <a:cs typeface="Arial" charset="0"/>
      </a:defRPr>
    </a:lvl6pPr>
    <a:lvl7pPr marL="2743200" algn="l" defTabSz="914400" rtl="0" eaLnBrk="1" latinLnBrk="0" hangingPunct="1">
      <a:defRPr sz="1400" kern="1200">
        <a:solidFill>
          <a:schemeClr val="tx1"/>
        </a:solidFill>
        <a:latin typeface="Arial" charset="0"/>
        <a:ea typeface="+mn-ea"/>
        <a:cs typeface="Arial" charset="0"/>
      </a:defRPr>
    </a:lvl7pPr>
    <a:lvl8pPr marL="3200400" algn="l" defTabSz="914400" rtl="0" eaLnBrk="1" latinLnBrk="0" hangingPunct="1">
      <a:defRPr sz="1400" kern="1200">
        <a:solidFill>
          <a:schemeClr val="tx1"/>
        </a:solidFill>
        <a:latin typeface="Arial" charset="0"/>
        <a:ea typeface="+mn-ea"/>
        <a:cs typeface="Arial" charset="0"/>
      </a:defRPr>
    </a:lvl8pPr>
    <a:lvl9pPr marL="3657600" algn="l" defTabSz="914400" rtl="0" eaLnBrk="1" latinLnBrk="0" hangingPunct="1">
      <a:defRPr sz="1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BE2"/>
    <a:srgbClr val="78B34A"/>
    <a:srgbClr val="85C24B"/>
    <a:srgbClr val="E4AC17"/>
    <a:srgbClr val="F5B623"/>
    <a:srgbClr val="FFC819"/>
    <a:srgbClr val="E8AF18"/>
    <a:srgbClr val="83C04A"/>
    <a:srgbClr val="71A540"/>
    <a:srgbClr val="006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275" autoAdjust="0"/>
    <p:restoredTop sz="94660"/>
  </p:normalViewPr>
  <p:slideViewPr>
    <p:cSldViewPr>
      <p:cViewPr varScale="1">
        <p:scale>
          <a:sx n="113" d="100"/>
          <a:sy n="113" d="100"/>
        </p:scale>
        <p:origin x="1160" y="18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defTabSz="966788" eaLnBrk="1" hangingPunct="1">
              <a:defRPr sz="1300" smtClean="0"/>
            </a:lvl1pPr>
          </a:lstStyle>
          <a:p>
            <a:pPr>
              <a:defRPr/>
            </a:pPr>
            <a:endParaRPr lang="en-US"/>
          </a:p>
        </p:txBody>
      </p:sp>
      <p:sp>
        <p:nvSpPr>
          <p:cNvPr id="31747" name="Rectangle 3"/>
          <p:cNvSpPr>
            <a:spLocks noGrp="1" noChangeArrowheads="1"/>
          </p:cNvSpPr>
          <p:nvPr>
            <p:ph type="dt" idx="1"/>
          </p:nvPr>
        </p:nvSpPr>
        <p:spPr bwMode="auto">
          <a:xfrm>
            <a:off x="4143375"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algn="r" defTabSz="966788" eaLnBrk="1" hangingPunct="1">
              <a:defRPr sz="1300" smtClean="0"/>
            </a:lvl1pPr>
          </a:lstStyle>
          <a:p>
            <a:pPr>
              <a:defRPr/>
            </a:pPr>
            <a:endParaRPr lang="en-US"/>
          </a:p>
        </p:txBody>
      </p:sp>
      <p:sp>
        <p:nvSpPr>
          <p:cNvPr id="45060"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1749" name="Rectangle 5"/>
          <p:cNvSpPr>
            <a:spLocks noGrp="1" noChangeArrowheads="1"/>
          </p:cNvSpPr>
          <p:nvPr>
            <p:ph type="body" sz="quarter" idx="3"/>
          </p:nvPr>
        </p:nvSpPr>
        <p:spPr bwMode="auto">
          <a:xfrm>
            <a:off x="731838" y="4560888"/>
            <a:ext cx="5851525" cy="4319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1750" name="Rectangle 6"/>
          <p:cNvSpPr>
            <a:spLocks noGrp="1" noChangeArrowheads="1"/>
          </p:cNvSpPr>
          <p:nvPr>
            <p:ph type="ftr" sz="quarter" idx="4"/>
          </p:nvPr>
        </p:nvSpPr>
        <p:spPr bwMode="auto">
          <a:xfrm>
            <a:off x="0" y="9120188"/>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defTabSz="966788" eaLnBrk="1" hangingPunct="1">
              <a:defRPr sz="1300" smtClean="0"/>
            </a:lvl1pPr>
          </a:lstStyle>
          <a:p>
            <a:pPr>
              <a:defRPr/>
            </a:pPr>
            <a:endParaRPr lang="en-US"/>
          </a:p>
        </p:txBody>
      </p:sp>
      <p:sp>
        <p:nvSpPr>
          <p:cNvPr id="31751" name="Rectangle 7"/>
          <p:cNvSpPr>
            <a:spLocks noGrp="1" noChangeArrowheads="1"/>
          </p:cNvSpPr>
          <p:nvPr>
            <p:ph type="sldNum" sz="quarter" idx="5"/>
          </p:nvPr>
        </p:nvSpPr>
        <p:spPr bwMode="auto">
          <a:xfrm>
            <a:off x="4143375" y="9120188"/>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algn="r" defTabSz="966788" eaLnBrk="1" hangingPunct="1">
              <a:defRPr sz="1300" smtClean="0"/>
            </a:lvl1pPr>
          </a:lstStyle>
          <a:p>
            <a:pPr>
              <a:defRPr/>
            </a:pPr>
            <a:fld id="{0019329B-83F1-42C1-BEA1-0E49B996C61A}" type="slidenum">
              <a:rPr lang="en-US"/>
              <a:pPr>
                <a:defRPr/>
              </a:pPr>
              <a:t>‹#›</a:t>
            </a:fld>
            <a:endParaRPr lang="en-US"/>
          </a:p>
        </p:txBody>
      </p:sp>
    </p:spTree>
    <p:extLst>
      <p:ext uri="{BB962C8B-B14F-4D97-AF65-F5344CB8AC3E}">
        <p14:creationId xmlns:p14="http://schemas.microsoft.com/office/powerpoint/2010/main" val="328893439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lvl1pPr defTabSz="966788">
              <a:defRPr sz="1400">
                <a:solidFill>
                  <a:schemeClr val="tx1"/>
                </a:solidFill>
                <a:latin typeface="Arial" charset="0"/>
                <a:cs typeface="Arial" charset="0"/>
              </a:defRPr>
            </a:lvl1pPr>
            <a:lvl2pPr marL="742950" indent="-285750" defTabSz="966788">
              <a:defRPr sz="1400">
                <a:solidFill>
                  <a:schemeClr val="tx1"/>
                </a:solidFill>
                <a:latin typeface="Arial" charset="0"/>
                <a:cs typeface="Arial" charset="0"/>
              </a:defRPr>
            </a:lvl2pPr>
            <a:lvl3pPr marL="1143000" indent="-228600" defTabSz="966788">
              <a:defRPr sz="1400">
                <a:solidFill>
                  <a:schemeClr val="tx1"/>
                </a:solidFill>
                <a:latin typeface="Arial" charset="0"/>
                <a:cs typeface="Arial" charset="0"/>
              </a:defRPr>
            </a:lvl3pPr>
            <a:lvl4pPr marL="1600200" indent="-228600" defTabSz="966788">
              <a:defRPr sz="1400">
                <a:solidFill>
                  <a:schemeClr val="tx1"/>
                </a:solidFill>
                <a:latin typeface="Arial" charset="0"/>
                <a:cs typeface="Arial" charset="0"/>
              </a:defRPr>
            </a:lvl4pPr>
            <a:lvl5pPr marL="2057400" indent="-228600" defTabSz="966788">
              <a:defRPr sz="1400">
                <a:solidFill>
                  <a:schemeClr val="tx1"/>
                </a:solidFill>
                <a:latin typeface="Arial" charset="0"/>
                <a:cs typeface="Arial" charset="0"/>
              </a:defRPr>
            </a:lvl5pPr>
            <a:lvl6pPr marL="2514600" indent="-228600" defTabSz="966788" eaLnBrk="0" fontAlgn="base" hangingPunct="0">
              <a:spcBef>
                <a:spcPct val="0"/>
              </a:spcBef>
              <a:spcAft>
                <a:spcPct val="0"/>
              </a:spcAft>
              <a:defRPr sz="1400">
                <a:solidFill>
                  <a:schemeClr val="tx1"/>
                </a:solidFill>
                <a:latin typeface="Arial" charset="0"/>
                <a:cs typeface="Arial" charset="0"/>
              </a:defRPr>
            </a:lvl6pPr>
            <a:lvl7pPr marL="2971800" indent="-228600" defTabSz="966788" eaLnBrk="0" fontAlgn="base" hangingPunct="0">
              <a:spcBef>
                <a:spcPct val="0"/>
              </a:spcBef>
              <a:spcAft>
                <a:spcPct val="0"/>
              </a:spcAft>
              <a:defRPr sz="1400">
                <a:solidFill>
                  <a:schemeClr val="tx1"/>
                </a:solidFill>
                <a:latin typeface="Arial" charset="0"/>
                <a:cs typeface="Arial" charset="0"/>
              </a:defRPr>
            </a:lvl7pPr>
            <a:lvl8pPr marL="3429000" indent="-228600" defTabSz="966788" eaLnBrk="0" fontAlgn="base" hangingPunct="0">
              <a:spcBef>
                <a:spcPct val="0"/>
              </a:spcBef>
              <a:spcAft>
                <a:spcPct val="0"/>
              </a:spcAft>
              <a:defRPr sz="1400">
                <a:solidFill>
                  <a:schemeClr val="tx1"/>
                </a:solidFill>
                <a:latin typeface="Arial" charset="0"/>
                <a:cs typeface="Arial" charset="0"/>
              </a:defRPr>
            </a:lvl8pPr>
            <a:lvl9pPr marL="3886200" indent="-228600" defTabSz="966788" eaLnBrk="0" fontAlgn="base" hangingPunct="0">
              <a:spcBef>
                <a:spcPct val="0"/>
              </a:spcBef>
              <a:spcAft>
                <a:spcPct val="0"/>
              </a:spcAft>
              <a:defRPr sz="1400">
                <a:solidFill>
                  <a:schemeClr val="tx1"/>
                </a:solidFill>
                <a:latin typeface="Arial" charset="0"/>
                <a:cs typeface="Arial" charset="0"/>
              </a:defRPr>
            </a:lvl9pPr>
          </a:lstStyle>
          <a:p>
            <a:fld id="{D81E9F18-D073-4BCB-BE38-C1B498A06095}" type="slidenum">
              <a:rPr lang="en-US" sz="1300"/>
              <a:pPr/>
              <a:t>1</a:t>
            </a:fld>
            <a:endParaRPr lang="en-US" sz="130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p:spPr>
        <p:txBody>
          <a:bodyPr/>
          <a:lstStyle/>
          <a:p>
            <a:pPr eaLnBrk="1" hangingPunct="1"/>
            <a:endParaRPr lang="fi-FI"/>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4"/>
          <p:cNvSpPr>
            <a:spLocks noChangeArrowheads="1"/>
          </p:cNvSpPr>
          <p:nvPr/>
        </p:nvSpPr>
        <p:spPr bwMode="auto">
          <a:xfrm>
            <a:off x="381000" y="6400800"/>
            <a:ext cx="198438" cy="198438"/>
          </a:xfrm>
          <a:prstGeom prst="rect">
            <a:avLst/>
          </a:prstGeom>
          <a:noFill/>
          <a:ln w="222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fld id="{77DA2DB7-266A-4512-A21C-BD8C51504EAA}" type="slidenum">
              <a:rPr lang="en-US" sz="1000">
                <a:solidFill>
                  <a:schemeClr val="bg1"/>
                </a:solidFill>
              </a:rPr>
              <a:pPr algn="ctr"/>
              <a:t>‹#›</a:t>
            </a:fld>
            <a:endParaRPr lang="en-US" sz="1000">
              <a:solidFill>
                <a:schemeClr val="bg1"/>
              </a:solidFill>
            </a:endParaRPr>
          </a:p>
        </p:txBody>
      </p:sp>
      <p:sp>
        <p:nvSpPr>
          <p:cNvPr id="5" name="Line 6"/>
          <p:cNvSpPr>
            <a:spLocks noChangeShapeType="1"/>
          </p:cNvSpPr>
          <p:nvPr/>
        </p:nvSpPr>
        <p:spPr bwMode="auto">
          <a:xfrm>
            <a:off x="0" y="6096000"/>
            <a:ext cx="9144000" cy="0"/>
          </a:xfrm>
          <a:prstGeom prst="line">
            <a:avLst/>
          </a:prstGeom>
          <a:noFill/>
          <a:ln w="381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 name="Line 7"/>
          <p:cNvSpPr>
            <a:spLocks noChangeShapeType="1"/>
          </p:cNvSpPr>
          <p:nvPr/>
        </p:nvSpPr>
        <p:spPr bwMode="auto">
          <a:xfrm>
            <a:off x="0" y="6096000"/>
            <a:ext cx="9144000" cy="0"/>
          </a:xfrm>
          <a:prstGeom prst="line">
            <a:avLst/>
          </a:prstGeom>
          <a:noFill/>
          <a:ln w="381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2850" name="Rectangle 2"/>
          <p:cNvSpPr>
            <a:spLocks noGrp="1" noChangeArrowheads="1"/>
          </p:cNvSpPr>
          <p:nvPr>
            <p:ph type="ctrTitle"/>
          </p:nvPr>
        </p:nvSpPr>
        <p:spPr>
          <a:xfrm>
            <a:off x="2438400" y="2590800"/>
            <a:ext cx="4419600" cy="1143000"/>
          </a:xfrm>
        </p:spPr>
        <p:txBody>
          <a:bodyPr/>
          <a:lstStyle>
            <a:lvl1pPr algn="ctr">
              <a:lnSpc>
                <a:spcPct val="100000"/>
              </a:lnSpc>
              <a:defRPr sz="3600" b="1">
                <a:solidFill>
                  <a:schemeClr val="accent1">
                    <a:lumMod val="75000"/>
                  </a:schemeClr>
                </a:solidFill>
              </a:defRPr>
            </a:lvl1pPr>
          </a:lstStyle>
          <a:p>
            <a:pPr lvl="0"/>
            <a:r>
              <a:rPr lang="en-US" noProof="0" dirty="0"/>
              <a:t>Click to edit Master title style</a:t>
            </a:r>
            <a:endParaRPr lang="fr-FR" noProof="0" dirty="0"/>
          </a:p>
        </p:txBody>
      </p:sp>
      <p:sp>
        <p:nvSpPr>
          <p:cNvPr id="1102851" name="Rectangle 3"/>
          <p:cNvSpPr>
            <a:spLocks noGrp="1" noChangeArrowheads="1"/>
          </p:cNvSpPr>
          <p:nvPr>
            <p:ph type="subTitle" idx="1"/>
          </p:nvPr>
        </p:nvSpPr>
        <p:spPr>
          <a:xfrm>
            <a:off x="2133600" y="4495800"/>
            <a:ext cx="5029200" cy="685800"/>
          </a:xfrm>
        </p:spPr>
        <p:txBody>
          <a:bodyPr/>
          <a:lstStyle>
            <a:lvl1pPr marL="0" indent="0" algn="ctr">
              <a:buFont typeface="Wingdings" pitchFamily="2" charset="2"/>
              <a:buNone/>
              <a:defRPr>
                <a:solidFill>
                  <a:schemeClr val="accent1">
                    <a:lumMod val="75000"/>
                  </a:schemeClr>
                </a:solidFill>
              </a:defRPr>
            </a:lvl1pPr>
          </a:lstStyle>
          <a:p>
            <a:pPr lvl="0"/>
            <a:r>
              <a:rPr lang="en-US" noProof="0"/>
              <a:t>Click to edit Master subtitle style</a:t>
            </a:r>
            <a:endParaRPr lang="fr-FR" noProof="0"/>
          </a:p>
        </p:txBody>
      </p:sp>
      <p:sp>
        <p:nvSpPr>
          <p:cNvPr id="9" name="Rectangle 5"/>
          <p:cNvSpPr>
            <a:spLocks noGrp="1" noChangeArrowheads="1"/>
          </p:cNvSpPr>
          <p:nvPr>
            <p:ph type="dt" sz="half" idx="10"/>
          </p:nvPr>
        </p:nvSpPr>
        <p:spPr/>
        <p:txBody>
          <a:bodyPr/>
          <a:lstStyle>
            <a:lvl1pPr>
              <a:defRPr smtClean="0">
                <a:solidFill>
                  <a:schemeClr val="accent1">
                    <a:lumMod val="75000"/>
                  </a:schemeClr>
                </a:solidFill>
              </a:defRPr>
            </a:lvl1pPr>
          </a:lstStyle>
          <a:p>
            <a:pPr>
              <a:defRPr/>
            </a:pPr>
            <a:endParaRPr lang="fr-FR" dirty="0"/>
          </a:p>
        </p:txBody>
      </p:sp>
    </p:spTree>
    <p:extLst>
      <p:ext uri="{BB962C8B-B14F-4D97-AF65-F5344CB8AC3E}">
        <p14:creationId xmlns:p14="http://schemas.microsoft.com/office/powerpoint/2010/main" val="97673865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fr-FR"/>
          </a:p>
        </p:txBody>
      </p:sp>
    </p:spTree>
    <p:extLst>
      <p:ext uri="{BB962C8B-B14F-4D97-AF65-F5344CB8AC3E}">
        <p14:creationId xmlns:p14="http://schemas.microsoft.com/office/powerpoint/2010/main" val="2203819519"/>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dt" sz="half" idx="10"/>
          </p:nvPr>
        </p:nvSpPr>
        <p:spPr>
          <a:ln/>
        </p:spPr>
        <p:txBody>
          <a:bodyPr/>
          <a:lstStyle>
            <a:lvl1pPr>
              <a:defRPr/>
            </a:lvl1pPr>
          </a:lstStyle>
          <a:p>
            <a:pPr>
              <a:defRPr/>
            </a:pPr>
            <a:endParaRPr lang="fr-FR"/>
          </a:p>
        </p:txBody>
      </p:sp>
    </p:spTree>
    <p:extLst>
      <p:ext uri="{BB962C8B-B14F-4D97-AF65-F5344CB8AC3E}">
        <p14:creationId xmlns:p14="http://schemas.microsoft.com/office/powerpoint/2010/main" val="514355754"/>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51550" y="101600"/>
            <a:ext cx="2000250" cy="5765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0800" y="101600"/>
            <a:ext cx="5848350" cy="5765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dt" sz="half" idx="10"/>
          </p:nvPr>
        </p:nvSpPr>
        <p:spPr>
          <a:ln/>
        </p:spPr>
        <p:txBody>
          <a:bodyPr/>
          <a:lstStyle>
            <a:lvl1pPr>
              <a:defRPr/>
            </a:lvl1pPr>
          </a:lstStyle>
          <a:p>
            <a:pPr>
              <a:defRPr/>
            </a:pPr>
            <a:endParaRPr lang="fr-FR"/>
          </a:p>
        </p:txBody>
      </p:sp>
    </p:spTree>
    <p:extLst>
      <p:ext uri="{BB962C8B-B14F-4D97-AF65-F5344CB8AC3E}">
        <p14:creationId xmlns:p14="http://schemas.microsoft.com/office/powerpoint/2010/main" val="198117965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dt" sz="half" idx="10"/>
          </p:nvPr>
        </p:nvSpPr>
        <p:spPr>
          <a:ln/>
        </p:spPr>
        <p:txBody>
          <a:bodyPr/>
          <a:lstStyle>
            <a:lvl1pPr>
              <a:defRPr/>
            </a:lvl1pPr>
          </a:lstStyle>
          <a:p>
            <a:pPr>
              <a:defRPr/>
            </a:pPr>
            <a:endParaRPr lang="fr-FR" dirty="0"/>
          </a:p>
        </p:txBody>
      </p:sp>
      <p:sp>
        <p:nvSpPr>
          <p:cNvPr id="5" name="Title 4">
            <a:extLst>
              <a:ext uri="{FF2B5EF4-FFF2-40B4-BE49-F238E27FC236}">
                <a16:creationId xmlns:a16="http://schemas.microsoft.com/office/drawing/2014/main" id="{4F4443EF-1264-2B68-65A7-36AAB1342FA3}"/>
              </a:ext>
            </a:extLst>
          </p:cNvPr>
          <p:cNvSpPr>
            <a:spLocks noGrp="1"/>
          </p:cNvSpPr>
          <p:nvPr>
            <p:ph type="title"/>
          </p:nvPr>
        </p:nvSpPr>
        <p:spPr/>
        <p:txBody>
          <a:bodyPr/>
          <a:lstStyle/>
          <a:p>
            <a:r>
              <a:rPr lang="en-US"/>
              <a:t>Click to edit Master title style</a:t>
            </a:r>
            <a:endParaRPr lang="en-EG"/>
          </a:p>
        </p:txBody>
      </p:sp>
    </p:spTree>
    <p:extLst>
      <p:ext uri="{BB962C8B-B14F-4D97-AF65-F5344CB8AC3E}">
        <p14:creationId xmlns:p14="http://schemas.microsoft.com/office/powerpoint/2010/main" val="44912219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F69E9-4662-0DD1-6A6D-F2AA167E5FB7}"/>
              </a:ext>
            </a:extLst>
          </p:cNvPr>
          <p:cNvSpPr>
            <a:spLocks noGrp="1"/>
          </p:cNvSpPr>
          <p:nvPr>
            <p:ph type="title"/>
          </p:nvPr>
        </p:nvSpPr>
        <p:spPr/>
        <p:txBody>
          <a:bodyPr/>
          <a:lstStyle/>
          <a:p>
            <a:r>
              <a:rPr lang="en-US"/>
              <a:t>Click to edit Master title style</a:t>
            </a:r>
            <a:endParaRPr lang="en-EG"/>
          </a:p>
        </p:txBody>
      </p:sp>
      <p:sp>
        <p:nvSpPr>
          <p:cNvPr id="3" name="Date Placeholder 2">
            <a:extLst>
              <a:ext uri="{FF2B5EF4-FFF2-40B4-BE49-F238E27FC236}">
                <a16:creationId xmlns:a16="http://schemas.microsoft.com/office/drawing/2014/main" id="{D71D75D6-BC70-168A-8866-B4791D124A95}"/>
              </a:ext>
            </a:extLst>
          </p:cNvPr>
          <p:cNvSpPr>
            <a:spLocks noGrp="1"/>
          </p:cNvSpPr>
          <p:nvPr>
            <p:ph type="dt" sz="half" idx="10"/>
          </p:nvPr>
        </p:nvSpPr>
        <p:spPr/>
        <p:txBody>
          <a:bodyPr/>
          <a:lstStyle/>
          <a:p>
            <a:pPr>
              <a:defRPr/>
            </a:pPr>
            <a:endParaRPr lang="fr-FR" dirty="0"/>
          </a:p>
        </p:txBody>
      </p:sp>
    </p:spTree>
    <p:extLst>
      <p:ext uri="{BB962C8B-B14F-4D97-AF65-F5344CB8AC3E}">
        <p14:creationId xmlns:p14="http://schemas.microsoft.com/office/powerpoint/2010/main" val="2411607559"/>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accent1">
                    <a:lumMod val="75000"/>
                  </a:schemeClr>
                </a:solidFill>
              </a:defRPr>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8"/>
          <p:cNvSpPr>
            <a:spLocks noGrp="1" noChangeArrowheads="1"/>
          </p:cNvSpPr>
          <p:nvPr>
            <p:ph type="dt" sz="half" idx="10"/>
          </p:nvPr>
        </p:nvSpPr>
        <p:spPr>
          <a:ln/>
        </p:spPr>
        <p:txBody>
          <a:bodyPr/>
          <a:lstStyle>
            <a:lvl1pPr>
              <a:defRPr>
                <a:solidFill>
                  <a:schemeClr val="accent1">
                    <a:lumMod val="75000"/>
                  </a:schemeClr>
                </a:solidFill>
              </a:defRPr>
            </a:lvl1pPr>
          </a:lstStyle>
          <a:p>
            <a:pPr>
              <a:defRPr/>
            </a:pPr>
            <a:endParaRPr lang="fr-FR" dirty="0"/>
          </a:p>
        </p:txBody>
      </p:sp>
    </p:spTree>
    <p:extLst>
      <p:ext uri="{BB962C8B-B14F-4D97-AF65-F5344CB8AC3E}">
        <p14:creationId xmlns:p14="http://schemas.microsoft.com/office/powerpoint/2010/main" val="384435769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lumMod val="75000"/>
                  </a:schemeClr>
                </a:solidFill>
              </a:defRPr>
            </a:lvl1pPr>
          </a:lstStyle>
          <a:p>
            <a:r>
              <a:rPr lang="en-US" dirty="0"/>
              <a:t>Click to edit Master title style</a:t>
            </a:r>
          </a:p>
        </p:txBody>
      </p:sp>
      <p:sp>
        <p:nvSpPr>
          <p:cNvPr id="3" name="Content Placeholder 2"/>
          <p:cNvSpPr>
            <a:spLocks noGrp="1"/>
          </p:cNvSpPr>
          <p:nvPr>
            <p:ph sz="half" idx="1"/>
          </p:nvPr>
        </p:nvSpPr>
        <p:spPr>
          <a:xfrm>
            <a:off x="381000" y="1524000"/>
            <a:ext cx="36957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229100" y="1524000"/>
            <a:ext cx="36957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p:cNvSpPr>
            <a:spLocks noGrp="1" noChangeArrowheads="1"/>
          </p:cNvSpPr>
          <p:nvPr>
            <p:ph type="dt" sz="half" idx="10"/>
          </p:nvPr>
        </p:nvSpPr>
        <p:spPr>
          <a:ln/>
        </p:spPr>
        <p:txBody>
          <a:bodyPr/>
          <a:lstStyle>
            <a:lvl1pPr>
              <a:defRPr/>
            </a:lvl1pPr>
          </a:lstStyle>
          <a:p>
            <a:pPr>
              <a:defRPr/>
            </a:pPr>
            <a:endParaRPr lang="fr-FR"/>
          </a:p>
        </p:txBody>
      </p:sp>
    </p:spTree>
    <p:extLst>
      <p:ext uri="{BB962C8B-B14F-4D97-AF65-F5344CB8AC3E}">
        <p14:creationId xmlns:p14="http://schemas.microsoft.com/office/powerpoint/2010/main" val="2284603512"/>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accent1">
                    <a:lumMod val="75000"/>
                  </a:schemeClr>
                </a:solidFill>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p:cNvSpPr>
            <a:spLocks noGrp="1" noChangeArrowheads="1"/>
          </p:cNvSpPr>
          <p:nvPr>
            <p:ph type="dt" sz="half" idx="10"/>
          </p:nvPr>
        </p:nvSpPr>
        <p:spPr>
          <a:ln/>
        </p:spPr>
        <p:txBody>
          <a:bodyPr/>
          <a:lstStyle>
            <a:lvl1pPr>
              <a:defRPr>
                <a:solidFill>
                  <a:schemeClr val="accent1">
                    <a:lumMod val="75000"/>
                  </a:schemeClr>
                </a:solidFill>
              </a:defRPr>
            </a:lvl1pPr>
          </a:lstStyle>
          <a:p>
            <a:pPr>
              <a:defRPr/>
            </a:pPr>
            <a:endParaRPr lang="fr-FR"/>
          </a:p>
        </p:txBody>
      </p:sp>
    </p:spTree>
    <p:extLst>
      <p:ext uri="{BB962C8B-B14F-4D97-AF65-F5344CB8AC3E}">
        <p14:creationId xmlns:p14="http://schemas.microsoft.com/office/powerpoint/2010/main" val="3825810595"/>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8"/>
          <p:cNvSpPr>
            <a:spLocks noGrp="1" noChangeArrowheads="1"/>
          </p:cNvSpPr>
          <p:nvPr>
            <p:ph type="dt" sz="half" idx="10"/>
          </p:nvPr>
        </p:nvSpPr>
        <p:spPr>
          <a:ln/>
        </p:spPr>
        <p:txBody>
          <a:bodyPr/>
          <a:lstStyle>
            <a:lvl1pPr>
              <a:defRPr/>
            </a:lvl1pPr>
          </a:lstStyle>
          <a:p>
            <a:pPr>
              <a:defRPr/>
            </a:pPr>
            <a:endParaRPr lang="fr-FR"/>
          </a:p>
        </p:txBody>
      </p:sp>
    </p:spTree>
    <p:extLst>
      <p:ext uri="{BB962C8B-B14F-4D97-AF65-F5344CB8AC3E}">
        <p14:creationId xmlns:p14="http://schemas.microsoft.com/office/powerpoint/2010/main" val="51660480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fr-FR"/>
          </a:p>
        </p:txBody>
      </p:sp>
    </p:spTree>
    <p:extLst>
      <p:ext uri="{BB962C8B-B14F-4D97-AF65-F5344CB8AC3E}">
        <p14:creationId xmlns:p14="http://schemas.microsoft.com/office/powerpoint/2010/main" val="263683843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fr-FR"/>
          </a:p>
        </p:txBody>
      </p:sp>
    </p:spTree>
    <p:extLst>
      <p:ext uri="{BB962C8B-B14F-4D97-AF65-F5344CB8AC3E}">
        <p14:creationId xmlns:p14="http://schemas.microsoft.com/office/powerpoint/2010/main" val="264157841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0800" y="101600"/>
            <a:ext cx="80010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fr-FR" dirty="0"/>
              <a:t>Cliquez pour modifier le style du titre du masque</a:t>
            </a:r>
          </a:p>
        </p:txBody>
      </p:sp>
      <p:sp>
        <p:nvSpPr>
          <p:cNvPr id="1027" name="Rectangle 3"/>
          <p:cNvSpPr>
            <a:spLocks noGrp="1" noChangeArrowheads="1"/>
          </p:cNvSpPr>
          <p:nvPr>
            <p:ph type="body" idx="1"/>
          </p:nvPr>
        </p:nvSpPr>
        <p:spPr bwMode="auto">
          <a:xfrm>
            <a:off x="381000" y="1524000"/>
            <a:ext cx="7543800" cy="434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a:t>Cliquz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028" name="Line 4"/>
          <p:cNvSpPr>
            <a:spLocks noChangeShapeType="1"/>
          </p:cNvSpPr>
          <p:nvPr/>
        </p:nvSpPr>
        <p:spPr bwMode="ltGray">
          <a:xfrm>
            <a:off x="0" y="1104900"/>
            <a:ext cx="9144000" cy="0"/>
          </a:xfrm>
          <a:prstGeom prst="line">
            <a:avLst/>
          </a:prstGeom>
          <a:noFill/>
          <a:ln w="381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2700" dir="5400000" algn="ctr" rotWithShape="0">
                    <a:srgbClr val="1F1F1F"/>
                  </a:outerShdw>
                </a:effectLst>
              </a14:hiddenEffects>
            </a:ext>
          </a:extLst>
        </p:spPr>
        <p:txBody>
          <a:bodyPr wrap="none" anchor="ctr"/>
          <a:lstStyle/>
          <a:p>
            <a:endParaRPr lang="en-US"/>
          </a:p>
        </p:txBody>
      </p:sp>
      <p:sp>
        <p:nvSpPr>
          <p:cNvPr id="1029" name="Rectangle 5"/>
          <p:cNvSpPr>
            <a:spLocks noChangeArrowheads="1"/>
          </p:cNvSpPr>
          <p:nvPr/>
        </p:nvSpPr>
        <p:spPr bwMode="auto">
          <a:xfrm>
            <a:off x="381000" y="6400800"/>
            <a:ext cx="198438" cy="198438"/>
          </a:xfrm>
          <a:prstGeom prst="rect">
            <a:avLst/>
          </a:prstGeom>
          <a:noFill/>
          <a:ln w="222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fld id="{B5B37342-D00D-46F8-B137-3D7FF56E24D4}" type="slidenum">
              <a:rPr lang="en-US" sz="1000">
                <a:solidFill>
                  <a:schemeClr val="bg1"/>
                </a:solidFill>
              </a:rPr>
              <a:pPr algn="ctr"/>
              <a:t>‹#›</a:t>
            </a:fld>
            <a:endParaRPr lang="en-US" sz="1000">
              <a:solidFill>
                <a:schemeClr val="bg1"/>
              </a:solidFill>
            </a:endParaRPr>
          </a:p>
        </p:txBody>
      </p:sp>
      <p:sp>
        <p:nvSpPr>
          <p:cNvPr id="1030" name="Line 6"/>
          <p:cNvSpPr>
            <a:spLocks noChangeShapeType="1"/>
          </p:cNvSpPr>
          <p:nvPr/>
        </p:nvSpPr>
        <p:spPr bwMode="ltGray">
          <a:xfrm>
            <a:off x="0" y="1104900"/>
            <a:ext cx="9144000" cy="0"/>
          </a:xfrm>
          <a:prstGeom prst="line">
            <a:avLst/>
          </a:prstGeom>
          <a:noFill/>
          <a:ln w="381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2700" dir="5400000" algn="ctr" rotWithShape="0">
                    <a:srgbClr val="6B6B6B"/>
                  </a:outerShdw>
                </a:effectLst>
              </a14:hiddenEffects>
            </a:ext>
          </a:extLst>
        </p:spPr>
        <p:txBody>
          <a:bodyPr wrap="none" anchor="ctr"/>
          <a:lstStyle/>
          <a:p>
            <a:endParaRPr lang="en-US"/>
          </a:p>
        </p:txBody>
      </p:sp>
      <p:sp>
        <p:nvSpPr>
          <p:cNvPr id="1031" name="Line 7"/>
          <p:cNvSpPr>
            <a:spLocks noChangeShapeType="1"/>
          </p:cNvSpPr>
          <p:nvPr/>
        </p:nvSpPr>
        <p:spPr bwMode="auto">
          <a:xfrm>
            <a:off x="0" y="6096000"/>
            <a:ext cx="9144000" cy="0"/>
          </a:xfrm>
          <a:prstGeom prst="line">
            <a:avLst/>
          </a:prstGeom>
          <a:noFill/>
          <a:ln w="381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1832" name="Rectangle 8"/>
          <p:cNvSpPr>
            <a:spLocks noGrp="1" noChangeArrowheads="1"/>
          </p:cNvSpPr>
          <p:nvPr>
            <p:ph type="dt" sz="half" idx="2"/>
          </p:nvPr>
        </p:nvSpPr>
        <p:spPr bwMode="auto">
          <a:xfrm>
            <a:off x="812800" y="63500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solidFill>
                  <a:schemeClr val="accent1">
                    <a:lumMod val="75000"/>
                  </a:schemeClr>
                </a:solidFill>
              </a:defRPr>
            </a:lvl1pPr>
          </a:lstStyle>
          <a:p>
            <a:pPr>
              <a:defRPr/>
            </a:pPr>
            <a:endParaRPr lang="fr-FR" dirty="0"/>
          </a:p>
        </p:txBody>
      </p:sp>
      <p:sp>
        <p:nvSpPr>
          <p:cNvPr id="1033" name="Line 9"/>
          <p:cNvSpPr>
            <a:spLocks noChangeShapeType="1"/>
          </p:cNvSpPr>
          <p:nvPr/>
        </p:nvSpPr>
        <p:spPr bwMode="ltGray">
          <a:xfrm>
            <a:off x="0" y="1104900"/>
            <a:ext cx="9144000" cy="0"/>
          </a:xfrm>
          <a:prstGeom prst="line">
            <a:avLst/>
          </a:prstGeom>
          <a:noFill/>
          <a:ln w="381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2700" dir="5400000" algn="ctr" rotWithShape="0">
                    <a:srgbClr val="6B6B6B"/>
                  </a:outerShdw>
                </a:effectLst>
              </a14:hiddenEffects>
            </a:ext>
          </a:extLst>
        </p:spPr>
        <p:txBody>
          <a:bodyPr wrap="none" anchor="ctr"/>
          <a:lstStyle/>
          <a:p>
            <a:endParaRPr lang="en-US"/>
          </a:p>
        </p:txBody>
      </p:sp>
      <p:sp>
        <p:nvSpPr>
          <p:cNvPr id="1034" name="Line 10"/>
          <p:cNvSpPr>
            <a:spLocks noChangeShapeType="1"/>
          </p:cNvSpPr>
          <p:nvPr/>
        </p:nvSpPr>
        <p:spPr bwMode="auto">
          <a:xfrm>
            <a:off x="0" y="6096000"/>
            <a:ext cx="9144000" cy="0"/>
          </a:xfrm>
          <a:prstGeom prst="line">
            <a:avLst/>
          </a:prstGeom>
          <a:noFill/>
          <a:ln w="381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674" r:id="rId1"/>
    <p:sldLayoutId id="2147483664" r:id="rId2"/>
    <p:sldLayoutId id="2147483675"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ransition/>
  <p:txStyles>
    <p:titleStyle>
      <a:lvl1pPr algn="l" rtl="0" eaLnBrk="1" fontAlgn="base" hangingPunct="1">
        <a:lnSpc>
          <a:spcPct val="80000"/>
        </a:lnSpc>
        <a:spcBef>
          <a:spcPct val="0"/>
        </a:spcBef>
        <a:spcAft>
          <a:spcPct val="0"/>
        </a:spcAft>
        <a:defRPr sz="3200">
          <a:solidFill>
            <a:schemeClr val="accent1">
              <a:lumMod val="75000"/>
            </a:schemeClr>
          </a:solidFill>
          <a:latin typeface="+mj-lt"/>
          <a:ea typeface="+mj-ea"/>
          <a:cs typeface="+mj-cs"/>
        </a:defRPr>
      </a:lvl1pPr>
      <a:lvl2pPr algn="l" rtl="0" eaLnBrk="1" fontAlgn="base" hangingPunct="1">
        <a:lnSpc>
          <a:spcPct val="80000"/>
        </a:lnSpc>
        <a:spcBef>
          <a:spcPct val="0"/>
        </a:spcBef>
        <a:spcAft>
          <a:spcPct val="0"/>
        </a:spcAft>
        <a:defRPr sz="3200">
          <a:solidFill>
            <a:srgbClr val="0000CC"/>
          </a:solidFill>
          <a:latin typeface="Arial" charset="0"/>
        </a:defRPr>
      </a:lvl2pPr>
      <a:lvl3pPr algn="l" rtl="0" eaLnBrk="1" fontAlgn="base" hangingPunct="1">
        <a:lnSpc>
          <a:spcPct val="80000"/>
        </a:lnSpc>
        <a:spcBef>
          <a:spcPct val="0"/>
        </a:spcBef>
        <a:spcAft>
          <a:spcPct val="0"/>
        </a:spcAft>
        <a:defRPr sz="3200">
          <a:solidFill>
            <a:srgbClr val="0000CC"/>
          </a:solidFill>
          <a:latin typeface="Arial" charset="0"/>
        </a:defRPr>
      </a:lvl3pPr>
      <a:lvl4pPr algn="l" rtl="0" eaLnBrk="1" fontAlgn="base" hangingPunct="1">
        <a:lnSpc>
          <a:spcPct val="80000"/>
        </a:lnSpc>
        <a:spcBef>
          <a:spcPct val="0"/>
        </a:spcBef>
        <a:spcAft>
          <a:spcPct val="0"/>
        </a:spcAft>
        <a:defRPr sz="3200">
          <a:solidFill>
            <a:srgbClr val="0000CC"/>
          </a:solidFill>
          <a:latin typeface="Arial" charset="0"/>
        </a:defRPr>
      </a:lvl4pPr>
      <a:lvl5pPr algn="l" rtl="0" eaLnBrk="1" fontAlgn="base" hangingPunct="1">
        <a:lnSpc>
          <a:spcPct val="80000"/>
        </a:lnSpc>
        <a:spcBef>
          <a:spcPct val="0"/>
        </a:spcBef>
        <a:spcAft>
          <a:spcPct val="0"/>
        </a:spcAft>
        <a:defRPr sz="3200">
          <a:solidFill>
            <a:srgbClr val="0000CC"/>
          </a:solidFill>
          <a:latin typeface="Arial" charset="0"/>
        </a:defRPr>
      </a:lvl5pPr>
      <a:lvl6pPr marL="457200" algn="l" rtl="0" eaLnBrk="1" fontAlgn="base" hangingPunct="1">
        <a:lnSpc>
          <a:spcPct val="80000"/>
        </a:lnSpc>
        <a:spcBef>
          <a:spcPct val="0"/>
        </a:spcBef>
        <a:spcAft>
          <a:spcPct val="0"/>
        </a:spcAft>
        <a:defRPr sz="3200">
          <a:solidFill>
            <a:srgbClr val="0000CC"/>
          </a:solidFill>
          <a:latin typeface="Arial" charset="0"/>
        </a:defRPr>
      </a:lvl6pPr>
      <a:lvl7pPr marL="914400" algn="l" rtl="0" eaLnBrk="1" fontAlgn="base" hangingPunct="1">
        <a:lnSpc>
          <a:spcPct val="80000"/>
        </a:lnSpc>
        <a:spcBef>
          <a:spcPct val="0"/>
        </a:spcBef>
        <a:spcAft>
          <a:spcPct val="0"/>
        </a:spcAft>
        <a:defRPr sz="3200">
          <a:solidFill>
            <a:srgbClr val="0000CC"/>
          </a:solidFill>
          <a:latin typeface="Arial" charset="0"/>
        </a:defRPr>
      </a:lvl7pPr>
      <a:lvl8pPr marL="1371600" algn="l" rtl="0" eaLnBrk="1" fontAlgn="base" hangingPunct="1">
        <a:lnSpc>
          <a:spcPct val="80000"/>
        </a:lnSpc>
        <a:spcBef>
          <a:spcPct val="0"/>
        </a:spcBef>
        <a:spcAft>
          <a:spcPct val="0"/>
        </a:spcAft>
        <a:defRPr sz="3200">
          <a:solidFill>
            <a:srgbClr val="0000CC"/>
          </a:solidFill>
          <a:latin typeface="Arial" charset="0"/>
        </a:defRPr>
      </a:lvl8pPr>
      <a:lvl9pPr marL="1828800" algn="l" rtl="0" eaLnBrk="1" fontAlgn="base" hangingPunct="1">
        <a:lnSpc>
          <a:spcPct val="80000"/>
        </a:lnSpc>
        <a:spcBef>
          <a:spcPct val="0"/>
        </a:spcBef>
        <a:spcAft>
          <a:spcPct val="0"/>
        </a:spcAft>
        <a:defRPr sz="3200">
          <a:solidFill>
            <a:srgbClr val="0000CC"/>
          </a:solidFill>
          <a:latin typeface="Arial" charset="0"/>
        </a:defRPr>
      </a:lvl9pPr>
    </p:titleStyle>
    <p:bodyStyle>
      <a:lvl1pPr marL="342900" indent="-342900" algn="l" rtl="0" eaLnBrk="1" fontAlgn="base" hangingPunct="1">
        <a:spcBef>
          <a:spcPct val="20000"/>
        </a:spcBef>
        <a:spcAft>
          <a:spcPct val="0"/>
        </a:spcAft>
        <a:buClr>
          <a:srgbClr val="0000CC"/>
        </a:buClr>
        <a:buFont typeface="Wingdings" pitchFamily="2" charset="2"/>
        <a:buChar char="¨"/>
        <a:defRPr sz="2400">
          <a:solidFill>
            <a:schemeClr val="bg1"/>
          </a:solidFill>
          <a:latin typeface="+mn-lt"/>
          <a:ea typeface="+mn-ea"/>
          <a:cs typeface="+mn-cs"/>
        </a:defRPr>
      </a:lvl1pPr>
      <a:lvl2pPr marL="742950" indent="-285750" algn="l" rtl="0" eaLnBrk="1" fontAlgn="base" hangingPunct="1">
        <a:spcBef>
          <a:spcPct val="20000"/>
        </a:spcBef>
        <a:spcAft>
          <a:spcPct val="0"/>
        </a:spcAft>
        <a:buClr>
          <a:srgbClr val="0000CC"/>
        </a:buClr>
        <a:buFont typeface="Wingdings 2" pitchFamily="18" charset="2"/>
        <a:buChar char="¢"/>
        <a:defRPr sz="2000">
          <a:solidFill>
            <a:schemeClr val="bg1"/>
          </a:solidFill>
          <a:latin typeface="+mj-lt"/>
        </a:defRPr>
      </a:lvl2pPr>
      <a:lvl3pPr marL="1143000" indent="-228600" algn="l" rtl="0" eaLnBrk="1" fontAlgn="base" hangingPunct="1">
        <a:spcBef>
          <a:spcPct val="20000"/>
        </a:spcBef>
        <a:spcAft>
          <a:spcPct val="0"/>
        </a:spcAft>
        <a:buClr>
          <a:srgbClr val="0000CC"/>
        </a:buClr>
        <a:buFont typeface="Wingdings 2" pitchFamily="18" charset="2"/>
        <a:buChar char=""/>
        <a:defRPr>
          <a:solidFill>
            <a:schemeClr val="bg1"/>
          </a:solidFill>
          <a:latin typeface="+mj-lt"/>
        </a:defRPr>
      </a:lvl3pPr>
      <a:lvl4pPr marL="1600200" indent="-228600" algn="l" rtl="0" eaLnBrk="1" fontAlgn="base" hangingPunct="1">
        <a:spcBef>
          <a:spcPct val="20000"/>
        </a:spcBef>
        <a:spcAft>
          <a:spcPct val="0"/>
        </a:spcAft>
        <a:buClr>
          <a:srgbClr val="0000CC"/>
        </a:buClr>
        <a:buSzPct val="85000"/>
        <a:buFont typeface="Wingdings 3" pitchFamily="18" charset="2"/>
        <a:buChar char=""/>
        <a:defRPr>
          <a:solidFill>
            <a:schemeClr val="bg1"/>
          </a:solidFill>
          <a:latin typeface="+mj-lt"/>
        </a:defRPr>
      </a:lvl4pPr>
      <a:lvl5pPr marL="2057400" indent="-228600" algn="l" rtl="0" eaLnBrk="1" fontAlgn="base" hangingPunct="1">
        <a:spcBef>
          <a:spcPct val="20000"/>
        </a:spcBef>
        <a:spcAft>
          <a:spcPct val="0"/>
        </a:spcAft>
        <a:buClr>
          <a:srgbClr val="0000CC"/>
        </a:buClr>
        <a:buSzPct val="85000"/>
        <a:buChar char="»"/>
        <a:defRPr sz="1400">
          <a:solidFill>
            <a:schemeClr val="bg1"/>
          </a:solidFill>
          <a:latin typeface="+mj-lt"/>
        </a:defRPr>
      </a:lvl5pPr>
      <a:lvl6pPr marL="2514600" indent="-228600" algn="l" rtl="0" eaLnBrk="1" fontAlgn="base" hangingPunct="1">
        <a:spcBef>
          <a:spcPct val="20000"/>
        </a:spcBef>
        <a:spcAft>
          <a:spcPct val="0"/>
        </a:spcAft>
        <a:buClr>
          <a:srgbClr val="0000CC"/>
        </a:buClr>
        <a:buSzPct val="85000"/>
        <a:buChar char="»"/>
        <a:defRPr sz="1400">
          <a:solidFill>
            <a:schemeClr val="bg1"/>
          </a:solidFill>
          <a:latin typeface="+mj-lt"/>
        </a:defRPr>
      </a:lvl6pPr>
      <a:lvl7pPr marL="2971800" indent="-228600" algn="l" rtl="0" eaLnBrk="1" fontAlgn="base" hangingPunct="1">
        <a:spcBef>
          <a:spcPct val="20000"/>
        </a:spcBef>
        <a:spcAft>
          <a:spcPct val="0"/>
        </a:spcAft>
        <a:buClr>
          <a:srgbClr val="0000CC"/>
        </a:buClr>
        <a:buSzPct val="85000"/>
        <a:buChar char="»"/>
        <a:defRPr sz="1400">
          <a:solidFill>
            <a:schemeClr val="bg1"/>
          </a:solidFill>
          <a:latin typeface="+mj-lt"/>
        </a:defRPr>
      </a:lvl7pPr>
      <a:lvl8pPr marL="3429000" indent="-228600" algn="l" rtl="0" eaLnBrk="1" fontAlgn="base" hangingPunct="1">
        <a:spcBef>
          <a:spcPct val="20000"/>
        </a:spcBef>
        <a:spcAft>
          <a:spcPct val="0"/>
        </a:spcAft>
        <a:buClr>
          <a:srgbClr val="0000CC"/>
        </a:buClr>
        <a:buSzPct val="85000"/>
        <a:buChar char="»"/>
        <a:defRPr sz="1400">
          <a:solidFill>
            <a:schemeClr val="bg1"/>
          </a:solidFill>
          <a:latin typeface="+mj-lt"/>
        </a:defRPr>
      </a:lvl8pPr>
      <a:lvl9pPr marL="3886200" indent="-228600" algn="l" rtl="0" eaLnBrk="1" fontAlgn="base" hangingPunct="1">
        <a:spcBef>
          <a:spcPct val="20000"/>
        </a:spcBef>
        <a:spcAft>
          <a:spcPct val="0"/>
        </a:spcAft>
        <a:buClr>
          <a:srgbClr val="0000CC"/>
        </a:buClr>
        <a:buSzPct val="85000"/>
        <a:buChar char="»"/>
        <a:defRPr sz="1400">
          <a:solidFill>
            <a:schemeClr val="bg1"/>
          </a:solidFill>
          <a:latin typeface="+mj-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2"/>
          <p:cNvSpPr>
            <a:spLocks noGrp="1" noChangeArrowheads="1"/>
          </p:cNvSpPr>
          <p:nvPr>
            <p:ph type="ctrTitle"/>
          </p:nvPr>
        </p:nvSpPr>
        <p:spPr>
          <a:xfrm>
            <a:off x="11430" y="1905000"/>
            <a:ext cx="9144000" cy="1676400"/>
          </a:xfrm>
        </p:spPr>
        <p:txBody>
          <a:bodyPr/>
          <a:lstStyle/>
          <a:p>
            <a:r>
              <a:rPr lang="en-US" i="1" dirty="0">
                <a:solidFill>
                  <a:schemeClr val="accent1">
                    <a:lumMod val="75000"/>
                  </a:schemeClr>
                </a:solidFill>
                <a:latin typeface="Palatino Linotype" pitchFamily="18" charset="0"/>
              </a:rPr>
              <a:t>Manufacturing Industries in Africa:</a:t>
            </a:r>
            <a:br>
              <a:rPr lang="en-US" i="1" dirty="0">
                <a:solidFill>
                  <a:schemeClr val="accent1">
                    <a:lumMod val="75000"/>
                  </a:schemeClr>
                </a:solidFill>
                <a:latin typeface="Palatino Linotype" pitchFamily="18" charset="0"/>
              </a:rPr>
            </a:br>
            <a:r>
              <a:rPr lang="en-US" i="1" dirty="0">
                <a:solidFill>
                  <a:schemeClr val="accent1">
                    <a:lumMod val="75000"/>
                  </a:schemeClr>
                </a:solidFill>
                <a:latin typeface="Palatino Linotype" pitchFamily="18" charset="0"/>
              </a:rPr>
              <a:t>The Future Opportunities</a:t>
            </a:r>
          </a:p>
        </p:txBody>
      </p:sp>
      <p:sp>
        <p:nvSpPr>
          <p:cNvPr id="3075" name="Rectangle 23"/>
          <p:cNvSpPr>
            <a:spLocks noGrp="1" noChangeArrowheads="1"/>
          </p:cNvSpPr>
          <p:nvPr>
            <p:ph type="subTitle" idx="1"/>
          </p:nvPr>
        </p:nvSpPr>
        <p:spPr>
          <a:xfrm>
            <a:off x="19050" y="4354830"/>
            <a:ext cx="9144000" cy="457200"/>
          </a:xfrm>
        </p:spPr>
        <p:txBody>
          <a:bodyPr/>
          <a:lstStyle/>
          <a:p>
            <a:pPr>
              <a:lnSpc>
                <a:spcPct val="75000"/>
              </a:lnSpc>
            </a:pPr>
            <a:r>
              <a:rPr lang="en-US" sz="2000" dirty="0"/>
              <a:t>10</a:t>
            </a:r>
            <a:r>
              <a:rPr lang="en-US" sz="2000" baseline="30000" dirty="0"/>
              <a:t>th</a:t>
            </a:r>
            <a:r>
              <a:rPr lang="en-US" sz="2000" dirty="0"/>
              <a:t> </a:t>
            </a:r>
            <a:r>
              <a:rPr lang="en-US" sz="2000" dirty="0" err="1"/>
              <a:t>AfiCTA</a:t>
            </a:r>
            <a:r>
              <a:rPr lang="en-US" sz="2000" dirty="0"/>
              <a:t> Summit</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5DBE3E-6BA8-4E66-2648-E56EC1E4D972}"/>
              </a:ext>
            </a:extLst>
          </p:cNvPr>
          <p:cNvSpPr>
            <a:spLocks noGrp="1"/>
          </p:cNvSpPr>
          <p:nvPr>
            <p:ph type="title"/>
          </p:nvPr>
        </p:nvSpPr>
        <p:spPr>
          <a:xfrm>
            <a:off x="50800" y="101600"/>
            <a:ext cx="9017000" cy="927100"/>
          </a:xfrm>
        </p:spPr>
        <p:txBody>
          <a:bodyPr/>
          <a:lstStyle/>
          <a:p>
            <a:pPr>
              <a:lnSpc>
                <a:spcPct val="100000"/>
              </a:lnSpc>
            </a:pPr>
            <a:r>
              <a:rPr lang="en-EG" dirty="0"/>
              <a:t>Background</a:t>
            </a:r>
            <a:br>
              <a:rPr lang="en-EG" dirty="0"/>
            </a:br>
            <a:r>
              <a:rPr lang="en-EG" sz="2400" i="1" dirty="0">
                <a:solidFill>
                  <a:srgbClr val="FF0000"/>
                </a:solidFill>
              </a:rPr>
              <a:t>Global Dynamics: A Pandemic, a trade war and a real war</a:t>
            </a:r>
          </a:p>
        </p:txBody>
      </p:sp>
      <p:sp>
        <p:nvSpPr>
          <p:cNvPr id="3" name="Content Placeholder 2">
            <a:extLst>
              <a:ext uri="{FF2B5EF4-FFF2-40B4-BE49-F238E27FC236}">
                <a16:creationId xmlns:a16="http://schemas.microsoft.com/office/drawing/2014/main" id="{5DDC64F9-C3A2-BFF5-0FBB-53C099BFAE57}"/>
              </a:ext>
            </a:extLst>
          </p:cNvPr>
          <p:cNvSpPr>
            <a:spLocks noGrp="1"/>
          </p:cNvSpPr>
          <p:nvPr>
            <p:ph idx="1"/>
          </p:nvPr>
        </p:nvSpPr>
        <p:spPr>
          <a:xfrm>
            <a:off x="76200" y="1066800"/>
            <a:ext cx="9220200" cy="5257800"/>
          </a:xfrm>
        </p:spPr>
        <p:txBody>
          <a:bodyPr/>
          <a:lstStyle/>
          <a:p>
            <a:r>
              <a:rPr lang="en-US" sz="2000" dirty="0">
                <a:solidFill>
                  <a:schemeClr val="tx1"/>
                </a:solidFill>
              </a:rPr>
              <a:t>Covid-19 repercussions</a:t>
            </a:r>
          </a:p>
          <a:p>
            <a:pPr lvl="1"/>
            <a:r>
              <a:rPr lang="en-US" sz="1800" dirty="0">
                <a:solidFill>
                  <a:schemeClr val="tx1"/>
                </a:solidFill>
              </a:rPr>
              <a:t>Disruption of supply chains</a:t>
            </a:r>
          </a:p>
          <a:p>
            <a:pPr lvl="1"/>
            <a:r>
              <a:rPr lang="en-US" sz="1800" dirty="0">
                <a:solidFill>
                  <a:schemeClr val="tx1"/>
                </a:solidFill>
              </a:rPr>
              <a:t>How to face future similar pandemics or other disastrous situations</a:t>
            </a:r>
          </a:p>
          <a:p>
            <a:pPr lvl="1"/>
            <a:r>
              <a:rPr lang="en-US" sz="1800" dirty="0">
                <a:solidFill>
                  <a:schemeClr val="tx1"/>
                </a:solidFill>
              </a:rPr>
              <a:t>Health care and medical supplies sufficiency is a matter of national security</a:t>
            </a:r>
          </a:p>
          <a:p>
            <a:pPr marL="457200" lvl="1" indent="0">
              <a:buNone/>
            </a:pPr>
            <a:endParaRPr lang="en-US" sz="1600" dirty="0">
              <a:solidFill>
                <a:schemeClr val="tx1"/>
              </a:solidFill>
            </a:endParaRPr>
          </a:p>
          <a:p>
            <a:r>
              <a:rPr lang="en-US" sz="2000" dirty="0">
                <a:solidFill>
                  <a:schemeClr val="tx1"/>
                </a:solidFill>
              </a:rPr>
              <a:t>A technology centric trade war </a:t>
            </a:r>
          </a:p>
          <a:p>
            <a:pPr lvl="1"/>
            <a:r>
              <a:rPr lang="en-US" sz="1800" dirty="0">
                <a:solidFill>
                  <a:schemeClr val="tx1"/>
                </a:solidFill>
              </a:rPr>
              <a:t>Redistribution of supply chain and manufacturing roles and geographies</a:t>
            </a:r>
          </a:p>
          <a:p>
            <a:pPr lvl="1"/>
            <a:r>
              <a:rPr lang="en-US" sz="1800" dirty="0">
                <a:solidFill>
                  <a:schemeClr val="tx1"/>
                </a:solidFill>
              </a:rPr>
              <a:t>Regionalization rather than globalization</a:t>
            </a:r>
          </a:p>
          <a:p>
            <a:pPr lvl="1"/>
            <a:endParaRPr lang="en-US" sz="1600" dirty="0">
              <a:solidFill>
                <a:schemeClr val="tx1"/>
              </a:solidFill>
            </a:endParaRPr>
          </a:p>
          <a:p>
            <a:r>
              <a:rPr lang="en-US" sz="2000" dirty="0" err="1">
                <a:solidFill>
                  <a:schemeClr val="tx1"/>
                </a:solidFill>
              </a:rPr>
              <a:t>Ukranian</a:t>
            </a:r>
            <a:r>
              <a:rPr lang="en-US" sz="2000" dirty="0">
                <a:solidFill>
                  <a:schemeClr val="tx1"/>
                </a:solidFill>
              </a:rPr>
              <a:t> war impact of on world economies, in particular African countries</a:t>
            </a:r>
          </a:p>
          <a:p>
            <a:pPr lvl="1"/>
            <a:r>
              <a:rPr lang="en-US" sz="1800" dirty="0">
                <a:solidFill>
                  <a:schemeClr val="tx1"/>
                </a:solidFill>
              </a:rPr>
              <a:t>Agriculture and food supply sufficiency issues</a:t>
            </a:r>
          </a:p>
          <a:p>
            <a:pPr lvl="1"/>
            <a:r>
              <a:rPr lang="en-US" sz="1800" dirty="0">
                <a:solidFill>
                  <a:schemeClr val="tx1"/>
                </a:solidFill>
              </a:rPr>
              <a:t>Oil, gas and Energy </a:t>
            </a:r>
          </a:p>
          <a:p>
            <a:pPr lvl="1"/>
            <a:r>
              <a:rPr lang="en-US" sz="1800" dirty="0">
                <a:solidFill>
                  <a:schemeClr val="tx1"/>
                </a:solidFill>
              </a:rPr>
              <a:t>World economies are suffering !</a:t>
            </a:r>
          </a:p>
          <a:p>
            <a:pPr marL="457200" lvl="1" indent="0">
              <a:buNone/>
            </a:pPr>
            <a:endParaRPr lang="en-US" sz="1800" dirty="0">
              <a:solidFill>
                <a:schemeClr val="tx1"/>
              </a:solidFill>
            </a:endParaRPr>
          </a:p>
          <a:p>
            <a:pPr marL="0" indent="0">
              <a:buNone/>
            </a:pPr>
            <a:endParaRPr lang="en-EG" sz="1800" dirty="0">
              <a:solidFill>
                <a:schemeClr val="tx1"/>
              </a:solidFill>
            </a:endParaRPr>
          </a:p>
          <a:p>
            <a:endParaRPr lang="en-EG" sz="1800" dirty="0">
              <a:solidFill>
                <a:schemeClr val="tx1"/>
              </a:solidFill>
            </a:endParaRPr>
          </a:p>
          <a:p>
            <a:pPr marL="457200" lvl="1" indent="0">
              <a:buNone/>
            </a:pPr>
            <a:endParaRPr lang="en-EG" sz="1800" dirty="0">
              <a:solidFill>
                <a:schemeClr val="tx1"/>
              </a:solidFill>
            </a:endParaRPr>
          </a:p>
          <a:p>
            <a:pPr marL="457200" lvl="1" indent="0">
              <a:buNone/>
            </a:pPr>
            <a:endParaRPr lang="en-EG" sz="1800" dirty="0">
              <a:solidFill>
                <a:schemeClr val="tx1"/>
              </a:solidFill>
            </a:endParaRPr>
          </a:p>
        </p:txBody>
      </p:sp>
    </p:spTree>
    <p:extLst>
      <p:ext uri="{BB962C8B-B14F-4D97-AF65-F5344CB8AC3E}">
        <p14:creationId xmlns:p14="http://schemas.microsoft.com/office/powerpoint/2010/main" val="144672905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5DBE3E-6BA8-4E66-2648-E56EC1E4D972}"/>
              </a:ext>
            </a:extLst>
          </p:cNvPr>
          <p:cNvSpPr>
            <a:spLocks noGrp="1"/>
          </p:cNvSpPr>
          <p:nvPr>
            <p:ph type="title"/>
          </p:nvPr>
        </p:nvSpPr>
        <p:spPr>
          <a:xfrm>
            <a:off x="50800" y="101600"/>
            <a:ext cx="9017000" cy="927100"/>
          </a:xfrm>
        </p:spPr>
        <p:txBody>
          <a:bodyPr/>
          <a:lstStyle/>
          <a:p>
            <a:pPr>
              <a:lnSpc>
                <a:spcPct val="100000"/>
              </a:lnSpc>
            </a:pPr>
            <a:r>
              <a:rPr lang="en-EG" dirty="0"/>
              <a:t>Background (Cont.)</a:t>
            </a:r>
            <a:br>
              <a:rPr lang="en-EG" dirty="0"/>
            </a:br>
            <a:r>
              <a:rPr lang="en-EG" sz="2400" i="1" dirty="0">
                <a:solidFill>
                  <a:srgbClr val="FF0000"/>
                </a:solidFill>
              </a:rPr>
              <a:t>Global Dynamics: Market Drivers</a:t>
            </a:r>
          </a:p>
        </p:txBody>
      </p:sp>
      <p:sp>
        <p:nvSpPr>
          <p:cNvPr id="3" name="Content Placeholder 2">
            <a:extLst>
              <a:ext uri="{FF2B5EF4-FFF2-40B4-BE49-F238E27FC236}">
                <a16:creationId xmlns:a16="http://schemas.microsoft.com/office/drawing/2014/main" id="{5DDC64F9-C3A2-BFF5-0FBB-53C099BFAE57}"/>
              </a:ext>
            </a:extLst>
          </p:cNvPr>
          <p:cNvSpPr>
            <a:spLocks noGrp="1"/>
          </p:cNvSpPr>
          <p:nvPr>
            <p:ph idx="1"/>
          </p:nvPr>
        </p:nvSpPr>
        <p:spPr>
          <a:xfrm>
            <a:off x="76200" y="1066800"/>
            <a:ext cx="9220200" cy="5257800"/>
          </a:xfrm>
        </p:spPr>
        <p:txBody>
          <a:bodyPr/>
          <a:lstStyle/>
          <a:p>
            <a:r>
              <a:rPr lang="en-US" sz="2000" dirty="0">
                <a:solidFill>
                  <a:schemeClr val="tx1"/>
                </a:solidFill>
              </a:rPr>
              <a:t>Digital transformation</a:t>
            </a:r>
          </a:p>
          <a:p>
            <a:pPr lvl="1"/>
            <a:r>
              <a:rPr lang="en-US" sz="1800" dirty="0">
                <a:solidFill>
                  <a:schemeClr val="tx1"/>
                </a:solidFill>
              </a:rPr>
              <a:t>Fueling several industries and digital infrastructure development </a:t>
            </a:r>
          </a:p>
          <a:p>
            <a:pPr lvl="1"/>
            <a:r>
              <a:rPr lang="en-US" sz="1800" dirty="0">
                <a:solidFill>
                  <a:schemeClr val="tx1"/>
                </a:solidFill>
              </a:rPr>
              <a:t>A new way if life and new ways of doing business</a:t>
            </a:r>
          </a:p>
          <a:p>
            <a:pPr lvl="1"/>
            <a:r>
              <a:rPr lang="en-US" sz="1800" dirty="0">
                <a:solidFill>
                  <a:schemeClr val="tx1"/>
                </a:solidFill>
              </a:rPr>
              <a:t>Industry 4.0 and Industry 5.0</a:t>
            </a:r>
          </a:p>
          <a:p>
            <a:pPr lvl="1"/>
            <a:r>
              <a:rPr lang="en-US" sz="1800" dirty="0">
                <a:solidFill>
                  <a:schemeClr val="tx1"/>
                </a:solidFill>
              </a:rPr>
              <a:t>Accelerated by the pandemic</a:t>
            </a:r>
          </a:p>
          <a:p>
            <a:pPr marL="457200" lvl="1" indent="0">
              <a:buNone/>
            </a:pPr>
            <a:endParaRPr lang="en-US" sz="1600" dirty="0">
              <a:solidFill>
                <a:schemeClr val="tx1"/>
              </a:solidFill>
            </a:endParaRPr>
          </a:p>
          <a:p>
            <a:r>
              <a:rPr lang="en-US" sz="2000" dirty="0">
                <a:solidFill>
                  <a:schemeClr val="tx1"/>
                </a:solidFill>
              </a:rPr>
              <a:t>Auto industry transformation: Two mega trends</a:t>
            </a:r>
          </a:p>
          <a:p>
            <a:pPr lvl="2"/>
            <a:r>
              <a:rPr lang="en-US" sz="1600" dirty="0">
                <a:solidFill>
                  <a:schemeClr val="tx1"/>
                </a:solidFill>
              </a:rPr>
              <a:t>Electric vehicles</a:t>
            </a:r>
          </a:p>
          <a:p>
            <a:pPr lvl="2"/>
            <a:r>
              <a:rPr lang="en-US" sz="1600" dirty="0">
                <a:solidFill>
                  <a:schemeClr val="tx1"/>
                </a:solidFill>
              </a:rPr>
              <a:t>Autonomous driving</a:t>
            </a:r>
          </a:p>
          <a:p>
            <a:pPr lvl="1"/>
            <a:r>
              <a:rPr lang="en-US" sz="1800" dirty="0">
                <a:solidFill>
                  <a:schemeClr val="tx1"/>
                </a:solidFill>
              </a:rPr>
              <a:t>New opportunities for new players</a:t>
            </a:r>
          </a:p>
          <a:p>
            <a:pPr marL="457200" lvl="1" indent="0">
              <a:buNone/>
            </a:pPr>
            <a:endParaRPr lang="en-US" sz="1600" dirty="0">
              <a:solidFill>
                <a:schemeClr val="tx1"/>
              </a:solidFill>
            </a:endParaRPr>
          </a:p>
          <a:p>
            <a:r>
              <a:rPr lang="en-US" sz="2000" dirty="0">
                <a:solidFill>
                  <a:schemeClr val="tx1"/>
                </a:solidFill>
              </a:rPr>
              <a:t>Industrialization of agriculture !</a:t>
            </a:r>
          </a:p>
          <a:p>
            <a:pPr lvl="1"/>
            <a:r>
              <a:rPr lang="en-US" sz="1800" dirty="0">
                <a:solidFill>
                  <a:schemeClr val="tx1"/>
                </a:solidFill>
              </a:rPr>
              <a:t>Precision agriculture, smart farming </a:t>
            </a:r>
          </a:p>
          <a:p>
            <a:pPr lvl="1"/>
            <a:r>
              <a:rPr lang="en-US" sz="1800" dirty="0">
                <a:solidFill>
                  <a:schemeClr val="tx1"/>
                </a:solidFill>
              </a:rPr>
              <a:t>Agri 4.0 is key to increase productivity and achieve self sufficiency. </a:t>
            </a:r>
          </a:p>
          <a:p>
            <a:endParaRPr lang="en-EG" sz="1800" dirty="0">
              <a:solidFill>
                <a:schemeClr val="tx1"/>
              </a:solidFill>
            </a:endParaRPr>
          </a:p>
          <a:p>
            <a:pPr marL="457200" lvl="1" indent="0">
              <a:buNone/>
            </a:pPr>
            <a:endParaRPr lang="en-EG" sz="1800" dirty="0">
              <a:solidFill>
                <a:schemeClr val="tx1"/>
              </a:solidFill>
            </a:endParaRPr>
          </a:p>
          <a:p>
            <a:pPr marL="457200" lvl="1" indent="0">
              <a:buNone/>
            </a:pPr>
            <a:endParaRPr lang="en-EG" sz="1800" dirty="0">
              <a:solidFill>
                <a:schemeClr val="tx1"/>
              </a:solidFill>
            </a:endParaRPr>
          </a:p>
        </p:txBody>
      </p:sp>
    </p:spTree>
    <p:extLst>
      <p:ext uri="{BB962C8B-B14F-4D97-AF65-F5344CB8AC3E}">
        <p14:creationId xmlns:p14="http://schemas.microsoft.com/office/powerpoint/2010/main" val="2819414258"/>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52400" y="1761967"/>
            <a:ext cx="8839200" cy="4876800"/>
          </a:xfrm>
        </p:spPr>
        <p:txBody>
          <a:bodyPr/>
          <a:lstStyle/>
          <a:p>
            <a:pPr marL="0" indent="0" algn="just">
              <a:spcBef>
                <a:spcPts val="2400"/>
              </a:spcBef>
              <a:buNone/>
            </a:pPr>
            <a:r>
              <a:rPr lang="en-ZA" sz="1800" dirty="0">
                <a:solidFill>
                  <a:srgbClr val="000000"/>
                </a:solidFill>
                <a:effectLst/>
                <a:latin typeface="+mj-lt"/>
                <a:ea typeface="Calibri" panose="020F0502020204030204" pitchFamily="34" charset="0"/>
              </a:rPr>
              <a:t>My key drivers are inclusion and </a:t>
            </a:r>
            <a:r>
              <a:rPr lang="en-ZA" sz="1800" dirty="0">
                <a:solidFill>
                  <a:srgbClr val="FF0000"/>
                </a:solidFill>
                <a:effectLst/>
                <a:latin typeface="+mj-lt"/>
                <a:ea typeface="Calibri" panose="020F0502020204030204" pitchFamily="34" charset="0"/>
              </a:rPr>
              <a:t>ICT4Development</a:t>
            </a:r>
            <a:r>
              <a:rPr lang="en-ZA" sz="1800" dirty="0">
                <a:solidFill>
                  <a:srgbClr val="000000"/>
                </a:solidFill>
                <a:effectLst/>
                <a:latin typeface="+mj-lt"/>
                <a:ea typeface="Calibri" panose="020F0502020204030204" pitchFamily="34" charset="0"/>
              </a:rPr>
              <a:t> toward unlocking the digital potential of the African continent.  As </a:t>
            </a:r>
            <a:r>
              <a:rPr lang="en-ZA" sz="1800" dirty="0">
                <a:solidFill>
                  <a:srgbClr val="FF0000"/>
                </a:solidFill>
                <a:effectLst/>
                <a:latin typeface="+mj-lt"/>
                <a:ea typeface="Calibri" panose="020F0502020204030204" pitchFamily="34" charset="0"/>
              </a:rPr>
              <a:t>co-founder and technical lead of the </a:t>
            </a:r>
            <a:r>
              <a:rPr lang="en-ZA" sz="1800" dirty="0" err="1">
                <a:solidFill>
                  <a:srgbClr val="FF0000"/>
                </a:solidFill>
                <a:effectLst/>
                <a:latin typeface="+mj-lt"/>
                <a:ea typeface="Calibri" panose="020F0502020204030204" pitchFamily="34" charset="0"/>
              </a:rPr>
              <a:t>MyDigitalBridge</a:t>
            </a:r>
            <a:r>
              <a:rPr lang="en-ZA" sz="1800" dirty="0">
                <a:solidFill>
                  <a:srgbClr val="FF0000"/>
                </a:solidFill>
                <a:effectLst/>
                <a:latin typeface="+mj-lt"/>
                <a:ea typeface="Calibri" panose="020F0502020204030204" pitchFamily="34" charset="0"/>
              </a:rPr>
              <a:t> foundation</a:t>
            </a:r>
            <a:r>
              <a:rPr lang="en-ZA" sz="1800" dirty="0">
                <a:solidFill>
                  <a:srgbClr val="000000"/>
                </a:solidFill>
                <a:effectLst/>
                <a:latin typeface="+mj-lt"/>
                <a:ea typeface="Calibri" panose="020F0502020204030204" pitchFamily="34" charset="0"/>
              </a:rPr>
              <a:t> I was instrumental in an early trial of TVWS in Namibia. More recently I was the in-country technical lead for the South African USTDA </a:t>
            </a:r>
            <a:r>
              <a:rPr lang="en-ZA" sz="1800" dirty="0" err="1">
                <a:solidFill>
                  <a:srgbClr val="000000"/>
                </a:solidFill>
                <a:effectLst/>
                <a:latin typeface="+mj-lt"/>
                <a:ea typeface="Calibri" panose="020F0502020204030204" pitchFamily="34" charset="0"/>
              </a:rPr>
              <a:t>Itaba</a:t>
            </a:r>
            <a:r>
              <a:rPr lang="en-ZA" sz="1800" dirty="0">
                <a:solidFill>
                  <a:srgbClr val="000000"/>
                </a:solidFill>
                <a:effectLst/>
                <a:latin typeface="+mj-lt"/>
                <a:ea typeface="Calibri" panose="020F0502020204030204" pitchFamily="34" charset="0"/>
              </a:rPr>
              <a:t> TV White Space Pilot project. I have </a:t>
            </a:r>
            <a:r>
              <a:rPr lang="en-ZA" sz="1800" dirty="0">
                <a:solidFill>
                  <a:srgbClr val="FF0000"/>
                </a:solidFill>
                <a:effectLst/>
                <a:latin typeface="+mj-lt"/>
                <a:ea typeface="Calibri" panose="020F0502020204030204" pitchFamily="34" charset="0"/>
              </a:rPr>
              <a:t>supported local and global NGO’s and IGOs in connectivity for development, engaged regulators, internet service providers, and companies on last mile connectivity and financial inclusion</a:t>
            </a:r>
            <a:r>
              <a:rPr lang="en-ZA" sz="1800" dirty="0">
                <a:solidFill>
                  <a:srgbClr val="000000"/>
                </a:solidFill>
                <a:effectLst/>
                <a:latin typeface="+mj-lt"/>
                <a:ea typeface="Calibri" panose="020F0502020204030204" pitchFamily="34" charset="0"/>
              </a:rPr>
              <a:t>.  </a:t>
            </a:r>
            <a:r>
              <a:rPr lang="en-ZA" sz="1800" dirty="0">
                <a:solidFill>
                  <a:srgbClr val="FF0000"/>
                </a:solidFill>
                <a:effectLst/>
                <a:latin typeface="+mj-lt"/>
                <a:ea typeface="Calibri" panose="020F0502020204030204" pitchFamily="34" charset="0"/>
              </a:rPr>
              <a:t>I am the current chairperson of the Namibian e-Money forum, founding director of the ICT Professionals Association of Namibia,</a:t>
            </a:r>
            <a:r>
              <a:rPr lang="en-ZA" sz="1800" dirty="0">
                <a:solidFill>
                  <a:srgbClr val="000000"/>
                </a:solidFill>
                <a:effectLst/>
                <a:latin typeface="+mj-lt"/>
                <a:ea typeface="Calibri" panose="020F0502020204030204" pitchFamily="34" charset="0"/>
              </a:rPr>
              <a:t> former advisory council member to the Alliance 4 Affordable Internet (www.a4ai.org), </a:t>
            </a:r>
            <a:r>
              <a:rPr lang="en-ZA" sz="1800" dirty="0">
                <a:solidFill>
                  <a:srgbClr val="FF0000"/>
                </a:solidFill>
                <a:effectLst/>
                <a:latin typeface="+mj-lt"/>
                <a:ea typeface="Calibri" panose="020F0502020204030204" pitchFamily="34" charset="0"/>
              </a:rPr>
              <a:t>deputy president of the Africa ICT Alliance (</a:t>
            </a:r>
            <a:r>
              <a:rPr lang="en-ZA" sz="1800" dirty="0" err="1">
                <a:solidFill>
                  <a:srgbClr val="FF0000"/>
                </a:solidFill>
                <a:effectLst/>
                <a:latin typeface="+mj-lt"/>
                <a:ea typeface="Calibri" panose="020F0502020204030204" pitchFamily="34" charset="0"/>
              </a:rPr>
              <a:t>www.aficata.org</a:t>
            </a:r>
            <a:r>
              <a:rPr lang="en-ZA" sz="1800" dirty="0">
                <a:solidFill>
                  <a:srgbClr val="000000"/>
                </a:solidFill>
                <a:effectLst/>
                <a:latin typeface="+mj-lt"/>
                <a:ea typeface="Calibri" panose="020F0502020204030204" pitchFamily="34" charset="0"/>
              </a:rPr>
              <a:t>), advisory board member of the ISOC Namibia chapter, and former MAG member of the UN Internet Governance Forum.  Through business and voluntary engagement, I have been fortunate to garner a global glimpse of the challenge ahead, that of bringing equitable opportunity to all in this new digital age. </a:t>
            </a:r>
            <a:br>
              <a:rPr lang="en-ZA" sz="1800" dirty="0">
                <a:effectLst/>
                <a:latin typeface="+mj-lt"/>
                <a:ea typeface="Calibri" panose="020F0502020204030204" pitchFamily="34" charset="0"/>
              </a:rPr>
            </a:br>
            <a:endParaRPr lang="en-US" sz="2800" dirty="0">
              <a:solidFill>
                <a:schemeClr val="accent1">
                  <a:lumMod val="75000"/>
                </a:schemeClr>
              </a:solidFill>
              <a:latin typeface="+mj-lt"/>
            </a:endParaRPr>
          </a:p>
          <a:p>
            <a:endParaRPr lang="en-US" sz="1800" dirty="0">
              <a:solidFill>
                <a:schemeClr val="accent1">
                  <a:lumMod val="75000"/>
                </a:schemeClr>
              </a:solidFill>
              <a:latin typeface="+mj-lt"/>
            </a:endParaRPr>
          </a:p>
          <a:p>
            <a:pPr marL="0" indent="0">
              <a:buNone/>
            </a:pPr>
            <a:endParaRPr lang="en-US" sz="1800" dirty="0">
              <a:solidFill>
                <a:schemeClr val="accent1">
                  <a:lumMod val="75000"/>
                </a:schemeClr>
              </a:solidFill>
              <a:latin typeface="+mj-lt"/>
            </a:endParaRPr>
          </a:p>
          <a:p>
            <a:endParaRPr lang="en-US" sz="1800" dirty="0">
              <a:solidFill>
                <a:schemeClr val="accent1">
                  <a:lumMod val="75000"/>
                </a:schemeClr>
              </a:solidFill>
              <a:latin typeface="+mj-lt"/>
            </a:endParaRPr>
          </a:p>
          <a:p>
            <a:endParaRPr lang="en-US" sz="1800" dirty="0">
              <a:solidFill>
                <a:schemeClr val="accent1">
                  <a:lumMod val="75000"/>
                </a:schemeClr>
              </a:solidFill>
              <a:latin typeface="+mj-lt"/>
            </a:endParaRPr>
          </a:p>
          <a:p>
            <a:endParaRPr lang="en-US" sz="1800" dirty="0">
              <a:solidFill>
                <a:schemeClr val="accent1">
                  <a:lumMod val="75000"/>
                </a:schemeClr>
              </a:solidFill>
              <a:latin typeface="+mj-lt"/>
            </a:endParaRPr>
          </a:p>
        </p:txBody>
      </p:sp>
      <p:sp>
        <p:nvSpPr>
          <p:cNvPr id="6" name="Rectangle 2">
            <a:extLst>
              <a:ext uri="{FF2B5EF4-FFF2-40B4-BE49-F238E27FC236}">
                <a16:creationId xmlns:a16="http://schemas.microsoft.com/office/drawing/2014/main" id="{AB3C836E-C037-3249-9BB3-5973C76230EE}"/>
              </a:ext>
            </a:extLst>
          </p:cNvPr>
          <p:cNvSpPr>
            <a:spLocks noGrp="1" noChangeArrowheads="1"/>
          </p:cNvSpPr>
          <p:nvPr>
            <p:ph type="title"/>
          </p:nvPr>
        </p:nvSpPr>
        <p:spPr>
          <a:xfrm>
            <a:off x="76200" y="8467"/>
            <a:ext cx="9067800" cy="990600"/>
          </a:xfrm>
        </p:spPr>
        <p:txBody>
          <a:bodyPr/>
          <a:lstStyle/>
          <a:p>
            <a:pPr>
              <a:lnSpc>
                <a:spcPct val="100000"/>
              </a:lnSpc>
            </a:pPr>
            <a:r>
              <a:rPr lang="en-US" dirty="0"/>
              <a:t>Panelists</a:t>
            </a:r>
            <a:br>
              <a:rPr lang="en-US" dirty="0"/>
            </a:br>
            <a:r>
              <a:rPr lang="en-US" sz="2400" i="1" dirty="0">
                <a:solidFill>
                  <a:srgbClr val="FF0000"/>
                </a:solidFill>
              </a:rPr>
              <a:t>Mr. Paul </a:t>
            </a:r>
            <a:r>
              <a:rPr lang="en-US" sz="2400" i="1" dirty="0" err="1">
                <a:solidFill>
                  <a:srgbClr val="FF0000"/>
                </a:solidFill>
              </a:rPr>
              <a:t>Rowney</a:t>
            </a:r>
            <a:endParaRPr lang="en-US" sz="2400" i="1" dirty="0">
              <a:solidFill>
                <a:srgbClr val="FF0000"/>
              </a:solidFill>
            </a:endParaRPr>
          </a:p>
        </p:txBody>
      </p:sp>
      <p:pic>
        <p:nvPicPr>
          <p:cNvPr id="2" name="Picture 1">
            <a:extLst>
              <a:ext uri="{FF2B5EF4-FFF2-40B4-BE49-F238E27FC236}">
                <a16:creationId xmlns:a16="http://schemas.microsoft.com/office/drawing/2014/main" id="{B923DE38-C68E-BF9C-40F9-0B610D1DAA3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15717" b="14509"/>
          <a:stretch/>
        </p:blipFill>
        <p:spPr bwMode="auto">
          <a:xfrm>
            <a:off x="7315201" y="58491"/>
            <a:ext cx="1676400" cy="1703476"/>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175861059"/>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52400" y="1972733"/>
            <a:ext cx="8839200" cy="4876800"/>
          </a:xfrm>
        </p:spPr>
        <p:txBody>
          <a:bodyPr/>
          <a:lstStyle/>
          <a:p>
            <a:pPr marL="0" indent="0">
              <a:lnSpc>
                <a:spcPct val="150000"/>
              </a:lnSpc>
              <a:buNone/>
            </a:pPr>
            <a:r>
              <a:rPr lang="en-US" sz="1800" b="0" i="0" u="none" strike="noStrike" dirty="0">
                <a:solidFill>
                  <a:srgbClr val="FF0000"/>
                </a:solidFill>
                <a:effectLst/>
                <a:latin typeface="+mj-lt"/>
              </a:rPr>
              <a:t>Mostafa </a:t>
            </a:r>
            <a:r>
              <a:rPr lang="en-US" sz="1800" b="0" i="0" u="none" strike="noStrike" dirty="0" err="1">
                <a:solidFill>
                  <a:srgbClr val="FF0000"/>
                </a:solidFill>
                <a:effectLst/>
                <a:latin typeface="+mj-lt"/>
              </a:rPr>
              <a:t>Elwakeel</a:t>
            </a:r>
            <a:r>
              <a:rPr lang="en-US" sz="1800" b="0" i="0" u="none" strike="noStrike" dirty="0">
                <a:solidFill>
                  <a:srgbClr val="FF0000"/>
                </a:solidFill>
                <a:effectLst/>
                <a:latin typeface="+mj-lt"/>
              </a:rPr>
              <a:t> (</a:t>
            </a:r>
            <a:r>
              <a:rPr lang="en-US" sz="1800" b="0" i="0" u="none" strike="noStrike" dirty="0" err="1">
                <a:solidFill>
                  <a:srgbClr val="FF0000"/>
                </a:solidFill>
                <a:effectLst/>
                <a:latin typeface="+mj-lt"/>
              </a:rPr>
              <a:t>BioBusiness</a:t>
            </a:r>
            <a:r>
              <a:rPr lang="en-US" sz="1800" b="0" i="0" u="none" strike="noStrike" dirty="0">
                <a:solidFill>
                  <a:srgbClr val="FF0000"/>
                </a:solidFill>
                <a:effectLst/>
                <a:latin typeface="+mj-lt"/>
              </a:rPr>
              <a:t> Founder) is expert in medical devices development, Electronics, Industrial Design, Circuits Design, Medical Equipment Standards and Safety with more than 15 years of experience</a:t>
            </a:r>
            <a:r>
              <a:rPr lang="en-US" sz="1800" b="0" i="0" u="none" strike="noStrike" dirty="0">
                <a:solidFill>
                  <a:srgbClr val="000000"/>
                </a:solidFill>
                <a:effectLst/>
                <a:latin typeface="+mj-lt"/>
              </a:rPr>
              <a:t>. he obtained a B.Sc. in Biomedical Engineering from the University of Cairo 2006. Biomedical engineering is a domain with a lot of innovation; however, </a:t>
            </a:r>
            <a:r>
              <a:rPr lang="en-US" sz="1800" b="0" i="0" u="none" strike="noStrike" dirty="0">
                <a:solidFill>
                  <a:srgbClr val="FF0000"/>
                </a:solidFill>
                <a:effectLst/>
                <a:latin typeface="+mj-lt"/>
              </a:rPr>
              <a:t>the healthcare industry as a whole is still lagging behind</a:t>
            </a:r>
            <a:r>
              <a:rPr lang="en-US" sz="1800" b="0" i="0" u="none" strike="noStrike" dirty="0">
                <a:solidFill>
                  <a:srgbClr val="000000"/>
                </a:solidFill>
                <a:effectLst/>
                <a:latin typeface="+mj-lt"/>
              </a:rPr>
              <a:t> from other Fields like IT and communication industries and is facing a major issue related to the high costs of medical equipment. </a:t>
            </a:r>
            <a:r>
              <a:rPr lang="en-US" sz="1800" b="0" i="0" u="none" strike="noStrike" dirty="0">
                <a:solidFill>
                  <a:srgbClr val="FF0000"/>
                </a:solidFill>
                <a:effectLst/>
                <a:latin typeface="+mj-lt"/>
              </a:rPr>
              <a:t>Mostafa has been decided to address those issues by founding </a:t>
            </a:r>
            <a:r>
              <a:rPr lang="en-US" sz="1800" b="0" i="0" u="none" strike="noStrike" dirty="0" err="1">
                <a:solidFill>
                  <a:srgbClr val="FF0000"/>
                </a:solidFill>
                <a:effectLst/>
                <a:latin typeface="+mj-lt"/>
              </a:rPr>
              <a:t>BioBusiness</a:t>
            </a:r>
            <a:r>
              <a:rPr lang="en-US" sz="1800" b="0" i="0" u="none" strike="noStrike" dirty="0">
                <a:solidFill>
                  <a:srgbClr val="000000"/>
                </a:solidFill>
                <a:effectLst/>
                <a:latin typeface="+mj-lt"/>
              </a:rPr>
              <a:t> in 2009.</a:t>
            </a:r>
            <a:endParaRPr lang="en-US" sz="1800" dirty="0">
              <a:solidFill>
                <a:schemeClr val="accent1">
                  <a:lumMod val="75000"/>
                </a:schemeClr>
              </a:solidFill>
              <a:latin typeface="+mj-lt"/>
            </a:endParaRPr>
          </a:p>
          <a:p>
            <a:pPr marL="0" indent="0">
              <a:buNone/>
            </a:pPr>
            <a:endParaRPr lang="en-US" sz="1800" dirty="0">
              <a:solidFill>
                <a:schemeClr val="accent1">
                  <a:lumMod val="75000"/>
                </a:schemeClr>
              </a:solidFill>
              <a:latin typeface="+mj-lt"/>
            </a:endParaRPr>
          </a:p>
          <a:p>
            <a:endParaRPr lang="en-US" sz="1800" dirty="0">
              <a:solidFill>
                <a:schemeClr val="accent1">
                  <a:lumMod val="75000"/>
                </a:schemeClr>
              </a:solidFill>
              <a:latin typeface="+mj-lt"/>
            </a:endParaRPr>
          </a:p>
          <a:p>
            <a:endParaRPr lang="en-US" sz="1800" dirty="0">
              <a:solidFill>
                <a:schemeClr val="accent1">
                  <a:lumMod val="75000"/>
                </a:schemeClr>
              </a:solidFill>
              <a:latin typeface="+mj-lt"/>
            </a:endParaRPr>
          </a:p>
          <a:p>
            <a:pPr marL="0" indent="0">
              <a:buNone/>
            </a:pPr>
            <a:endParaRPr lang="en-US" sz="1800" dirty="0">
              <a:solidFill>
                <a:schemeClr val="accent1">
                  <a:lumMod val="75000"/>
                </a:schemeClr>
              </a:solidFill>
              <a:latin typeface="+mj-lt"/>
            </a:endParaRPr>
          </a:p>
        </p:txBody>
      </p:sp>
      <p:sp>
        <p:nvSpPr>
          <p:cNvPr id="6" name="Rectangle 2">
            <a:extLst>
              <a:ext uri="{FF2B5EF4-FFF2-40B4-BE49-F238E27FC236}">
                <a16:creationId xmlns:a16="http://schemas.microsoft.com/office/drawing/2014/main" id="{AB3C836E-C037-3249-9BB3-5973C76230EE}"/>
              </a:ext>
            </a:extLst>
          </p:cNvPr>
          <p:cNvSpPr>
            <a:spLocks noGrp="1" noChangeArrowheads="1"/>
          </p:cNvSpPr>
          <p:nvPr>
            <p:ph type="title"/>
          </p:nvPr>
        </p:nvSpPr>
        <p:spPr>
          <a:xfrm>
            <a:off x="76200" y="8467"/>
            <a:ext cx="9067800" cy="990600"/>
          </a:xfrm>
        </p:spPr>
        <p:txBody>
          <a:bodyPr/>
          <a:lstStyle/>
          <a:p>
            <a:pPr>
              <a:lnSpc>
                <a:spcPct val="100000"/>
              </a:lnSpc>
            </a:pPr>
            <a:r>
              <a:rPr lang="en-US" dirty="0"/>
              <a:t>Panelists</a:t>
            </a:r>
            <a:br>
              <a:rPr lang="en-US" dirty="0"/>
            </a:br>
            <a:r>
              <a:rPr lang="en-US" sz="2400" i="1" dirty="0">
                <a:solidFill>
                  <a:srgbClr val="FF0000"/>
                </a:solidFill>
              </a:rPr>
              <a:t>Eng. Mostafa El-Wakeel</a:t>
            </a:r>
          </a:p>
        </p:txBody>
      </p:sp>
      <p:pic>
        <p:nvPicPr>
          <p:cNvPr id="7" name="Picture 6">
            <a:extLst>
              <a:ext uri="{FF2B5EF4-FFF2-40B4-BE49-F238E27FC236}">
                <a16:creationId xmlns:a16="http://schemas.microsoft.com/office/drawing/2014/main" id="{8837BDCA-CCDE-99B8-9DE9-98F77223D59B}"/>
              </a:ext>
            </a:extLst>
          </p:cNvPr>
          <p:cNvPicPr>
            <a:picLocks noChangeAspect="1"/>
          </p:cNvPicPr>
          <p:nvPr/>
        </p:nvPicPr>
        <p:blipFill>
          <a:blip r:embed="rId2"/>
          <a:stretch>
            <a:fillRect/>
          </a:stretch>
        </p:blipFill>
        <p:spPr>
          <a:xfrm>
            <a:off x="7543800" y="8468"/>
            <a:ext cx="1600200" cy="1910584"/>
          </a:xfrm>
          <a:prstGeom prst="rect">
            <a:avLst/>
          </a:prstGeom>
        </p:spPr>
      </p:pic>
    </p:spTree>
    <p:extLst>
      <p:ext uri="{BB962C8B-B14F-4D97-AF65-F5344CB8AC3E}">
        <p14:creationId xmlns:p14="http://schemas.microsoft.com/office/powerpoint/2010/main" val="181209676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52400" y="1828800"/>
            <a:ext cx="8839200" cy="4876800"/>
          </a:xfrm>
        </p:spPr>
        <p:txBody>
          <a:bodyPr/>
          <a:lstStyle/>
          <a:p>
            <a:r>
              <a:rPr lang="en-US" sz="1400" dirty="0" err="1">
                <a:solidFill>
                  <a:schemeClr val="tx2"/>
                </a:solidFill>
                <a:effectLst/>
                <a:latin typeface="ArialMT"/>
              </a:rPr>
              <a:t>Eng.Hicham</a:t>
            </a:r>
            <a:r>
              <a:rPr lang="en-US" sz="1400" dirty="0">
                <a:solidFill>
                  <a:schemeClr val="tx2"/>
                </a:solidFill>
                <a:effectLst/>
                <a:latin typeface="ArialMT"/>
              </a:rPr>
              <a:t> Arafa brings 25 years of Engineering Management experience, where he has led and contributed to the building of many leading technology companies in Egypt. Hicham Has been </a:t>
            </a:r>
            <a:r>
              <a:rPr lang="en-US" sz="1400" dirty="0">
                <a:solidFill>
                  <a:srgbClr val="FF0000"/>
                </a:solidFill>
                <a:effectLst/>
                <a:latin typeface="ArialMT"/>
              </a:rPr>
              <a:t>the Chief Operations Officer and Partner for </a:t>
            </a:r>
            <a:r>
              <a:rPr lang="en-US" sz="1400" dirty="0" err="1">
                <a:solidFill>
                  <a:srgbClr val="FF0000"/>
                </a:solidFill>
                <a:effectLst/>
                <a:latin typeface="ArialMT"/>
              </a:rPr>
              <a:t>Brightskies</a:t>
            </a:r>
            <a:r>
              <a:rPr lang="en-US" sz="1400" dirty="0">
                <a:solidFill>
                  <a:srgbClr val="FF0000"/>
                </a:solidFill>
                <a:effectLst/>
                <a:latin typeface="ArialMT"/>
              </a:rPr>
              <a:t> since the year 2017</a:t>
            </a:r>
            <a:r>
              <a:rPr lang="en-US" sz="1400" dirty="0">
                <a:solidFill>
                  <a:schemeClr val="tx2"/>
                </a:solidFill>
                <a:effectLst/>
                <a:latin typeface="ArialMT"/>
              </a:rPr>
              <a:t>, where he has successfully steered the growth of the company </a:t>
            </a:r>
            <a:r>
              <a:rPr lang="en-US" sz="1400" dirty="0">
                <a:solidFill>
                  <a:srgbClr val="FF0000"/>
                </a:solidFill>
                <a:effectLst/>
                <a:latin typeface="ArialMT"/>
              </a:rPr>
              <a:t>from 40 engineers to 200+ engineers in 2021</a:t>
            </a:r>
            <a:r>
              <a:rPr lang="en-US" sz="1400" dirty="0">
                <a:solidFill>
                  <a:schemeClr val="tx2"/>
                </a:solidFill>
                <a:effectLst/>
                <a:latin typeface="ArialMT"/>
              </a:rPr>
              <a:t>. </a:t>
            </a:r>
            <a:endParaRPr lang="en-US" sz="1400" dirty="0">
              <a:solidFill>
                <a:schemeClr val="tx2"/>
              </a:solidFill>
            </a:endParaRPr>
          </a:p>
          <a:p>
            <a:r>
              <a:rPr lang="en-US" sz="1400" dirty="0">
                <a:solidFill>
                  <a:schemeClr val="tx2"/>
                </a:solidFill>
                <a:effectLst/>
                <a:latin typeface="ArialMT"/>
              </a:rPr>
              <a:t>Prior to joining </a:t>
            </a:r>
            <a:r>
              <a:rPr lang="en-US" sz="1400" dirty="0" err="1">
                <a:solidFill>
                  <a:schemeClr val="tx2"/>
                </a:solidFill>
                <a:effectLst/>
                <a:latin typeface="ArialMT"/>
              </a:rPr>
              <a:t>Brightskies</a:t>
            </a:r>
            <a:r>
              <a:rPr lang="en-US" sz="1400" dirty="0">
                <a:solidFill>
                  <a:schemeClr val="tx2"/>
                </a:solidFill>
                <a:effectLst/>
                <a:latin typeface="ArialMT"/>
              </a:rPr>
              <a:t>, </a:t>
            </a:r>
            <a:r>
              <a:rPr lang="en-US" sz="1400" dirty="0">
                <a:solidFill>
                  <a:srgbClr val="FF0000"/>
                </a:solidFill>
                <a:effectLst/>
                <a:latin typeface="ArialMT"/>
              </a:rPr>
              <a:t>Arafa was the R&amp;D director and Deputy General Manager for </a:t>
            </a:r>
            <a:r>
              <a:rPr lang="en-US" sz="1400" dirty="0" err="1">
                <a:solidFill>
                  <a:srgbClr val="FF0000"/>
                </a:solidFill>
                <a:effectLst/>
                <a:latin typeface="ArialMT"/>
              </a:rPr>
              <a:t>Valeo</a:t>
            </a:r>
            <a:r>
              <a:rPr lang="en-US" sz="1400" dirty="0">
                <a:solidFill>
                  <a:srgbClr val="FF0000"/>
                </a:solidFill>
                <a:effectLst/>
                <a:latin typeface="ArialMT"/>
              </a:rPr>
              <a:t> Egypt</a:t>
            </a:r>
            <a:r>
              <a:rPr lang="en-US" sz="1400" dirty="0">
                <a:solidFill>
                  <a:schemeClr val="tx2"/>
                </a:solidFill>
                <a:effectLst/>
                <a:latin typeface="ArialMT"/>
              </a:rPr>
              <a:t>, where he spent 6 years growing </a:t>
            </a:r>
            <a:r>
              <a:rPr lang="en-US" sz="1400" dirty="0" err="1">
                <a:solidFill>
                  <a:schemeClr val="tx2"/>
                </a:solidFill>
                <a:effectLst/>
                <a:latin typeface="ArialMT"/>
              </a:rPr>
              <a:t>Valeo’s</a:t>
            </a:r>
            <a:r>
              <a:rPr lang="en-US" sz="1400" dirty="0">
                <a:solidFill>
                  <a:schemeClr val="tx2"/>
                </a:solidFill>
                <a:effectLst/>
                <a:latin typeface="ArialMT"/>
              </a:rPr>
              <a:t> engineering capacity and making it the biggest software development center in Egypt and in the region, employing more than 2000 Engineers and serving all of </a:t>
            </a:r>
            <a:r>
              <a:rPr lang="en-US" sz="1400" dirty="0" err="1">
                <a:solidFill>
                  <a:schemeClr val="tx2"/>
                </a:solidFill>
                <a:effectLst/>
                <a:latin typeface="ArialMT"/>
              </a:rPr>
              <a:t>Valeo’s</a:t>
            </a:r>
            <a:r>
              <a:rPr lang="en-US" sz="1400" dirty="0">
                <a:solidFill>
                  <a:schemeClr val="tx2"/>
                </a:solidFill>
                <a:effectLst/>
                <a:latin typeface="ArialMT"/>
              </a:rPr>
              <a:t> Business Groups under one roof. </a:t>
            </a:r>
            <a:endParaRPr lang="en-US" sz="1400" dirty="0">
              <a:solidFill>
                <a:schemeClr val="tx2"/>
              </a:solidFill>
            </a:endParaRPr>
          </a:p>
          <a:p>
            <a:r>
              <a:rPr lang="en-US" sz="1400" dirty="0">
                <a:solidFill>
                  <a:srgbClr val="FF0000"/>
                </a:solidFill>
                <a:effectLst/>
                <a:latin typeface="ArialMT"/>
              </a:rPr>
              <a:t>Prior to his role at </a:t>
            </a:r>
            <a:r>
              <a:rPr lang="en-US" sz="1400" dirty="0" err="1">
                <a:solidFill>
                  <a:srgbClr val="FF0000"/>
                </a:solidFill>
                <a:effectLst/>
                <a:latin typeface="ArialMT"/>
              </a:rPr>
              <a:t>Valeo</a:t>
            </a:r>
            <a:r>
              <a:rPr lang="en-US" sz="1400" dirty="0">
                <a:solidFill>
                  <a:srgbClr val="FF0000"/>
                </a:solidFill>
                <a:effectLst/>
                <a:latin typeface="ArialMT"/>
              </a:rPr>
              <a:t>, Arafa worked with Intel Corporation as the Business Development Manager for Egypt, Levant and North Africa</a:t>
            </a:r>
            <a:r>
              <a:rPr lang="en-US" sz="1400" dirty="0">
                <a:solidFill>
                  <a:schemeClr val="tx2"/>
                </a:solidFill>
                <a:effectLst/>
                <a:latin typeface="ArialMT"/>
              </a:rPr>
              <a:t>, where he opened multiple offices for Intel in Algeria, Morocco and Libya. Prior to that Hicham served as the Strategic Initiatives Manager for Intel’s Platform Definition Center based in Cairo, which was one of the four unique technical centers that Intel opened worldwide to define, plan and develop specific products for the Middle East, Turkey and Africa region. </a:t>
            </a:r>
            <a:endParaRPr lang="en-US" sz="1400" dirty="0">
              <a:solidFill>
                <a:schemeClr val="tx2"/>
              </a:solidFill>
            </a:endParaRPr>
          </a:p>
          <a:p>
            <a:r>
              <a:rPr lang="en-US" sz="1400" dirty="0">
                <a:solidFill>
                  <a:srgbClr val="FF0000"/>
                </a:solidFill>
                <a:effectLst/>
                <a:latin typeface="ArialMT"/>
              </a:rPr>
              <a:t>Arafa started off his career at Intel in the USA in 1999</a:t>
            </a:r>
            <a:r>
              <a:rPr lang="en-US" sz="1400" dirty="0">
                <a:solidFill>
                  <a:schemeClr val="tx2"/>
                </a:solidFill>
                <a:effectLst/>
                <a:latin typeface="ArialMT"/>
              </a:rPr>
              <a:t>, </a:t>
            </a:r>
            <a:r>
              <a:rPr lang="en-US" sz="1400" dirty="0">
                <a:solidFill>
                  <a:srgbClr val="FF0000"/>
                </a:solidFill>
                <a:effectLst/>
                <a:latin typeface="ArialMT"/>
              </a:rPr>
              <a:t>where he held numerous positions including Validation Architect at the Enterprise Server Group, the Embedded Intel Architecture Division, when he finally returned to Egypt in 2003 to work for the Sales and Marketing Group. </a:t>
            </a:r>
            <a:endParaRPr lang="en-US" sz="1400" dirty="0">
              <a:solidFill>
                <a:srgbClr val="FF0000"/>
              </a:solidFill>
            </a:endParaRPr>
          </a:p>
          <a:p>
            <a:r>
              <a:rPr lang="en-US" sz="1400" dirty="0">
                <a:solidFill>
                  <a:schemeClr val="tx2"/>
                </a:solidFill>
                <a:effectLst/>
                <a:latin typeface="ArialMT"/>
              </a:rPr>
              <a:t>He was born in Cairo 1971 and received his </a:t>
            </a:r>
            <a:r>
              <a:rPr lang="en-US" sz="1400" dirty="0" err="1">
                <a:solidFill>
                  <a:schemeClr val="tx2"/>
                </a:solidFill>
                <a:effectLst/>
                <a:latin typeface="ArialMT"/>
              </a:rPr>
              <a:t>B.Sc</a:t>
            </a:r>
            <a:r>
              <a:rPr lang="en-US" sz="1400" dirty="0">
                <a:solidFill>
                  <a:schemeClr val="tx2"/>
                </a:solidFill>
                <a:effectLst/>
                <a:latin typeface="ArialMT"/>
              </a:rPr>
              <a:t> in Electrical Communications from Cairo University in 1994, his MSEE in high performance computing from West Virginia University in 1998, and his </a:t>
            </a:r>
            <a:r>
              <a:rPr lang="en-US" sz="1400" dirty="0">
                <a:solidFill>
                  <a:srgbClr val="FF0000"/>
                </a:solidFill>
                <a:effectLst/>
                <a:latin typeface="ArialMT"/>
              </a:rPr>
              <a:t>MBA in Technology Management from the </a:t>
            </a:r>
            <a:r>
              <a:rPr lang="en-US" sz="1400" dirty="0" err="1">
                <a:solidFill>
                  <a:srgbClr val="FF0000"/>
                </a:solidFill>
                <a:effectLst/>
                <a:latin typeface="ArialMT"/>
              </a:rPr>
              <a:t>W.P.Carey</a:t>
            </a:r>
            <a:r>
              <a:rPr lang="en-US" sz="1400" dirty="0">
                <a:solidFill>
                  <a:srgbClr val="FF0000"/>
                </a:solidFill>
                <a:effectLst/>
                <a:latin typeface="ArialMT"/>
              </a:rPr>
              <a:t> school of business at Arizona State University </a:t>
            </a:r>
            <a:r>
              <a:rPr lang="en-US" sz="1400" dirty="0">
                <a:solidFill>
                  <a:schemeClr val="tx2"/>
                </a:solidFill>
                <a:effectLst/>
                <a:latin typeface="ArialMT"/>
              </a:rPr>
              <a:t>in 2003. </a:t>
            </a:r>
            <a:endParaRPr lang="en-US" sz="1400" dirty="0">
              <a:solidFill>
                <a:schemeClr val="tx2"/>
              </a:solidFill>
            </a:endParaRPr>
          </a:p>
          <a:p>
            <a:r>
              <a:rPr lang="en-US" sz="1400" dirty="0" err="1">
                <a:solidFill>
                  <a:schemeClr val="tx2"/>
                </a:solidFill>
                <a:effectLst/>
                <a:latin typeface="ArialMT"/>
              </a:rPr>
              <a:t>Brightskies</a:t>
            </a:r>
            <a:r>
              <a:rPr lang="en-US" sz="1400" dirty="0">
                <a:solidFill>
                  <a:schemeClr val="tx2"/>
                </a:solidFill>
                <a:effectLst/>
                <a:latin typeface="ArialMT"/>
              </a:rPr>
              <a:t> is a leading engineering service company in Alexandria working in the area of High Performance Computing, Automotive Embedded System and Enterprise Solutions development. </a:t>
            </a:r>
            <a:endParaRPr lang="en-US" sz="1400" dirty="0">
              <a:solidFill>
                <a:schemeClr val="tx2"/>
              </a:solidFill>
            </a:endParaRPr>
          </a:p>
          <a:p>
            <a:pPr marL="0" indent="0">
              <a:buNone/>
            </a:pPr>
            <a:endParaRPr lang="en-US" sz="1400" dirty="0">
              <a:solidFill>
                <a:schemeClr val="tx2"/>
              </a:solidFill>
              <a:latin typeface="+mj-lt"/>
            </a:endParaRPr>
          </a:p>
          <a:p>
            <a:endParaRPr lang="en-US" sz="1400" dirty="0">
              <a:solidFill>
                <a:schemeClr val="tx2"/>
              </a:solidFill>
              <a:latin typeface="+mj-lt"/>
            </a:endParaRPr>
          </a:p>
          <a:p>
            <a:endParaRPr lang="en-US" sz="1400" dirty="0">
              <a:solidFill>
                <a:schemeClr val="tx2"/>
              </a:solidFill>
              <a:latin typeface="+mj-lt"/>
            </a:endParaRPr>
          </a:p>
          <a:p>
            <a:pPr marL="0" indent="0">
              <a:buNone/>
            </a:pPr>
            <a:endParaRPr lang="en-US" sz="1400" dirty="0">
              <a:solidFill>
                <a:schemeClr val="tx2"/>
              </a:solidFill>
              <a:latin typeface="+mj-lt"/>
            </a:endParaRPr>
          </a:p>
        </p:txBody>
      </p:sp>
      <p:sp>
        <p:nvSpPr>
          <p:cNvPr id="6" name="Rectangle 2">
            <a:extLst>
              <a:ext uri="{FF2B5EF4-FFF2-40B4-BE49-F238E27FC236}">
                <a16:creationId xmlns:a16="http://schemas.microsoft.com/office/drawing/2014/main" id="{AB3C836E-C037-3249-9BB3-5973C76230EE}"/>
              </a:ext>
            </a:extLst>
          </p:cNvPr>
          <p:cNvSpPr>
            <a:spLocks noGrp="1" noChangeArrowheads="1"/>
          </p:cNvSpPr>
          <p:nvPr>
            <p:ph type="title"/>
          </p:nvPr>
        </p:nvSpPr>
        <p:spPr>
          <a:xfrm>
            <a:off x="76200" y="8467"/>
            <a:ext cx="9067800" cy="990600"/>
          </a:xfrm>
        </p:spPr>
        <p:txBody>
          <a:bodyPr/>
          <a:lstStyle/>
          <a:p>
            <a:pPr>
              <a:lnSpc>
                <a:spcPct val="100000"/>
              </a:lnSpc>
            </a:pPr>
            <a:r>
              <a:rPr lang="en-US" dirty="0"/>
              <a:t>Panelists</a:t>
            </a:r>
            <a:br>
              <a:rPr lang="en-US" dirty="0"/>
            </a:br>
            <a:r>
              <a:rPr lang="en-US" sz="2400" i="1" dirty="0">
                <a:solidFill>
                  <a:srgbClr val="FF0000"/>
                </a:solidFill>
              </a:rPr>
              <a:t>Eng. Hicham Arafa</a:t>
            </a:r>
          </a:p>
        </p:txBody>
      </p:sp>
      <p:pic>
        <p:nvPicPr>
          <p:cNvPr id="2" name="Picture 1">
            <a:extLst>
              <a:ext uri="{FF2B5EF4-FFF2-40B4-BE49-F238E27FC236}">
                <a16:creationId xmlns:a16="http://schemas.microsoft.com/office/drawing/2014/main" id="{76198C7C-690C-6EA0-FE45-D8B5E73CF57D}"/>
              </a:ext>
            </a:extLst>
          </p:cNvPr>
          <p:cNvPicPr>
            <a:picLocks noChangeAspect="1"/>
          </p:cNvPicPr>
          <p:nvPr/>
        </p:nvPicPr>
        <p:blipFill>
          <a:blip r:embed="rId2"/>
          <a:stretch>
            <a:fillRect/>
          </a:stretch>
        </p:blipFill>
        <p:spPr>
          <a:xfrm>
            <a:off x="7239000" y="76200"/>
            <a:ext cx="1853184" cy="1747465"/>
          </a:xfrm>
          <a:prstGeom prst="rect">
            <a:avLst/>
          </a:prstGeom>
        </p:spPr>
      </p:pic>
    </p:spTree>
    <p:extLst>
      <p:ext uri="{BB962C8B-B14F-4D97-AF65-F5344CB8AC3E}">
        <p14:creationId xmlns:p14="http://schemas.microsoft.com/office/powerpoint/2010/main" val="348377936"/>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5DBE3E-6BA8-4E66-2648-E56EC1E4D972}"/>
              </a:ext>
            </a:extLst>
          </p:cNvPr>
          <p:cNvSpPr>
            <a:spLocks noGrp="1"/>
          </p:cNvSpPr>
          <p:nvPr>
            <p:ph type="title"/>
          </p:nvPr>
        </p:nvSpPr>
        <p:spPr>
          <a:xfrm>
            <a:off x="50800" y="101600"/>
            <a:ext cx="8788400" cy="927100"/>
          </a:xfrm>
        </p:spPr>
        <p:txBody>
          <a:bodyPr/>
          <a:lstStyle/>
          <a:p>
            <a:pPr>
              <a:lnSpc>
                <a:spcPct val="100000"/>
              </a:lnSpc>
            </a:pPr>
            <a:r>
              <a:rPr lang="en-EG" dirty="0"/>
              <a:t>Main Questions For Panelists</a:t>
            </a:r>
            <a:endParaRPr lang="en-EG" i="1" dirty="0">
              <a:solidFill>
                <a:srgbClr val="FF0000"/>
              </a:solidFill>
            </a:endParaRPr>
          </a:p>
        </p:txBody>
      </p:sp>
      <p:sp>
        <p:nvSpPr>
          <p:cNvPr id="3" name="Content Placeholder 2">
            <a:extLst>
              <a:ext uri="{FF2B5EF4-FFF2-40B4-BE49-F238E27FC236}">
                <a16:creationId xmlns:a16="http://schemas.microsoft.com/office/drawing/2014/main" id="{5DDC64F9-C3A2-BFF5-0FBB-53C099BFAE57}"/>
              </a:ext>
            </a:extLst>
          </p:cNvPr>
          <p:cNvSpPr>
            <a:spLocks noGrp="1"/>
          </p:cNvSpPr>
          <p:nvPr>
            <p:ph idx="1"/>
          </p:nvPr>
        </p:nvSpPr>
        <p:spPr>
          <a:xfrm>
            <a:off x="0" y="1143000"/>
            <a:ext cx="9144000" cy="5257800"/>
          </a:xfrm>
        </p:spPr>
        <p:txBody>
          <a:bodyPr/>
          <a:lstStyle/>
          <a:p>
            <a:r>
              <a:rPr lang="en-EG" sz="2000" dirty="0">
                <a:solidFill>
                  <a:schemeClr val="tx1"/>
                </a:solidFill>
              </a:rPr>
              <a:t>Given the significant transformation of the auto industry, can African countries develop into real palyers in the new auto industry ?</a:t>
            </a:r>
            <a:endParaRPr lang="en-US" sz="2000" dirty="0">
              <a:solidFill>
                <a:schemeClr val="tx1"/>
              </a:solidFill>
            </a:endParaRPr>
          </a:p>
          <a:p>
            <a:pPr lvl="1"/>
            <a:r>
              <a:rPr lang="en-US" sz="1800" dirty="0">
                <a:solidFill>
                  <a:schemeClr val="tx1"/>
                </a:solidFill>
              </a:rPr>
              <a:t>If yes, where can we penetrate ?</a:t>
            </a:r>
          </a:p>
          <a:p>
            <a:pPr lvl="1"/>
            <a:r>
              <a:rPr lang="en-EG" sz="1800" dirty="0">
                <a:solidFill>
                  <a:schemeClr val="tx1"/>
                </a:solidFill>
              </a:rPr>
              <a:t>And what would be the major challenges facing our countries ?</a:t>
            </a:r>
          </a:p>
          <a:p>
            <a:pPr>
              <a:spcBef>
                <a:spcPts val="1800"/>
              </a:spcBef>
            </a:pPr>
            <a:r>
              <a:rPr lang="en-EG" sz="2000" dirty="0">
                <a:solidFill>
                  <a:schemeClr val="tx1"/>
                </a:solidFill>
              </a:rPr>
              <a:t>Is there an opportunity for African countries in terms of healthcare and medical equipment industries ?</a:t>
            </a:r>
          </a:p>
          <a:p>
            <a:pPr lvl="1">
              <a:spcBef>
                <a:spcPts val="0"/>
              </a:spcBef>
            </a:pPr>
            <a:r>
              <a:rPr lang="en-EG" sz="1800" dirty="0">
                <a:solidFill>
                  <a:schemeClr val="tx1"/>
                </a:solidFill>
              </a:rPr>
              <a:t>What can we and what is the major challenges</a:t>
            </a:r>
          </a:p>
          <a:p>
            <a:pPr>
              <a:spcBef>
                <a:spcPts val="1800"/>
              </a:spcBef>
            </a:pPr>
            <a:r>
              <a:rPr lang="en-US" sz="2000" b="0" i="0" u="none" strike="noStrike" dirty="0">
                <a:solidFill>
                  <a:srgbClr val="000000"/>
                </a:solidFill>
                <a:effectLst/>
                <a:latin typeface="Helvetica" pitchFamily="2" charset="0"/>
              </a:rPr>
              <a:t>Status of the ICT ecosystem for local value add to manufacturing industries, </a:t>
            </a:r>
            <a:r>
              <a:rPr lang="en-US" sz="2000" b="0" i="0" u="none" strike="noStrike" dirty="0" err="1">
                <a:solidFill>
                  <a:srgbClr val="000000"/>
                </a:solidFill>
                <a:effectLst/>
                <a:latin typeface="Helvetica" pitchFamily="2" charset="0"/>
              </a:rPr>
              <a:t>agri</a:t>
            </a:r>
            <a:r>
              <a:rPr lang="en-US" sz="2000" b="0" i="0" u="none" strike="noStrike" dirty="0">
                <a:solidFill>
                  <a:srgbClr val="000000"/>
                </a:solidFill>
                <a:effectLst/>
                <a:latin typeface="Helvetica" pitchFamily="2" charset="0"/>
              </a:rPr>
              <a:t> 4.0 and other domains in Africa</a:t>
            </a:r>
            <a:endParaRPr lang="en-EG" sz="2000" dirty="0">
              <a:solidFill>
                <a:schemeClr val="tx1"/>
              </a:solidFill>
            </a:endParaRPr>
          </a:p>
          <a:p>
            <a:pPr marL="0" indent="0">
              <a:buNone/>
            </a:pPr>
            <a:endParaRPr lang="en-EG" sz="2000" dirty="0">
              <a:solidFill>
                <a:schemeClr val="tx1"/>
              </a:solidFill>
            </a:endParaRPr>
          </a:p>
          <a:p>
            <a:pPr lvl="1"/>
            <a:endParaRPr lang="en-EG" sz="1800" dirty="0">
              <a:solidFill>
                <a:schemeClr val="tx1"/>
              </a:solidFill>
            </a:endParaRPr>
          </a:p>
          <a:p>
            <a:pPr lvl="1"/>
            <a:endParaRPr lang="en-EG" sz="1800" dirty="0">
              <a:solidFill>
                <a:schemeClr val="tx1"/>
              </a:solidFill>
            </a:endParaRPr>
          </a:p>
          <a:p>
            <a:pPr marL="457200" lvl="1" indent="0">
              <a:buNone/>
            </a:pPr>
            <a:endParaRPr lang="en-EG" sz="1800" dirty="0">
              <a:solidFill>
                <a:schemeClr val="tx1"/>
              </a:solidFill>
            </a:endParaRPr>
          </a:p>
        </p:txBody>
      </p:sp>
    </p:spTree>
    <p:extLst>
      <p:ext uri="{BB962C8B-B14F-4D97-AF65-F5344CB8AC3E}">
        <p14:creationId xmlns:p14="http://schemas.microsoft.com/office/powerpoint/2010/main" val="1284308429"/>
      </p:ext>
    </p:extLst>
  </p:cSld>
  <p:clrMapOvr>
    <a:masterClrMapping/>
  </p:clrMapOvr>
  <p:transition/>
</p:sld>
</file>

<file path=ppt/theme/theme1.xml><?xml version="1.0" encoding="utf-8"?>
<a:theme xmlns:a="http://schemas.openxmlformats.org/drawingml/2006/main" name="Si-Ware_Timing_Template_2012">
  <a:themeElements>
    <a:clrScheme name="">
      <a:dk1>
        <a:srgbClr val="333333"/>
      </a:dk1>
      <a:lt1>
        <a:srgbClr val="FFFFFF"/>
      </a:lt1>
      <a:dk2>
        <a:srgbClr val="000000"/>
      </a:dk2>
      <a:lt2>
        <a:srgbClr val="FFCC00"/>
      </a:lt2>
      <a:accent1>
        <a:srgbClr val="0066CC"/>
      </a:accent1>
      <a:accent2>
        <a:srgbClr val="0099CC"/>
      </a:accent2>
      <a:accent3>
        <a:srgbClr val="AAAAAA"/>
      </a:accent3>
      <a:accent4>
        <a:srgbClr val="DADADA"/>
      </a:accent4>
      <a:accent5>
        <a:srgbClr val="AAB8E2"/>
      </a:accent5>
      <a:accent6>
        <a:srgbClr val="008AB9"/>
      </a:accent6>
      <a:hlink>
        <a:srgbClr val="333333"/>
      </a:hlink>
      <a:folHlink>
        <a:srgbClr val="B2B2B2"/>
      </a:folHlink>
    </a:clrScheme>
    <a:fontScheme name="1_Wireless Official Template">
      <a:majorFont>
        <a:latin typeface="Arial"/>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1_Wireless Official Templat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Wireless Official 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Wireless Official Templat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Wireless Official Templat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Wireless Official Templ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Wireless Official Templ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Wireless Official Templ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4728</TotalTime>
  <Words>939</Words>
  <Application>Microsoft Macintosh PowerPoint</Application>
  <PresentationFormat>On-screen Show (4:3)</PresentationFormat>
  <Paragraphs>63</Paragraphs>
  <Slides>7</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vt:i4>
      </vt:variant>
    </vt:vector>
  </HeadingPairs>
  <TitlesOfParts>
    <vt:vector size="16" baseType="lpstr">
      <vt:lpstr>Arial</vt:lpstr>
      <vt:lpstr>ArialMT</vt:lpstr>
      <vt:lpstr>Helvetica</vt:lpstr>
      <vt:lpstr>Palatino Linotype</vt:lpstr>
      <vt:lpstr>Tahoma</vt:lpstr>
      <vt:lpstr>Wingdings</vt:lpstr>
      <vt:lpstr>Wingdings 2</vt:lpstr>
      <vt:lpstr>Wingdings 3</vt:lpstr>
      <vt:lpstr>Si-Ware_Timing_Template_2012</vt:lpstr>
      <vt:lpstr>Manufacturing Industries in Africa: The Future Opportunities</vt:lpstr>
      <vt:lpstr>Background Global Dynamics: A Pandemic, a trade war and a real war</vt:lpstr>
      <vt:lpstr>Background (Cont.) Global Dynamics: Market Drivers</vt:lpstr>
      <vt:lpstr>Panelists Mr. Paul Rowney</vt:lpstr>
      <vt:lpstr>Panelists Eng. Mostafa El-Wakeel</vt:lpstr>
      <vt:lpstr>Panelists Eng. Hicham Arafa</vt:lpstr>
      <vt:lpstr>Main Questions For Panelists</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Ayman Ahmed</dc:creator>
  <cp:lastModifiedBy>Hisham Haddara</cp:lastModifiedBy>
  <cp:revision>86</cp:revision>
  <dcterms:created xsi:type="dcterms:W3CDTF">2012-06-03T15:06:13Z</dcterms:created>
  <dcterms:modified xsi:type="dcterms:W3CDTF">2022-12-07T09:31:14Z</dcterms:modified>
</cp:coreProperties>
</file>