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Lst>
  <p:notesMasterIdLst>
    <p:notesMasterId r:id="rId15"/>
  </p:notesMasterIdLst>
  <p:handoutMasterIdLst>
    <p:handoutMasterId r:id="rId16"/>
  </p:handoutMasterIdLst>
  <p:sldIdLst>
    <p:sldId id="349" r:id="rId6"/>
    <p:sldId id="2147308891" r:id="rId7"/>
    <p:sldId id="2147308892" r:id="rId8"/>
    <p:sldId id="2147308893" r:id="rId9"/>
    <p:sldId id="2147308895" r:id="rId10"/>
    <p:sldId id="2147308896" r:id="rId11"/>
    <p:sldId id="2147308897" r:id="rId12"/>
    <p:sldId id="2147308898" r:id="rId13"/>
    <p:sldId id="293"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2" pos="415" userDrawn="1">
          <p15:clr>
            <a:srgbClr val="A4A3A4"/>
          </p15:clr>
        </p15:guide>
        <p15:guide id="3" pos="1323" userDrawn="1">
          <p15:clr>
            <a:srgbClr val="A4A3A4"/>
          </p15:clr>
        </p15:guide>
        <p15:guide id="4" orient="horz" pos="2387" userDrawn="1">
          <p15:clr>
            <a:srgbClr val="A4A3A4"/>
          </p15:clr>
        </p15:guide>
        <p15:guide id="5" pos="42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en Selinger" initials="HS" lastIdx="19" clrIdx="0">
    <p:extLst>
      <p:ext uri="{19B8F6BF-5375-455C-9EA6-DF929625EA0E}">
        <p15:presenceInfo xmlns:p15="http://schemas.microsoft.com/office/powerpoint/2012/main" userId="S::hagen@paal15.com::73c185a0-3148-4811-b988-e6b43e2ea2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C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9" autoAdjust="0"/>
  </p:normalViewPr>
  <p:slideViewPr>
    <p:cSldViewPr snapToGrid="0">
      <p:cViewPr>
        <p:scale>
          <a:sx n="70" d="100"/>
          <a:sy n="70" d="100"/>
        </p:scale>
        <p:origin x="512" y="-252"/>
      </p:cViewPr>
      <p:guideLst>
        <p:guide orient="horz" pos="4020"/>
        <p:guide pos="415"/>
        <p:guide pos="1323"/>
        <p:guide orient="horz" pos="2387"/>
        <p:guide pos="429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3E14D39-61B2-6A49-85DA-E440A27359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Tijdelijke aanduiding voor datum 2">
            <a:extLst>
              <a:ext uri="{FF2B5EF4-FFF2-40B4-BE49-F238E27FC236}">
                <a16:creationId xmlns:a16="http://schemas.microsoft.com/office/drawing/2014/main" id="{42A4C392-A7B1-4A41-82E8-7A46AC76E4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7083D6-D77B-1D45-8168-CE09F8080A30}" type="datetimeFigureOut">
              <a:rPr lang="en-AU" smtClean="0"/>
              <a:t>5/09/2023</a:t>
            </a:fld>
            <a:endParaRPr lang="en-AU"/>
          </a:p>
        </p:txBody>
      </p:sp>
      <p:sp>
        <p:nvSpPr>
          <p:cNvPr id="4" name="Tijdelijke aanduiding voor voettekst 3">
            <a:extLst>
              <a:ext uri="{FF2B5EF4-FFF2-40B4-BE49-F238E27FC236}">
                <a16:creationId xmlns:a16="http://schemas.microsoft.com/office/drawing/2014/main" id="{B05CEB8B-2B52-094D-A448-316A716DD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Tijdelijke aanduiding voor dianummer 4">
            <a:extLst>
              <a:ext uri="{FF2B5EF4-FFF2-40B4-BE49-F238E27FC236}">
                <a16:creationId xmlns:a16="http://schemas.microsoft.com/office/drawing/2014/main" id="{4DDF2931-5663-9940-BE3D-EDD69A0539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478F5-3804-334A-A31C-900E0396225D}" type="slidenum">
              <a:rPr lang="en-AU" smtClean="0"/>
              <a:t>‹#›</a:t>
            </a:fld>
            <a:endParaRPr lang="en-AU"/>
          </a:p>
        </p:txBody>
      </p:sp>
    </p:spTree>
    <p:extLst>
      <p:ext uri="{BB962C8B-B14F-4D97-AF65-F5344CB8AC3E}">
        <p14:creationId xmlns:p14="http://schemas.microsoft.com/office/powerpoint/2010/main" val="19657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45954-AC02-DA4D-989E-390A7CA18C21}" type="datetimeFigureOut">
              <a:rPr lang="en-AU" smtClean="0"/>
              <a:t>5/09/2023</a:t>
            </a:fld>
            <a:endParaRPr lang="en-AU"/>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en-AU"/>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5DA47-FD32-0749-B3F3-B93EB5A3A30C}" type="slidenum">
              <a:rPr lang="en-AU" smtClean="0"/>
              <a:t>‹#›</a:t>
            </a:fld>
            <a:endParaRPr lang="en-AU"/>
          </a:p>
        </p:txBody>
      </p:sp>
    </p:spTree>
    <p:extLst>
      <p:ext uri="{BB962C8B-B14F-4D97-AF65-F5344CB8AC3E}">
        <p14:creationId xmlns:p14="http://schemas.microsoft.com/office/powerpoint/2010/main" val="71703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5DA47-FD32-0749-B3F3-B93EB5A3A30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95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In addition to these sorts of developments, there are a number of other initiatives a school can take to meet the challenges of the rapidly changing world of online propaganda, misinformation and fake news. These include:</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Special days or events in school on the subject of propaganda, misinformation or fake news as a way of overcoming the problems of an over-crowded formal curriculum</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Peer education initiatives in which older students instruct and counsel younger students in the safe handling of information they access in the media</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Partnerships with outside professionals or companies with expertise in this area, e.g., journalists, IT companies, universities</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Virtual links with schools in other regions or countries enabling students to get a different perspective on news and current affairs</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Recruiting parents with expertise in information and communication technology to help with school policy development or work alongside teaching staff to enrich student learning.</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ZA" dirty="0"/>
          </a:p>
        </p:txBody>
      </p:sp>
      <p:sp>
        <p:nvSpPr>
          <p:cNvPr id="4" name="Slide Number Placeholder 3"/>
          <p:cNvSpPr>
            <a:spLocks noGrp="1"/>
          </p:cNvSpPr>
          <p:nvPr>
            <p:ph type="sldNum" sz="quarter" idx="5"/>
          </p:nvPr>
        </p:nvSpPr>
        <p:spPr/>
        <p:txBody>
          <a:bodyPr/>
          <a:lstStyle/>
          <a:p>
            <a:fld id="{1B15DA47-FD32-0749-B3F3-B93EB5A3A30C}" type="slidenum">
              <a:rPr lang="en-AU" smtClean="0"/>
              <a:t>6</a:t>
            </a:fld>
            <a:endParaRPr lang="en-AU"/>
          </a:p>
        </p:txBody>
      </p:sp>
    </p:spTree>
    <p:extLst>
      <p:ext uri="{BB962C8B-B14F-4D97-AF65-F5344CB8AC3E}">
        <p14:creationId xmlns:p14="http://schemas.microsoft.com/office/powerpoint/2010/main" val="163630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5DA47-FD32-0749-B3F3-B93EB5A3A30C}" type="slidenum">
              <a:rPr lang="en-AU" smtClean="0"/>
              <a:t>9</a:t>
            </a:fld>
            <a:endParaRPr lang="en-AU"/>
          </a:p>
        </p:txBody>
      </p:sp>
    </p:spTree>
    <p:extLst>
      <p:ext uri="{BB962C8B-B14F-4D97-AF65-F5344CB8AC3E}">
        <p14:creationId xmlns:p14="http://schemas.microsoft.com/office/powerpoint/2010/main" val="131788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368FB-B82C-BE4B-A504-BB8959AC8C3F}"/>
              </a:ext>
            </a:extLst>
          </p:cNvPr>
          <p:cNvSpPr>
            <a:spLocks noGrp="1"/>
          </p:cNvSpPr>
          <p:nvPr>
            <p:ph type="title"/>
          </p:nvPr>
        </p:nvSpPr>
        <p:spPr/>
        <p:txBody>
          <a:bodyPr/>
          <a:lstStyle/>
          <a:p>
            <a:r>
              <a:rPr lang="nl-NL"/>
              <a:t>Klik om stijl te bewerken</a:t>
            </a:r>
            <a:endParaRPr lang="en-AU"/>
          </a:p>
        </p:txBody>
      </p:sp>
      <p:sp>
        <p:nvSpPr>
          <p:cNvPr id="3" name="Tijdelijke aanduiding voor inhoud 2">
            <a:extLst>
              <a:ext uri="{FF2B5EF4-FFF2-40B4-BE49-F238E27FC236}">
                <a16:creationId xmlns:a16="http://schemas.microsoft.com/office/drawing/2014/main" id="{9C9C2D9E-FA9A-5747-8E99-4FB6910A1009}"/>
              </a:ext>
            </a:extLst>
          </p:cNvPr>
          <p:cNvSpPr>
            <a:spLocks noGrp="1"/>
          </p:cNvSpPr>
          <p:nvPr>
            <p:ph idx="1"/>
          </p:nvPr>
        </p:nvSpPr>
        <p:spPr/>
        <p:txBody>
          <a:bodyPr/>
          <a:lstStyle>
            <a:lvl1pPr>
              <a:defRPr b="0" i="0"/>
            </a:lvl1pPr>
          </a:lstStyle>
          <a:p>
            <a:r>
              <a:rPr lang="nl-NL"/>
              <a:t>Tekststijl van het model bewerken
Tweede niveau
Derde niveau
Vierde niveau
Vijfde niveau</a:t>
            </a:r>
            <a:endParaRPr lang="en-AU"/>
          </a:p>
        </p:txBody>
      </p:sp>
    </p:spTree>
    <p:extLst>
      <p:ext uri="{BB962C8B-B14F-4D97-AF65-F5344CB8AC3E}">
        <p14:creationId xmlns:p14="http://schemas.microsoft.com/office/powerpoint/2010/main" val="36294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en object">
    <p:spTree>
      <p:nvGrpSpPr>
        <p:cNvPr id="1" name=""/>
        <p:cNvGrpSpPr/>
        <p:nvPr/>
      </p:nvGrpSpPr>
      <p:grpSpPr>
        <a:xfrm>
          <a:off x="0" y="0"/>
          <a:ext cx="0" cy="0"/>
          <a:chOff x="0" y="0"/>
          <a:chExt cx="0" cy="0"/>
        </a:xfrm>
      </p:grpSpPr>
      <p:grpSp>
        <p:nvGrpSpPr>
          <p:cNvPr id="26" name="Groep 25">
            <a:extLst>
              <a:ext uri="{FF2B5EF4-FFF2-40B4-BE49-F238E27FC236}">
                <a16:creationId xmlns:a16="http://schemas.microsoft.com/office/drawing/2014/main" id="{B64BB26C-F2D6-6B44-B267-8E510C855DD2}"/>
              </a:ext>
            </a:extLst>
          </p:cNvPr>
          <p:cNvGrpSpPr/>
          <p:nvPr userDrawn="1"/>
        </p:nvGrpSpPr>
        <p:grpSpPr>
          <a:xfrm rot="5400000">
            <a:off x="8003804" y="2669805"/>
            <a:ext cx="6705226" cy="1671168"/>
            <a:chOff x="8355001" y="5464371"/>
            <a:chExt cx="2998691" cy="1671168"/>
          </a:xfrm>
        </p:grpSpPr>
        <p:grpSp>
          <p:nvGrpSpPr>
            <p:cNvPr id="27" name="Groep 26">
              <a:extLst>
                <a:ext uri="{FF2B5EF4-FFF2-40B4-BE49-F238E27FC236}">
                  <a16:creationId xmlns:a16="http://schemas.microsoft.com/office/drawing/2014/main" id="{A0EA2713-823D-1E4B-950B-02EDB19482BD}"/>
                </a:ext>
              </a:extLst>
            </p:cNvPr>
            <p:cNvGrpSpPr/>
            <p:nvPr userDrawn="1"/>
          </p:nvGrpSpPr>
          <p:grpSpPr>
            <a:xfrm>
              <a:off x="8355001" y="5464371"/>
              <a:ext cx="2998691" cy="762000"/>
              <a:chOff x="0" y="6051176"/>
              <a:chExt cx="12192000" cy="762000"/>
            </a:xfrm>
          </p:grpSpPr>
          <p:cxnSp>
            <p:nvCxnSpPr>
              <p:cNvPr id="35" name="Rechte verbindingslijn 34">
                <a:extLst>
                  <a:ext uri="{FF2B5EF4-FFF2-40B4-BE49-F238E27FC236}">
                    <a16:creationId xmlns:a16="http://schemas.microsoft.com/office/drawing/2014/main" id="{99E42C8A-D136-944F-BC30-916378EC0EB2}"/>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45F84697-5FC5-0349-93A3-4C2CE720FD2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AE2471CD-2C9C-0E41-BFD1-81BF4CEA9658}"/>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CA1F52B5-A03B-0B4B-A28A-ABBFB9F0DEFB}"/>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134C82BA-BF6E-6E46-BD9B-6186A51E2B2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27F40B1-7098-5A47-85DB-5689269EC92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8" name="Groep 27">
              <a:extLst>
                <a:ext uri="{FF2B5EF4-FFF2-40B4-BE49-F238E27FC236}">
                  <a16:creationId xmlns:a16="http://schemas.microsoft.com/office/drawing/2014/main" id="{BE72E046-D57C-164A-9C74-8828D195A5B0}"/>
                </a:ext>
              </a:extLst>
            </p:cNvPr>
            <p:cNvGrpSpPr/>
            <p:nvPr userDrawn="1"/>
          </p:nvGrpSpPr>
          <p:grpSpPr>
            <a:xfrm>
              <a:off x="8355001" y="6373539"/>
              <a:ext cx="2998691" cy="762000"/>
              <a:chOff x="0" y="6051176"/>
              <a:chExt cx="12192000" cy="762000"/>
            </a:xfrm>
          </p:grpSpPr>
          <p:cxnSp>
            <p:nvCxnSpPr>
              <p:cNvPr id="29" name="Rechte verbindingslijn 28">
                <a:extLst>
                  <a:ext uri="{FF2B5EF4-FFF2-40B4-BE49-F238E27FC236}">
                    <a16:creationId xmlns:a16="http://schemas.microsoft.com/office/drawing/2014/main" id="{AA506416-B126-924F-985F-2A6019C245B1}"/>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D6806F6-8B14-394A-A0CB-FFE9BA6D38B8}"/>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875A4512-A245-8049-B26B-5884E3BD6A6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415416B-0CD6-9E47-A81C-4E104B1AA2D6}"/>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ECAEF30F-2687-5F4A-8118-157BD98A9B1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3C87ABB4-C420-D74A-A2F0-AFA5D794FB28}"/>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41" name="Tijdelijke aanduiding voor tekst 11">
            <a:extLst>
              <a:ext uri="{FF2B5EF4-FFF2-40B4-BE49-F238E27FC236}">
                <a16:creationId xmlns:a16="http://schemas.microsoft.com/office/drawing/2014/main" id="{BE72D893-1E4B-6444-8D44-E4ABCA597C93}"/>
              </a:ext>
            </a:extLst>
          </p:cNvPr>
          <p:cNvSpPr>
            <a:spLocks noGrp="1"/>
          </p:cNvSpPr>
          <p:nvPr>
            <p:ph type="body" sz="quarter" idx="22"/>
          </p:nvPr>
        </p:nvSpPr>
        <p:spPr>
          <a:xfrm>
            <a:off x="838200" y="2496670"/>
            <a:ext cx="6208058" cy="775355"/>
          </a:xfrm>
        </p:spPr>
        <p:txBody>
          <a:bodyPr anchor="t" anchorCtr="0"/>
          <a:lstStyle>
            <a:lvl1pPr>
              <a:defRPr sz="1600" b="0" i="0"/>
            </a:lvl1pPr>
          </a:lstStyle>
          <a:p>
            <a:endParaRPr lang="en-AU"/>
          </a:p>
        </p:txBody>
      </p:sp>
      <p:sp>
        <p:nvSpPr>
          <p:cNvPr id="42" name="Titel 14">
            <a:extLst>
              <a:ext uri="{FF2B5EF4-FFF2-40B4-BE49-F238E27FC236}">
                <a16:creationId xmlns:a16="http://schemas.microsoft.com/office/drawing/2014/main" id="{787BCE30-94D5-5E4E-9AF4-AC33C646FAFA}"/>
              </a:ext>
            </a:extLst>
          </p:cNvPr>
          <p:cNvSpPr>
            <a:spLocks noGrp="1"/>
          </p:cNvSpPr>
          <p:nvPr>
            <p:ph type="title"/>
          </p:nvPr>
        </p:nvSpPr>
        <p:spPr>
          <a:xfrm>
            <a:off x="838199" y="828675"/>
            <a:ext cx="6208059" cy="1646893"/>
          </a:xfrm>
        </p:spPr>
        <p:txBody>
          <a:bodyPr/>
          <a:lstStyle/>
          <a:p>
            <a:r>
              <a:rPr lang="nl-NL"/>
              <a:t>Klik om stijl te bewerken</a:t>
            </a:r>
            <a:endParaRPr lang="en-AU"/>
          </a:p>
        </p:txBody>
      </p:sp>
      <p:sp>
        <p:nvSpPr>
          <p:cNvPr id="43" name="Snip Single Corner of Rectangle 1">
            <a:extLst>
              <a:ext uri="{FF2B5EF4-FFF2-40B4-BE49-F238E27FC236}">
                <a16:creationId xmlns:a16="http://schemas.microsoft.com/office/drawing/2014/main" id="{10CDB00F-1B82-6249-8511-63630466028B}"/>
              </a:ext>
            </a:extLst>
          </p:cNvPr>
          <p:cNvSpPr/>
          <p:nvPr userDrawn="1"/>
        </p:nvSpPr>
        <p:spPr>
          <a:xfrm>
            <a:off x="7530353" y="828675"/>
            <a:ext cx="4155141" cy="6029327"/>
          </a:xfrm>
          <a:prstGeom prst="snip1Rect">
            <a:avLst/>
          </a:prstGeom>
          <a:solidFill>
            <a:srgbClr val="194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4" name="Tijdelijke aanduiding voor afbeelding 16">
            <a:extLst>
              <a:ext uri="{FF2B5EF4-FFF2-40B4-BE49-F238E27FC236}">
                <a16:creationId xmlns:a16="http://schemas.microsoft.com/office/drawing/2014/main" id="{1F599145-A296-DB47-A318-98D6B72DAA76}"/>
              </a:ext>
            </a:extLst>
          </p:cNvPr>
          <p:cNvSpPr>
            <a:spLocks noGrp="1"/>
          </p:cNvSpPr>
          <p:nvPr>
            <p:ph type="pic" sz="quarter" idx="23" hasCustomPrompt="1"/>
          </p:nvPr>
        </p:nvSpPr>
        <p:spPr>
          <a:xfrm>
            <a:off x="7947212" y="1411288"/>
            <a:ext cx="3030351" cy="1372253"/>
          </a:xfrm>
        </p:spPr>
        <p:txBody>
          <a:bodyPr anchor="ctr"/>
          <a:lstStyle>
            <a:lvl1pPr algn="ctr">
              <a:defRPr b="0" i="0">
                <a:solidFill>
                  <a:schemeClr val="bg1"/>
                </a:solidFill>
              </a:defRPr>
            </a:lvl1pPr>
          </a:lstStyle>
          <a:p>
            <a:r>
              <a:rPr lang="en-AU"/>
              <a:t>Insert logo</a:t>
            </a:r>
          </a:p>
        </p:txBody>
      </p:sp>
      <p:sp>
        <p:nvSpPr>
          <p:cNvPr id="45" name="Tijdelijke aanduiding voor tekst 11">
            <a:extLst>
              <a:ext uri="{FF2B5EF4-FFF2-40B4-BE49-F238E27FC236}">
                <a16:creationId xmlns:a16="http://schemas.microsoft.com/office/drawing/2014/main" id="{8E0CAEBB-9FAF-5B4A-A6EE-378290B76682}"/>
              </a:ext>
            </a:extLst>
          </p:cNvPr>
          <p:cNvSpPr>
            <a:spLocks noGrp="1"/>
          </p:cNvSpPr>
          <p:nvPr>
            <p:ph type="body" sz="quarter" idx="35" hasCustomPrompt="1"/>
          </p:nvPr>
        </p:nvSpPr>
        <p:spPr>
          <a:xfrm>
            <a:off x="7947212" y="3097211"/>
            <a:ext cx="3183221" cy="268943"/>
          </a:xfrm>
        </p:spPr>
        <p:txBody>
          <a:bodyPr anchor="b" anchorCtr="0"/>
          <a:lstStyle>
            <a:lvl1pPr>
              <a:defRPr b="0" i="0">
                <a:solidFill>
                  <a:schemeClr val="bg1"/>
                </a:solidFill>
                <a:latin typeface="Roboto Slab" pitchFamily="2" charset="0"/>
              </a:defRPr>
            </a:lvl1pPr>
          </a:lstStyle>
          <a:p>
            <a:r>
              <a:rPr lang="nl-NL" err="1"/>
              <a:t>Insert</a:t>
            </a:r>
            <a:r>
              <a:rPr lang="nl-NL"/>
              <a:t> </a:t>
            </a:r>
            <a:r>
              <a:rPr lang="nl-NL" err="1"/>
              <a:t>text</a:t>
            </a:r>
            <a:endParaRPr lang="en-AU"/>
          </a:p>
        </p:txBody>
      </p:sp>
      <p:sp>
        <p:nvSpPr>
          <p:cNvPr id="46" name="Tijdelijke aanduiding voor tekst 11">
            <a:extLst>
              <a:ext uri="{FF2B5EF4-FFF2-40B4-BE49-F238E27FC236}">
                <a16:creationId xmlns:a16="http://schemas.microsoft.com/office/drawing/2014/main" id="{ACCE0B58-68A8-F949-A08C-D30098909585}"/>
              </a:ext>
            </a:extLst>
          </p:cNvPr>
          <p:cNvSpPr>
            <a:spLocks noGrp="1"/>
          </p:cNvSpPr>
          <p:nvPr>
            <p:ph type="body" sz="quarter" idx="36"/>
          </p:nvPr>
        </p:nvSpPr>
        <p:spPr>
          <a:xfrm>
            <a:off x="7947212" y="3481383"/>
            <a:ext cx="3183221" cy="3134570"/>
          </a:xfrm>
        </p:spPr>
        <p:txBody>
          <a:bodyPr anchor="t" anchorCtr="0"/>
          <a:lstStyle>
            <a:lvl1pPr marL="285750" indent="-285750">
              <a:buClr>
                <a:schemeClr val="accent2"/>
              </a:buClr>
              <a:buFont typeface="Systeemlettertype regulier"/>
              <a:buChar char="‣"/>
              <a:defRPr sz="1400" b="0" i="0">
                <a:solidFill>
                  <a:schemeClr val="bg1"/>
                </a:solidFill>
              </a:defRPr>
            </a:lvl1pPr>
          </a:lstStyle>
          <a:p>
            <a:endParaRPr lang="en-AU"/>
          </a:p>
        </p:txBody>
      </p:sp>
      <p:sp>
        <p:nvSpPr>
          <p:cNvPr id="48" name="Tijdelijke aanduiding voor tekst 11">
            <a:extLst>
              <a:ext uri="{FF2B5EF4-FFF2-40B4-BE49-F238E27FC236}">
                <a16:creationId xmlns:a16="http://schemas.microsoft.com/office/drawing/2014/main" id="{E6BAE35D-A5B1-DF42-8EB4-435B2BABB2C7}"/>
              </a:ext>
            </a:extLst>
          </p:cNvPr>
          <p:cNvSpPr>
            <a:spLocks noGrp="1"/>
          </p:cNvSpPr>
          <p:nvPr>
            <p:ph type="body" sz="quarter" idx="38" hasCustomPrompt="1"/>
          </p:nvPr>
        </p:nvSpPr>
        <p:spPr>
          <a:xfrm>
            <a:off x="838199" y="3305458"/>
            <a:ext cx="280324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9" name="Tijdelijke aanduiding voor tekst 11">
            <a:extLst>
              <a:ext uri="{FF2B5EF4-FFF2-40B4-BE49-F238E27FC236}">
                <a16:creationId xmlns:a16="http://schemas.microsoft.com/office/drawing/2014/main" id="{37C78503-CA47-134B-9A44-085FEDCD1086}"/>
              </a:ext>
            </a:extLst>
          </p:cNvPr>
          <p:cNvSpPr>
            <a:spLocks noGrp="1"/>
          </p:cNvSpPr>
          <p:nvPr>
            <p:ph type="body" sz="quarter" idx="37" hasCustomPrompt="1"/>
          </p:nvPr>
        </p:nvSpPr>
        <p:spPr>
          <a:xfrm>
            <a:off x="838200" y="3684496"/>
            <a:ext cx="6208058" cy="880589"/>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
        <p:nvSpPr>
          <p:cNvPr id="50" name="Tijdelijke aanduiding voor tekst 11">
            <a:extLst>
              <a:ext uri="{FF2B5EF4-FFF2-40B4-BE49-F238E27FC236}">
                <a16:creationId xmlns:a16="http://schemas.microsoft.com/office/drawing/2014/main" id="{21C3AD9A-6727-554A-95A3-C68D82C20E84}"/>
              </a:ext>
            </a:extLst>
          </p:cNvPr>
          <p:cNvSpPr>
            <a:spLocks noGrp="1"/>
          </p:cNvSpPr>
          <p:nvPr>
            <p:ph type="body" sz="quarter" idx="39" hasCustomPrompt="1"/>
          </p:nvPr>
        </p:nvSpPr>
        <p:spPr>
          <a:xfrm>
            <a:off x="838199" y="4686107"/>
            <a:ext cx="280324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1" name="Tijdelijke aanduiding voor tekst 11">
            <a:extLst>
              <a:ext uri="{FF2B5EF4-FFF2-40B4-BE49-F238E27FC236}">
                <a16:creationId xmlns:a16="http://schemas.microsoft.com/office/drawing/2014/main" id="{FE510619-E539-4540-8626-DE1F0CCC5F86}"/>
              </a:ext>
            </a:extLst>
          </p:cNvPr>
          <p:cNvSpPr>
            <a:spLocks noGrp="1"/>
          </p:cNvSpPr>
          <p:nvPr>
            <p:ph type="body" sz="quarter" idx="40" hasCustomPrompt="1"/>
          </p:nvPr>
        </p:nvSpPr>
        <p:spPr>
          <a:xfrm>
            <a:off x="838200" y="5065145"/>
            <a:ext cx="6208058" cy="880589"/>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Tree>
    <p:extLst>
      <p:ext uri="{BB962C8B-B14F-4D97-AF65-F5344CB8AC3E}">
        <p14:creationId xmlns:p14="http://schemas.microsoft.com/office/powerpoint/2010/main" val="264209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el en object">
    <p:spTree>
      <p:nvGrpSpPr>
        <p:cNvPr id="1" name=""/>
        <p:cNvGrpSpPr/>
        <p:nvPr/>
      </p:nvGrpSpPr>
      <p:grpSpPr>
        <a:xfrm>
          <a:off x="0" y="0"/>
          <a:ext cx="0" cy="0"/>
          <a:chOff x="0" y="0"/>
          <a:chExt cx="0" cy="0"/>
        </a:xfrm>
      </p:grpSpPr>
      <p:sp>
        <p:nvSpPr>
          <p:cNvPr id="52" name="Zeshoek 51">
            <a:extLst>
              <a:ext uri="{FF2B5EF4-FFF2-40B4-BE49-F238E27FC236}">
                <a16:creationId xmlns:a16="http://schemas.microsoft.com/office/drawing/2014/main" id="{C21B6D70-00EF-FA46-8BEF-91E3A48D221B}"/>
              </a:ext>
            </a:extLst>
          </p:cNvPr>
          <p:cNvSpPr/>
          <p:nvPr userDrawn="1"/>
        </p:nvSpPr>
        <p:spPr>
          <a:xfrm rot="16200000">
            <a:off x="9747756" y="1636747"/>
            <a:ext cx="3329006" cy="28698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ijdelijke aanduiding voor tekst 11">
            <a:extLst>
              <a:ext uri="{FF2B5EF4-FFF2-40B4-BE49-F238E27FC236}">
                <a16:creationId xmlns:a16="http://schemas.microsoft.com/office/drawing/2014/main" id="{BE72D893-1E4B-6444-8D44-E4ABCA597C93}"/>
              </a:ext>
            </a:extLst>
          </p:cNvPr>
          <p:cNvSpPr>
            <a:spLocks noGrp="1"/>
          </p:cNvSpPr>
          <p:nvPr>
            <p:ph type="body" sz="quarter" idx="22"/>
          </p:nvPr>
        </p:nvSpPr>
        <p:spPr>
          <a:xfrm>
            <a:off x="838200" y="2496670"/>
            <a:ext cx="6208058" cy="775355"/>
          </a:xfrm>
        </p:spPr>
        <p:txBody>
          <a:bodyPr anchor="t" anchorCtr="0"/>
          <a:lstStyle>
            <a:lvl1pPr>
              <a:defRPr sz="1600" b="0" i="0"/>
            </a:lvl1pPr>
          </a:lstStyle>
          <a:p>
            <a:endParaRPr lang="en-AU"/>
          </a:p>
        </p:txBody>
      </p:sp>
      <p:sp>
        <p:nvSpPr>
          <p:cNvPr id="42" name="Titel 14">
            <a:extLst>
              <a:ext uri="{FF2B5EF4-FFF2-40B4-BE49-F238E27FC236}">
                <a16:creationId xmlns:a16="http://schemas.microsoft.com/office/drawing/2014/main" id="{787BCE30-94D5-5E4E-9AF4-AC33C646FAFA}"/>
              </a:ext>
            </a:extLst>
          </p:cNvPr>
          <p:cNvSpPr>
            <a:spLocks noGrp="1"/>
          </p:cNvSpPr>
          <p:nvPr>
            <p:ph type="title"/>
          </p:nvPr>
        </p:nvSpPr>
        <p:spPr>
          <a:xfrm>
            <a:off x="838199" y="828675"/>
            <a:ext cx="6208059" cy="1646893"/>
          </a:xfrm>
        </p:spPr>
        <p:txBody>
          <a:bodyPr/>
          <a:lstStyle/>
          <a:p>
            <a:r>
              <a:rPr lang="nl-NL"/>
              <a:t>Klik om stijl te bewerken</a:t>
            </a:r>
            <a:endParaRPr lang="en-AU"/>
          </a:p>
        </p:txBody>
      </p:sp>
      <p:sp>
        <p:nvSpPr>
          <p:cNvPr id="48" name="Tijdelijke aanduiding voor tekst 11">
            <a:extLst>
              <a:ext uri="{FF2B5EF4-FFF2-40B4-BE49-F238E27FC236}">
                <a16:creationId xmlns:a16="http://schemas.microsoft.com/office/drawing/2014/main" id="{E6BAE35D-A5B1-DF42-8EB4-435B2BABB2C7}"/>
              </a:ext>
            </a:extLst>
          </p:cNvPr>
          <p:cNvSpPr>
            <a:spLocks noGrp="1"/>
          </p:cNvSpPr>
          <p:nvPr>
            <p:ph type="body" sz="quarter" idx="38" hasCustomPrompt="1"/>
          </p:nvPr>
        </p:nvSpPr>
        <p:spPr>
          <a:xfrm>
            <a:off x="838199" y="3722018"/>
            <a:ext cx="280324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9" name="Tijdelijke aanduiding voor tekst 11">
            <a:extLst>
              <a:ext uri="{FF2B5EF4-FFF2-40B4-BE49-F238E27FC236}">
                <a16:creationId xmlns:a16="http://schemas.microsoft.com/office/drawing/2014/main" id="{37C78503-CA47-134B-9A44-085FEDCD1086}"/>
              </a:ext>
            </a:extLst>
          </p:cNvPr>
          <p:cNvSpPr>
            <a:spLocks noGrp="1"/>
          </p:cNvSpPr>
          <p:nvPr>
            <p:ph type="body" sz="quarter" idx="37" hasCustomPrompt="1"/>
          </p:nvPr>
        </p:nvSpPr>
        <p:spPr>
          <a:xfrm>
            <a:off x="838200" y="4101056"/>
            <a:ext cx="3429000" cy="2756944"/>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
        <p:nvSpPr>
          <p:cNvPr id="50" name="Tijdelijke aanduiding voor tekst 11">
            <a:extLst>
              <a:ext uri="{FF2B5EF4-FFF2-40B4-BE49-F238E27FC236}">
                <a16:creationId xmlns:a16="http://schemas.microsoft.com/office/drawing/2014/main" id="{21C3AD9A-6727-554A-95A3-C68D82C20E84}"/>
              </a:ext>
            </a:extLst>
          </p:cNvPr>
          <p:cNvSpPr>
            <a:spLocks noGrp="1"/>
          </p:cNvSpPr>
          <p:nvPr>
            <p:ph type="body" sz="quarter" idx="39" hasCustomPrompt="1"/>
          </p:nvPr>
        </p:nvSpPr>
        <p:spPr>
          <a:xfrm>
            <a:off x="4807041" y="3720672"/>
            <a:ext cx="280324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1" name="Tijdelijke aanduiding voor tekst 11">
            <a:extLst>
              <a:ext uri="{FF2B5EF4-FFF2-40B4-BE49-F238E27FC236}">
                <a16:creationId xmlns:a16="http://schemas.microsoft.com/office/drawing/2014/main" id="{FE510619-E539-4540-8626-DE1F0CCC5F86}"/>
              </a:ext>
            </a:extLst>
          </p:cNvPr>
          <p:cNvSpPr>
            <a:spLocks noGrp="1"/>
          </p:cNvSpPr>
          <p:nvPr>
            <p:ph type="body" sz="quarter" idx="40" hasCustomPrompt="1"/>
          </p:nvPr>
        </p:nvSpPr>
        <p:spPr>
          <a:xfrm>
            <a:off x="4807041" y="4101056"/>
            <a:ext cx="4590959" cy="2756944"/>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
        <p:nvSpPr>
          <p:cNvPr id="47" name="Zeshoek 46">
            <a:extLst>
              <a:ext uri="{FF2B5EF4-FFF2-40B4-BE49-F238E27FC236}">
                <a16:creationId xmlns:a16="http://schemas.microsoft.com/office/drawing/2014/main" id="{B98A807A-B5FF-164A-AECC-361D581909BF}"/>
              </a:ext>
            </a:extLst>
          </p:cNvPr>
          <p:cNvSpPr/>
          <p:nvPr userDrawn="1"/>
        </p:nvSpPr>
        <p:spPr>
          <a:xfrm rot="16200000">
            <a:off x="7408338" y="-766858"/>
            <a:ext cx="5138008" cy="4429318"/>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035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el en object">
    <p:spTree>
      <p:nvGrpSpPr>
        <p:cNvPr id="1" name=""/>
        <p:cNvGrpSpPr/>
        <p:nvPr/>
      </p:nvGrpSpPr>
      <p:grpSpPr>
        <a:xfrm>
          <a:off x="0" y="0"/>
          <a:ext cx="0" cy="0"/>
          <a:chOff x="0" y="0"/>
          <a:chExt cx="0" cy="0"/>
        </a:xfrm>
      </p:grpSpPr>
      <p:grpSp>
        <p:nvGrpSpPr>
          <p:cNvPr id="26" name="Groep 25">
            <a:extLst>
              <a:ext uri="{FF2B5EF4-FFF2-40B4-BE49-F238E27FC236}">
                <a16:creationId xmlns:a16="http://schemas.microsoft.com/office/drawing/2014/main" id="{B64BB26C-F2D6-6B44-B267-8E510C855DD2}"/>
              </a:ext>
            </a:extLst>
          </p:cNvPr>
          <p:cNvGrpSpPr/>
          <p:nvPr userDrawn="1"/>
        </p:nvGrpSpPr>
        <p:grpSpPr>
          <a:xfrm rot="5400000">
            <a:off x="4911166" y="2669803"/>
            <a:ext cx="6705226" cy="1671168"/>
            <a:chOff x="8355001" y="5464371"/>
            <a:chExt cx="2998691" cy="1671168"/>
          </a:xfrm>
        </p:grpSpPr>
        <p:grpSp>
          <p:nvGrpSpPr>
            <p:cNvPr id="27" name="Groep 26">
              <a:extLst>
                <a:ext uri="{FF2B5EF4-FFF2-40B4-BE49-F238E27FC236}">
                  <a16:creationId xmlns:a16="http://schemas.microsoft.com/office/drawing/2014/main" id="{A0EA2713-823D-1E4B-950B-02EDB19482BD}"/>
                </a:ext>
              </a:extLst>
            </p:cNvPr>
            <p:cNvGrpSpPr/>
            <p:nvPr userDrawn="1"/>
          </p:nvGrpSpPr>
          <p:grpSpPr>
            <a:xfrm>
              <a:off x="8355001" y="5464371"/>
              <a:ext cx="2998691" cy="762000"/>
              <a:chOff x="0" y="6051176"/>
              <a:chExt cx="12192000" cy="762000"/>
            </a:xfrm>
          </p:grpSpPr>
          <p:cxnSp>
            <p:nvCxnSpPr>
              <p:cNvPr id="35" name="Rechte verbindingslijn 34">
                <a:extLst>
                  <a:ext uri="{FF2B5EF4-FFF2-40B4-BE49-F238E27FC236}">
                    <a16:creationId xmlns:a16="http://schemas.microsoft.com/office/drawing/2014/main" id="{99E42C8A-D136-944F-BC30-916378EC0EB2}"/>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45F84697-5FC5-0349-93A3-4C2CE720FD2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AE2471CD-2C9C-0E41-BFD1-81BF4CEA9658}"/>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CA1F52B5-A03B-0B4B-A28A-ABBFB9F0DEFB}"/>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134C82BA-BF6E-6E46-BD9B-6186A51E2B2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27F40B1-7098-5A47-85DB-5689269EC92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8" name="Groep 27">
              <a:extLst>
                <a:ext uri="{FF2B5EF4-FFF2-40B4-BE49-F238E27FC236}">
                  <a16:creationId xmlns:a16="http://schemas.microsoft.com/office/drawing/2014/main" id="{BE72E046-D57C-164A-9C74-8828D195A5B0}"/>
                </a:ext>
              </a:extLst>
            </p:cNvPr>
            <p:cNvGrpSpPr/>
            <p:nvPr userDrawn="1"/>
          </p:nvGrpSpPr>
          <p:grpSpPr>
            <a:xfrm>
              <a:off x="8355001" y="6373539"/>
              <a:ext cx="2998691" cy="762000"/>
              <a:chOff x="0" y="6051176"/>
              <a:chExt cx="12192000" cy="762000"/>
            </a:xfrm>
          </p:grpSpPr>
          <p:cxnSp>
            <p:nvCxnSpPr>
              <p:cNvPr id="29" name="Rechte verbindingslijn 28">
                <a:extLst>
                  <a:ext uri="{FF2B5EF4-FFF2-40B4-BE49-F238E27FC236}">
                    <a16:creationId xmlns:a16="http://schemas.microsoft.com/office/drawing/2014/main" id="{AA506416-B126-924F-985F-2A6019C245B1}"/>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D6806F6-8B14-394A-A0CB-FFE9BA6D38B8}"/>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875A4512-A245-8049-B26B-5884E3BD6A6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415416B-0CD6-9E47-A81C-4E104B1AA2D6}"/>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ECAEF30F-2687-5F4A-8118-157BD98A9B1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3C87ABB4-C420-D74A-A2F0-AFA5D794FB28}"/>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41" name="Tijdelijke aanduiding voor tekst 11">
            <a:extLst>
              <a:ext uri="{FF2B5EF4-FFF2-40B4-BE49-F238E27FC236}">
                <a16:creationId xmlns:a16="http://schemas.microsoft.com/office/drawing/2014/main" id="{BE72D893-1E4B-6444-8D44-E4ABCA597C93}"/>
              </a:ext>
            </a:extLst>
          </p:cNvPr>
          <p:cNvSpPr>
            <a:spLocks noGrp="1"/>
          </p:cNvSpPr>
          <p:nvPr>
            <p:ph type="body" sz="quarter" idx="22"/>
          </p:nvPr>
        </p:nvSpPr>
        <p:spPr>
          <a:xfrm>
            <a:off x="838200" y="2496670"/>
            <a:ext cx="5481918" cy="775355"/>
          </a:xfrm>
        </p:spPr>
        <p:txBody>
          <a:bodyPr anchor="t" anchorCtr="0"/>
          <a:lstStyle>
            <a:lvl1pPr>
              <a:defRPr sz="1600" b="0" i="0"/>
            </a:lvl1pPr>
          </a:lstStyle>
          <a:p>
            <a:endParaRPr lang="en-AU"/>
          </a:p>
        </p:txBody>
      </p:sp>
      <p:sp>
        <p:nvSpPr>
          <p:cNvPr id="42" name="Titel 14">
            <a:extLst>
              <a:ext uri="{FF2B5EF4-FFF2-40B4-BE49-F238E27FC236}">
                <a16:creationId xmlns:a16="http://schemas.microsoft.com/office/drawing/2014/main" id="{787BCE30-94D5-5E4E-9AF4-AC33C646FAFA}"/>
              </a:ext>
            </a:extLst>
          </p:cNvPr>
          <p:cNvSpPr>
            <a:spLocks noGrp="1"/>
          </p:cNvSpPr>
          <p:nvPr>
            <p:ph type="title"/>
          </p:nvPr>
        </p:nvSpPr>
        <p:spPr>
          <a:xfrm>
            <a:off x="838199" y="828675"/>
            <a:ext cx="6208059" cy="1646893"/>
          </a:xfrm>
        </p:spPr>
        <p:txBody>
          <a:bodyPr/>
          <a:lstStyle/>
          <a:p>
            <a:r>
              <a:rPr lang="nl-NL"/>
              <a:t>Klik om stijl te bewerken</a:t>
            </a:r>
            <a:endParaRPr lang="en-AU"/>
          </a:p>
        </p:txBody>
      </p:sp>
      <p:sp>
        <p:nvSpPr>
          <p:cNvPr id="48" name="Tijdelijke aanduiding voor tekst 11">
            <a:extLst>
              <a:ext uri="{FF2B5EF4-FFF2-40B4-BE49-F238E27FC236}">
                <a16:creationId xmlns:a16="http://schemas.microsoft.com/office/drawing/2014/main" id="{E6BAE35D-A5B1-DF42-8EB4-435B2BABB2C7}"/>
              </a:ext>
            </a:extLst>
          </p:cNvPr>
          <p:cNvSpPr>
            <a:spLocks noGrp="1"/>
          </p:cNvSpPr>
          <p:nvPr>
            <p:ph type="body" sz="quarter" idx="38" hasCustomPrompt="1"/>
          </p:nvPr>
        </p:nvSpPr>
        <p:spPr>
          <a:xfrm>
            <a:off x="838199" y="3197882"/>
            <a:ext cx="5481919" cy="379038"/>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9" name="Tijdelijke aanduiding voor tekst 11">
            <a:extLst>
              <a:ext uri="{FF2B5EF4-FFF2-40B4-BE49-F238E27FC236}">
                <a16:creationId xmlns:a16="http://schemas.microsoft.com/office/drawing/2014/main" id="{37C78503-CA47-134B-9A44-085FEDCD1086}"/>
              </a:ext>
            </a:extLst>
          </p:cNvPr>
          <p:cNvSpPr>
            <a:spLocks noGrp="1"/>
          </p:cNvSpPr>
          <p:nvPr>
            <p:ph type="body" sz="quarter" idx="37" hasCustomPrompt="1"/>
          </p:nvPr>
        </p:nvSpPr>
        <p:spPr>
          <a:xfrm>
            <a:off x="838200" y="3684496"/>
            <a:ext cx="5481918" cy="880589"/>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
        <p:nvSpPr>
          <p:cNvPr id="52" name="Zeshoek 51">
            <a:extLst>
              <a:ext uri="{FF2B5EF4-FFF2-40B4-BE49-F238E27FC236}">
                <a16:creationId xmlns:a16="http://schemas.microsoft.com/office/drawing/2014/main" id="{72BF23A2-C2E0-6444-A154-E1693320DA3E}"/>
              </a:ext>
            </a:extLst>
          </p:cNvPr>
          <p:cNvSpPr/>
          <p:nvPr userDrawn="1"/>
        </p:nvSpPr>
        <p:spPr>
          <a:xfrm rot="16200000">
            <a:off x="8856330" y="4735655"/>
            <a:ext cx="3329006" cy="28698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Zeshoek 52">
            <a:extLst>
              <a:ext uri="{FF2B5EF4-FFF2-40B4-BE49-F238E27FC236}">
                <a16:creationId xmlns:a16="http://schemas.microsoft.com/office/drawing/2014/main" id="{E94462A4-E734-6E4F-A129-13DE50A715E3}"/>
              </a:ext>
            </a:extLst>
          </p:cNvPr>
          <p:cNvSpPr/>
          <p:nvPr userDrawn="1"/>
        </p:nvSpPr>
        <p:spPr>
          <a:xfrm rot="16200000">
            <a:off x="6516912" y="1214342"/>
            <a:ext cx="5138008" cy="4429318"/>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0595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E9EDCA7C-1BF2-6D49-8BAE-9B18AE18D1DC}"/>
              </a:ext>
            </a:extLst>
          </p:cNvPr>
          <p:cNvSpPr>
            <a:spLocks noGrp="1"/>
          </p:cNvSpPr>
          <p:nvPr>
            <p:ph type="body" sz="quarter" idx="10" hasCustomPrompt="1"/>
          </p:nvPr>
        </p:nvSpPr>
        <p:spPr>
          <a:xfrm>
            <a:off x="838200" y="316116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0" name="Tijdelijke aanduiding voor tekst 11">
            <a:extLst>
              <a:ext uri="{FF2B5EF4-FFF2-40B4-BE49-F238E27FC236}">
                <a16:creationId xmlns:a16="http://schemas.microsoft.com/office/drawing/2014/main" id="{1E1C84A2-3387-9741-A213-FE2E13F34601}"/>
              </a:ext>
            </a:extLst>
          </p:cNvPr>
          <p:cNvSpPr>
            <a:spLocks noGrp="1"/>
          </p:cNvSpPr>
          <p:nvPr>
            <p:ph type="body" sz="quarter" idx="11"/>
          </p:nvPr>
        </p:nvSpPr>
        <p:spPr>
          <a:xfrm>
            <a:off x="838200" y="3545340"/>
            <a:ext cx="2998691" cy="1363222"/>
          </a:xfrm>
        </p:spPr>
        <p:txBody>
          <a:bodyPr anchor="t" anchorCtr="0"/>
          <a:lstStyle>
            <a:lvl1pPr>
              <a:defRPr sz="1400" b="0" i="0"/>
            </a:lvl1pPr>
          </a:lstStyle>
          <a:p>
            <a:endParaRPr lang="en-AU"/>
          </a:p>
        </p:txBody>
      </p:sp>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2017058"/>
            <a:ext cx="6757145" cy="743697"/>
          </a:xfrm>
        </p:spPr>
        <p:txBody>
          <a:bodyPr anchor="t" anchorCtr="0"/>
          <a:lstStyle>
            <a:lvl1pPr>
              <a:defRPr b="0" i="0"/>
            </a:lvl1pPr>
          </a:lstStyle>
          <a:p>
            <a:r>
              <a:rPr lang="nl-NL" err="1"/>
              <a:t>Insert</a:t>
            </a:r>
            <a:r>
              <a:rPr lang="nl-NL"/>
              <a:t> </a:t>
            </a:r>
            <a:r>
              <a:rPr lang="nl-NL" err="1"/>
              <a:t>text</a:t>
            </a:r>
            <a:endParaRPr lang="en-AU"/>
          </a:p>
        </p:txBody>
      </p:sp>
      <p:grpSp>
        <p:nvGrpSpPr>
          <p:cNvPr id="2" name="Groep 1">
            <a:extLst>
              <a:ext uri="{FF2B5EF4-FFF2-40B4-BE49-F238E27FC236}">
                <a16:creationId xmlns:a16="http://schemas.microsoft.com/office/drawing/2014/main" id="{AA33ACD4-4906-EA41-B17D-EE33B305F6F1}"/>
              </a:ext>
            </a:extLst>
          </p:cNvPr>
          <p:cNvGrpSpPr/>
          <p:nvPr userDrawn="1"/>
        </p:nvGrpSpPr>
        <p:grpSpPr>
          <a:xfrm>
            <a:off x="8355001" y="5060961"/>
            <a:ext cx="2998691" cy="1671168"/>
            <a:chOff x="8355001" y="5464371"/>
            <a:chExt cx="2998691" cy="1671168"/>
          </a:xfrm>
        </p:grpSpPr>
        <p:grpSp>
          <p:nvGrpSpPr>
            <p:cNvPr id="74" name="Groep 73">
              <a:extLst>
                <a:ext uri="{FF2B5EF4-FFF2-40B4-BE49-F238E27FC236}">
                  <a16:creationId xmlns:a16="http://schemas.microsoft.com/office/drawing/2014/main" id="{0782FAB3-DC57-0E42-B23D-E78858053421}"/>
                </a:ext>
              </a:extLst>
            </p:cNvPr>
            <p:cNvGrpSpPr/>
            <p:nvPr userDrawn="1"/>
          </p:nvGrpSpPr>
          <p:grpSpPr>
            <a:xfrm>
              <a:off x="8355001" y="5464371"/>
              <a:ext cx="2998691" cy="762000"/>
              <a:chOff x="0" y="6051176"/>
              <a:chExt cx="12192000" cy="762000"/>
            </a:xfrm>
          </p:grpSpPr>
          <p:cxnSp>
            <p:nvCxnSpPr>
              <p:cNvPr id="75" name="Rechte verbindingslijn 74">
                <a:extLst>
                  <a:ext uri="{FF2B5EF4-FFF2-40B4-BE49-F238E27FC236}">
                    <a16:creationId xmlns:a16="http://schemas.microsoft.com/office/drawing/2014/main" id="{E7B72ACB-67A4-6443-80FF-E3A572D30B7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AED3AB31-037B-C342-A890-F1DB0C382EB7}"/>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9D283075-4350-1C43-BB44-61584205A4D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850F5A91-B561-1F48-82EF-AE8984FCC710}"/>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2FD6DEDB-82D5-8A47-B2F0-98012C0C04E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2480CCF1-B6AA-7D40-87A8-F381A1D0F350}"/>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82" name="Groep 81">
              <a:extLst>
                <a:ext uri="{FF2B5EF4-FFF2-40B4-BE49-F238E27FC236}">
                  <a16:creationId xmlns:a16="http://schemas.microsoft.com/office/drawing/2014/main" id="{4E2545D5-99F0-274F-97B8-1A80AB11BC53}"/>
                </a:ext>
              </a:extLst>
            </p:cNvPr>
            <p:cNvGrpSpPr/>
            <p:nvPr userDrawn="1"/>
          </p:nvGrpSpPr>
          <p:grpSpPr>
            <a:xfrm>
              <a:off x="8355001" y="6373539"/>
              <a:ext cx="2998691" cy="762000"/>
              <a:chOff x="0" y="6051176"/>
              <a:chExt cx="12192000" cy="762000"/>
            </a:xfrm>
          </p:grpSpPr>
          <p:cxnSp>
            <p:nvCxnSpPr>
              <p:cNvPr id="83" name="Rechte verbindingslijn 82">
                <a:extLst>
                  <a:ext uri="{FF2B5EF4-FFF2-40B4-BE49-F238E27FC236}">
                    <a16:creationId xmlns:a16="http://schemas.microsoft.com/office/drawing/2014/main" id="{2FF3DFE8-A81C-1640-90DD-8530CCB5071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FE219CBA-9BCB-3045-A9F1-4323C3DC56E9}"/>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BC397DF7-B9D2-974B-A6F1-0B67DD90952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6" name="Rechte verbindingslijn 85">
                <a:extLst>
                  <a:ext uri="{FF2B5EF4-FFF2-40B4-BE49-F238E27FC236}">
                    <a16:creationId xmlns:a16="http://schemas.microsoft.com/office/drawing/2014/main" id="{7740C50A-26AC-A64E-A2A8-AA1598599F31}"/>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6804DF8A-401A-1242-B088-DAD408379782}"/>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95BBC54-38FE-694C-8209-31227F28866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89" name="Tijdelijke aanduiding voor tekst 11">
            <a:extLst>
              <a:ext uri="{FF2B5EF4-FFF2-40B4-BE49-F238E27FC236}">
                <a16:creationId xmlns:a16="http://schemas.microsoft.com/office/drawing/2014/main" id="{2FF83AA8-E915-8F45-84C5-F2B0603581DD}"/>
              </a:ext>
            </a:extLst>
          </p:cNvPr>
          <p:cNvSpPr>
            <a:spLocks noGrp="1"/>
          </p:cNvSpPr>
          <p:nvPr>
            <p:ph type="body" sz="quarter" idx="25" hasCustomPrompt="1"/>
          </p:nvPr>
        </p:nvSpPr>
        <p:spPr>
          <a:xfrm>
            <a:off x="8355001" y="316116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90" name="Tijdelijke aanduiding voor tekst 11">
            <a:extLst>
              <a:ext uri="{FF2B5EF4-FFF2-40B4-BE49-F238E27FC236}">
                <a16:creationId xmlns:a16="http://schemas.microsoft.com/office/drawing/2014/main" id="{4E8628F0-182F-EC48-9723-422FD86232A3}"/>
              </a:ext>
            </a:extLst>
          </p:cNvPr>
          <p:cNvSpPr>
            <a:spLocks noGrp="1"/>
          </p:cNvSpPr>
          <p:nvPr>
            <p:ph type="body" sz="quarter" idx="26"/>
          </p:nvPr>
        </p:nvSpPr>
        <p:spPr>
          <a:xfrm>
            <a:off x="8355001" y="3545340"/>
            <a:ext cx="2998691" cy="1363222"/>
          </a:xfrm>
        </p:spPr>
        <p:txBody>
          <a:bodyPr anchor="t" anchorCtr="0"/>
          <a:lstStyle>
            <a:lvl1pPr>
              <a:defRPr sz="1400" b="0" i="0"/>
            </a:lvl1pPr>
          </a:lstStyle>
          <a:p>
            <a:endParaRPr lang="en-AU"/>
          </a:p>
        </p:txBody>
      </p:sp>
      <p:sp>
        <p:nvSpPr>
          <p:cNvPr id="91" name="Tijdelijke aanduiding voor tekst 11">
            <a:extLst>
              <a:ext uri="{FF2B5EF4-FFF2-40B4-BE49-F238E27FC236}">
                <a16:creationId xmlns:a16="http://schemas.microsoft.com/office/drawing/2014/main" id="{3E43A27E-8724-214A-8451-76C99EB4B3A0}"/>
              </a:ext>
            </a:extLst>
          </p:cNvPr>
          <p:cNvSpPr>
            <a:spLocks noGrp="1"/>
          </p:cNvSpPr>
          <p:nvPr>
            <p:ph type="body" sz="quarter" idx="27" hasCustomPrompt="1"/>
          </p:nvPr>
        </p:nvSpPr>
        <p:spPr>
          <a:xfrm>
            <a:off x="4596600" y="316116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92" name="Tijdelijke aanduiding voor tekst 11">
            <a:extLst>
              <a:ext uri="{FF2B5EF4-FFF2-40B4-BE49-F238E27FC236}">
                <a16:creationId xmlns:a16="http://schemas.microsoft.com/office/drawing/2014/main" id="{DD5F1805-0DF3-5E4A-AE18-E628B992FBB2}"/>
              </a:ext>
            </a:extLst>
          </p:cNvPr>
          <p:cNvSpPr>
            <a:spLocks noGrp="1"/>
          </p:cNvSpPr>
          <p:nvPr>
            <p:ph type="body" sz="quarter" idx="28"/>
          </p:nvPr>
        </p:nvSpPr>
        <p:spPr>
          <a:xfrm>
            <a:off x="4596600" y="3545340"/>
            <a:ext cx="2998691" cy="1363222"/>
          </a:xfrm>
        </p:spPr>
        <p:txBody>
          <a:bodyPr anchor="t" anchorCtr="0"/>
          <a:lstStyle>
            <a:lvl1pPr>
              <a:defRPr sz="1400" b="0" i="0"/>
            </a:lvl1pPr>
          </a:lstStyle>
          <a:p>
            <a:endParaRPr lang="en-AU"/>
          </a:p>
        </p:txBody>
      </p:sp>
      <p:grpSp>
        <p:nvGrpSpPr>
          <p:cNvPr id="93" name="Groep 92">
            <a:extLst>
              <a:ext uri="{FF2B5EF4-FFF2-40B4-BE49-F238E27FC236}">
                <a16:creationId xmlns:a16="http://schemas.microsoft.com/office/drawing/2014/main" id="{FF9C39B6-3B4B-E64B-B84A-084B6FE81D6E}"/>
              </a:ext>
            </a:extLst>
          </p:cNvPr>
          <p:cNvGrpSpPr/>
          <p:nvPr userDrawn="1"/>
        </p:nvGrpSpPr>
        <p:grpSpPr>
          <a:xfrm>
            <a:off x="4596600" y="5060961"/>
            <a:ext cx="2998691" cy="1671168"/>
            <a:chOff x="8355001" y="5464371"/>
            <a:chExt cx="2998691" cy="1671168"/>
          </a:xfrm>
        </p:grpSpPr>
        <p:grpSp>
          <p:nvGrpSpPr>
            <p:cNvPr id="94" name="Groep 93">
              <a:extLst>
                <a:ext uri="{FF2B5EF4-FFF2-40B4-BE49-F238E27FC236}">
                  <a16:creationId xmlns:a16="http://schemas.microsoft.com/office/drawing/2014/main" id="{7F0B4EFE-ABC8-1C4B-9BAB-D0E6126D11E7}"/>
                </a:ext>
              </a:extLst>
            </p:cNvPr>
            <p:cNvGrpSpPr/>
            <p:nvPr userDrawn="1"/>
          </p:nvGrpSpPr>
          <p:grpSpPr>
            <a:xfrm>
              <a:off x="8355001" y="5464371"/>
              <a:ext cx="2998691" cy="762000"/>
              <a:chOff x="0" y="6051176"/>
              <a:chExt cx="12192000" cy="762000"/>
            </a:xfrm>
          </p:grpSpPr>
          <p:cxnSp>
            <p:nvCxnSpPr>
              <p:cNvPr id="102" name="Rechte verbindingslijn 101">
                <a:extLst>
                  <a:ext uri="{FF2B5EF4-FFF2-40B4-BE49-F238E27FC236}">
                    <a16:creationId xmlns:a16="http://schemas.microsoft.com/office/drawing/2014/main" id="{1997D9D2-015E-9F45-8DFB-D11BBE6D6BB4}"/>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96890B57-6B03-4849-BEC4-9A40DF1F89B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50B6B563-3188-8D46-877C-07C86E515264}"/>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9229E15B-A5CC-C84B-B768-A67F33619AC0}"/>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94F592E0-EC1E-B74B-AFAB-4D5D22274C6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77323A98-E9C5-6642-9063-C1A575314C2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95" name="Groep 94">
              <a:extLst>
                <a:ext uri="{FF2B5EF4-FFF2-40B4-BE49-F238E27FC236}">
                  <a16:creationId xmlns:a16="http://schemas.microsoft.com/office/drawing/2014/main" id="{ABA2C91B-04D1-5947-A1C0-C132F85FE967}"/>
                </a:ext>
              </a:extLst>
            </p:cNvPr>
            <p:cNvGrpSpPr/>
            <p:nvPr userDrawn="1"/>
          </p:nvGrpSpPr>
          <p:grpSpPr>
            <a:xfrm>
              <a:off x="8355001" y="6373539"/>
              <a:ext cx="2998691" cy="762000"/>
              <a:chOff x="0" y="6051176"/>
              <a:chExt cx="12192000" cy="762000"/>
            </a:xfrm>
          </p:grpSpPr>
          <p:cxnSp>
            <p:nvCxnSpPr>
              <p:cNvPr id="96" name="Rechte verbindingslijn 95">
                <a:extLst>
                  <a:ext uri="{FF2B5EF4-FFF2-40B4-BE49-F238E27FC236}">
                    <a16:creationId xmlns:a16="http://schemas.microsoft.com/office/drawing/2014/main" id="{28A6A23B-A974-134F-A162-DC6F5A568E0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A4A8E17-3F60-3145-9BE5-6EF08D13BBE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3E834EC-3EF0-914B-9601-86974FD84A2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487190A5-1EE3-664B-BD9B-1F543C687587}"/>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912D804F-965E-C449-B4E2-6C656F6ECFD7}"/>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74E73598-4E2B-844D-B8A2-C7262C6BB87C}"/>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108" name="Groep 107">
            <a:extLst>
              <a:ext uri="{FF2B5EF4-FFF2-40B4-BE49-F238E27FC236}">
                <a16:creationId xmlns:a16="http://schemas.microsoft.com/office/drawing/2014/main" id="{1C172307-5ABC-D74A-B638-D0D59955B5A8}"/>
              </a:ext>
            </a:extLst>
          </p:cNvPr>
          <p:cNvGrpSpPr/>
          <p:nvPr userDrawn="1"/>
        </p:nvGrpSpPr>
        <p:grpSpPr>
          <a:xfrm>
            <a:off x="838200" y="5060961"/>
            <a:ext cx="2998691" cy="1671168"/>
            <a:chOff x="8355001" y="5464371"/>
            <a:chExt cx="2998691" cy="1671168"/>
          </a:xfrm>
        </p:grpSpPr>
        <p:grpSp>
          <p:nvGrpSpPr>
            <p:cNvPr id="109" name="Groep 108">
              <a:extLst>
                <a:ext uri="{FF2B5EF4-FFF2-40B4-BE49-F238E27FC236}">
                  <a16:creationId xmlns:a16="http://schemas.microsoft.com/office/drawing/2014/main" id="{4461F17A-6CFA-F14C-B3C2-A2AB7421B919}"/>
                </a:ext>
              </a:extLst>
            </p:cNvPr>
            <p:cNvGrpSpPr/>
            <p:nvPr userDrawn="1"/>
          </p:nvGrpSpPr>
          <p:grpSpPr>
            <a:xfrm>
              <a:off x="8355001" y="5464371"/>
              <a:ext cx="2998691" cy="762000"/>
              <a:chOff x="0" y="6051176"/>
              <a:chExt cx="12192000" cy="762000"/>
            </a:xfrm>
          </p:grpSpPr>
          <p:cxnSp>
            <p:nvCxnSpPr>
              <p:cNvPr id="117" name="Rechte verbindingslijn 116">
                <a:extLst>
                  <a:ext uri="{FF2B5EF4-FFF2-40B4-BE49-F238E27FC236}">
                    <a16:creationId xmlns:a16="http://schemas.microsoft.com/office/drawing/2014/main" id="{FB6BB35C-C916-BA42-85CE-1BC9AEF0528D}"/>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A3EAC40B-4FC6-2C4B-BFF7-15B1569B4E7A}"/>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E08A233D-E2AD-5142-BEAA-6A2D4B1226F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4787F156-0B46-104E-836A-BF51C2BB821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FE93C9E4-B66F-C74E-A9B8-4212A1FD369C}"/>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65B24A33-EEB1-E848-B9C7-9A6CE042A0D2}"/>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0" name="Groep 109">
              <a:extLst>
                <a:ext uri="{FF2B5EF4-FFF2-40B4-BE49-F238E27FC236}">
                  <a16:creationId xmlns:a16="http://schemas.microsoft.com/office/drawing/2014/main" id="{A8D7FF6F-6AAF-B648-A381-34BFF2D80229}"/>
                </a:ext>
              </a:extLst>
            </p:cNvPr>
            <p:cNvGrpSpPr/>
            <p:nvPr userDrawn="1"/>
          </p:nvGrpSpPr>
          <p:grpSpPr>
            <a:xfrm>
              <a:off x="8355001" y="6373539"/>
              <a:ext cx="2998691" cy="762000"/>
              <a:chOff x="0" y="6051176"/>
              <a:chExt cx="12192000" cy="762000"/>
            </a:xfrm>
          </p:grpSpPr>
          <p:cxnSp>
            <p:nvCxnSpPr>
              <p:cNvPr id="111" name="Rechte verbindingslijn 110">
                <a:extLst>
                  <a:ext uri="{FF2B5EF4-FFF2-40B4-BE49-F238E27FC236}">
                    <a16:creationId xmlns:a16="http://schemas.microsoft.com/office/drawing/2014/main" id="{C70E5718-833B-744D-ACDE-93413AC47130}"/>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CC3473E1-881F-E044-909D-4800485EB73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3A22D672-579A-3D40-A5E7-AF6846129D5B}"/>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97344995-9D3C-0546-8E25-02DCA40BA85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34FC90D3-F2CA-704E-98AD-41AE3F311BC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1CC69D0B-E28A-974A-878D-804E17FDDA03}"/>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14097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Titel en object">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E9EDCA7C-1BF2-6D49-8BAE-9B18AE18D1DC}"/>
              </a:ext>
            </a:extLst>
          </p:cNvPr>
          <p:cNvSpPr>
            <a:spLocks noGrp="1"/>
          </p:cNvSpPr>
          <p:nvPr>
            <p:ph type="body" sz="quarter" idx="10" hasCustomPrompt="1"/>
          </p:nvPr>
        </p:nvSpPr>
        <p:spPr>
          <a:xfrm>
            <a:off x="838200" y="3910670"/>
            <a:ext cx="2998691" cy="268943"/>
          </a:xfrm>
        </p:spPr>
        <p:txBody>
          <a:bodyPr anchor="t"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grpSp>
        <p:nvGrpSpPr>
          <p:cNvPr id="2" name="Groep 1">
            <a:extLst>
              <a:ext uri="{FF2B5EF4-FFF2-40B4-BE49-F238E27FC236}">
                <a16:creationId xmlns:a16="http://schemas.microsoft.com/office/drawing/2014/main" id="{AA33ACD4-4906-EA41-B17D-EE33B305F6F1}"/>
              </a:ext>
            </a:extLst>
          </p:cNvPr>
          <p:cNvGrpSpPr/>
          <p:nvPr userDrawn="1"/>
        </p:nvGrpSpPr>
        <p:grpSpPr>
          <a:xfrm>
            <a:off x="8355001" y="5060961"/>
            <a:ext cx="2998691" cy="1671168"/>
            <a:chOff x="8355001" y="5464371"/>
            <a:chExt cx="2998691" cy="1671168"/>
          </a:xfrm>
        </p:grpSpPr>
        <p:grpSp>
          <p:nvGrpSpPr>
            <p:cNvPr id="74" name="Groep 73">
              <a:extLst>
                <a:ext uri="{FF2B5EF4-FFF2-40B4-BE49-F238E27FC236}">
                  <a16:creationId xmlns:a16="http://schemas.microsoft.com/office/drawing/2014/main" id="{0782FAB3-DC57-0E42-B23D-E78858053421}"/>
                </a:ext>
              </a:extLst>
            </p:cNvPr>
            <p:cNvGrpSpPr/>
            <p:nvPr userDrawn="1"/>
          </p:nvGrpSpPr>
          <p:grpSpPr>
            <a:xfrm>
              <a:off x="8355001" y="5464371"/>
              <a:ext cx="2998691" cy="762000"/>
              <a:chOff x="0" y="6051176"/>
              <a:chExt cx="12192000" cy="762000"/>
            </a:xfrm>
          </p:grpSpPr>
          <p:cxnSp>
            <p:nvCxnSpPr>
              <p:cNvPr id="75" name="Rechte verbindingslijn 74">
                <a:extLst>
                  <a:ext uri="{FF2B5EF4-FFF2-40B4-BE49-F238E27FC236}">
                    <a16:creationId xmlns:a16="http://schemas.microsoft.com/office/drawing/2014/main" id="{E7B72ACB-67A4-6443-80FF-E3A572D30B7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AED3AB31-037B-C342-A890-F1DB0C382EB7}"/>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9D283075-4350-1C43-BB44-61584205A4D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850F5A91-B561-1F48-82EF-AE8984FCC710}"/>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2FD6DEDB-82D5-8A47-B2F0-98012C0C04E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2480CCF1-B6AA-7D40-87A8-F381A1D0F350}"/>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82" name="Groep 81">
              <a:extLst>
                <a:ext uri="{FF2B5EF4-FFF2-40B4-BE49-F238E27FC236}">
                  <a16:creationId xmlns:a16="http://schemas.microsoft.com/office/drawing/2014/main" id="{4E2545D5-99F0-274F-97B8-1A80AB11BC53}"/>
                </a:ext>
              </a:extLst>
            </p:cNvPr>
            <p:cNvGrpSpPr/>
            <p:nvPr userDrawn="1"/>
          </p:nvGrpSpPr>
          <p:grpSpPr>
            <a:xfrm>
              <a:off x="8355001" y="6373539"/>
              <a:ext cx="2998691" cy="762000"/>
              <a:chOff x="0" y="6051176"/>
              <a:chExt cx="12192000" cy="762000"/>
            </a:xfrm>
          </p:grpSpPr>
          <p:cxnSp>
            <p:nvCxnSpPr>
              <p:cNvPr id="83" name="Rechte verbindingslijn 82">
                <a:extLst>
                  <a:ext uri="{FF2B5EF4-FFF2-40B4-BE49-F238E27FC236}">
                    <a16:creationId xmlns:a16="http://schemas.microsoft.com/office/drawing/2014/main" id="{2FF3DFE8-A81C-1640-90DD-8530CCB5071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FE219CBA-9BCB-3045-A9F1-4323C3DC56E9}"/>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BC397DF7-B9D2-974B-A6F1-0B67DD90952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6" name="Rechte verbindingslijn 85">
                <a:extLst>
                  <a:ext uri="{FF2B5EF4-FFF2-40B4-BE49-F238E27FC236}">
                    <a16:creationId xmlns:a16="http://schemas.microsoft.com/office/drawing/2014/main" id="{7740C50A-26AC-A64E-A2A8-AA1598599F31}"/>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6804DF8A-401A-1242-B088-DAD408379782}"/>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95BBC54-38FE-694C-8209-31227F28866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89" name="Tijdelijke aanduiding voor tekst 11">
            <a:extLst>
              <a:ext uri="{FF2B5EF4-FFF2-40B4-BE49-F238E27FC236}">
                <a16:creationId xmlns:a16="http://schemas.microsoft.com/office/drawing/2014/main" id="{2FF83AA8-E915-8F45-84C5-F2B0603581DD}"/>
              </a:ext>
            </a:extLst>
          </p:cNvPr>
          <p:cNvSpPr>
            <a:spLocks noGrp="1"/>
          </p:cNvSpPr>
          <p:nvPr>
            <p:ph type="body" sz="quarter" idx="25" hasCustomPrompt="1"/>
          </p:nvPr>
        </p:nvSpPr>
        <p:spPr>
          <a:xfrm>
            <a:off x="8355001" y="3910670"/>
            <a:ext cx="2998691" cy="268943"/>
          </a:xfrm>
        </p:spPr>
        <p:txBody>
          <a:bodyPr anchor="t"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91" name="Tijdelijke aanduiding voor tekst 11">
            <a:extLst>
              <a:ext uri="{FF2B5EF4-FFF2-40B4-BE49-F238E27FC236}">
                <a16:creationId xmlns:a16="http://schemas.microsoft.com/office/drawing/2014/main" id="{3E43A27E-8724-214A-8451-76C99EB4B3A0}"/>
              </a:ext>
            </a:extLst>
          </p:cNvPr>
          <p:cNvSpPr>
            <a:spLocks noGrp="1"/>
          </p:cNvSpPr>
          <p:nvPr>
            <p:ph type="body" sz="quarter" idx="27" hasCustomPrompt="1"/>
          </p:nvPr>
        </p:nvSpPr>
        <p:spPr>
          <a:xfrm>
            <a:off x="4596600" y="3910670"/>
            <a:ext cx="2998691" cy="268943"/>
          </a:xfrm>
        </p:spPr>
        <p:txBody>
          <a:bodyPr anchor="t"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grpSp>
        <p:nvGrpSpPr>
          <p:cNvPr id="93" name="Groep 92">
            <a:extLst>
              <a:ext uri="{FF2B5EF4-FFF2-40B4-BE49-F238E27FC236}">
                <a16:creationId xmlns:a16="http://schemas.microsoft.com/office/drawing/2014/main" id="{FF9C39B6-3B4B-E64B-B84A-084B6FE81D6E}"/>
              </a:ext>
            </a:extLst>
          </p:cNvPr>
          <p:cNvGrpSpPr/>
          <p:nvPr userDrawn="1"/>
        </p:nvGrpSpPr>
        <p:grpSpPr>
          <a:xfrm>
            <a:off x="4596600" y="5060961"/>
            <a:ext cx="2998691" cy="1671168"/>
            <a:chOff x="8355001" y="5464371"/>
            <a:chExt cx="2998691" cy="1671168"/>
          </a:xfrm>
        </p:grpSpPr>
        <p:grpSp>
          <p:nvGrpSpPr>
            <p:cNvPr id="94" name="Groep 93">
              <a:extLst>
                <a:ext uri="{FF2B5EF4-FFF2-40B4-BE49-F238E27FC236}">
                  <a16:creationId xmlns:a16="http://schemas.microsoft.com/office/drawing/2014/main" id="{7F0B4EFE-ABC8-1C4B-9BAB-D0E6126D11E7}"/>
                </a:ext>
              </a:extLst>
            </p:cNvPr>
            <p:cNvGrpSpPr/>
            <p:nvPr userDrawn="1"/>
          </p:nvGrpSpPr>
          <p:grpSpPr>
            <a:xfrm>
              <a:off x="8355001" y="5464371"/>
              <a:ext cx="2998691" cy="762000"/>
              <a:chOff x="0" y="6051176"/>
              <a:chExt cx="12192000" cy="762000"/>
            </a:xfrm>
          </p:grpSpPr>
          <p:cxnSp>
            <p:nvCxnSpPr>
              <p:cNvPr id="102" name="Rechte verbindingslijn 101">
                <a:extLst>
                  <a:ext uri="{FF2B5EF4-FFF2-40B4-BE49-F238E27FC236}">
                    <a16:creationId xmlns:a16="http://schemas.microsoft.com/office/drawing/2014/main" id="{1997D9D2-015E-9F45-8DFB-D11BBE6D6BB4}"/>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96890B57-6B03-4849-BEC4-9A40DF1F89B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50B6B563-3188-8D46-877C-07C86E515264}"/>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9229E15B-A5CC-C84B-B768-A67F33619AC0}"/>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94F592E0-EC1E-B74B-AFAB-4D5D22274C6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77323A98-E9C5-6642-9063-C1A575314C2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95" name="Groep 94">
              <a:extLst>
                <a:ext uri="{FF2B5EF4-FFF2-40B4-BE49-F238E27FC236}">
                  <a16:creationId xmlns:a16="http://schemas.microsoft.com/office/drawing/2014/main" id="{ABA2C91B-04D1-5947-A1C0-C132F85FE967}"/>
                </a:ext>
              </a:extLst>
            </p:cNvPr>
            <p:cNvGrpSpPr/>
            <p:nvPr userDrawn="1"/>
          </p:nvGrpSpPr>
          <p:grpSpPr>
            <a:xfrm>
              <a:off x="8355001" y="6373539"/>
              <a:ext cx="2998691" cy="762000"/>
              <a:chOff x="0" y="6051176"/>
              <a:chExt cx="12192000" cy="762000"/>
            </a:xfrm>
          </p:grpSpPr>
          <p:cxnSp>
            <p:nvCxnSpPr>
              <p:cNvPr id="96" name="Rechte verbindingslijn 95">
                <a:extLst>
                  <a:ext uri="{FF2B5EF4-FFF2-40B4-BE49-F238E27FC236}">
                    <a16:creationId xmlns:a16="http://schemas.microsoft.com/office/drawing/2014/main" id="{28A6A23B-A974-134F-A162-DC6F5A568E0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A4A8E17-3F60-3145-9BE5-6EF08D13BBE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3E834EC-3EF0-914B-9601-86974FD84A2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487190A5-1EE3-664B-BD9B-1F543C687587}"/>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912D804F-965E-C449-B4E2-6C656F6ECFD7}"/>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74E73598-4E2B-844D-B8A2-C7262C6BB87C}"/>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108" name="Groep 107">
            <a:extLst>
              <a:ext uri="{FF2B5EF4-FFF2-40B4-BE49-F238E27FC236}">
                <a16:creationId xmlns:a16="http://schemas.microsoft.com/office/drawing/2014/main" id="{1C172307-5ABC-D74A-B638-D0D59955B5A8}"/>
              </a:ext>
            </a:extLst>
          </p:cNvPr>
          <p:cNvGrpSpPr/>
          <p:nvPr userDrawn="1"/>
        </p:nvGrpSpPr>
        <p:grpSpPr>
          <a:xfrm>
            <a:off x="838200" y="5060961"/>
            <a:ext cx="2998691" cy="1671168"/>
            <a:chOff x="8355001" y="5464371"/>
            <a:chExt cx="2998691" cy="1671168"/>
          </a:xfrm>
        </p:grpSpPr>
        <p:grpSp>
          <p:nvGrpSpPr>
            <p:cNvPr id="109" name="Groep 108">
              <a:extLst>
                <a:ext uri="{FF2B5EF4-FFF2-40B4-BE49-F238E27FC236}">
                  <a16:creationId xmlns:a16="http://schemas.microsoft.com/office/drawing/2014/main" id="{4461F17A-6CFA-F14C-B3C2-A2AB7421B919}"/>
                </a:ext>
              </a:extLst>
            </p:cNvPr>
            <p:cNvGrpSpPr/>
            <p:nvPr userDrawn="1"/>
          </p:nvGrpSpPr>
          <p:grpSpPr>
            <a:xfrm>
              <a:off x="8355001" y="5464371"/>
              <a:ext cx="2998691" cy="762000"/>
              <a:chOff x="0" y="6051176"/>
              <a:chExt cx="12192000" cy="762000"/>
            </a:xfrm>
          </p:grpSpPr>
          <p:cxnSp>
            <p:nvCxnSpPr>
              <p:cNvPr id="117" name="Rechte verbindingslijn 116">
                <a:extLst>
                  <a:ext uri="{FF2B5EF4-FFF2-40B4-BE49-F238E27FC236}">
                    <a16:creationId xmlns:a16="http://schemas.microsoft.com/office/drawing/2014/main" id="{FB6BB35C-C916-BA42-85CE-1BC9AEF0528D}"/>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A3EAC40B-4FC6-2C4B-BFF7-15B1569B4E7A}"/>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E08A233D-E2AD-5142-BEAA-6A2D4B1226F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4787F156-0B46-104E-836A-BF51C2BB821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FE93C9E4-B66F-C74E-A9B8-4212A1FD369C}"/>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65B24A33-EEB1-E848-B9C7-9A6CE042A0D2}"/>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0" name="Groep 109">
              <a:extLst>
                <a:ext uri="{FF2B5EF4-FFF2-40B4-BE49-F238E27FC236}">
                  <a16:creationId xmlns:a16="http://schemas.microsoft.com/office/drawing/2014/main" id="{A8D7FF6F-6AAF-B648-A381-34BFF2D80229}"/>
                </a:ext>
              </a:extLst>
            </p:cNvPr>
            <p:cNvGrpSpPr/>
            <p:nvPr userDrawn="1"/>
          </p:nvGrpSpPr>
          <p:grpSpPr>
            <a:xfrm>
              <a:off x="8355001" y="6373539"/>
              <a:ext cx="2998691" cy="762000"/>
              <a:chOff x="0" y="6051176"/>
              <a:chExt cx="12192000" cy="762000"/>
            </a:xfrm>
          </p:grpSpPr>
          <p:cxnSp>
            <p:nvCxnSpPr>
              <p:cNvPr id="111" name="Rechte verbindingslijn 110">
                <a:extLst>
                  <a:ext uri="{FF2B5EF4-FFF2-40B4-BE49-F238E27FC236}">
                    <a16:creationId xmlns:a16="http://schemas.microsoft.com/office/drawing/2014/main" id="{C70E5718-833B-744D-ACDE-93413AC47130}"/>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CC3473E1-881F-E044-909D-4800485EB73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3A22D672-579A-3D40-A5E7-AF6846129D5B}"/>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97344995-9D3C-0546-8E25-02DCA40BA85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34FC90D3-F2CA-704E-98AD-41AE3F311BC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1CC69D0B-E28A-974A-878D-804E17FDDA03}"/>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55" name="Tijdelijke aanduiding voor afbeelding 13">
            <a:extLst>
              <a:ext uri="{FF2B5EF4-FFF2-40B4-BE49-F238E27FC236}">
                <a16:creationId xmlns:a16="http://schemas.microsoft.com/office/drawing/2014/main" id="{0242F9E3-2F45-C54B-A445-52C39F2AC886}"/>
              </a:ext>
            </a:extLst>
          </p:cNvPr>
          <p:cNvSpPr>
            <a:spLocks noGrp="1"/>
          </p:cNvSpPr>
          <p:nvPr>
            <p:ph type="pic" sz="quarter" idx="18" hasCustomPrompt="1"/>
          </p:nvPr>
        </p:nvSpPr>
        <p:spPr>
          <a:xfrm>
            <a:off x="838200" y="2692742"/>
            <a:ext cx="899160" cy="897815"/>
          </a:xfrm>
        </p:spPr>
        <p:txBody>
          <a:bodyPr anchor="ctr"/>
          <a:lstStyle>
            <a:lvl1pPr algn="ctr">
              <a:defRPr b="0" i="0"/>
            </a:lvl1pPr>
          </a:lstStyle>
          <a:p>
            <a:r>
              <a:rPr lang="en-AU"/>
              <a:t>Insert </a:t>
            </a:r>
            <a:br>
              <a:rPr lang="en-AU"/>
            </a:br>
            <a:r>
              <a:rPr lang="en-AU"/>
              <a:t>icon</a:t>
            </a:r>
          </a:p>
        </p:txBody>
      </p:sp>
      <p:sp>
        <p:nvSpPr>
          <p:cNvPr id="56" name="Tijdelijke aanduiding voor afbeelding 13">
            <a:extLst>
              <a:ext uri="{FF2B5EF4-FFF2-40B4-BE49-F238E27FC236}">
                <a16:creationId xmlns:a16="http://schemas.microsoft.com/office/drawing/2014/main" id="{023CE2F9-FA59-8146-9FF9-1BDCC47391AB}"/>
              </a:ext>
            </a:extLst>
          </p:cNvPr>
          <p:cNvSpPr>
            <a:spLocks noGrp="1"/>
          </p:cNvSpPr>
          <p:nvPr>
            <p:ph type="pic" sz="quarter" idx="28" hasCustomPrompt="1"/>
          </p:nvPr>
        </p:nvSpPr>
        <p:spPr>
          <a:xfrm>
            <a:off x="4596600" y="2692742"/>
            <a:ext cx="899160" cy="897815"/>
          </a:xfrm>
        </p:spPr>
        <p:txBody>
          <a:bodyPr anchor="ctr"/>
          <a:lstStyle>
            <a:lvl1pPr algn="ctr">
              <a:defRPr b="0" i="0"/>
            </a:lvl1pPr>
          </a:lstStyle>
          <a:p>
            <a:r>
              <a:rPr lang="en-AU"/>
              <a:t>Insert </a:t>
            </a:r>
            <a:br>
              <a:rPr lang="en-AU"/>
            </a:br>
            <a:r>
              <a:rPr lang="en-AU"/>
              <a:t>icon</a:t>
            </a:r>
          </a:p>
        </p:txBody>
      </p:sp>
      <p:sp>
        <p:nvSpPr>
          <p:cNvPr id="57" name="Tijdelijke aanduiding voor afbeelding 13">
            <a:extLst>
              <a:ext uri="{FF2B5EF4-FFF2-40B4-BE49-F238E27FC236}">
                <a16:creationId xmlns:a16="http://schemas.microsoft.com/office/drawing/2014/main" id="{E37A71A9-8100-6046-9840-0065D704EAD8}"/>
              </a:ext>
            </a:extLst>
          </p:cNvPr>
          <p:cNvSpPr>
            <a:spLocks noGrp="1"/>
          </p:cNvSpPr>
          <p:nvPr>
            <p:ph type="pic" sz="quarter" idx="29" hasCustomPrompt="1"/>
          </p:nvPr>
        </p:nvSpPr>
        <p:spPr>
          <a:xfrm>
            <a:off x="8355000" y="2692742"/>
            <a:ext cx="899160" cy="897815"/>
          </a:xfrm>
        </p:spPr>
        <p:txBody>
          <a:bodyPr anchor="ctr"/>
          <a:lstStyle>
            <a:lvl1pPr algn="ctr">
              <a:defRPr b="0" i="0"/>
            </a:lvl1pPr>
          </a:lstStyle>
          <a:p>
            <a:r>
              <a:rPr lang="en-AU"/>
              <a:t>Insert </a:t>
            </a:r>
            <a:br>
              <a:rPr lang="en-AU"/>
            </a:br>
            <a:r>
              <a:rPr lang="en-AU"/>
              <a:t>icon</a:t>
            </a:r>
          </a:p>
        </p:txBody>
      </p:sp>
    </p:spTree>
    <p:extLst>
      <p:ext uri="{BB962C8B-B14F-4D97-AF65-F5344CB8AC3E}">
        <p14:creationId xmlns:p14="http://schemas.microsoft.com/office/powerpoint/2010/main" val="74520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Titel en object">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E9EDCA7C-1BF2-6D49-8BAE-9B18AE18D1DC}"/>
              </a:ext>
            </a:extLst>
          </p:cNvPr>
          <p:cNvSpPr>
            <a:spLocks noGrp="1"/>
          </p:cNvSpPr>
          <p:nvPr>
            <p:ph type="body" sz="quarter" idx="10" hasCustomPrompt="1"/>
          </p:nvPr>
        </p:nvSpPr>
        <p:spPr>
          <a:xfrm>
            <a:off x="838200" y="316116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0" name="Tijdelijke aanduiding voor tekst 11">
            <a:extLst>
              <a:ext uri="{FF2B5EF4-FFF2-40B4-BE49-F238E27FC236}">
                <a16:creationId xmlns:a16="http://schemas.microsoft.com/office/drawing/2014/main" id="{1E1C84A2-3387-9741-A213-FE2E13F34601}"/>
              </a:ext>
            </a:extLst>
          </p:cNvPr>
          <p:cNvSpPr>
            <a:spLocks noGrp="1"/>
          </p:cNvSpPr>
          <p:nvPr>
            <p:ph type="body" sz="quarter" idx="11"/>
          </p:nvPr>
        </p:nvSpPr>
        <p:spPr>
          <a:xfrm>
            <a:off x="838200" y="3545340"/>
            <a:ext cx="2998691" cy="1363222"/>
          </a:xfrm>
        </p:spPr>
        <p:txBody>
          <a:bodyPr anchor="t" anchorCtr="0"/>
          <a:lstStyle>
            <a:lvl1pPr>
              <a:defRPr sz="1400" b="0" i="0"/>
            </a:lvl1pPr>
          </a:lstStyle>
          <a:p>
            <a:endParaRPr lang="en-AU"/>
          </a:p>
        </p:txBody>
      </p:sp>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2017058"/>
            <a:ext cx="6757145" cy="743697"/>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89" name="Tijdelijke aanduiding voor tekst 11">
            <a:extLst>
              <a:ext uri="{FF2B5EF4-FFF2-40B4-BE49-F238E27FC236}">
                <a16:creationId xmlns:a16="http://schemas.microsoft.com/office/drawing/2014/main" id="{2FF83AA8-E915-8F45-84C5-F2B0603581DD}"/>
              </a:ext>
            </a:extLst>
          </p:cNvPr>
          <p:cNvSpPr>
            <a:spLocks noGrp="1"/>
          </p:cNvSpPr>
          <p:nvPr>
            <p:ph type="body" sz="quarter" idx="25" hasCustomPrompt="1"/>
          </p:nvPr>
        </p:nvSpPr>
        <p:spPr>
          <a:xfrm>
            <a:off x="8355001" y="316116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90" name="Tijdelijke aanduiding voor tekst 11">
            <a:extLst>
              <a:ext uri="{FF2B5EF4-FFF2-40B4-BE49-F238E27FC236}">
                <a16:creationId xmlns:a16="http://schemas.microsoft.com/office/drawing/2014/main" id="{4E8628F0-182F-EC48-9723-422FD86232A3}"/>
              </a:ext>
            </a:extLst>
          </p:cNvPr>
          <p:cNvSpPr>
            <a:spLocks noGrp="1"/>
          </p:cNvSpPr>
          <p:nvPr>
            <p:ph type="body" sz="quarter" idx="26"/>
          </p:nvPr>
        </p:nvSpPr>
        <p:spPr>
          <a:xfrm>
            <a:off x="8355001" y="3545340"/>
            <a:ext cx="2998691" cy="1363222"/>
          </a:xfrm>
        </p:spPr>
        <p:txBody>
          <a:bodyPr anchor="t" anchorCtr="0"/>
          <a:lstStyle>
            <a:lvl1pPr>
              <a:defRPr sz="1400" b="0" i="0"/>
            </a:lvl1pPr>
          </a:lstStyle>
          <a:p>
            <a:endParaRPr lang="en-AU"/>
          </a:p>
        </p:txBody>
      </p:sp>
      <p:sp>
        <p:nvSpPr>
          <p:cNvPr id="91" name="Tijdelijke aanduiding voor tekst 11">
            <a:extLst>
              <a:ext uri="{FF2B5EF4-FFF2-40B4-BE49-F238E27FC236}">
                <a16:creationId xmlns:a16="http://schemas.microsoft.com/office/drawing/2014/main" id="{3E43A27E-8724-214A-8451-76C99EB4B3A0}"/>
              </a:ext>
            </a:extLst>
          </p:cNvPr>
          <p:cNvSpPr>
            <a:spLocks noGrp="1"/>
          </p:cNvSpPr>
          <p:nvPr>
            <p:ph type="body" sz="quarter" idx="27" hasCustomPrompt="1"/>
          </p:nvPr>
        </p:nvSpPr>
        <p:spPr>
          <a:xfrm>
            <a:off x="4596600" y="316116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92" name="Tijdelijke aanduiding voor tekst 11">
            <a:extLst>
              <a:ext uri="{FF2B5EF4-FFF2-40B4-BE49-F238E27FC236}">
                <a16:creationId xmlns:a16="http://schemas.microsoft.com/office/drawing/2014/main" id="{DD5F1805-0DF3-5E4A-AE18-E628B992FBB2}"/>
              </a:ext>
            </a:extLst>
          </p:cNvPr>
          <p:cNvSpPr>
            <a:spLocks noGrp="1"/>
          </p:cNvSpPr>
          <p:nvPr>
            <p:ph type="body" sz="quarter" idx="28"/>
          </p:nvPr>
        </p:nvSpPr>
        <p:spPr>
          <a:xfrm>
            <a:off x="4596600" y="3545340"/>
            <a:ext cx="2998691" cy="1363222"/>
          </a:xfrm>
        </p:spPr>
        <p:txBody>
          <a:bodyPr anchor="t" anchorCtr="0"/>
          <a:lstStyle>
            <a:lvl1pPr>
              <a:defRPr sz="1400" b="0" i="0"/>
            </a:lvl1pPr>
          </a:lstStyle>
          <a:p>
            <a:endParaRPr lang="en-AU"/>
          </a:p>
        </p:txBody>
      </p:sp>
    </p:spTree>
    <p:extLst>
      <p:ext uri="{BB962C8B-B14F-4D97-AF65-F5344CB8AC3E}">
        <p14:creationId xmlns:p14="http://schemas.microsoft.com/office/powerpoint/2010/main" val="4017963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2017058"/>
            <a:ext cx="6757145" cy="743697"/>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55" name="Tijdelijke aanduiding voor tekst 11">
            <a:extLst>
              <a:ext uri="{FF2B5EF4-FFF2-40B4-BE49-F238E27FC236}">
                <a16:creationId xmlns:a16="http://schemas.microsoft.com/office/drawing/2014/main" id="{202274D2-8C1A-FE49-9387-17CA4CF568F3}"/>
              </a:ext>
            </a:extLst>
          </p:cNvPr>
          <p:cNvSpPr>
            <a:spLocks noGrp="1"/>
          </p:cNvSpPr>
          <p:nvPr>
            <p:ph type="body" sz="quarter" idx="29" hasCustomPrompt="1"/>
          </p:nvPr>
        </p:nvSpPr>
        <p:spPr>
          <a:xfrm>
            <a:off x="6360458"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6" name="Tijdelijke aanduiding voor tekst 11">
            <a:extLst>
              <a:ext uri="{FF2B5EF4-FFF2-40B4-BE49-F238E27FC236}">
                <a16:creationId xmlns:a16="http://schemas.microsoft.com/office/drawing/2014/main" id="{A227CD40-E077-8343-AE25-3B49264144D5}"/>
              </a:ext>
            </a:extLst>
          </p:cNvPr>
          <p:cNvSpPr>
            <a:spLocks noGrp="1"/>
          </p:cNvSpPr>
          <p:nvPr>
            <p:ph type="body" sz="quarter" idx="30"/>
          </p:nvPr>
        </p:nvSpPr>
        <p:spPr>
          <a:xfrm>
            <a:off x="6360458" y="3545340"/>
            <a:ext cx="2321859" cy="1290820"/>
          </a:xfrm>
        </p:spPr>
        <p:txBody>
          <a:bodyPr anchor="t" anchorCtr="0"/>
          <a:lstStyle>
            <a:lvl1pPr>
              <a:defRPr sz="1400" b="0" i="0"/>
            </a:lvl1pPr>
          </a:lstStyle>
          <a:p>
            <a:endParaRPr lang="en-AU"/>
          </a:p>
        </p:txBody>
      </p:sp>
      <p:sp>
        <p:nvSpPr>
          <p:cNvPr id="57" name="Tijdelijke aanduiding voor tekst 11">
            <a:extLst>
              <a:ext uri="{FF2B5EF4-FFF2-40B4-BE49-F238E27FC236}">
                <a16:creationId xmlns:a16="http://schemas.microsoft.com/office/drawing/2014/main" id="{FED2A811-6C79-A941-96D8-17D74EA182CF}"/>
              </a:ext>
            </a:extLst>
          </p:cNvPr>
          <p:cNvSpPr>
            <a:spLocks noGrp="1"/>
          </p:cNvSpPr>
          <p:nvPr>
            <p:ph type="body" sz="quarter" idx="31" hasCustomPrompt="1"/>
          </p:nvPr>
        </p:nvSpPr>
        <p:spPr>
          <a:xfrm>
            <a:off x="838200"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8" name="Tijdelijke aanduiding voor tekst 11">
            <a:extLst>
              <a:ext uri="{FF2B5EF4-FFF2-40B4-BE49-F238E27FC236}">
                <a16:creationId xmlns:a16="http://schemas.microsoft.com/office/drawing/2014/main" id="{6DE60691-F5DC-AA4B-86F2-68DE1986EA66}"/>
              </a:ext>
            </a:extLst>
          </p:cNvPr>
          <p:cNvSpPr>
            <a:spLocks noGrp="1"/>
          </p:cNvSpPr>
          <p:nvPr>
            <p:ph type="body" sz="quarter" idx="32"/>
          </p:nvPr>
        </p:nvSpPr>
        <p:spPr>
          <a:xfrm>
            <a:off x="838200" y="3545340"/>
            <a:ext cx="2321859" cy="1290820"/>
          </a:xfrm>
        </p:spPr>
        <p:txBody>
          <a:bodyPr anchor="t" anchorCtr="0"/>
          <a:lstStyle>
            <a:lvl1pPr>
              <a:defRPr sz="1400" b="0" i="0"/>
            </a:lvl1pPr>
          </a:lstStyle>
          <a:p>
            <a:endParaRPr lang="en-AU"/>
          </a:p>
        </p:txBody>
      </p:sp>
      <p:sp>
        <p:nvSpPr>
          <p:cNvPr id="59" name="Tijdelijke aanduiding voor tekst 11">
            <a:extLst>
              <a:ext uri="{FF2B5EF4-FFF2-40B4-BE49-F238E27FC236}">
                <a16:creationId xmlns:a16="http://schemas.microsoft.com/office/drawing/2014/main" id="{BB406230-3EAE-7845-937E-2CD9CAB86575}"/>
              </a:ext>
            </a:extLst>
          </p:cNvPr>
          <p:cNvSpPr>
            <a:spLocks noGrp="1"/>
          </p:cNvSpPr>
          <p:nvPr>
            <p:ph type="body" sz="quarter" idx="33" hasCustomPrompt="1"/>
          </p:nvPr>
        </p:nvSpPr>
        <p:spPr>
          <a:xfrm>
            <a:off x="3599329"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60" name="Tijdelijke aanduiding voor tekst 11">
            <a:extLst>
              <a:ext uri="{FF2B5EF4-FFF2-40B4-BE49-F238E27FC236}">
                <a16:creationId xmlns:a16="http://schemas.microsoft.com/office/drawing/2014/main" id="{D7197C3F-C570-744E-A337-64F6AFEA3767}"/>
              </a:ext>
            </a:extLst>
          </p:cNvPr>
          <p:cNvSpPr>
            <a:spLocks noGrp="1"/>
          </p:cNvSpPr>
          <p:nvPr>
            <p:ph type="body" sz="quarter" idx="34"/>
          </p:nvPr>
        </p:nvSpPr>
        <p:spPr>
          <a:xfrm>
            <a:off x="3599329" y="3545340"/>
            <a:ext cx="2321859" cy="1290820"/>
          </a:xfrm>
        </p:spPr>
        <p:txBody>
          <a:bodyPr anchor="t" anchorCtr="0"/>
          <a:lstStyle>
            <a:lvl1pPr>
              <a:defRPr sz="1400" b="0" i="0"/>
            </a:lvl1pPr>
          </a:lstStyle>
          <a:p>
            <a:endParaRPr lang="en-AU"/>
          </a:p>
        </p:txBody>
      </p:sp>
      <p:sp>
        <p:nvSpPr>
          <p:cNvPr id="61" name="Tijdelijke aanduiding voor tekst 11">
            <a:extLst>
              <a:ext uri="{FF2B5EF4-FFF2-40B4-BE49-F238E27FC236}">
                <a16:creationId xmlns:a16="http://schemas.microsoft.com/office/drawing/2014/main" id="{662B2EAF-8E0D-8145-9E17-D0CA1925F16A}"/>
              </a:ext>
            </a:extLst>
          </p:cNvPr>
          <p:cNvSpPr>
            <a:spLocks noGrp="1"/>
          </p:cNvSpPr>
          <p:nvPr>
            <p:ph type="body" sz="quarter" idx="35" hasCustomPrompt="1"/>
          </p:nvPr>
        </p:nvSpPr>
        <p:spPr>
          <a:xfrm>
            <a:off x="9031941"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62" name="Tijdelijke aanduiding voor tekst 11">
            <a:extLst>
              <a:ext uri="{FF2B5EF4-FFF2-40B4-BE49-F238E27FC236}">
                <a16:creationId xmlns:a16="http://schemas.microsoft.com/office/drawing/2014/main" id="{1A7EE7A4-1829-4F4A-99DB-172857F2CF74}"/>
              </a:ext>
            </a:extLst>
          </p:cNvPr>
          <p:cNvSpPr>
            <a:spLocks noGrp="1"/>
          </p:cNvSpPr>
          <p:nvPr>
            <p:ph type="body" sz="quarter" idx="36"/>
          </p:nvPr>
        </p:nvSpPr>
        <p:spPr>
          <a:xfrm>
            <a:off x="9031941" y="3545340"/>
            <a:ext cx="2321859" cy="1290820"/>
          </a:xfrm>
        </p:spPr>
        <p:txBody>
          <a:bodyPr anchor="t" anchorCtr="0"/>
          <a:lstStyle>
            <a:lvl1pPr>
              <a:defRPr sz="1400" b="0" i="0"/>
            </a:lvl1pPr>
          </a:lstStyle>
          <a:p>
            <a:endParaRPr lang="en-AU"/>
          </a:p>
        </p:txBody>
      </p:sp>
    </p:spTree>
    <p:extLst>
      <p:ext uri="{BB962C8B-B14F-4D97-AF65-F5344CB8AC3E}">
        <p14:creationId xmlns:p14="http://schemas.microsoft.com/office/powerpoint/2010/main" val="70520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2017058"/>
            <a:ext cx="6757145" cy="743697"/>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55" name="Tijdelijke aanduiding voor tekst 11">
            <a:extLst>
              <a:ext uri="{FF2B5EF4-FFF2-40B4-BE49-F238E27FC236}">
                <a16:creationId xmlns:a16="http://schemas.microsoft.com/office/drawing/2014/main" id="{202274D2-8C1A-FE49-9387-17CA4CF568F3}"/>
              </a:ext>
            </a:extLst>
          </p:cNvPr>
          <p:cNvSpPr>
            <a:spLocks noGrp="1"/>
          </p:cNvSpPr>
          <p:nvPr>
            <p:ph type="body" sz="quarter" idx="29" hasCustomPrompt="1"/>
          </p:nvPr>
        </p:nvSpPr>
        <p:spPr>
          <a:xfrm>
            <a:off x="6360458"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6" name="Tijdelijke aanduiding voor tekst 11">
            <a:extLst>
              <a:ext uri="{FF2B5EF4-FFF2-40B4-BE49-F238E27FC236}">
                <a16:creationId xmlns:a16="http://schemas.microsoft.com/office/drawing/2014/main" id="{A227CD40-E077-8343-AE25-3B49264144D5}"/>
              </a:ext>
            </a:extLst>
          </p:cNvPr>
          <p:cNvSpPr>
            <a:spLocks noGrp="1"/>
          </p:cNvSpPr>
          <p:nvPr>
            <p:ph type="body" sz="quarter" idx="30"/>
          </p:nvPr>
        </p:nvSpPr>
        <p:spPr>
          <a:xfrm>
            <a:off x="6360458" y="3545340"/>
            <a:ext cx="2321859" cy="1290820"/>
          </a:xfrm>
        </p:spPr>
        <p:txBody>
          <a:bodyPr anchor="t" anchorCtr="0"/>
          <a:lstStyle>
            <a:lvl1pPr>
              <a:defRPr sz="1400" b="0" i="0"/>
            </a:lvl1pPr>
          </a:lstStyle>
          <a:p>
            <a:endParaRPr lang="en-AU"/>
          </a:p>
        </p:txBody>
      </p:sp>
      <p:sp>
        <p:nvSpPr>
          <p:cNvPr id="57" name="Tijdelijke aanduiding voor tekst 11">
            <a:extLst>
              <a:ext uri="{FF2B5EF4-FFF2-40B4-BE49-F238E27FC236}">
                <a16:creationId xmlns:a16="http://schemas.microsoft.com/office/drawing/2014/main" id="{FED2A811-6C79-A941-96D8-17D74EA182CF}"/>
              </a:ext>
            </a:extLst>
          </p:cNvPr>
          <p:cNvSpPr>
            <a:spLocks noGrp="1"/>
          </p:cNvSpPr>
          <p:nvPr>
            <p:ph type="body" sz="quarter" idx="31" hasCustomPrompt="1"/>
          </p:nvPr>
        </p:nvSpPr>
        <p:spPr>
          <a:xfrm>
            <a:off x="838200"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8" name="Tijdelijke aanduiding voor tekst 11">
            <a:extLst>
              <a:ext uri="{FF2B5EF4-FFF2-40B4-BE49-F238E27FC236}">
                <a16:creationId xmlns:a16="http://schemas.microsoft.com/office/drawing/2014/main" id="{6DE60691-F5DC-AA4B-86F2-68DE1986EA66}"/>
              </a:ext>
            </a:extLst>
          </p:cNvPr>
          <p:cNvSpPr>
            <a:spLocks noGrp="1"/>
          </p:cNvSpPr>
          <p:nvPr>
            <p:ph type="body" sz="quarter" idx="32"/>
          </p:nvPr>
        </p:nvSpPr>
        <p:spPr>
          <a:xfrm>
            <a:off x="838200" y="3545340"/>
            <a:ext cx="2321859" cy="1290820"/>
          </a:xfrm>
        </p:spPr>
        <p:txBody>
          <a:bodyPr anchor="t" anchorCtr="0"/>
          <a:lstStyle>
            <a:lvl1pPr>
              <a:defRPr sz="1400" b="0" i="0"/>
            </a:lvl1pPr>
          </a:lstStyle>
          <a:p>
            <a:endParaRPr lang="en-AU"/>
          </a:p>
        </p:txBody>
      </p:sp>
      <p:sp>
        <p:nvSpPr>
          <p:cNvPr id="59" name="Tijdelijke aanduiding voor tekst 11">
            <a:extLst>
              <a:ext uri="{FF2B5EF4-FFF2-40B4-BE49-F238E27FC236}">
                <a16:creationId xmlns:a16="http://schemas.microsoft.com/office/drawing/2014/main" id="{BB406230-3EAE-7845-937E-2CD9CAB86575}"/>
              </a:ext>
            </a:extLst>
          </p:cNvPr>
          <p:cNvSpPr>
            <a:spLocks noGrp="1"/>
          </p:cNvSpPr>
          <p:nvPr>
            <p:ph type="body" sz="quarter" idx="33" hasCustomPrompt="1"/>
          </p:nvPr>
        </p:nvSpPr>
        <p:spPr>
          <a:xfrm>
            <a:off x="3599329"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60" name="Tijdelijke aanduiding voor tekst 11">
            <a:extLst>
              <a:ext uri="{FF2B5EF4-FFF2-40B4-BE49-F238E27FC236}">
                <a16:creationId xmlns:a16="http://schemas.microsoft.com/office/drawing/2014/main" id="{D7197C3F-C570-744E-A337-64F6AFEA3767}"/>
              </a:ext>
            </a:extLst>
          </p:cNvPr>
          <p:cNvSpPr>
            <a:spLocks noGrp="1"/>
          </p:cNvSpPr>
          <p:nvPr>
            <p:ph type="body" sz="quarter" idx="34"/>
          </p:nvPr>
        </p:nvSpPr>
        <p:spPr>
          <a:xfrm>
            <a:off x="3599329" y="3545340"/>
            <a:ext cx="2321859" cy="1290820"/>
          </a:xfrm>
        </p:spPr>
        <p:txBody>
          <a:bodyPr anchor="t" anchorCtr="0"/>
          <a:lstStyle>
            <a:lvl1pPr>
              <a:defRPr sz="1400" b="0" i="0"/>
            </a:lvl1pPr>
          </a:lstStyle>
          <a:p>
            <a:endParaRPr lang="en-AU"/>
          </a:p>
        </p:txBody>
      </p:sp>
      <p:sp>
        <p:nvSpPr>
          <p:cNvPr id="61" name="Tijdelijke aanduiding voor tekst 11">
            <a:extLst>
              <a:ext uri="{FF2B5EF4-FFF2-40B4-BE49-F238E27FC236}">
                <a16:creationId xmlns:a16="http://schemas.microsoft.com/office/drawing/2014/main" id="{662B2EAF-8E0D-8145-9E17-D0CA1925F16A}"/>
              </a:ext>
            </a:extLst>
          </p:cNvPr>
          <p:cNvSpPr>
            <a:spLocks noGrp="1"/>
          </p:cNvSpPr>
          <p:nvPr>
            <p:ph type="body" sz="quarter" idx="35" hasCustomPrompt="1"/>
          </p:nvPr>
        </p:nvSpPr>
        <p:spPr>
          <a:xfrm>
            <a:off x="9031941"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62" name="Tijdelijke aanduiding voor tekst 11">
            <a:extLst>
              <a:ext uri="{FF2B5EF4-FFF2-40B4-BE49-F238E27FC236}">
                <a16:creationId xmlns:a16="http://schemas.microsoft.com/office/drawing/2014/main" id="{1A7EE7A4-1829-4F4A-99DB-172857F2CF74}"/>
              </a:ext>
            </a:extLst>
          </p:cNvPr>
          <p:cNvSpPr>
            <a:spLocks noGrp="1"/>
          </p:cNvSpPr>
          <p:nvPr>
            <p:ph type="body" sz="quarter" idx="36"/>
          </p:nvPr>
        </p:nvSpPr>
        <p:spPr>
          <a:xfrm>
            <a:off x="9031941" y="3545340"/>
            <a:ext cx="2321859" cy="1290820"/>
          </a:xfrm>
        </p:spPr>
        <p:txBody>
          <a:bodyPr anchor="t" anchorCtr="0"/>
          <a:lstStyle>
            <a:lvl1pPr>
              <a:defRPr sz="1400" b="0" i="0"/>
            </a:lvl1pPr>
          </a:lstStyle>
          <a:p>
            <a:endParaRPr lang="en-AU"/>
          </a:p>
        </p:txBody>
      </p:sp>
      <p:grpSp>
        <p:nvGrpSpPr>
          <p:cNvPr id="63" name="Groep 62">
            <a:extLst>
              <a:ext uri="{FF2B5EF4-FFF2-40B4-BE49-F238E27FC236}">
                <a16:creationId xmlns:a16="http://schemas.microsoft.com/office/drawing/2014/main" id="{19AC65BD-248E-0740-BE3F-789E18177C6B}"/>
              </a:ext>
            </a:extLst>
          </p:cNvPr>
          <p:cNvGrpSpPr/>
          <p:nvPr userDrawn="1"/>
        </p:nvGrpSpPr>
        <p:grpSpPr>
          <a:xfrm>
            <a:off x="838200" y="5970129"/>
            <a:ext cx="2321859" cy="762000"/>
            <a:chOff x="0" y="6051176"/>
            <a:chExt cx="12192000" cy="762000"/>
          </a:xfrm>
        </p:grpSpPr>
        <p:cxnSp>
          <p:nvCxnSpPr>
            <p:cNvPr id="64" name="Rechte verbindingslijn 63">
              <a:extLst>
                <a:ext uri="{FF2B5EF4-FFF2-40B4-BE49-F238E27FC236}">
                  <a16:creationId xmlns:a16="http://schemas.microsoft.com/office/drawing/2014/main" id="{6F1DB2B9-FA60-E843-A94A-69BF1365981B}"/>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FA4D7E2D-3741-D14D-ADF5-08B0CAAA6D6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A31B627A-9228-1C47-9319-DAF044F4303F}"/>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C08E26EF-6BD8-4D43-854B-E81847D4F849}"/>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91016677-4A48-1C4E-8FA9-9800873B4B1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E89690D3-AA36-4144-BFF0-807C068D7A9C}"/>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0" name="Groep 69">
            <a:extLst>
              <a:ext uri="{FF2B5EF4-FFF2-40B4-BE49-F238E27FC236}">
                <a16:creationId xmlns:a16="http://schemas.microsoft.com/office/drawing/2014/main" id="{F1FDAAC5-0FAA-044E-B380-49F1F9654072}"/>
              </a:ext>
            </a:extLst>
          </p:cNvPr>
          <p:cNvGrpSpPr/>
          <p:nvPr userDrawn="1"/>
        </p:nvGrpSpPr>
        <p:grpSpPr>
          <a:xfrm>
            <a:off x="3599329" y="5970129"/>
            <a:ext cx="2321859" cy="762000"/>
            <a:chOff x="0" y="6051176"/>
            <a:chExt cx="12192000" cy="762000"/>
          </a:xfrm>
        </p:grpSpPr>
        <p:cxnSp>
          <p:nvCxnSpPr>
            <p:cNvPr id="71" name="Rechte verbindingslijn 70">
              <a:extLst>
                <a:ext uri="{FF2B5EF4-FFF2-40B4-BE49-F238E27FC236}">
                  <a16:creationId xmlns:a16="http://schemas.microsoft.com/office/drawing/2014/main" id="{33B1ACBC-E374-374A-B8CA-2D888E8DBF77}"/>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B773B823-DD7C-0646-9AAA-5602E1515933}"/>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5163D3FD-30B3-5C47-A652-99A173A2E807}"/>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7FB4DA6D-8BE7-B146-8BC5-0542737CEB3D}"/>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D370C5AF-9869-2343-B02D-5D8D11E7198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1DFD1470-3C49-474B-9079-E3EC31AC13D1}"/>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26" name="Groep 125">
            <a:extLst>
              <a:ext uri="{FF2B5EF4-FFF2-40B4-BE49-F238E27FC236}">
                <a16:creationId xmlns:a16="http://schemas.microsoft.com/office/drawing/2014/main" id="{310EB821-7B2B-E149-BCF7-F2E88F5BEB95}"/>
              </a:ext>
            </a:extLst>
          </p:cNvPr>
          <p:cNvGrpSpPr/>
          <p:nvPr userDrawn="1"/>
        </p:nvGrpSpPr>
        <p:grpSpPr>
          <a:xfrm>
            <a:off x="6360457" y="5970129"/>
            <a:ext cx="2321859" cy="762000"/>
            <a:chOff x="0" y="6051176"/>
            <a:chExt cx="12192000" cy="762000"/>
          </a:xfrm>
        </p:grpSpPr>
        <p:cxnSp>
          <p:nvCxnSpPr>
            <p:cNvPr id="127" name="Rechte verbindingslijn 126">
              <a:extLst>
                <a:ext uri="{FF2B5EF4-FFF2-40B4-BE49-F238E27FC236}">
                  <a16:creationId xmlns:a16="http://schemas.microsoft.com/office/drawing/2014/main" id="{5E9BD8A6-A62C-5647-900C-25AAF2563BF7}"/>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5A85E799-6BE8-D84E-87E4-3BA0CEBC9AF6}"/>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05292DAF-2081-7C47-ABCE-21B03582AD89}"/>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67A8B064-2E66-2143-98E2-EB367910E152}"/>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32FABC07-FCF4-3447-8F9E-5276236BA743}"/>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9DB9CBFE-E680-6F4C-833F-6E6D8155CDF5}"/>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3" name="Groep 132">
            <a:extLst>
              <a:ext uri="{FF2B5EF4-FFF2-40B4-BE49-F238E27FC236}">
                <a16:creationId xmlns:a16="http://schemas.microsoft.com/office/drawing/2014/main" id="{28A08B02-BDDD-0E40-A131-FB4F232AF61D}"/>
              </a:ext>
            </a:extLst>
          </p:cNvPr>
          <p:cNvGrpSpPr/>
          <p:nvPr userDrawn="1"/>
        </p:nvGrpSpPr>
        <p:grpSpPr>
          <a:xfrm>
            <a:off x="9031940" y="5970129"/>
            <a:ext cx="2321859" cy="762000"/>
            <a:chOff x="0" y="6051176"/>
            <a:chExt cx="12192000" cy="762000"/>
          </a:xfrm>
        </p:grpSpPr>
        <p:cxnSp>
          <p:nvCxnSpPr>
            <p:cNvPr id="134" name="Rechte verbindingslijn 133">
              <a:extLst>
                <a:ext uri="{FF2B5EF4-FFF2-40B4-BE49-F238E27FC236}">
                  <a16:creationId xmlns:a16="http://schemas.microsoft.com/office/drawing/2014/main" id="{0639861C-02FE-A64C-9D96-5A13B8DC42A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D794636D-4DA4-104E-B576-9FB5066EEF01}"/>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E51BD4E6-BEA1-A842-B202-01EB8EAC12BF}"/>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37326EEB-C2A6-9645-ADDC-740B49C0EE6E}"/>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B728CABA-852A-A74F-8E95-AB98465E49D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8C293485-8E7F-8A4F-83C0-71CD961C061E}"/>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40" name="Groep 139">
            <a:extLst>
              <a:ext uri="{FF2B5EF4-FFF2-40B4-BE49-F238E27FC236}">
                <a16:creationId xmlns:a16="http://schemas.microsoft.com/office/drawing/2014/main" id="{45BA246F-4A34-A840-9BDC-0903C3718207}"/>
              </a:ext>
            </a:extLst>
          </p:cNvPr>
          <p:cNvGrpSpPr/>
          <p:nvPr userDrawn="1"/>
        </p:nvGrpSpPr>
        <p:grpSpPr>
          <a:xfrm>
            <a:off x="838199" y="5055730"/>
            <a:ext cx="2321859" cy="762000"/>
            <a:chOff x="0" y="6051176"/>
            <a:chExt cx="12192000" cy="762000"/>
          </a:xfrm>
        </p:grpSpPr>
        <p:cxnSp>
          <p:nvCxnSpPr>
            <p:cNvPr id="141" name="Rechte verbindingslijn 140">
              <a:extLst>
                <a:ext uri="{FF2B5EF4-FFF2-40B4-BE49-F238E27FC236}">
                  <a16:creationId xmlns:a16="http://schemas.microsoft.com/office/drawing/2014/main" id="{4C607BCB-F90E-FD44-A63B-30A119129D8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68A0C81F-D358-624E-9B84-B67059997A3E}"/>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DA1629AE-30AB-AE44-83F7-953848E5439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F08F6C0E-BFD3-5048-9A6C-D2B9D418A136}"/>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AB8E2F67-CAF6-B040-A31E-1EF9EDE9346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127ADB84-0278-3548-86BE-22D39B1486CE}"/>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47" name="Groep 146">
            <a:extLst>
              <a:ext uri="{FF2B5EF4-FFF2-40B4-BE49-F238E27FC236}">
                <a16:creationId xmlns:a16="http://schemas.microsoft.com/office/drawing/2014/main" id="{54F34D49-894F-0C4E-86A2-3A9A94B68E37}"/>
              </a:ext>
            </a:extLst>
          </p:cNvPr>
          <p:cNvGrpSpPr/>
          <p:nvPr userDrawn="1"/>
        </p:nvGrpSpPr>
        <p:grpSpPr>
          <a:xfrm>
            <a:off x="3599329" y="5061940"/>
            <a:ext cx="2321859" cy="762000"/>
            <a:chOff x="0" y="6051176"/>
            <a:chExt cx="12192000" cy="762000"/>
          </a:xfrm>
        </p:grpSpPr>
        <p:cxnSp>
          <p:nvCxnSpPr>
            <p:cNvPr id="148" name="Rechte verbindingslijn 147">
              <a:extLst>
                <a:ext uri="{FF2B5EF4-FFF2-40B4-BE49-F238E27FC236}">
                  <a16:creationId xmlns:a16="http://schemas.microsoft.com/office/drawing/2014/main" id="{10200313-D5A8-6D4D-8842-44417A6CD6DD}"/>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351188AE-C7B1-234D-92AD-C2B0BDAA1E1A}"/>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CA5DBCF7-EE90-D040-BFE8-2E6BC8773AE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1" name="Rechte verbindingslijn 150">
              <a:extLst>
                <a:ext uri="{FF2B5EF4-FFF2-40B4-BE49-F238E27FC236}">
                  <a16:creationId xmlns:a16="http://schemas.microsoft.com/office/drawing/2014/main" id="{AEEB6725-2DEB-0848-9416-E57DCB9A2BC6}"/>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7784D739-1CA5-D943-AEE9-54E302A8D0ED}"/>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E1C5B5CA-708E-1446-AA81-084D00812C14}"/>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54" name="Groep 153">
            <a:extLst>
              <a:ext uri="{FF2B5EF4-FFF2-40B4-BE49-F238E27FC236}">
                <a16:creationId xmlns:a16="http://schemas.microsoft.com/office/drawing/2014/main" id="{0172CF74-40B5-804C-9DF2-272F64925C5C}"/>
              </a:ext>
            </a:extLst>
          </p:cNvPr>
          <p:cNvGrpSpPr/>
          <p:nvPr userDrawn="1"/>
        </p:nvGrpSpPr>
        <p:grpSpPr>
          <a:xfrm>
            <a:off x="6360456" y="5055730"/>
            <a:ext cx="2321859" cy="762000"/>
            <a:chOff x="0" y="6051176"/>
            <a:chExt cx="12192000" cy="762000"/>
          </a:xfrm>
        </p:grpSpPr>
        <p:cxnSp>
          <p:nvCxnSpPr>
            <p:cNvPr id="155" name="Rechte verbindingslijn 154">
              <a:extLst>
                <a:ext uri="{FF2B5EF4-FFF2-40B4-BE49-F238E27FC236}">
                  <a16:creationId xmlns:a16="http://schemas.microsoft.com/office/drawing/2014/main" id="{17CFCAD8-2ED9-B54F-87D0-59C2044E2103}"/>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85C4C9B6-7BB0-9C46-81A0-7B26B988EB5C}"/>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94B54837-0F25-DA4B-887A-469FAEEF853E}"/>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1CB02157-189F-AD46-A791-CC06067CF2D1}"/>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81009829-89D4-7943-B7D4-3E316E73E6EB}"/>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0" name="Rechte verbindingslijn 159">
              <a:extLst>
                <a:ext uri="{FF2B5EF4-FFF2-40B4-BE49-F238E27FC236}">
                  <a16:creationId xmlns:a16="http://schemas.microsoft.com/office/drawing/2014/main" id="{CDDC8958-25DE-8E4D-BB32-EAD7DDA48966}"/>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61" name="Groep 160">
            <a:extLst>
              <a:ext uri="{FF2B5EF4-FFF2-40B4-BE49-F238E27FC236}">
                <a16:creationId xmlns:a16="http://schemas.microsoft.com/office/drawing/2014/main" id="{5189DE04-249A-904E-B67D-585206E9BDC7}"/>
              </a:ext>
            </a:extLst>
          </p:cNvPr>
          <p:cNvGrpSpPr/>
          <p:nvPr userDrawn="1"/>
        </p:nvGrpSpPr>
        <p:grpSpPr>
          <a:xfrm>
            <a:off x="9031940" y="5055730"/>
            <a:ext cx="2321859" cy="762000"/>
            <a:chOff x="0" y="6051176"/>
            <a:chExt cx="12192000" cy="762000"/>
          </a:xfrm>
        </p:grpSpPr>
        <p:cxnSp>
          <p:nvCxnSpPr>
            <p:cNvPr id="162" name="Rechte verbindingslijn 161">
              <a:extLst>
                <a:ext uri="{FF2B5EF4-FFF2-40B4-BE49-F238E27FC236}">
                  <a16:creationId xmlns:a16="http://schemas.microsoft.com/office/drawing/2014/main" id="{BF96DF84-6F8B-4C44-9664-11AB6832154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2005C74D-9BBB-9F4B-A52F-FD8B800745BB}"/>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B5926EDA-999C-3940-9ED7-D36FF8F759F9}"/>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E05A5E50-256E-5E48-B339-AC9664DF506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id="{9B35C14C-91B8-0840-89A5-66623EF9517C}"/>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7" name="Rechte verbindingslijn 166">
              <a:extLst>
                <a:ext uri="{FF2B5EF4-FFF2-40B4-BE49-F238E27FC236}">
                  <a16:creationId xmlns:a16="http://schemas.microsoft.com/office/drawing/2014/main" id="{0472EBF0-2F36-BC42-BFB6-10565076A8B6}"/>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1337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1667436"/>
            <a:ext cx="6757145" cy="457199"/>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55" name="Tijdelijke aanduiding voor tekst 11">
            <a:extLst>
              <a:ext uri="{FF2B5EF4-FFF2-40B4-BE49-F238E27FC236}">
                <a16:creationId xmlns:a16="http://schemas.microsoft.com/office/drawing/2014/main" id="{4FFC81CF-9F35-F94F-AC4A-C5E1E0E0CA5E}"/>
              </a:ext>
            </a:extLst>
          </p:cNvPr>
          <p:cNvSpPr>
            <a:spLocks noGrp="1"/>
          </p:cNvSpPr>
          <p:nvPr>
            <p:ph type="body" sz="quarter" idx="29" hasCustomPrompt="1"/>
          </p:nvPr>
        </p:nvSpPr>
        <p:spPr>
          <a:xfrm>
            <a:off x="6360458"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6" name="Tijdelijke aanduiding voor tekst 11">
            <a:extLst>
              <a:ext uri="{FF2B5EF4-FFF2-40B4-BE49-F238E27FC236}">
                <a16:creationId xmlns:a16="http://schemas.microsoft.com/office/drawing/2014/main" id="{DEE87F4B-FDD8-644A-B19E-BD7036EB2968}"/>
              </a:ext>
            </a:extLst>
          </p:cNvPr>
          <p:cNvSpPr>
            <a:spLocks noGrp="1"/>
          </p:cNvSpPr>
          <p:nvPr>
            <p:ph type="body" sz="quarter" idx="30"/>
          </p:nvPr>
        </p:nvSpPr>
        <p:spPr>
          <a:xfrm>
            <a:off x="6360458" y="3545340"/>
            <a:ext cx="2321859" cy="921304"/>
          </a:xfrm>
        </p:spPr>
        <p:txBody>
          <a:bodyPr anchor="t" anchorCtr="0"/>
          <a:lstStyle>
            <a:lvl1pPr>
              <a:defRPr sz="1400" b="0" i="0"/>
            </a:lvl1pPr>
          </a:lstStyle>
          <a:p>
            <a:endParaRPr lang="en-AU"/>
          </a:p>
        </p:txBody>
      </p:sp>
      <p:sp>
        <p:nvSpPr>
          <p:cNvPr id="72" name="Tijdelijke aanduiding voor tekst 11">
            <a:extLst>
              <a:ext uri="{FF2B5EF4-FFF2-40B4-BE49-F238E27FC236}">
                <a16:creationId xmlns:a16="http://schemas.microsoft.com/office/drawing/2014/main" id="{76426F73-6FEC-C049-AA7B-7375C869EFF7}"/>
              </a:ext>
            </a:extLst>
          </p:cNvPr>
          <p:cNvSpPr>
            <a:spLocks noGrp="1"/>
          </p:cNvSpPr>
          <p:nvPr>
            <p:ph type="body" sz="quarter" idx="31" hasCustomPrompt="1"/>
          </p:nvPr>
        </p:nvSpPr>
        <p:spPr>
          <a:xfrm>
            <a:off x="838200"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73" name="Tijdelijke aanduiding voor tekst 11">
            <a:extLst>
              <a:ext uri="{FF2B5EF4-FFF2-40B4-BE49-F238E27FC236}">
                <a16:creationId xmlns:a16="http://schemas.microsoft.com/office/drawing/2014/main" id="{CE9D3E8F-67FB-A54B-A309-060EE2CCA4AD}"/>
              </a:ext>
            </a:extLst>
          </p:cNvPr>
          <p:cNvSpPr>
            <a:spLocks noGrp="1"/>
          </p:cNvSpPr>
          <p:nvPr>
            <p:ph type="body" sz="quarter" idx="32"/>
          </p:nvPr>
        </p:nvSpPr>
        <p:spPr>
          <a:xfrm>
            <a:off x="838200" y="3545340"/>
            <a:ext cx="2321859" cy="921304"/>
          </a:xfrm>
        </p:spPr>
        <p:txBody>
          <a:bodyPr anchor="t" anchorCtr="0"/>
          <a:lstStyle>
            <a:lvl1pPr>
              <a:defRPr sz="1400" b="0" i="0"/>
            </a:lvl1pPr>
          </a:lstStyle>
          <a:p>
            <a:endParaRPr lang="en-AU"/>
          </a:p>
        </p:txBody>
      </p:sp>
      <p:sp>
        <p:nvSpPr>
          <p:cNvPr id="138" name="Tijdelijke aanduiding voor tekst 11">
            <a:extLst>
              <a:ext uri="{FF2B5EF4-FFF2-40B4-BE49-F238E27FC236}">
                <a16:creationId xmlns:a16="http://schemas.microsoft.com/office/drawing/2014/main" id="{A053BB20-6409-2144-855D-5CEB7545CF5B}"/>
              </a:ext>
            </a:extLst>
          </p:cNvPr>
          <p:cNvSpPr>
            <a:spLocks noGrp="1"/>
          </p:cNvSpPr>
          <p:nvPr userDrawn="1">
            <p:ph type="body" sz="quarter" idx="33" hasCustomPrompt="1"/>
          </p:nvPr>
        </p:nvSpPr>
        <p:spPr>
          <a:xfrm>
            <a:off x="3599329"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39" name="Tijdelijke aanduiding voor tekst 11">
            <a:extLst>
              <a:ext uri="{FF2B5EF4-FFF2-40B4-BE49-F238E27FC236}">
                <a16:creationId xmlns:a16="http://schemas.microsoft.com/office/drawing/2014/main" id="{C5BC2CD7-BE3A-7F4B-BDD5-3474DDA017F1}"/>
              </a:ext>
            </a:extLst>
          </p:cNvPr>
          <p:cNvSpPr>
            <a:spLocks noGrp="1"/>
          </p:cNvSpPr>
          <p:nvPr userDrawn="1">
            <p:ph type="body" sz="quarter" idx="34"/>
          </p:nvPr>
        </p:nvSpPr>
        <p:spPr>
          <a:xfrm>
            <a:off x="3599329" y="3545340"/>
            <a:ext cx="2321859" cy="921304"/>
          </a:xfrm>
        </p:spPr>
        <p:txBody>
          <a:bodyPr anchor="t" anchorCtr="0"/>
          <a:lstStyle>
            <a:lvl1pPr>
              <a:defRPr sz="1400" b="0" i="0"/>
            </a:lvl1pPr>
          </a:lstStyle>
          <a:p>
            <a:endParaRPr lang="en-AU"/>
          </a:p>
        </p:txBody>
      </p:sp>
      <p:sp>
        <p:nvSpPr>
          <p:cNvPr id="155" name="Tijdelijke aanduiding voor tekst 11">
            <a:extLst>
              <a:ext uri="{FF2B5EF4-FFF2-40B4-BE49-F238E27FC236}">
                <a16:creationId xmlns:a16="http://schemas.microsoft.com/office/drawing/2014/main" id="{F1AAB9B8-95F2-8D4E-B26B-6CC1F3E3FD4E}"/>
              </a:ext>
            </a:extLst>
          </p:cNvPr>
          <p:cNvSpPr>
            <a:spLocks noGrp="1"/>
          </p:cNvSpPr>
          <p:nvPr userDrawn="1">
            <p:ph type="body" sz="quarter" idx="35" hasCustomPrompt="1"/>
          </p:nvPr>
        </p:nvSpPr>
        <p:spPr>
          <a:xfrm>
            <a:off x="9031941"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56" name="Tijdelijke aanduiding voor tekst 11">
            <a:extLst>
              <a:ext uri="{FF2B5EF4-FFF2-40B4-BE49-F238E27FC236}">
                <a16:creationId xmlns:a16="http://schemas.microsoft.com/office/drawing/2014/main" id="{AC62D672-87E3-9943-A17B-FF72E63CCE77}"/>
              </a:ext>
            </a:extLst>
          </p:cNvPr>
          <p:cNvSpPr>
            <a:spLocks noGrp="1"/>
          </p:cNvSpPr>
          <p:nvPr userDrawn="1">
            <p:ph type="body" sz="quarter" idx="36"/>
          </p:nvPr>
        </p:nvSpPr>
        <p:spPr>
          <a:xfrm>
            <a:off x="9031941" y="3545340"/>
            <a:ext cx="2321859" cy="921304"/>
          </a:xfrm>
        </p:spPr>
        <p:txBody>
          <a:bodyPr anchor="t" anchorCtr="0"/>
          <a:lstStyle>
            <a:lvl1pPr>
              <a:defRPr sz="1400" b="0" i="0"/>
            </a:lvl1pPr>
          </a:lstStyle>
          <a:p>
            <a:endParaRPr lang="en-AU"/>
          </a:p>
        </p:txBody>
      </p:sp>
      <p:sp>
        <p:nvSpPr>
          <p:cNvPr id="172" name="Tijdelijke aanduiding voor afbeelding 13">
            <a:extLst>
              <a:ext uri="{FF2B5EF4-FFF2-40B4-BE49-F238E27FC236}">
                <a16:creationId xmlns:a16="http://schemas.microsoft.com/office/drawing/2014/main" id="{51CB1D6A-39C9-1542-84CD-D18FCD81D003}"/>
              </a:ext>
            </a:extLst>
          </p:cNvPr>
          <p:cNvSpPr>
            <a:spLocks noGrp="1"/>
          </p:cNvSpPr>
          <p:nvPr userDrawn="1">
            <p:ph type="pic" sz="quarter" idx="18" hasCustomPrompt="1"/>
          </p:nvPr>
        </p:nvSpPr>
        <p:spPr>
          <a:xfrm>
            <a:off x="838200" y="2328468"/>
            <a:ext cx="681318" cy="680299"/>
          </a:xfrm>
        </p:spPr>
        <p:txBody>
          <a:bodyPr anchor="ctr"/>
          <a:lstStyle>
            <a:lvl1pPr algn="ctr">
              <a:defRPr b="0" i="0"/>
            </a:lvl1pPr>
          </a:lstStyle>
          <a:p>
            <a:r>
              <a:rPr lang="en-AU"/>
              <a:t>Insert </a:t>
            </a:r>
            <a:br>
              <a:rPr lang="en-AU"/>
            </a:br>
            <a:r>
              <a:rPr lang="en-AU"/>
              <a:t>icon</a:t>
            </a:r>
          </a:p>
        </p:txBody>
      </p:sp>
      <p:sp>
        <p:nvSpPr>
          <p:cNvPr id="173" name="Tijdelijke aanduiding voor afbeelding 13">
            <a:extLst>
              <a:ext uri="{FF2B5EF4-FFF2-40B4-BE49-F238E27FC236}">
                <a16:creationId xmlns:a16="http://schemas.microsoft.com/office/drawing/2014/main" id="{BE50F3D0-ED39-BB48-A888-489EFD4BBD68}"/>
              </a:ext>
            </a:extLst>
          </p:cNvPr>
          <p:cNvSpPr>
            <a:spLocks noGrp="1"/>
          </p:cNvSpPr>
          <p:nvPr userDrawn="1">
            <p:ph type="pic" sz="quarter" idx="37" hasCustomPrompt="1"/>
          </p:nvPr>
        </p:nvSpPr>
        <p:spPr>
          <a:xfrm>
            <a:off x="3599329" y="2328468"/>
            <a:ext cx="681318" cy="680299"/>
          </a:xfrm>
        </p:spPr>
        <p:txBody>
          <a:bodyPr anchor="ctr"/>
          <a:lstStyle>
            <a:lvl1pPr algn="ctr">
              <a:defRPr b="0" i="0"/>
            </a:lvl1pPr>
          </a:lstStyle>
          <a:p>
            <a:r>
              <a:rPr lang="en-AU"/>
              <a:t>Insert </a:t>
            </a:r>
            <a:br>
              <a:rPr lang="en-AU"/>
            </a:br>
            <a:r>
              <a:rPr lang="en-AU"/>
              <a:t>icon</a:t>
            </a:r>
          </a:p>
        </p:txBody>
      </p:sp>
      <p:sp>
        <p:nvSpPr>
          <p:cNvPr id="174" name="Tijdelijke aanduiding voor afbeelding 13">
            <a:extLst>
              <a:ext uri="{FF2B5EF4-FFF2-40B4-BE49-F238E27FC236}">
                <a16:creationId xmlns:a16="http://schemas.microsoft.com/office/drawing/2014/main" id="{2923CAA7-D28C-244B-B047-F1E494953944}"/>
              </a:ext>
            </a:extLst>
          </p:cNvPr>
          <p:cNvSpPr>
            <a:spLocks noGrp="1"/>
          </p:cNvSpPr>
          <p:nvPr userDrawn="1">
            <p:ph type="pic" sz="quarter" idx="38" hasCustomPrompt="1"/>
          </p:nvPr>
        </p:nvSpPr>
        <p:spPr>
          <a:xfrm>
            <a:off x="6360458" y="2328468"/>
            <a:ext cx="681318" cy="680299"/>
          </a:xfrm>
        </p:spPr>
        <p:txBody>
          <a:bodyPr anchor="ctr"/>
          <a:lstStyle>
            <a:lvl1pPr algn="ctr">
              <a:defRPr b="0" i="0"/>
            </a:lvl1pPr>
          </a:lstStyle>
          <a:p>
            <a:r>
              <a:rPr lang="en-AU"/>
              <a:t>Insert </a:t>
            </a:r>
            <a:br>
              <a:rPr lang="en-AU"/>
            </a:br>
            <a:r>
              <a:rPr lang="en-AU"/>
              <a:t>icon</a:t>
            </a:r>
          </a:p>
        </p:txBody>
      </p:sp>
      <p:sp>
        <p:nvSpPr>
          <p:cNvPr id="175" name="Tijdelijke aanduiding voor afbeelding 13">
            <a:extLst>
              <a:ext uri="{FF2B5EF4-FFF2-40B4-BE49-F238E27FC236}">
                <a16:creationId xmlns:a16="http://schemas.microsoft.com/office/drawing/2014/main" id="{9DAADEBC-8CC3-6348-A617-5D82D530236C}"/>
              </a:ext>
            </a:extLst>
          </p:cNvPr>
          <p:cNvSpPr>
            <a:spLocks noGrp="1"/>
          </p:cNvSpPr>
          <p:nvPr userDrawn="1">
            <p:ph type="pic" sz="quarter" idx="39" hasCustomPrompt="1"/>
          </p:nvPr>
        </p:nvSpPr>
        <p:spPr>
          <a:xfrm>
            <a:off x="9031941" y="2328468"/>
            <a:ext cx="681318" cy="680299"/>
          </a:xfrm>
        </p:spPr>
        <p:txBody>
          <a:bodyPr anchor="ctr"/>
          <a:lstStyle>
            <a:lvl1pPr algn="ctr">
              <a:defRPr b="0" i="0"/>
            </a:lvl1pPr>
          </a:lstStyle>
          <a:p>
            <a:r>
              <a:rPr lang="en-AU"/>
              <a:t>Insert </a:t>
            </a:r>
            <a:br>
              <a:rPr lang="en-AU"/>
            </a:br>
            <a:r>
              <a:rPr lang="en-AU"/>
              <a:t>icon</a:t>
            </a:r>
          </a:p>
        </p:txBody>
      </p:sp>
      <p:sp>
        <p:nvSpPr>
          <p:cNvPr id="176" name="Tijdelijke aanduiding voor tekst 11">
            <a:extLst>
              <a:ext uri="{FF2B5EF4-FFF2-40B4-BE49-F238E27FC236}">
                <a16:creationId xmlns:a16="http://schemas.microsoft.com/office/drawing/2014/main" id="{4A3D64E2-0A75-BD44-8E53-3B395F02F0FC}"/>
              </a:ext>
            </a:extLst>
          </p:cNvPr>
          <p:cNvSpPr>
            <a:spLocks noGrp="1"/>
          </p:cNvSpPr>
          <p:nvPr>
            <p:ph type="body" sz="quarter" idx="40" hasCustomPrompt="1"/>
          </p:nvPr>
        </p:nvSpPr>
        <p:spPr>
          <a:xfrm>
            <a:off x="6360458"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77" name="Tijdelijke aanduiding voor tekst 11">
            <a:extLst>
              <a:ext uri="{FF2B5EF4-FFF2-40B4-BE49-F238E27FC236}">
                <a16:creationId xmlns:a16="http://schemas.microsoft.com/office/drawing/2014/main" id="{46489CB5-5AE2-714E-B726-FE37A2D36EC2}"/>
              </a:ext>
            </a:extLst>
          </p:cNvPr>
          <p:cNvSpPr>
            <a:spLocks noGrp="1"/>
          </p:cNvSpPr>
          <p:nvPr>
            <p:ph type="body" sz="quarter" idx="41"/>
          </p:nvPr>
        </p:nvSpPr>
        <p:spPr>
          <a:xfrm>
            <a:off x="6360458"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
        <p:nvSpPr>
          <p:cNvPr id="178" name="Tijdelijke aanduiding voor tekst 11">
            <a:extLst>
              <a:ext uri="{FF2B5EF4-FFF2-40B4-BE49-F238E27FC236}">
                <a16:creationId xmlns:a16="http://schemas.microsoft.com/office/drawing/2014/main" id="{9E07666B-9A95-574A-A77A-FB258EB09F5F}"/>
              </a:ext>
            </a:extLst>
          </p:cNvPr>
          <p:cNvSpPr>
            <a:spLocks noGrp="1"/>
          </p:cNvSpPr>
          <p:nvPr>
            <p:ph type="body" sz="quarter" idx="42" hasCustomPrompt="1"/>
          </p:nvPr>
        </p:nvSpPr>
        <p:spPr>
          <a:xfrm>
            <a:off x="838200"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79" name="Tijdelijke aanduiding voor tekst 11">
            <a:extLst>
              <a:ext uri="{FF2B5EF4-FFF2-40B4-BE49-F238E27FC236}">
                <a16:creationId xmlns:a16="http://schemas.microsoft.com/office/drawing/2014/main" id="{C797E52D-51E0-9B45-A2B3-5846EB3A3C1B}"/>
              </a:ext>
            </a:extLst>
          </p:cNvPr>
          <p:cNvSpPr>
            <a:spLocks noGrp="1"/>
          </p:cNvSpPr>
          <p:nvPr>
            <p:ph type="body" sz="quarter" idx="43"/>
          </p:nvPr>
        </p:nvSpPr>
        <p:spPr>
          <a:xfrm>
            <a:off x="838200"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
        <p:nvSpPr>
          <p:cNvPr id="180" name="Tijdelijke aanduiding voor tekst 11">
            <a:extLst>
              <a:ext uri="{FF2B5EF4-FFF2-40B4-BE49-F238E27FC236}">
                <a16:creationId xmlns:a16="http://schemas.microsoft.com/office/drawing/2014/main" id="{02D1E84C-C1C5-FE46-80FD-AA95DB85188C}"/>
              </a:ext>
            </a:extLst>
          </p:cNvPr>
          <p:cNvSpPr>
            <a:spLocks noGrp="1"/>
          </p:cNvSpPr>
          <p:nvPr>
            <p:ph type="body" sz="quarter" idx="44" hasCustomPrompt="1"/>
          </p:nvPr>
        </p:nvSpPr>
        <p:spPr>
          <a:xfrm>
            <a:off x="3599329"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81" name="Tijdelijke aanduiding voor tekst 11">
            <a:extLst>
              <a:ext uri="{FF2B5EF4-FFF2-40B4-BE49-F238E27FC236}">
                <a16:creationId xmlns:a16="http://schemas.microsoft.com/office/drawing/2014/main" id="{AE6ACC9B-3FFC-FC41-BB74-423292B0A2D7}"/>
              </a:ext>
            </a:extLst>
          </p:cNvPr>
          <p:cNvSpPr>
            <a:spLocks noGrp="1"/>
          </p:cNvSpPr>
          <p:nvPr>
            <p:ph type="body" sz="quarter" idx="45"/>
          </p:nvPr>
        </p:nvSpPr>
        <p:spPr>
          <a:xfrm>
            <a:off x="3599329"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
        <p:nvSpPr>
          <p:cNvPr id="182" name="Tijdelijke aanduiding voor tekst 11">
            <a:extLst>
              <a:ext uri="{FF2B5EF4-FFF2-40B4-BE49-F238E27FC236}">
                <a16:creationId xmlns:a16="http://schemas.microsoft.com/office/drawing/2014/main" id="{B2C3E639-17FB-DA41-A91E-17179C766CAA}"/>
              </a:ext>
            </a:extLst>
          </p:cNvPr>
          <p:cNvSpPr>
            <a:spLocks noGrp="1"/>
          </p:cNvSpPr>
          <p:nvPr>
            <p:ph type="body" sz="quarter" idx="46" hasCustomPrompt="1"/>
          </p:nvPr>
        </p:nvSpPr>
        <p:spPr>
          <a:xfrm>
            <a:off x="9031941"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83" name="Tijdelijke aanduiding voor tekst 11">
            <a:extLst>
              <a:ext uri="{FF2B5EF4-FFF2-40B4-BE49-F238E27FC236}">
                <a16:creationId xmlns:a16="http://schemas.microsoft.com/office/drawing/2014/main" id="{A285B07F-BAFF-AA47-8ABD-0F1C32B8E54C}"/>
              </a:ext>
            </a:extLst>
          </p:cNvPr>
          <p:cNvSpPr>
            <a:spLocks noGrp="1"/>
          </p:cNvSpPr>
          <p:nvPr>
            <p:ph type="body" sz="quarter" idx="47"/>
          </p:nvPr>
        </p:nvSpPr>
        <p:spPr>
          <a:xfrm>
            <a:off x="9031941"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Tree>
    <p:extLst>
      <p:ext uri="{BB962C8B-B14F-4D97-AF65-F5344CB8AC3E}">
        <p14:creationId xmlns:p14="http://schemas.microsoft.com/office/powerpoint/2010/main" val="1315231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1667436"/>
            <a:ext cx="6757145" cy="457199"/>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55" name="Tijdelijke aanduiding voor tekst 11">
            <a:extLst>
              <a:ext uri="{FF2B5EF4-FFF2-40B4-BE49-F238E27FC236}">
                <a16:creationId xmlns:a16="http://schemas.microsoft.com/office/drawing/2014/main" id="{4FFC81CF-9F35-F94F-AC4A-C5E1E0E0CA5E}"/>
              </a:ext>
            </a:extLst>
          </p:cNvPr>
          <p:cNvSpPr>
            <a:spLocks noGrp="1"/>
          </p:cNvSpPr>
          <p:nvPr>
            <p:ph type="body" sz="quarter" idx="29" hasCustomPrompt="1"/>
          </p:nvPr>
        </p:nvSpPr>
        <p:spPr>
          <a:xfrm>
            <a:off x="6360458"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6" name="Tijdelijke aanduiding voor tekst 11">
            <a:extLst>
              <a:ext uri="{FF2B5EF4-FFF2-40B4-BE49-F238E27FC236}">
                <a16:creationId xmlns:a16="http://schemas.microsoft.com/office/drawing/2014/main" id="{DEE87F4B-FDD8-644A-B19E-BD7036EB2968}"/>
              </a:ext>
            </a:extLst>
          </p:cNvPr>
          <p:cNvSpPr>
            <a:spLocks noGrp="1"/>
          </p:cNvSpPr>
          <p:nvPr>
            <p:ph type="body" sz="quarter" idx="30"/>
          </p:nvPr>
        </p:nvSpPr>
        <p:spPr>
          <a:xfrm>
            <a:off x="6360458" y="3545340"/>
            <a:ext cx="2321859" cy="921304"/>
          </a:xfrm>
        </p:spPr>
        <p:txBody>
          <a:bodyPr anchor="t" anchorCtr="0"/>
          <a:lstStyle>
            <a:lvl1pPr>
              <a:defRPr sz="1400" b="0" i="0"/>
            </a:lvl1pPr>
          </a:lstStyle>
          <a:p>
            <a:endParaRPr lang="en-AU"/>
          </a:p>
        </p:txBody>
      </p:sp>
      <p:sp>
        <p:nvSpPr>
          <p:cNvPr id="72" name="Tijdelijke aanduiding voor tekst 11">
            <a:extLst>
              <a:ext uri="{FF2B5EF4-FFF2-40B4-BE49-F238E27FC236}">
                <a16:creationId xmlns:a16="http://schemas.microsoft.com/office/drawing/2014/main" id="{76426F73-6FEC-C049-AA7B-7375C869EFF7}"/>
              </a:ext>
            </a:extLst>
          </p:cNvPr>
          <p:cNvSpPr>
            <a:spLocks noGrp="1"/>
          </p:cNvSpPr>
          <p:nvPr>
            <p:ph type="body" sz="quarter" idx="31" hasCustomPrompt="1"/>
          </p:nvPr>
        </p:nvSpPr>
        <p:spPr>
          <a:xfrm>
            <a:off x="838200"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73" name="Tijdelijke aanduiding voor tekst 11">
            <a:extLst>
              <a:ext uri="{FF2B5EF4-FFF2-40B4-BE49-F238E27FC236}">
                <a16:creationId xmlns:a16="http://schemas.microsoft.com/office/drawing/2014/main" id="{CE9D3E8F-67FB-A54B-A309-060EE2CCA4AD}"/>
              </a:ext>
            </a:extLst>
          </p:cNvPr>
          <p:cNvSpPr>
            <a:spLocks noGrp="1"/>
          </p:cNvSpPr>
          <p:nvPr>
            <p:ph type="body" sz="quarter" idx="32"/>
          </p:nvPr>
        </p:nvSpPr>
        <p:spPr>
          <a:xfrm>
            <a:off x="838200" y="3545340"/>
            <a:ext cx="2321859" cy="921304"/>
          </a:xfrm>
        </p:spPr>
        <p:txBody>
          <a:bodyPr anchor="t" anchorCtr="0"/>
          <a:lstStyle>
            <a:lvl1pPr>
              <a:defRPr sz="1400" b="0" i="0"/>
            </a:lvl1pPr>
          </a:lstStyle>
          <a:p>
            <a:endParaRPr lang="en-AU"/>
          </a:p>
        </p:txBody>
      </p:sp>
      <p:grpSp>
        <p:nvGrpSpPr>
          <p:cNvPr id="125" name="Groep 124">
            <a:extLst>
              <a:ext uri="{FF2B5EF4-FFF2-40B4-BE49-F238E27FC236}">
                <a16:creationId xmlns:a16="http://schemas.microsoft.com/office/drawing/2014/main" id="{0B8B4049-5025-A240-A91C-0FBD0BDF15AF}"/>
              </a:ext>
            </a:extLst>
          </p:cNvPr>
          <p:cNvGrpSpPr/>
          <p:nvPr userDrawn="1"/>
        </p:nvGrpSpPr>
        <p:grpSpPr>
          <a:xfrm>
            <a:off x="838200" y="5970129"/>
            <a:ext cx="2321859" cy="762000"/>
            <a:chOff x="0" y="6051176"/>
            <a:chExt cx="12192000" cy="762000"/>
          </a:xfrm>
        </p:grpSpPr>
        <p:cxnSp>
          <p:nvCxnSpPr>
            <p:cNvPr id="126" name="Rechte verbindingslijn 125">
              <a:extLst>
                <a:ext uri="{FF2B5EF4-FFF2-40B4-BE49-F238E27FC236}">
                  <a16:creationId xmlns:a16="http://schemas.microsoft.com/office/drawing/2014/main" id="{D63DA799-499C-4A42-9E03-6A5931E0F58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2FBBFA21-E257-574C-BEAB-98EAA7F66EE6}"/>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941C2863-F190-3442-A64D-8BD464DB5AB9}"/>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20545FB2-1929-BF48-B587-5AB624E537D3}"/>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54682E62-0C97-4A4A-988C-3DF67433BFF3}"/>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13D2965C-C08B-ED47-B3CF-F30E7308CC9C}"/>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38" name="Tijdelijke aanduiding voor tekst 11">
            <a:extLst>
              <a:ext uri="{FF2B5EF4-FFF2-40B4-BE49-F238E27FC236}">
                <a16:creationId xmlns:a16="http://schemas.microsoft.com/office/drawing/2014/main" id="{A053BB20-6409-2144-855D-5CEB7545CF5B}"/>
              </a:ext>
            </a:extLst>
          </p:cNvPr>
          <p:cNvSpPr>
            <a:spLocks noGrp="1"/>
          </p:cNvSpPr>
          <p:nvPr userDrawn="1">
            <p:ph type="body" sz="quarter" idx="33" hasCustomPrompt="1"/>
          </p:nvPr>
        </p:nvSpPr>
        <p:spPr>
          <a:xfrm>
            <a:off x="3599329"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39" name="Tijdelijke aanduiding voor tekst 11">
            <a:extLst>
              <a:ext uri="{FF2B5EF4-FFF2-40B4-BE49-F238E27FC236}">
                <a16:creationId xmlns:a16="http://schemas.microsoft.com/office/drawing/2014/main" id="{C5BC2CD7-BE3A-7F4B-BDD5-3474DDA017F1}"/>
              </a:ext>
            </a:extLst>
          </p:cNvPr>
          <p:cNvSpPr>
            <a:spLocks noGrp="1"/>
          </p:cNvSpPr>
          <p:nvPr userDrawn="1">
            <p:ph type="body" sz="quarter" idx="34"/>
          </p:nvPr>
        </p:nvSpPr>
        <p:spPr>
          <a:xfrm>
            <a:off x="3599329" y="3545340"/>
            <a:ext cx="2321859" cy="921304"/>
          </a:xfrm>
        </p:spPr>
        <p:txBody>
          <a:bodyPr anchor="t" anchorCtr="0"/>
          <a:lstStyle>
            <a:lvl1pPr>
              <a:defRPr sz="1400" b="0" i="0"/>
            </a:lvl1pPr>
          </a:lstStyle>
          <a:p>
            <a:endParaRPr lang="en-AU"/>
          </a:p>
        </p:txBody>
      </p:sp>
      <p:sp>
        <p:nvSpPr>
          <p:cNvPr id="155" name="Tijdelijke aanduiding voor tekst 11">
            <a:extLst>
              <a:ext uri="{FF2B5EF4-FFF2-40B4-BE49-F238E27FC236}">
                <a16:creationId xmlns:a16="http://schemas.microsoft.com/office/drawing/2014/main" id="{F1AAB9B8-95F2-8D4E-B26B-6CC1F3E3FD4E}"/>
              </a:ext>
            </a:extLst>
          </p:cNvPr>
          <p:cNvSpPr>
            <a:spLocks noGrp="1"/>
          </p:cNvSpPr>
          <p:nvPr userDrawn="1">
            <p:ph type="body" sz="quarter" idx="35" hasCustomPrompt="1"/>
          </p:nvPr>
        </p:nvSpPr>
        <p:spPr>
          <a:xfrm>
            <a:off x="9031941"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56" name="Tijdelijke aanduiding voor tekst 11">
            <a:extLst>
              <a:ext uri="{FF2B5EF4-FFF2-40B4-BE49-F238E27FC236}">
                <a16:creationId xmlns:a16="http://schemas.microsoft.com/office/drawing/2014/main" id="{AC62D672-87E3-9943-A17B-FF72E63CCE77}"/>
              </a:ext>
            </a:extLst>
          </p:cNvPr>
          <p:cNvSpPr>
            <a:spLocks noGrp="1"/>
          </p:cNvSpPr>
          <p:nvPr userDrawn="1">
            <p:ph type="body" sz="quarter" idx="36"/>
          </p:nvPr>
        </p:nvSpPr>
        <p:spPr>
          <a:xfrm>
            <a:off x="9031941" y="3545340"/>
            <a:ext cx="2321859" cy="921304"/>
          </a:xfrm>
        </p:spPr>
        <p:txBody>
          <a:bodyPr anchor="t" anchorCtr="0"/>
          <a:lstStyle>
            <a:lvl1pPr>
              <a:defRPr sz="1400" b="0" i="0"/>
            </a:lvl1pPr>
          </a:lstStyle>
          <a:p>
            <a:endParaRPr lang="en-AU"/>
          </a:p>
        </p:txBody>
      </p:sp>
      <p:sp>
        <p:nvSpPr>
          <p:cNvPr id="172" name="Tijdelijke aanduiding voor afbeelding 13">
            <a:extLst>
              <a:ext uri="{FF2B5EF4-FFF2-40B4-BE49-F238E27FC236}">
                <a16:creationId xmlns:a16="http://schemas.microsoft.com/office/drawing/2014/main" id="{51CB1D6A-39C9-1542-84CD-D18FCD81D003}"/>
              </a:ext>
            </a:extLst>
          </p:cNvPr>
          <p:cNvSpPr>
            <a:spLocks noGrp="1"/>
          </p:cNvSpPr>
          <p:nvPr userDrawn="1">
            <p:ph type="pic" sz="quarter" idx="18" hasCustomPrompt="1"/>
          </p:nvPr>
        </p:nvSpPr>
        <p:spPr>
          <a:xfrm>
            <a:off x="838200" y="2328468"/>
            <a:ext cx="681318" cy="680299"/>
          </a:xfrm>
        </p:spPr>
        <p:txBody>
          <a:bodyPr anchor="ctr"/>
          <a:lstStyle>
            <a:lvl1pPr algn="ctr">
              <a:defRPr b="0" i="0"/>
            </a:lvl1pPr>
          </a:lstStyle>
          <a:p>
            <a:r>
              <a:rPr lang="en-AU"/>
              <a:t>Insert </a:t>
            </a:r>
            <a:br>
              <a:rPr lang="en-AU"/>
            </a:br>
            <a:r>
              <a:rPr lang="en-AU"/>
              <a:t>icon</a:t>
            </a:r>
          </a:p>
        </p:txBody>
      </p:sp>
      <p:sp>
        <p:nvSpPr>
          <p:cNvPr id="173" name="Tijdelijke aanduiding voor afbeelding 13">
            <a:extLst>
              <a:ext uri="{FF2B5EF4-FFF2-40B4-BE49-F238E27FC236}">
                <a16:creationId xmlns:a16="http://schemas.microsoft.com/office/drawing/2014/main" id="{BE50F3D0-ED39-BB48-A888-489EFD4BBD68}"/>
              </a:ext>
            </a:extLst>
          </p:cNvPr>
          <p:cNvSpPr>
            <a:spLocks noGrp="1"/>
          </p:cNvSpPr>
          <p:nvPr userDrawn="1">
            <p:ph type="pic" sz="quarter" idx="37" hasCustomPrompt="1"/>
          </p:nvPr>
        </p:nvSpPr>
        <p:spPr>
          <a:xfrm>
            <a:off x="3599329" y="2328468"/>
            <a:ext cx="681318" cy="680299"/>
          </a:xfrm>
        </p:spPr>
        <p:txBody>
          <a:bodyPr anchor="ctr"/>
          <a:lstStyle>
            <a:lvl1pPr algn="ctr">
              <a:defRPr b="0" i="0"/>
            </a:lvl1pPr>
          </a:lstStyle>
          <a:p>
            <a:r>
              <a:rPr lang="en-AU"/>
              <a:t>Insert </a:t>
            </a:r>
            <a:br>
              <a:rPr lang="en-AU"/>
            </a:br>
            <a:r>
              <a:rPr lang="en-AU"/>
              <a:t>icon</a:t>
            </a:r>
          </a:p>
        </p:txBody>
      </p:sp>
      <p:sp>
        <p:nvSpPr>
          <p:cNvPr id="174" name="Tijdelijke aanduiding voor afbeelding 13">
            <a:extLst>
              <a:ext uri="{FF2B5EF4-FFF2-40B4-BE49-F238E27FC236}">
                <a16:creationId xmlns:a16="http://schemas.microsoft.com/office/drawing/2014/main" id="{2923CAA7-D28C-244B-B047-F1E494953944}"/>
              </a:ext>
            </a:extLst>
          </p:cNvPr>
          <p:cNvSpPr>
            <a:spLocks noGrp="1"/>
          </p:cNvSpPr>
          <p:nvPr userDrawn="1">
            <p:ph type="pic" sz="quarter" idx="38" hasCustomPrompt="1"/>
          </p:nvPr>
        </p:nvSpPr>
        <p:spPr>
          <a:xfrm>
            <a:off x="6360458" y="2328468"/>
            <a:ext cx="681318" cy="680299"/>
          </a:xfrm>
        </p:spPr>
        <p:txBody>
          <a:bodyPr anchor="ctr"/>
          <a:lstStyle>
            <a:lvl1pPr algn="ctr">
              <a:defRPr b="0" i="0"/>
            </a:lvl1pPr>
          </a:lstStyle>
          <a:p>
            <a:r>
              <a:rPr lang="en-AU"/>
              <a:t>Insert </a:t>
            </a:r>
            <a:br>
              <a:rPr lang="en-AU"/>
            </a:br>
            <a:r>
              <a:rPr lang="en-AU"/>
              <a:t>icon</a:t>
            </a:r>
          </a:p>
        </p:txBody>
      </p:sp>
      <p:sp>
        <p:nvSpPr>
          <p:cNvPr id="175" name="Tijdelijke aanduiding voor afbeelding 13">
            <a:extLst>
              <a:ext uri="{FF2B5EF4-FFF2-40B4-BE49-F238E27FC236}">
                <a16:creationId xmlns:a16="http://schemas.microsoft.com/office/drawing/2014/main" id="{9DAADEBC-8CC3-6348-A617-5D82D530236C}"/>
              </a:ext>
            </a:extLst>
          </p:cNvPr>
          <p:cNvSpPr>
            <a:spLocks noGrp="1"/>
          </p:cNvSpPr>
          <p:nvPr userDrawn="1">
            <p:ph type="pic" sz="quarter" idx="39" hasCustomPrompt="1"/>
          </p:nvPr>
        </p:nvSpPr>
        <p:spPr>
          <a:xfrm>
            <a:off x="9031941" y="2328468"/>
            <a:ext cx="681318" cy="680299"/>
          </a:xfrm>
        </p:spPr>
        <p:txBody>
          <a:bodyPr anchor="ctr"/>
          <a:lstStyle>
            <a:lvl1pPr algn="ctr">
              <a:defRPr b="0" i="0"/>
            </a:lvl1pPr>
          </a:lstStyle>
          <a:p>
            <a:r>
              <a:rPr lang="en-AU"/>
              <a:t>Insert </a:t>
            </a:r>
            <a:br>
              <a:rPr lang="en-AU"/>
            </a:br>
            <a:r>
              <a:rPr lang="en-AU"/>
              <a:t>icon</a:t>
            </a:r>
          </a:p>
        </p:txBody>
      </p:sp>
      <p:sp>
        <p:nvSpPr>
          <p:cNvPr id="176" name="Tijdelijke aanduiding voor tekst 11">
            <a:extLst>
              <a:ext uri="{FF2B5EF4-FFF2-40B4-BE49-F238E27FC236}">
                <a16:creationId xmlns:a16="http://schemas.microsoft.com/office/drawing/2014/main" id="{4A3D64E2-0A75-BD44-8E53-3B395F02F0FC}"/>
              </a:ext>
            </a:extLst>
          </p:cNvPr>
          <p:cNvSpPr>
            <a:spLocks noGrp="1"/>
          </p:cNvSpPr>
          <p:nvPr>
            <p:ph type="body" sz="quarter" idx="40" hasCustomPrompt="1"/>
          </p:nvPr>
        </p:nvSpPr>
        <p:spPr>
          <a:xfrm>
            <a:off x="6360458"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77" name="Tijdelijke aanduiding voor tekst 11">
            <a:extLst>
              <a:ext uri="{FF2B5EF4-FFF2-40B4-BE49-F238E27FC236}">
                <a16:creationId xmlns:a16="http://schemas.microsoft.com/office/drawing/2014/main" id="{46489CB5-5AE2-714E-B726-FE37A2D36EC2}"/>
              </a:ext>
            </a:extLst>
          </p:cNvPr>
          <p:cNvSpPr>
            <a:spLocks noGrp="1"/>
          </p:cNvSpPr>
          <p:nvPr>
            <p:ph type="body" sz="quarter" idx="41"/>
          </p:nvPr>
        </p:nvSpPr>
        <p:spPr>
          <a:xfrm>
            <a:off x="6360458"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
        <p:nvSpPr>
          <p:cNvPr id="178" name="Tijdelijke aanduiding voor tekst 11">
            <a:extLst>
              <a:ext uri="{FF2B5EF4-FFF2-40B4-BE49-F238E27FC236}">
                <a16:creationId xmlns:a16="http://schemas.microsoft.com/office/drawing/2014/main" id="{9E07666B-9A95-574A-A77A-FB258EB09F5F}"/>
              </a:ext>
            </a:extLst>
          </p:cNvPr>
          <p:cNvSpPr>
            <a:spLocks noGrp="1"/>
          </p:cNvSpPr>
          <p:nvPr>
            <p:ph type="body" sz="quarter" idx="42" hasCustomPrompt="1"/>
          </p:nvPr>
        </p:nvSpPr>
        <p:spPr>
          <a:xfrm>
            <a:off x="838200"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79" name="Tijdelijke aanduiding voor tekst 11">
            <a:extLst>
              <a:ext uri="{FF2B5EF4-FFF2-40B4-BE49-F238E27FC236}">
                <a16:creationId xmlns:a16="http://schemas.microsoft.com/office/drawing/2014/main" id="{C797E52D-51E0-9B45-A2B3-5846EB3A3C1B}"/>
              </a:ext>
            </a:extLst>
          </p:cNvPr>
          <p:cNvSpPr>
            <a:spLocks noGrp="1"/>
          </p:cNvSpPr>
          <p:nvPr>
            <p:ph type="body" sz="quarter" idx="43"/>
          </p:nvPr>
        </p:nvSpPr>
        <p:spPr>
          <a:xfrm>
            <a:off x="838200"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
        <p:nvSpPr>
          <p:cNvPr id="180" name="Tijdelijke aanduiding voor tekst 11">
            <a:extLst>
              <a:ext uri="{FF2B5EF4-FFF2-40B4-BE49-F238E27FC236}">
                <a16:creationId xmlns:a16="http://schemas.microsoft.com/office/drawing/2014/main" id="{02D1E84C-C1C5-FE46-80FD-AA95DB85188C}"/>
              </a:ext>
            </a:extLst>
          </p:cNvPr>
          <p:cNvSpPr>
            <a:spLocks noGrp="1"/>
          </p:cNvSpPr>
          <p:nvPr>
            <p:ph type="body" sz="quarter" idx="44" hasCustomPrompt="1"/>
          </p:nvPr>
        </p:nvSpPr>
        <p:spPr>
          <a:xfrm>
            <a:off x="3599329"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81" name="Tijdelijke aanduiding voor tekst 11">
            <a:extLst>
              <a:ext uri="{FF2B5EF4-FFF2-40B4-BE49-F238E27FC236}">
                <a16:creationId xmlns:a16="http://schemas.microsoft.com/office/drawing/2014/main" id="{AE6ACC9B-3FFC-FC41-BB74-423292B0A2D7}"/>
              </a:ext>
            </a:extLst>
          </p:cNvPr>
          <p:cNvSpPr>
            <a:spLocks noGrp="1"/>
          </p:cNvSpPr>
          <p:nvPr>
            <p:ph type="body" sz="quarter" idx="45"/>
          </p:nvPr>
        </p:nvSpPr>
        <p:spPr>
          <a:xfrm>
            <a:off x="3599329"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
        <p:nvSpPr>
          <p:cNvPr id="182" name="Tijdelijke aanduiding voor tekst 11">
            <a:extLst>
              <a:ext uri="{FF2B5EF4-FFF2-40B4-BE49-F238E27FC236}">
                <a16:creationId xmlns:a16="http://schemas.microsoft.com/office/drawing/2014/main" id="{B2C3E639-17FB-DA41-A91E-17179C766CAA}"/>
              </a:ext>
            </a:extLst>
          </p:cNvPr>
          <p:cNvSpPr>
            <a:spLocks noGrp="1"/>
          </p:cNvSpPr>
          <p:nvPr>
            <p:ph type="body" sz="quarter" idx="46" hasCustomPrompt="1"/>
          </p:nvPr>
        </p:nvSpPr>
        <p:spPr>
          <a:xfrm>
            <a:off x="9031941"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83" name="Tijdelijke aanduiding voor tekst 11">
            <a:extLst>
              <a:ext uri="{FF2B5EF4-FFF2-40B4-BE49-F238E27FC236}">
                <a16:creationId xmlns:a16="http://schemas.microsoft.com/office/drawing/2014/main" id="{A285B07F-BAFF-AA47-8ABD-0F1C32B8E54C}"/>
              </a:ext>
            </a:extLst>
          </p:cNvPr>
          <p:cNvSpPr>
            <a:spLocks noGrp="1"/>
          </p:cNvSpPr>
          <p:nvPr>
            <p:ph type="body" sz="quarter" idx="47"/>
          </p:nvPr>
        </p:nvSpPr>
        <p:spPr>
          <a:xfrm>
            <a:off x="9031941"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Tree>
    <p:extLst>
      <p:ext uri="{BB962C8B-B14F-4D97-AF65-F5344CB8AC3E}">
        <p14:creationId xmlns:p14="http://schemas.microsoft.com/office/powerpoint/2010/main" val="224523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en object">
    <p:bg>
      <p:bgPr>
        <a:solidFill>
          <a:schemeClr val="bg1"/>
        </a:solidFill>
        <a:effectLst/>
      </p:bgPr>
    </p:bg>
    <p:spTree>
      <p:nvGrpSpPr>
        <p:cNvPr id="1" name=""/>
        <p:cNvGrpSpPr/>
        <p:nvPr/>
      </p:nvGrpSpPr>
      <p:grpSpPr>
        <a:xfrm>
          <a:off x="0" y="0"/>
          <a:ext cx="0" cy="0"/>
          <a:chOff x="0" y="0"/>
          <a:chExt cx="0" cy="0"/>
        </a:xfrm>
      </p:grpSpPr>
      <p:grpSp>
        <p:nvGrpSpPr>
          <p:cNvPr id="20" name="Groep 19">
            <a:extLst>
              <a:ext uri="{FF2B5EF4-FFF2-40B4-BE49-F238E27FC236}">
                <a16:creationId xmlns:a16="http://schemas.microsoft.com/office/drawing/2014/main" id="{3CB557CC-9D90-794C-A207-C2766EED35D5}"/>
              </a:ext>
            </a:extLst>
          </p:cNvPr>
          <p:cNvGrpSpPr/>
          <p:nvPr userDrawn="1"/>
        </p:nvGrpSpPr>
        <p:grpSpPr>
          <a:xfrm rot="5400000">
            <a:off x="5834077" y="2690449"/>
            <a:ext cx="6831107" cy="1671168"/>
            <a:chOff x="8355001" y="5464371"/>
            <a:chExt cx="2998691" cy="1671168"/>
          </a:xfrm>
        </p:grpSpPr>
        <p:grpSp>
          <p:nvGrpSpPr>
            <p:cNvPr id="21" name="Groep 20">
              <a:extLst>
                <a:ext uri="{FF2B5EF4-FFF2-40B4-BE49-F238E27FC236}">
                  <a16:creationId xmlns:a16="http://schemas.microsoft.com/office/drawing/2014/main" id="{C68D396F-F1CF-CC4C-A3AA-C20635105966}"/>
                </a:ext>
              </a:extLst>
            </p:cNvPr>
            <p:cNvGrpSpPr/>
            <p:nvPr userDrawn="1"/>
          </p:nvGrpSpPr>
          <p:grpSpPr>
            <a:xfrm>
              <a:off x="8355001" y="5464371"/>
              <a:ext cx="2998691" cy="762000"/>
              <a:chOff x="0" y="6051176"/>
              <a:chExt cx="12192000" cy="762000"/>
            </a:xfrm>
          </p:grpSpPr>
          <p:cxnSp>
            <p:nvCxnSpPr>
              <p:cNvPr id="29" name="Rechte verbindingslijn 28">
                <a:extLst>
                  <a:ext uri="{FF2B5EF4-FFF2-40B4-BE49-F238E27FC236}">
                    <a16:creationId xmlns:a16="http://schemas.microsoft.com/office/drawing/2014/main" id="{D9BE4B0A-EA34-3A4B-802B-AE041074212C}"/>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E25714D-CEC9-0C4D-A539-93CA220F1593}"/>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7D6C2EF-E83B-4743-B41E-A7907559C386}"/>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3FF7AD15-02A8-7448-B9EA-99AC2165CC93}"/>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3EC05A34-1298-B04A-8F2A-4757A168619E}"/>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CBE2619A-F525-EE43-A9F9-AAEE9BE68544}"/>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2" name="Groep 21">
              <a:extLst>
                <a:ext uri="{FF2B5EF4-FFF2-40B4-BE49-F238E27FC236}">
                  <a16:creationId xmlns:a16="http://schemas.microsoft.com/office/drawing/2014/main" id="{5FD3F9F0-1888-B44A-A587-0CAE7460D7F9}"/>
                </a:ext>
              </a:extLst>
            </p:cNvPr>
            <p:cNvGrpSpPr/>
            <p:nvPr userDrawn="1"/>
          </p:nvGrpSpPr>
          <p:grpSpPr>
            <a:xfrm>
              <a:off x="8355001" y="6373539"/>
              <a:ext cx="2998691" cy="762000"/>
              <a:chOff x="0" y="6051176"/>
              <a:chExt cx="12192000" cy="762000"/>
            </a:xfrm>
          </p:grpSpPr>
          <p:cxnSp>
            <p:nvCxnSpPr>
              <p:cNvPr id="23" name="Rechte verbindingslijn 22">
                <a:extLst>
                  <a:ext uri="{FF2B5EF4-FFF2-40B4-BE49-F238E27FC236}">
                    <a16:creationId xmlns:a16="http://schemas.microsoft.com/office/drawing/2014/main" id="{25BBB60E-2120-FA44-88CA-47F941583CC3}"/>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01CC13C0-A558-AD4D-99F4-775C5797E86C}"/>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CEA09647-E0BE-2E4A-9BAA-1F82BDF207A2}"/>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6124E64E-3F2A-BD43-B62E-5451A95DB643}"/>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D71CBD8B-F18E-1049-8E06-4B8E7537BA6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E7E44DF-F975-F649-8266-970D80211423}"/>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35" name="Groep 34">
            <a:extLst>
              <a:ext uri="{FF2B5EF4-FFF2-40B4-BE49-F238E27FC236}">
                <a16:creationId xmlns:a16="http://schemas.microsoft.com/office/drawing/2014/main" id="{4C17778A-165D-F240-80B7-5028F536620F}"/>
              </a:ext>
            </a:extLst>
          </p:cNvPr>
          <p:cNvGrpSpPr/>
          <p:nvPr userDrawn="1"/>
        </p:nvGrpSpPr>
        <p:grpSpPr>
          <a:xfrm rot="5400000">
            <a:off x="7326232" y="2995249"/>
            <a:ext cx="6831108" cy="1061568"/>
            <a:chOff x="8355001" y="5464371"/>
            <a:chExt cx="2998691" cy="1061568"/>
          </a:xfrm>
        </p:grpSpPr>
        <p:grpSp>
          <p:nvGrpSpPr>
            <p:cNvPr id="36" name="Groep 35">
              <a:extLst>
                <a:ext uri="{FF2B5EF4-FFF2-40B4-BE49-F238E27FC236}">
                  <a16:creationId xmlns:a16="http://schemas.microsoft.com/office/drawing/2014/main" id="{12A1FAC9-0375-1648-A1A4-0BEA9740CAAB}"/>
                </a:ext>
              </a:extLst>
            </p:cNvPr>
            <p:cNvGrpSpPr/>
            <p:nvPr userDrawn="1"/>
          </p:nvGrpSpPr>
          <p:grpSpPr>
            <a:xfrm>
              <a:off x="8355001" y="5464371"/>
              <a:ext cx="2998691" cy="762000"/>
              <a:chOff x="0" y="6051176"/>
              <a:chExt cx="12192000" cy="762000"/>
            </a:xfrm>
          </p:grpSpPr>
          <p:cxnSp>
            <p:nvCxnSpPr>
              <p:cNvPr id="40" name="Rechte verbindingslijn 39">
                <a:extLst>
                  <a:ext uri="{FF2B5EF4-FFF2-40B4-BE49-F238E27FC236}">
                    <a16:creationId xmlns:a16="http://schemas.microsoft.com/office/drawing/2014/main" id="{6FC3996D-BCD2-EB42-AE22-D89A5DFBA55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8B275514-B663-BE41-9B5B-8A2B56744386}"/>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2358004B-DBA4-3C4A-936B-4FC34B5EACD6}"/>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1F7F3776-D056-9A40-BF8D-B7BB18648A97}"/>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4BDCEF06-CF63-1C46-9471-8EC1E6E5B88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D6AEAC36-8428-2641-96E6-F2D770C06303}"/>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7" name="Groep 36">
              <a:extLst>
                <a:ext uri="{FF2B5EF4-FFF2-40B4-BE49-F238E27FC236}">
                  <a16:creationId xmlns:a16="http://schemas.microsoft.com/office/drawing/2014/main" id="{5F9A803B-577F-444C-A8B0-9BB38583A0C3}"/>
                </a:ext>
              </a:extLst>
            </p:cNvPr>
            <p:cNvGrpSpPr/>
            <p:nvPr userDrawn="1"/>
          </p:nvGrpSpPr>
          <p:grpSpPr>
            <a:xfrm>
              <a:off x="8355001" y="6373539"/>
              <a:ext cx="2998691" cy="152400"/>
              <a:chOff x="0" y="6051176"/>
              <a:chExt cx="12192000" cy="152400"/>
            </a:xfrm>
          </p:grpSpPr>
          <p:cxnSp>
            <p:nvCxnSpPr>
              <p:cNvPr id="38" name="Rechte verbindingslijn 37">
                <a:extLst>
                  <a:ext uri="{FF2B5EF4-FFF2-40B4-BE49-F238E27FC236}">
                    <a16:creationId xmlns:a16="http://schemas.microsoft.com/office/drawing/2014/main" id="{D807A22E-1221-8A43-B54F-2DA77C71ABCE}"/>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7260DE0-3006-884D-8F8D-20A6E74A308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cxnSp>
        <p:nvCxnSpPr>
          <p:cNvPr id="12" name="Rechte verbindingslijn 11">
            <a:extLst>
              <a:ext uri="{FF2B5EF4-FFF2-40B4-BE49-F238E27FC236}">
                <a16:creationId xmlns:a16="http://schemas.microsoft.com/office/drawing/2014/main" id="{07A2A3CF-85D2-DF4D-A8A9-950E0D5A93C5}"/>
              </a:ext>
            </a:extLst>
          </p:cNvPr>
          <p:cNvCxnSpPr/>
          <p:nvPr userDrawn="1"/>
        </p:nvCxnSpPr>
        <p:spPr>
          <a:xfrm>
            <a:off x="0" y="6051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E47E3CCF-E58D-8F4C-806C-A99ABF1CF1FD}"/>
              </a:ext>
            </a:extLst>
          </p:cNvPr>
          <p:cNvCxnSpPr/>
          <p:nvPr userDrawn="1"/>
        </p:nvCxnSpPr>
        <p:spPr>
          <a:xfrm>
            <a:off x="0" y="62035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D2E9638-D3FD-974D-AC63-43A369396674}"/>
              </a:ext>
            </a:extLst>
          </p:cNvPr>
          <p:cNvCxnSpPr/>
          <p:nvPr userDrawn="1"/>
        </p:nvCxnSpPr>
        <p:spPr>
          <a:xfrm>
            <a:off x="0" y="63559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B848D2CD-9B29-A74A-953A-9F33D714B155}"/>
              </a:ext>
            </a:extLst>
          </p:cNvPr>
          <p:cNvCxnSpPr/>
          <p:nvPr userDrawn="1"/>
        </p:nvCxnSpPr>
        <p:spPr>
          <a:xfrm>
            <a:off x="0" y="65083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3215C930-CBCF-CD4C-AEE4-91456854238E}"/>
              </a:ext>
            </a:extLst>
          </p:cNvPr>
          <p:cNvCxnSpPr/>
          <p:nvPr userDrawn="1"/>
        </p:nvCxnSpPr>
        <p:spPr>
          <a:xfrm>
            <a:off x="0" y="66607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FC14BD5A-B644-2144-B4E3-1543D25623D5}"/>
              </a:ext>
            </a:extLst>
          </p:cNvPr>
          <p:cNvCxnSpPr/>
          <p:nvPr userDrawn="1"/>
        </p:nvCxnSpPr>
        <p:spPr>
          <a:xfrm>
            <a:off x="0" y="6813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F9368FB-B82C-BE4B-A504-BB8959AC8C3F}"/>
              </a:ext>
            </a:extLst>
          </p:cNvPr>
          <p:cNvSpPr>
            <a:spLocks noGrp="1"/>
          </p:cNvSpPr>
          <p:nvPr>
            <p:ph type="title" hasCustomPrompt="1"/>
          </p:nvPr>
        </p:nvSpPr>
        <p:spPr>
          <a:xfrm>
            <a:off x="838200" y="779935"/>
            <a:ext cx="5925671" cy="2044654"/>
          </a:xfrm>
          <a:noFill/>
        </p:spPr>
        <p:txBody>
          <a:bodyPr lIns="180000"/>
          <a:lstStyle>
            <a:lvl1pPr>
              <a:lnSpc>
                <a:spcPct val="150000"/>
              </a:lnSpc>
              <a:defRPr>
                <a:solidFill>
                  <a:schemeClr val="bg1"/>
                </a:solidFill>
              </a:defRPr>
            </a:lvl1pPr>
          </a:lstStyle>
          <a:p>
            <a:r>
              <a:rPr lang="en-US" sz="4400"/>
              <a:t>Staying ahead of change </a:t>
            </a:r>
            <a:br>
              <a:rPr lang="en-US" sz="4400"/>
            </a:br>
            <a:r>
              <a:rPr lang="en-US" sz="4400"/>
              <a:t>starts with foundation built for agility</a:t>
            </a:r>
            <a:endParaRPr lang="en-AU"/>
          </a:p>
        </p:txBody>
      </p:sp>
      <p:sp>
        <p:nvSpPr>
          <p:cNvPr id="5" name="Tijdelijke aanduiding voor tekst 4">
            <a:extLst>
              <a:ext uri="{FF2B5EF4-FFF2-40B4-BE49-F238E27FC236}">
                <a16:creationId xmlns:a16="http://schemas.microsoft.com/office/drawing/2014/main" id="{6BF485C4-EE59-9B47-9E1C-DD648E6055A9}"/>
              </a:ext>
            </a:extLst>
          </p:cNvPr>
          <p:cNvSpPr>
            <a:spLocks noGrp="1"/>
          </p:cNvSpPr>
          <p:nvPr>
            <p:ph type="body" sz="quarter" idx="10"/>
          </p:nvPr>
        </p:nvSpPr>
        <p:spPr>
          <a:xfrm>
            <a:off x="838200" y="4128995"/>
            <a:ext cx="5926138" cy="644525"/>
          </a:xfrm>
        </p:spPr>
        <p:txBody>
          <a:bodyPr lIns="180000"/>
          <a:lstStyle>
            <a:lvl1pPr>
              <a:defRPr sz="2000" b="0" i="0">
                <a:solidFill>
                  <a:schemeClr val="bg1"/>
                </a:solidFill>
                <a:latin typeface="Roboto Slab" pitchFamily="2" charset="0"/>
              </a:defRPr>
            </a:lvl1pPr>
          </a:lstStyle>
          <a:p>
            <a:r>
              <a:rPr lang="nl-NL"/>
              <a:t>Tekststijl van het model bewerken</a:t>
            </a:r>
            <a:endParaRPr lang="en-AU"/>
          </a:p>
        </p:txBody>
      </p:sp>
      <p:sp>
        <p:nvSpPr>
          <p:cNvPr id="8" name="Tijdelijke aanduiding voor afbeelding 7">
            <a:extLst>
              <a:ext uri="{FF2B5EF4-FFF2-40B4-BE49-F238E27FC236}">
                <a16:creationId xmlns:a16="http://schemas.microsoft.com/office/drawing/2014/main" id="{C039CE63-75BE-614D-A13E-410457D08725}"/>
              </a:ext>
            </a:extLst>
          </p:cNvPr>
          <p:cNvSpPr>
            <a:spLocks noGrp="1"/>
          </p:cNvSpPr>
          <p:nvPr>
            <p:ph type="pic" sz="quarter" idx="11" hasCustomPrompt="1"/>
          </p:nvPr>
        </p:nvSpPr>
        <p:spPr>
          <a:xfrm rot="5400000">
            <a:off x="7533808" y="771659"/>
            <a:ext cx="5277783" cy="4746812"/>
          </a:xfrm>
          <a:prstGeom prst="hexagon">
            <a:avLst>
              <a:gd name="adj" fmla="val 21712"/>
              <a:gd name="vf" fmla="val 115470"/>
            </a:avLst>
          </a:prstGeom>
          <a:solidFill>
            <a:schemeClr val="bg1"/>
          </a:solidFill>
        </p:spPr>
        <p:txBody>
          <a:bodyPr vert="vert270" anchor="ctr"/>
          <a:lstStyle>
            <a:lvl1pPr algn="ctr">
              <a:defRPr b="0" i="0"/>
            </a:lvl1pPr>
          </a:lstStyle>
          <a:p>
            <a:r>
              <a:rPr lang="en-AU"/>
              <a:t>Insert image</a:t>
            </a:r>
          </a:p>
        </p:txBody>
      </p:sp>
      <p:sp>
        <p:nvSpPr>
          <p:cNvPr id="18" name="Rechthoek 17">
            <a:extLst>
              <a:ext uri="{FF2B5EF4-FFF2-40B4-BE49-F238E27FC236}">
                <a16:creationId xmlns:a16="http://schemas.microsoft.com/office/drawing/2014/main" id="{B5320FB1-C93B-394F-A1DF-6B531DF669DE}"/>
              </a:ext>
            </a:extLst>
          </p:cNvPr>
          <p:cNvSpPr/>
          <p:nvPr userDrawn="1"/>
        </p:nvSpPr>
        <p:spPr>
          <a:xfrm>
            <a:off x="0" y="0"/>
            <a:ext cx="12192000" cy="100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28764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el en objec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368FB-B82C-BE4B-A504-BB8959AC8C3F}"/>
              </a:ext>
            </a:extLst>
          </p:cNvPr>
          <p:cNvSpPr>
            <a:spLocks noGrp="1"/>
          </p:cNvSpPr>
          <p:nvPr>
            <p:ph type="title" hasCustomPrompt="1"/>
          </p:nvPr>
        </p:nvSpPr>
        <p:spPr>
          <a:xfrm>
            <a:off x="5786721" y="2554943"/>
            <a:ext cx="5280212" cy="1073958"/>
          </a:xfrm>
        </p:spPr>
        <p:txBody>
          <a:bodyPr lIns="180000" rIns="0" anchor="b"/>
          <a:lstStyle>
            <a:lvl1pPr algn="l">
              <a:lnSpc>
                <a:spcPct val="150000"/>
              </a:lnSpc>
              <a:defRPr>
                <a:solidFill>
                  <a:schemeClr val="bg1"/>
                </a:solidFill>
              </a:defRPr>
            </a:lvl1pPr>
          </a:lstStyle>
          <a:p>
            <a:r>
              <a:rPr lang="nl-NL" err="1"/>
              <a:t>Insert</a:t>
            </a:r>
            <a:r>
              <a:rPr lang="nl-NL"/>
              <a:t> </a:t>
            </a:r>
            <a:r>
              <a:rPr lang="nl-NL" err="1"/>
              <a:t>title</a:t>
            </a:r>
            <a:endParaRPr lang="en-AU"/>
          </a:p>
        </p:txBody>
      </p:sp>
      <p:sp>
        <p:nvSpPr>
          <p:cNvPr id="4" name="Rechthoek 3">
            <a:extLst>
              <a:ext uri="{FF2B5EF4-FFF2-40B4-BE49-F238E27FC236}">
                <a16:creationId xmlns:a16="http://schemas.microsoft.com/office/drawing/2014/main" id="{F8C2D266-7E7B-A949-9758-1F8C6A76F9F8}"/>
              </a:ext>
            </a:extLst>
          </p:cNvPr>
          <p:cNvSpPr/>
          <p:nvPr userDrawn="1"/>
        </p:nvSpPr>
        <p:spPr>
          <a:xfrm>
            <a:off x="0" y="0"/>
            <a:ext cx="12192000" cy="100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ep 4">
            <a:extLst>
              <a:ext uri="{FF2B5EF4-FFF2-40B4-BE49-F238E27FC236}">
                <a16:creationId xmlns:a16="http://schemas.microsoft.com/office/drawing/2014/main" id="{AFD70EB4-6E9B-D848-8C86-CDB30C6E92DC}"/>
              </a:ext>
            </a:extLst>
          </p:cNvPr>
          <p:cNvGrpSpPr/>
          <p:nvPr userDrawn="1"/>
        </p:nvGrpSpPr>
        <p:grpSpPr>
          <a:xfrm>
            <a:off x="4491318" y="4098170"/>
            <a:ext cx="7799294" cy="762000"/>
            <a:chOff x="0" y="6051176"/>
            <a:chExt cx="12192000" cy="762000"/>
          </a:xfrm>
        </p:grpSpPr>
        <p:cxnSp>
          <p:nvCxnSpPr>
            <p:cNvPr id="6" name="Rechte verbindingslijn 5">
              <a:extLst>
                <a:ext uri="{FF2B5EF4-FFF2-40B4-BE49-F238E27FC236}">
                  <a16:creationId xmlns:a16="http://schemas.microsoft.com/office/drawing/2014/main" id="{82D21B17-70E4-1845-A0C2-3CD9ABA69D92}"/>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2F0820F-C53E-D34B-9326-2EE08EB8798E}"/>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1393AE01-5093-1346-A5EE-30C275CC4C4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50B1838-44AD-C04E-AEAA-61842BFCE3E4}"/>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571F53A-5971-4E44-B53A-420BE1491DA4}"/>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01A343F2-FBAB-B44D-B724-001C9F49A81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2" name="Groep 11">
            <a:extLst>
              <a:ext uri="{FF2B5EF4-FFF2-40B4-BE49-F238E27FC236}">
                <a16:creationId xmlns:a16="http://schemas.microsoft.com/office/drawing/2014/main" id="{6334C861-E491-1B44-9767-5D265CE65347}"/>
              </a:ext>
            </a:extLst>
          </p:cNvPr>
          <p:cNvGrpSpPr/>
          <p:nvPr userDrawn="1"/>
        </p:nvGrpSpPr>
        <p:grpSpPr>
          <a:xfrm>
            <a:off x="4491318" y="5012569"/>
            <a:ext cx="7799294" cy="762000"/>
            <a:chOff x="0" y="6051176"/>
            <a:chExt cx="12192000" cy="762000"/>
          </a:xfrm>
        </p:grpSpPr>
        <p:cxnSp>
          <p:nvCxnSpPr>
            <p:cNvPr id="13" name="Rechte verbindingslijn 12">
              <a:extLst>
                <a:ext uri="{FF2B5EF4-FFF2-40B4-BE49-F238E27FC236}">
                  <a16:creationId xmlns:a16="http://schemas.microsoft.com/office/drawing/2014/main" id="{9C8303C7-51E5-A242-A49C-B8BCFEF83943}"/>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D3D856DC-5AB4-B543-8C93-1BBD6E93B3D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0781C3BC-80C8-C940-9244-426F8DACB4AA}"/>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42DD70DF-6CB5-BC42-8DB0-FC3796853C5E}"/>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29659E9F-5E92-5C46-BC3F-C08C1E6E0137}"/>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BC20D3E5-29F4-CD46-A45C-6CD4382BA00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9" name="Zeshoek 18">
            <a:extLst>
              <a:ext uri="{FF2B5EF4-FFF2-40B4-BE49-F238E27FC236}">
                <a16:creationId xmlns:a16="http://schemas.microsoft.com/office/drawing/2014/main" id="{7566F20E-2FEE-AC42-A7D0-07775D3AE462}"/>
              </a:ext>
            </a:extLst>
          </p:cNvPr>
          <p:cNvSpPr/>
          <p:nvPr userDrawn="1"/>
        </p:nvSpPr>
        <p:spPr>
          <a:xfrm rot="16200000">
            <a:off x="2500169" y="4668418"/>
            <a:ext cx="3329006" cy="28698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Tijdelijke aanduiding voor afbeelding 7">
            <a:extLst>
              <a:ext uri="{FF2B5EF4-FFF2-40B4-BE49-F238E27FC236}">
                <a16:creationId xmlns:a16="http://schemas.microsoft.com/office/drawing/2014/main" id="{83E20B3F-F108-F946-84B8-81D44AA24E0F}"/>
              </a:ext>
            </a:extLst>
          </p:cNvPr>
          <p:cNvSpPr>
            <a:spLocks noGrp="1"/>
          </p:cNvSpPr>
          <p:nvPr>
            <p:ph type="pic" sz="quarter" idx="11" hasCustomPrompt="1"/>
          </p:nvPr>
        </p:nvSpPr>
        <p:spPr>
          <a:xfrm rot="5400000">
            <a:off x="-1478643" y="639010"/>
            <a:ext cx="6416362" cy="5770844"/>
          </a:xfrm>
          <a:prstGeom prst="hexagon">
            <a:avLst>
              <a:gd name="adj" fmla="val 21712"/>
              <a:gd name="vf" fmla="val 115470"/>
            </a:avLst>
          </a:prstGeom>
          <a:solidFill>
            <a:schemeClr val="bg2"/>
          </a:solidFill>
        </p:spPr>
        <p:txBody>
          <a:bodyPr vert="vert270" anchor="ctr"/>
          <a:lstStyle>
            <a:lvl1pPr algn="ctr">
              <a:defRPr b="0" i="0"/>
            </a:lvl1pPr>
          </a:lstStyle>
          <a:p>
            <a:r>
              <a:rPr lang="en-AU"/>
              <a:t>Insert image</a:t>
            </a:r>
          </a:p>
        </p:txBody>
      </p:sp>
    </p:spTree>
    <p:extLst>
      <p:ext uri="{BB962C8B-B14F-4D97-AF65-F5344CB8AC3E}">
        <p14:creationId xmlns:p14="http://schemas.microsoft.com/office/powerpoint/2010/main" val="417602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el en objec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0458949-378A-5845-B5B8-67A4CD6B30D7}"/>
              </a:ext>
            </a:extLst>
          </p:cNvPr>
          <p:cNvSpPr>
            <a:spLocks noGrp="1"/>
          </p:cNvSpPr>
          <p:nvPr>
            <p:ph type="title"/>
          </p:nvPr>
        </p:nvSpPr>
        <p:spPr>
          <a:xfrm>
            <a:off x="838200" y="1277079"/>
            <a:ext cx="5163669" cy="2111580"/>
          </a:xfrm>
        </p:spPr>
        <p:txBody>
          <a:bodyPr lIns="180000"/>
          <a:lstStyle>
            <a:lvl1pPr>
              <a:lnSpc>
                <a:spcPct val="150000"/>
              </a:lnSpc>
              <a:defRPr sz="3600"/>
            </a:lvl1pPr>
          </a:lstStyle>
          <a:p>
            <a:r>
              <a:rPr lang="nl-NL"/>
              <a:t>Klik om stijl te bewerken</a:t>
            </a:r>
            <a:endParaRPr lang="en-AU"/>
          </a:p>
        </p:txBody>
      </p:sp>
      <p:sp>
        <p:nvSpPr>
          <p:cNvPr id="114" name="Tijdelijke aanduiding voor tekst 11">
            <a:extLst>
              <a:ext uri="{FF2B5EF4-FFF2-40B4-BE49-F238E27FC236}">
                <a16:creationId xmlns:a16="http://schemas.microsoft.com/office/drawing/2014/main" id="{BAF2ED8A-7BEE-0848-8A4D-8848675874BC}"/>
              </a:ext>
            </a:extLst>
          </p:cNvPr>
          <p:cNvSpPr>
            <a:spLocks noGrp="1"/>
          </p:cNvSpPr>
          <p:nvPr>
            <p:ph type="body" sz="quarter" idx="22"/>
          </p:nvPr>
        </p:nvSpPr>
        <p:spPr>
          <a:xfrm>
            <a:off x="838200" y="3966883"/>
            <a:ext cx="5163669" cy="2058076"/>
          </a:xfrm>
        </p:spPr>
        <p:txBody>
          <a:bodyPr anchor="t" anchorCtr="0"/>
          <a:lstStyle>
            <a:lvl1pPr>
              <a:defRPr sz="1600" b="0" i="0"/>
            </a:lvl1pPr>
          </a:lstStyle>
          <a:p>
            <a:endParaRPr lang="en-AU"/>
          </a:p>
        </p:txBody>
      </p:sp>
      <p:sp>
        <p:nvSpPr>
          <p:cNvPr id="36" name="Tijdelijke aanduiding voor afbeelding 7">
            <a:extLst>
              <a:ext uri="{FF2B5EF4-FFF2-40B4-BE49-F238E27FC236}">
                <a16:creationId xmlns:a16="http://schemas.microsoft.com/office/drawing/2014/main" id="{840A41A9-F34A-694A-92AC-393792DA95C9}"/>
              </a:ext>
            </a:extLst>
          </p:cNvPr>
          <p:cNvSpPr>
            <a:spLocks noGrp="1"/>
          </p:cNvSpPr>
          <p:nvPr>
            <p:ph type="pic" sz="quarter" idx="11" hasCustomPrompt="1"/>
          </p:nvPr>
        </p:nvSpPr>
        <p:spPr>
          <a:xfrm rot="5400000">
            <a:off x="6831074" y="1472649"/>
            <a:ext cx="6416362" cy="5770844"/>
          </a:xfrm>
          <a:prstGeom prst="hexagon">
            <a:avLst>
              <a:gd name="adj" fmla="val 21712"/>
              <a:gd name="vf" fmla="val 115470"/>
            </a:avLst>
          </a:prstGeom>
          <a:solidFill>
            <a:schemeClr val="bg2"/>
          </a:solidFill>
        </p:spPr>
        <p:txBody>
          <a:bodyPr vert="vert270" anchor="ctr"/>
          <a:lstStyle>
            <a:lvl1pPr algn="ctr">
              <a:defRPr b="0" i="0"/>
            </a:lvl1pPr>
          </a:lstStyle>
          <a:p>
            <a:r>
              <a:rPr lang="en-AU"/>
              <a:t>Insert image</a:t>
            </a:r>
          </a:p>
        </p:txBody>
      </p:sp>
    </p:spTree>
    <p:extLst>
      <p:ext uri="{BB962C8B-B14F-4D97-AF65-F5344CB8AC3E}">
        <p14:creationId xmlns:p14="http://schemas.microsoft.com/office/powerpoint/2010/main" val="3515308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el en object">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368FB-B82C-BE4B-A504-BB8959AC8C3F}"/>
              </a:ext>
            </a:extLst>
          </p:cNvPr>
          <p:cNvSpPr>
            <a:spLocks noGrp="1"/>
          </p:cNvSpPr>
          <p:nvPr>
            <p:ph type="title" hasCustomPrompt="1"/>
          </p:nvPr>
        </p:nvSpPr>
        <p:spPr>
          <a:xfrm>
            <a:off x="838200" y="2554943"/>
            <a:ext cx="5280212" cy="564776"/>
          </a:xfrm>
        </p:spPr>
        <p:txBody>
          <a:bodyPr rIns="180000" anchor="b"/>
          <a:lstStyle>
            <a:lvl1pPr algn="r">
              <a:lnSpc>
                <a:spcPct val="150000"/>
              </a:lnSpc>
              <a:defRPr>
                <a:solidFill>
                  <a:schemeClr val="bg1"/>
                </a:solidFill>
              </a:defRPr>
            </a:lvl1pPr>
          </a:lstStyle>
          <a:p>
            <a:r>
              <a:rPr lang="nl-NL" err="1"/>
              <a:t>Insert</a:t>
            </a:r>
            <a:r>
              <a:rPr lang="nl-NL"/>
              <a:t> </a:t>
            </a:r>
            <a:r>
              <a:rPr lang="nl-NL" err="1"/>
              <a:t>title</a:t>
            </a:r>
            <a:endParaRPr lang="en-AU"/>
          </a:p>
        </p:txBody>
      </p:sp>
      <p:sp>
        <p:nvSpPr>
          <p:cNvPr id="4" name="Rechthoek 3">
            <a:extLst>
              <a:ext uri="{FF2B5EF4-FFF2-40B4-BE49-F238E27FC236}">
                <a16:creationId xmlns:a16="http://schemas.microsoft.com/office/drawing/2014/main" id="{F8C2D266-7E7B-A949-9758-1F8C6A76F9F8}"/>
              </a:ext>
            </a:extLst>
          </p:cNvPr>
          <p:cNvSpPr/>
          <p:nvPr userDrawn="1"/>
        </p:nvSpPr>
        <p:spPr>
          <a:xfrm>
            <a:off x="0" y="0"/>
            <a:ext cx="12192000" cy="10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ep 4">
            <a:extLst>
              <a:ext uri="{FF2B5EF4-FFF2-40B4-BE49-F238E27FC236}">
                <a16:creationId xmlns:a16="http://schemas.microsoft.com/office/drawing/2014/main" id="{AFD70EB4-6E9B-D848-8C86-CDB30C6E92DC}"/>
              </a:ext>
            </a:extLst>
          </p:cNvPr>
          <p:cNvGrpSpPr/>
          <p:nvPr userDrawn="1"/>
        </p:nvGrpSpPr>
        <p:grpSpPr>
          <a:xfrm>
            <a:off x="53788" y="3372031"/>
            <a:ext cx="6118412" cy="762000"/>
            <a:chOff x="0" y="6051176"/>
            <a:chExt cx="12192000" cy="762000"/>
          </a:xfrm>
        </p:grpSpPr>
        <p:cxnSp>
          <p:nvCxnSpPr>
            <p:cNvPr id="6" name="Rechte verbindingslijn 5">
              <a:extLst>
                <a:ext uri="{FF2B5EF4-FFF2-40B4-BE49-F238E27FC236}">
                  <a16:creationId xmlns:a16="http://schemas.microsoft.com/office/drawing/2014/main" id="{82D21B17-70E4-1845-A0C2-3CD9ABA69D92}"/>
                </a:ext>
              </a:extLst>
            </p:cNvPr>
            <p:cNvCxnSpPr/>
            <p:nvPr userDrawn="1"/>
          </p:nvCxnSpPr>
          <p:spPr>
            <a:xfrm>
              <a:off x="0" y="6051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2F0820F-C53E-D34B-9326-2EE08EB8798E}"/>
                </a:ext>
              </a:extLst>
            </p:cNvPr>
            <p:cNvCxnSpPr/>
            <p:nvPr userDrawn="1"/>
          </p:nvCxnSpPr>
          <p:spPr>
            <a:xfrm>
              <a:off x="0" y="62035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1393AE01-5093-1346-A5EE-30C275CC4C41}"/>
                </a:ext>
              </a:extLst>
            </p:cNvPr>
            <p:cNvCxnSpPr/>
            <p:nvPr userDrawn="1"/>
          </p:nvCxnSpPr>
          <p:spPr>
            <a:xfrm>
              <a:off x="0" y="63559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50B1838-44AD-C04E-AEAA-61842BFCE3E4}"/>
                </a:ext>
              </a:extLst>
            </p:cNvPr>
            <p:cNvCxnSpPr/>
            <p:nvPr userDrawn="1"/>
          </p:nvCxnSpPr>
          <p:spPr>
            <a:xfrm>
              <a:off x="0" y="65083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571F53A-5971-4E44-B53A-420BE1491DA4}"/>
                </a:ext>
              </a:extLst>
            </p:cNvPr>
            <p:cNvCxnSpPr/>
            <p:nvPr userDrawn="1"/>
          </p:nvCxnSpPr>
          <p:spPr>
            <a:xfrm>
              <a:off x="0" y="66607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01A343F2-FBAB-B44D-B724-001C9F49A81D}"/>
                </a:ext>
              </a:extLst>
            </p:cNvPr>
            <p:cNvCxnSpPr/>
            <p:nvPr userDrawn="1"/>
          </p:nvCxnSpPr>
          <p:spPr>
            <a:xfrm>
              <a:off x="0" y="6813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2" name="Groep 11">
            <a:extLst>
              <a:ext uri="{FF2B5EF4-FFF2-40B4-BE49-F238E27FC236}">
                <a16:creationId xmlns:a16="http://schemas.microsoft.com/office/drawing/2014/main" id="{6334C861-E491-1B44-9767-5D265CE65347}"/>
              </a:ext>
            </a:extLst>
          </p:cNvPr>
          <p:cNvGrpSpPr/>
          <p:nvPr userDrawn="1"/>
        </p:nvGrpSpPr>
        <p:grpSpPr>
          <a:xfrm>
            <a:off x="53788" y="4286430"/>
            <a:ext cx="6118412" cy="762000"/>
            <a:chOff x="0" y="6051176"/>
            <a:chExt cx="12192000" cy="762000"/>
          </a:xfrm>
        </p:grpSpPr>
        <p:cxnSp>
          <p:nvCxnSpPr>
            <p:cNvPr id="13" name="Rechte verbindingslijn 12">
              <a:extLst>
                <a:ext uri="{FF2B5EF4-FFF2-40B4-BE49-F238E27FC236}">
                  <a16:creationId xmlns:a16="http://schemas.microsoft.com/office/drawing/2014/main" id="{9C8303C7-51E5-A242-A49C-B8BCFEF83943}"/>
                </a:ext>
              </a:extLst>
            </p:cNvPr>
            <p:cNvCxnSpPr/>
            <p:nvPr userDrawn="1"/>
          </p:nvCxnSpPr>
          <p:spPr>
            <a:xfrm>
              <a:off x="0" y="6051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D3D856DC-5AB4-B543-8C93-1BBD6E93B3D4}"/>
                </a:ext>
              </a:extLst>
            </p:cNvPr>
            <p:cNvCxnSpPr/>
            <p:nvPr userDrawn="1"/>
          </p:nvCxnSpPr>
          <p:spPr>
            <a:xfrm>
              <a:off x="0" y="62035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0781C3BC-80C8-C940-9244-426F8DACB4AA}"/>
                </a:ext>
              </a:extLst>
            </p:cNvPr>
            <p:cNvCxnSpPr/>
            <p:nvPr userDrawn="1"/>
          </p:nvCxnSpPr>
          <p:spPr>
            <a:xfrm>
              <a:off x="0" y="63559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42DD70DF-6CB5-BC42-8DB0-FC3796853C5E}"/>
                </a:ext>
              </a:extLst>
            </p:cNvPr>
            <p:cNvCxnSpPr/>
            <p:nvPr userDrawn="1"/>
          </p:nvCxnSpPr>
          <p:spPr>
            <a:xfrm>
              <a:off x="0" y="65083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29659E9F-5E92-5C46-BC3F-C08C1E6E0137}"/>
                </a:ext>
              </a:extLst>
            </p:cNvPr>
            <p:cNvCxnSpPr/>
            <p:nvPr userDrawn="1"/>
          </p:nvCxnSpPr>
          <p:spPr>
            <a:xfrm>
              <a:off x="0" y="66607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BC20D3E5-29F4-CD46-A45C-6CD4382BA00A}"/>
                </a:ext>
              </a:extLst>
            </p:cNvPr>
            <p:cNvCxnSpPr/>
            <p:nvPr userDrawn="1"/>
          </p:nvCxnSpPr>
          <p:spPr>
            <a:xfrm>
              <a:off x="0" y="6813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2512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el en object">
    <p:spTree>
      <p:nvGrpSpPr>
        <p:cNvPr id="1" name=""/>
        <p:cNvGrpSpPr/>
        <p:nvPr/>
      </p:nvGrpSpPr>
      <p:grpSpPr>
        <a:xfrm>
          <a:off x="0" y="0"/>
          <a:ext cx="0" cy="0"/>
          <a:chOff x="0" y="0"/>
          <a:chExt cx="0" cy="0"/>
        </a:xfrm>
      </p:grpSpPr>
      <p:sp>
        <p:nvSpPr>
          <p:cNvPr id="52" name="Zeshoek 51">
            <a:extLst>
              <a:ext uri="{FF2B5EF4-FFF2-40B4-BE49-F238E27FC236}">
                <a16:creationId xmlns:a16="http://schemas.microsoft.com/office/drawing/2014/main" id="{A82BBE19-13E6-5246-ADA3-23C41813412C}"/>
              </a:ext>
            </a:extLst>
          </p:cNvPr>
          <p:cNvSpPr/>
          <p:nvPr userDrawn="1"/>
        </p:nvSpPr>
        <p:spPr>
          <a:xfrm rot="16200000">
            <a:off x="-417846" y="783652"/>
            <a:ext cx="3329006" cy="28698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el 10">
            <a:extLst>
              <a:ext uri="{FF2B5EF4-FFF2-40B4-BE49-F238E27FC236}">
                <a16:creationId xmlns:a16="http://schemas.microsoft.com/office/drawing/2014/main" id="{40458949-378A-5845-B5B8-67A4CD6B30D7}"/>
              </a:ext>
            </a:extLst>
          </p:cNvPr>
          <p:cNvSpPr>
            <a:spLocks noGrp="1"/>
          </p:cNvSpPr>
          <p:nvPr>
            <p:ph type="title"/>
          </p:nvPr>
        </p:nvSpPr>
        <p:spPr>
          <a:xfrm>
            <a:off x="6360459" y="1277079"/>
            <a:ext cx="5163669" cy="2689804"/>
          </a:xfrm>
        </p:spPr>
        <p:txBody>
          <a:bodyPr lIns="180000"/>
          <a:lstStyle>
            <a:lvl1pPr>
              <a:lnSpc>
                <a:spcPct val="150000"/>
              </a:lnSpc>
              <a:defRPr sz="3600"/>
            </a:lvl1pPr>
          </a:lstStyle>
          <a:p>
            <a:r>
              <a:rPr lang="nl-NL"/>
              <a:t>Klik om stijl te bewerken</a:t>
            </a:r>
            <a:endParaRPr lang="en-AU"/>
          </a:p>
        </p:txBody>
      </p:sp>
      <p:sp>
        <p:nvSpPr>
          <p:cNvPr id="114" name="Tijdelijke aanduiding voor tekst 11">
            <a:extLst>
              <a:ext uri="{FF2B5EF4-FFF2-40B4-BE49-F238E27FC236}">
                <a16:creationId xmlns:a16="http://schemas.microsoft.com/office/drawing/2014/main" id="{BAF2ED8A-7BEE-0848-8A4D-8848675874BC}"/>
              </a:ext>
            </a:extLst>
          </p:cNvPr>
          <p:cNvSpPr>
            <a:spLocks noGrp="1"/>
          </p:cNvSpPr>
          <p:nvPr>
            <p:ph type="body" sz="quarter" idx="22"/>
          </p:nvPr>
        </p:nvSpPr>
        <p:spPr>
          <a:xfrm>
            <a:off x="6360458" y="4249271"/>
            <a:ext cx="5163669" cy="1775688"/>
          </a:xfrm>
        </p:spPr>
        <p:txBody>
          <a:bodyPr anchor="t" anchorCtr="0"/>
          <a:lstStyle>
            <a:lvl1pPr>
              <a:defRPr sz="1600" b="0" i="0"/>
            </a:lvl1pPr>
          </a:lstStyle>
          <a:p>
            <a:endParaRPr lang="en-AU"/>
          </a:p>
        </p:txBody>
      </p:sp>
      <p:grpSp>
        <p:nvGrpSpPr>
          <p:cNvPr id="130" name="Groep 129">
            <a:extLst>
              <a:ext uri="{FF2B5EF4-FFF2-40B4-BE49-F238E27FC236}">
                <a16:creationId xmlns:a16="http://schemas.microsoft.com/office/drawing/2014/main" id="{F0288CEB-69B1-BA4E-AB94-99C7EF154500}"/>
              </a:ext>
            </a:extLst>
          </p:cNvPr>
          <p:cNvGrpSpPr/>
          <p:nvPr userDrawn="1"/>
        </p:nvGrpSpPr>
        <p:grpSpPr>
          <a:xfrm rot="5400000">
            <a:off x="3231778" y="817845"/>
            <a:ext cx="2998691" cy="1671168"/>
            <a:chOff x="8355001" y="5464371"/>
            <a:chExt cx="2998691" cy="1671168"/>
          </a:xfrm>
        </p:grpSpPr>
        <p:grpSp>
          <p:nvGrpSpPr>
            <p:cNvPr id="131" name="Groep 130">
              <a:extLst>
                <a:ext uri="{FF2B5EF4-FFF2-40B4-BE49-F238E27FC236}">
                  <a16:creationId xmlns:a16="http://schemas.microsoft.com/office/drawing/2014/main" id="{B960E548-4EB1-1441-BE74-211CB7BD4E2C}"/>
                </a:ext>
              </a:extLst>
            </p:cNvPr>
            <p:cNvGrpSpPr/>
            <p:nvPr userDrawn="1"/>
          </p:nvGrpSpPr>
          <p:grpSpPr>
            <a:xfrm>
              <a:off x="8355001" y="5464371"/>
              <a:ext cx="2998691" cy="762000"/>
              <a:chOff x="0" y="6051176"/>
              <a:chExt cx="12192000" cy="762000"/>
            </a:xfrm>
          </p:grpSpPr>
          <p:cxnSp>
            <p:nvCxnSpPr>
              <p:cNvPr id="139" name="Rechte verbindingslijn 138">
                <a:extLst>
                  <a:ext uri="{FF2B5EF4-FFF2-40B4-BE49-F238E27FC236}">
                    <a16:creationId xmlns:a16="http://schemas.microsoft.com/office/drawing/2014/main" id="{6F751D2B-F365-FD40-9B6F-30A805275EC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0" name="Rechte verbindingslijn 139">
                <a:extLst>
                  <a:ext uri="{FF2B5EF4-FFF2-40B4-BE49-F238E27FC236}">
                    <a16:creationId xmlns:a16="http://schemas.microsoft.com/office/drawing/2014/main" id="{38E9D9E7-9C40-8145-9B22-94F74521B588}"/>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1" name="Rechte verbindingslijn 140">
                <a:extLst>
                  <a:ext uri="{FF2B5EF4-FFF2-40B4-BE49-F238E27FC236}">
                    <a16:creationId xmlns:a16="http://schemas.microsoft.com/office/drawing/2014/main" id="{8ACD109A-139F-C242-A8DA-0E417205492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F534778A-96C7-E941-A8AA-45FC1A7DAD8F}"/>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9E038D9C-F801-A34A-A1C4-28F4634A539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294073B8-E1D4-9140-887A-9E45076AF126}"/>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2" name="Groep 131">
              <a:extLst>
                <a:ext uri="{FF2B5EF4-FFF2-40B4-BE49-F238E27FC236}">
                  <a16:creationId xmlns:a16="http://schemas.microsoft.com/office/drawing/2014/main" id="{7704EABF-935E-7245-83EA-B5BFD0C4FC49}"/>
                </a:ext>
              </a:extLst>
            </p:cNvPr>
            <p:cNvGrpSpPr/>
            <p:nvPr userDrawn="1"/>
          </p:nvGrpSpPr>
          <p:grpSpPr>
            <a:xfrm>
              <a:off x="8355001" y="6373539"/>
              <a:ext cx="2998691" cy="762000"/>
              <a:chOff x="0" y="6051176"/>
              <a:chExt cx="12192000" cy="762000"/>
            </a:xfrm>
          </p:grpSpPr>
          <p:cxnSp>
            <p:nvCxnSpPr>
              <p:cNvPr id="133" name="Rechte verbindingslijn 132">
                <a:extLst>
                  <a:ext uri="{FF2B5EF4-FFF2-40B4-BE49-F238E27FC236}">
                    <a16:creationId xmlns:a16="http://schemas.microsoft.com/office/drawing/2014/main" id="{580EEFCB-7FB7-394F-885D-8CFF3CBD2B90}"/>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04EF45C4-8496-724F-A964-E772A65FC8D6}"/>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F89813D6-79EF-994E-9C5E-14E0C59F8D65}"/>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297B30A9-93E5-A14A-922A-80A6ABF49167}"/>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A47C9993-E80C-FE4F-9B9C-D6BFDDCEF0CD}"/>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ACC09C65-F737-1F4B-A8DF-BFD23E2BB611}"/>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37" name="Groep 36">
            <a:extLst>
              <a:ext uri="{FF2B5EF4-FFF2-40B4-BE49-F238E27FC236}">
                <a16:creationId xmlns:a16="http://schemas.microsoft.com/office/drawing/2014/main" id="{9018A666-FD6A-A040-AE6C-0C429F449B8E}"/>
              </a:ext>
            </a:extLst>
          </p:cNvPr>
          <p:cNvGrpSpPr/>
          <p:nvPr userDrawn="1"/>
        </p:nvGrpSpPr>
        <p:grpSpPr>
          <a:xfrm rot="5400000">
            <a:off x="1713010" y="1122645"/>
            <a:ext cx="2998691" cy="1061568"/>
            <a:chOff x="8355001" y="5464371"/>
            <a:chExt cx="2998691" cy="1061568"/>
          </a:xfrm>
        </p:grpSpPr>
        <p:grpSp>
          <p:nvGrpSpPr>
            <p:cNvPr id="38" name="Groep 37">
              <a:extLst>
                <a:ext uri="{FF2B5EF4-FFF2-40B4-BE49-F238E27FC236}">
                  <a16:creationId xmlns:a16="http://schemas.microsoft.com/office/drawing/2014/main" id="{5C518093-12DA-304F-A2E8-28E357D17738}"/>
                </a:ext>
              </a:extLst>
            </p:cNvPr>
            <p:cNvGrpSpPr/>
            <p:nvPr userDrawn="1"/>
          </p:nvGrpSpPr>
          <p:grpSpPr>
            <a:xfrm>
              <a:off x="8355001" y="5464371"/>
              <a:ext cx="2998691" cy="762000"/>
              <a:chOff x="0" y="6051176"/>
              <a:chExt cx="12192000" cy="762000"/>
            </a:xfrm>
          </p:grpSpPr>
          <p:cxnSp>
            <p:nvCxnSpPr>
              <p:cNvPr id="46" name="Rechte verbindingslijn 45">
                <a:extLst>
                  <a:ext uri="{FF2B5EF4-FFF2-40B4-BE49-F238E27FC236}">
                    <a16:creationId xmlns:a16="http://schemas.microsoft.com/office/drawing/2014/main" id="{9D3F1B72-2ACA-274B-B7E3-194E0CC07305}"/>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9CB0FA8B-72C3-2041-9722-88EDC6FA26D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968E5DD-B8EA-4B4F-9BE1-085298898C4D}"/>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0ED4A14-A0E6-6C43-9E05-F62270ECB304}"/>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A94E9839-7568-404D-B1E2-48971EABB132}"/>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FCA98B4D-2B9B-234B-B08C-A84CC8A4B505}"/>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2A1B02-F1DA-2A40-B0B5-A8EAE04B27C0}"/>
                </a:ext>
              </a:extLst>
            </p:cNvPr>
            <p:cNvGrpSpPr/>
            <p:nvPr userDrawn="1"/>
          </p:nvGrpSpPr>
          <p:grpSpPr>
            <a:xfrm>
              <a:off x="8355001" y="6373539"/>
              <a:ext cx="2998691" cy="152400"/>
              <a:chOff x="0" y="6051176"/>
              <a:chExt cx="12192000" cy="152400"/>
            </a:xfrm>
          </p:grpSpPr>
          <p:cxnSp>
            <p:nvCxnSpPr>
              <p:cNvPr id="41" name="Rechte verbindingslijn 40">
                <a:extLst>
                  <a:ext uri="{FF2B5EF4-FFF2-40B4-BE49-F238E27FC236}">
                    <a16:creationId xmlns:a16="http://schemas.microsoft.com/office/drawing/2014/main" id="{30522521-096B-2C43-9F21-E0C18D7657D2}"/>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43E4191D-D7D7-D74C-81FA-C9344B4C85F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36" name="Tijdelijke aanduiding voor afbeelding 7">
            <a:extLst>
              <a:ext uri="{FF2B5EF4-FFF2-40B4-BE49-F238E27FC236}">
                <a16:creationId xmlns:a16="http://schemas.microsoft.com/office/drawing/2014/main" id="{840A41A9-F34A-694A-92AC-393792DA95C9}"/>
              </a:ext>
            </a:extLst>
          </p:cNvPr>
          <p:cNvSpPr>
            <a:spLocks noGrp="1"/>
          </p:cNvSpPr>
          <p:nvPr>
            <p:ph type="pic" sz="quarter" idx="11" hasCustomPrompt="1"/>
          </p:nvPr>
        </p:nvSpPr>
        <p:spPr>
          <a:xfrm rot="5400000">
            <a:off x="-511020" y="1599838"/>
            <a:ext cx="6416362" cy="5770844"/>
          </a:xfrm>
          <a:prstGeom prst="hexagon">
            <a:avLst>
              <a:gd name="adj" fmla="val 21712"/>
              <a:gd name="vf" fmla="val 115470"/>
            </a:avLst>
          </a:prstGeom>
          <a:solidFill>
            <a:schemeClr val="bg2"/>
          </a:solidFill>
        </p:spPr>
        <p:txBody>
          <a:bodyPr vert="vert270" anchor="ctr"/>
          <a:lstStyle>
            <a:lvl1pPr algn="ctr">
              <a:defRPr b="0" i="0"/>
            </a:lvl1pPr>
          </a:lstStyle>
          <a:p>
            <a:r>
              <a:rPr lang="en-AU"/>
              <a:t>Insert image</a:t>
            </a:r>
          </a:p>
        </p:txBody>
      </p:sp>
    </p:spTree>
    <p:extLst>
      <p:ext uri="{BB962C8B-B14F-4D97-AF65-F5344CB8AC3E}">
        <p14:creationId xmlns:p14="http://schemas.microsoft.com/office/powerpoint/2010/main" val="287138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368FB-B82C-BE4B-A504-BB8959AC8C3F}"/>
              </a:ext>
            </a:extLst>
          </p:cNvPr>
          <p:cNvSpPr>
            <a:spLocks noGrp="1"/>
          </p:cNvSpPr>
          <p:nvPr>
            <p:ph type="title"/>
          </p:nvPr>
        </p:nvSpPr>
        <p:spPr/>
        <p:txBody>
          <a:bodyPr/>
          <a:lstStyle/>
          <a:p>
            <a:r>
              <a:rPr lang="nl-NL"/>
              <a:t>Klik om stijl te bewerken</a:t>
            </a:r>
            <a:endParaRPr lang="en-AU"/>
          </a:p>
        </p:txBody>
      </p:sp>
      <p:sp>
        <p:nvSpPr>
          <p:cNvPr id="3" name="Tijdelijke aanduiding voor inhoud 2">
            <a:extLst>
              <a:ext uri="{FF2B5EF4-FFF2-40B4-BE49-F238E27FC236}">
                <a16:creationId xmlns:a16="http://schemas.microsoft.com/office/drawing/2014/main" id="{9C9C2D9E-FA9A-5747-8E99-4FB6910A1009}"/>
              </a:ext>
            </a:extLst>
          </p:cNvPr>
          <p:cNvSpPr>
            <a:spLocks noGrp="1"/>
          </p:cNvSpPr>
          <p:nvPr>
            <p:ph idx="1"/>
          </p:nvPr>
        </p:nvSpPr>
        <p:spPr/>
        <p:txBody>
          <a:bodyPr/>
          <a:lstStyle>
            <a:lvl1pPr>
              <a:defRPr b="0" i="0"/>
            </a:lvl1pPr>
          </a:lstStyle>
          <a:p>
            <a:r>
              <a:rPr lang="nl-NL"/>
              <a:t>Tekststijl van het model bewerken
Tweede niveau
Derde niveau
Vierde niveau
Vijfde niveau</a:t>
            </a:r>
            <a:endParaRPr lang="en-AU"/>
          </a:p>
        </p:txBody>
      </p:sp>
    </p:spTree>
    <p:extLst>
      <p:ext uri="{BB962C8B-B14F-4D97-AF65-F5344CB8AC3E}">
        <p14:creationId xmlns:p14="http://schemas.microsoft.com/office/powerpoint/2010/main" val="3435056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 en object">
    <p:bg>
      <p:bgPr>
        <a:solidFill>
          <a:schemeClr val="bg1"/>
        </a:solidFill>
        <a:effectLst/>
      </p:bgPr>
    </p:bg>
    <p:spTree>
      <p:nvGrpSpPr>
        <p:cNvPr id="1" name=""/>
        <p:cNvGrpSpPr/>
        <p:nvPr/>
      </p:nvGrpSpPr>
      <p:grpSpPr>
        <a:xfrm>
          <a:off x="0" y="0"/>
          <a:ext cx="0" cy="0"/>
          <a:chOff x="0" y="0"/>
          <a:chExt cx="0" cy="0"/>
        </a:xfrm>
      </p:grpSpPr>
      <p:grpSp>
        <p:nvGrpSpPr>
          <p:cNvPr id="20" name="Groep 19">
            <a:extLst>
              <a:ext uri="{FF2B5EF4-FFF2-40B4-BE49-F238E27FC236}">
                <a16:creationId xmlns:a16="http://schemas.microsoft.com/office/drawing/2014/main" id="{3CB557CC-9D90-794C-A207-C2766EED35D5}"/>
              </a:ext>
            </a:extLst>
          </p:cNvPr>
          <p:cNvGrpSpPr/>
          <p:nvPr userDrawn="1"/>
        </p:nvGrpSpPr>
        <p:grpSpPr>
          <a:xfrm rot="5400000">
            <a:off x="5834077" y="2690449"/>
            <a:ext cx="6831107" cy="1671168"/>
            <a:chOff x="8355001" y="5464371"/>
            <a:chExt cx="2998691" cy="1671168"/>
          </a:xfrm>
        </p:grpSpPr>
        <p:grpSp>
          <p:nvGrpSpPr>
            <p:cNvPr id="21" name="Groep 20">
              <a:extLst>
                <a:ext uri="{FF2B5EF4-FFF2-40B4-BE49-F238E27FC236}">
                  <a16:creationId xmlns:a16="http://schemas.microsoft.com/office/drawing/2014/main" id="{C68D396F-F1CF-CC4C-A3AA-C20635105966}"/>
                </a:ext>
              </a:extLst>
            </p:cNvPr>
            <p:cNvGrpSpPr/>
            <p:nvPr userDrawn="1"/>
          </p:nvGrpSpPr>
          <p:grpSpPr>
            <a:xfrm>
              <a:off x="8355001" y="5464371"/>
              <a:ext cx="2998691" cy="762000"/>
              <a:chOff x="0" y="6051176"/>
              <a:chExt cx="12192000" cy="762000"/>
            </a:xfrm>
          </p:grpSpPr>
          <p:cxnSp>
            <p:nvCxnSpPr>
              <p:cNvPr id="29" name="Rechte verbindingslijn 28">
                <a:extLst>
                  <a:ext uri="{FF2B5EF4-FFF2-40B4-BE49-F238E27FC236}">
                    <a16:creationId xmlns:a16="http://schemas.microsoft.com/office/drawing/2014/main" id="{D9BE4B0A-EA34-3A4B-802B-AE041074212C}"/>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E25714D-CEC9-0C4D-A539-93CA220F1593}"/>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7D6C2EF-E83B-4743-B41E-A7907559C386}"/>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3FF7AD15-02A8-7448-B9EA-99AC2165CC93}"/>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3EC05A34-1298-B04A-8F2A-4757A168619E}"/>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CBE2619A-F525-EE43-A9F9-AAEE9BE68544}"/>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2" name="Groep 21">
              <a:extLst>
                <a:ext uri="{FF2B5EF4-FFF2-40B4-BE49-F238E27FC236}">
                  <a16:creationId xmlns:a16="http://schemas.microsoft.com/office/drawing/2014/main" id="{5FD3F9F0-1888-B44A-A587-0CAE7460D7F9}"/>
                </a:ext>
              </a:extLst>
            </p:cNvPr>
            <p:cNvGrpSpPr/>
            <p:nvPr userDrawn="1"/>
          </p:nvGrpSpPr>
          <p:grpSpPr>
            <a:xfrm>
              <a:off x="8355001" y="6373539"/>
              <a:ext cx="2998691" cy="762000"/>
              <a:chOff x="0" y="6051176"/>
              <a:chExt cx="12192000" cy="762000"/>
            </a:xfrm>
          </p:grpSpPr>
          <p:cxnSp>
            <p:nvCxnSpPr>
              <p:cNvPr id="23" name="Rechte verbindingslijn 22">
                <a:extLst>
                  <a:ext uri="{FF2B5EF4-FFF2-40B4-BE49-F238E27FC236}">
                    <a16:creationId xmlns:a16="http://schemas.microsoft.com/office/drawing/2014/main" id="{25BBB60E-2120-FA44-88CA-47F941583CC3}"/>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01CC13C0-A558-AD4D-99F4-775C5797E86C}"/>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CEA09647-E0BE-2E4A-9BAA-1F82BDF207A2}"/>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6124E64E-3F2A-BD43-B62E-5451A95DB643}"/>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D71CBD8B-F18E-1049-8E06-4B8E7537BA6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E7E44DF-F975-F649-8266-970D80211423}"/>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35" name="Groep 34">
            <a:extLst>
              <a:ext uri="{FF2B5EF4-FFF2-40B4-BE49-F238E27FC236}">
                <a16:creationId xmlns:a16="http://schemas.microsoft.com/office/drawing/2014/main" id="{4C17778A-165D-F240-80B7-5028F536620F}"/>
              </a:ext>
            </a:extLst>
          </p:cNvPr>
          <p:cNvGrpSpPr/>
          <p:nvPr userDrawn="1"/>
        </p:nvGrpSpPr>
        <p:grpSpPr>
          <a:xfrm rot="5400000">
            <a:off x="7326232" y="2995249"/>
            <a:ext cx="6831108" cy="1061568"/>
            <a:chOff x="8355001" y="5464371"/>
            <a:chExt cx="2998691" cy="1061568"/>
          </a:xfrm>
        </p:grpSpPr>
        <p:grpSp>
          <p:nvGrpSpPr>
            <p:cNvPr id="36" name="Groep 35">
              <a:extLst>
                <a:ext uri="{FF2B5EF4-FFF2-40B4-BE49-F238E27FC236}">
                  <a16:creationId xmlns:a16="http://schemas.microsoft.com/office/drawing/2014/main" id="{12A1FAC9-0375-1648-A1A4-0BEA9740CAAB}"/>
                </a:ext>
              </a:extLst>
            </p:cNvPr>
            <p:cNvGrpSpPr/>
            <p:nvPr userDrawn="1"/>
          </p:nvGrpSpPr>
          <p:grpSpPr>
            <a:xfrm>
              <a:off x="8355001" y="5464371"/>
              <a:ext cx="2998691" cy="762000"/>
              <a:chOff x="0" y="6051176"/>
              <a:chExt cx="12192000" cy="762000"/>
            </a:xfrm>
          </p:grpSpPr>
          <p:cxnSp>
            <p:nvCxnSpPr>
              <p:cNvPr id="40" name="Rechte verbindingslijn 39">
                <a:extLst>
                  <a:ext uri="{FF2B5EF4-FFF2-40B4-BE49-F238E27FC236}">
                    <a16:creationId xmlns:a16="http://schemas.microsoft.com/office/drawing/2014/main" id="{6FC3996D-BCD2-EB42-AE22-D89A5DFBA55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8B275514-B663-BE41-9B5B-8A2B56744386}"/>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2358004B-DBA4-3C4A-936B-4FC34B5EACD6}"/>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1F7F3776-D056-9A40-BF8D-B7BB18648A97}"/>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4BDCEF06-CF63-1C46-9471-8EC1E6E5B88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D6AEAC36-8428-2641-96E6-F2D770C06303}"/>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7" name="Groep 36">
              <a:extLst>
                <a:ext uri="{FF2B5EF4-FFF2-40B4-BE49-F238E27FC236}">
                  <a16:creationId xmlns:a16="http://schemas.microsoft.com/office/drawing/2014/main" id="{5F9A803B-577F-444C-A8B0-9BB38583A0C3}"/>
                </a:ext>
              </a:extLst>
            </p:cNvPr>
            <p:cNvGrpSpPr/>
            <p:nvPr userDrawn="1"/>
          </p:nvGrpSpPr>
          <p:grpSpPr>
            <a:xfrm>
              <a:off x="8355001" y="6373539"/>
              <a:ext cx="2998691" cy="152400"/>
              <a:chOff x="0" y="6051176"/>
              <a:chExt cx="12192000" cy="152400"/>
            </a:xfrm>
          </p:grpSpPr>
          <p:cxnSp>
            <p:nvCxnSpPr>
              <p:cNvPr id="38" name="Rechte verbindingslijn 37">
                <a:extLst>
                  <a:ext uri="{FF2B5EF4-FFF2-40B4-BE49-F238E27FC236}">
                    <a16:creationId xmlns:a16="http://schemas.microsoft.com/office/drawing/2014/main" id="{D807A22E-1221-8A43-B54F-2DA77C71ABCE}"/>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7260DE0-3006-884D-8F8D-20A6E74A308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cxnSp>
        <p:nvCxnSpPr>
          <p:cNvPr id="12" name="Rechte verbindingslijn 11">
            <a:extLst>
              <a:ext uri="{FF2B5EF4-FFF2-40B4-BE49-F238E27FC236}">
                <a16:creationId xmlns:a16="http://schemas.microsoft.com/office/drawing/2014/main" id="{07A2A3CF-85D2-DF4D-A8A9-950E0D5A93C5}"/>
              </a:ext>
            </a:extLst>
          </p:cNvPr>
          <p:cNvCxnSpPr/>
          <p:nvPr userDrawn="1"/>
        </p:nvCxnSpPr>
        <p:spPr>
          <a:xfrm>
            <a:off x="0" y="6051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E47E3CCF-E58D-8F4C-806C-A99ABF1CF1FD}"/>
              </a:ext>
            </a:extLst>
          </p:cNvPr>
          <p:cNvCxnSpPr/>
          <p:nvPr userDrawn="1"/>
        </p:nvCxnSpPr>
        <p:spPr>
          <a:xfrm>
            <a:off x="0" y="62035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D2E9638-D3FD-974D-AC63-43A369396674}"/>
              </a:ext>
            </a:extLst>
          </p:cNvPr>
          <p:cNvCxnSpPr/>
          <p:nvPr userDrawn="1"/>
        </p:nvCxnSpPr>
        <p:spPr>
          <a:xfrm>
            <a:off x="0" y="63559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B848D2CD-9B29-A74A-953A-9F33D714B155}"/>
              </a:ext>
            </a:extLst>
          </p:cNvPr>
          <p:cNvCxnSpPr/>
          <p:nvPr userDrawn="1"/>
        </p:nvCxnSpPr>
        <p:spPr>
          <a:xfrm>
            <a:off x="0" y="65083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3215C930-CBCF-CD4C-AEE4-91456854238E}"/>
              </a:ext>
            </a:extLst>
          </p:cNvPr>
          <p:cNvCxnSpPr/>
          <p:nvPr userDrawn="1"/>
        </p:nvCxnSpPr>
        <p:spPr>
          <a:xfrm>
            <a:off x="0" y="66607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FC14BD5A-B644-2144-B4E3-1543D25623D5}"/>
              </a:ext>
            </a:extLst>
          </p:cNvPr>
          <p:cNvCxnSpPr/>
          <p:nvPr userDrawn="1"/>
        </p:nvCxnSpPr>
        <p:spPr>
          <a:xfrm>
            <a:off x="0" y="6813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 name="Zeshoek 9">
            <a:extLst>
              <a:ext uri="{FF2B5EF4-FFF2-40B4-BE49-F238E27FC236}">
                <a16:creationId xmlns:a16="http://schemas.microsoft.com/office/drawing/2014/main" id="{F11E9D3A-0062-3A47-A065-EB9797C0203A}"/>
              </a:ext>
            </a:extLst>
          </p:cNvPr>
          <p:cNvSpPr/>
          <p:nvPr userDrawn="1"/>
        </p:nvSpPr>
        <p:spPr>
          <a:xfrm rot="16200000">
            <a:off x="8642676" y="3777263"/>
            <a:ext cx="3060047" cy="263797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el 1">
            <a:extLst>
              <a:ext uri="{FF2B5EF4-FFF2-40B4-BE49-F238E27FC236}">
                <a16:creationId xmlns:a16="http://schemas.microsoft.com/office/drawing/2014/main" id="{9F9368FB-B82C-BE4B-A504-BB8959AC8C3F}"/>
              </a:ext>
            </a:extLst>
          </p:cNvPr>
          <p:cNvSpPr>
            <a:spLocks noGrp="1"/>
          </p:cNvSpPr>
          <p:nvPr>
            <p:ph type="title" hasCustomPrompt="1"/>
          </p:nvPr>
        </p:nvSpPr>
        <p:spPr>
          <a:xfrm>
            <a:off x="838200" y="779935"/>
            <a:ext cx="5925671" cy="2044654"/>
          </a:xfrm>
          <a:noFill/>
        </p:spPr>
        <p:txBody>
          <a:bodyPr lIns="180000"/>
          <a:lstStyle>
            <a:lvl1pPr>
              <a:lnSpc>
                <a:spcPct val="150000"/>
              </a:lnSpc>
              <a:defRPr>
                <a:solidFill>
                  <a:schemeClr val="bg1"/>
                </a:solidFill>
              </a:defRPr>
            </a:lvl1pPr>
          </a:lstStyle>
          <a:p>
            <a:r>
              <a:rPr lang="en-US" sz="4400"/>
              <a:t>Staying ahead of change </a:t>
            </a:r>
            <a:br>
              <a:rPr lang="en-US" sz="4400"/>
            </a:br>
            <a:r>
              <a:rPr lang="en-US" sz="4400"/>
              <a:t>starts with foundation built for agility</a:t>
            </a:r>
            <a:endParaRPr lang="en-AU"/>
          </a:p>
        </p:txBody>
      </p:sp>
      <p:sp>
        <p:nvSpPr>
          <p:cNvPr id="5" name="Tijdelijke aanduiding voor tekst 4">
            <a:extLst>
              <a:ext uri="{FF2B5EF4-FFF2-40B4-BE49-F238E27FC236}">
                <a16:creationId xmlns:a16="http://schemas.microsoft.com/office/drawing/2014/main" id="{6BF485C4-EE59-9B47-9E1C-DD648E6055A9}"/>
              </a:ext>
            </a:extLst>
          </p:cNvPr>
          <p:cNvSpPr>
            <a:spLocks noGrp="1"/>
          </p:cNvSpPr>
          <p:nvPr>
            <p:ph type="body" sz="quarter" idx="10"/>
          </p:nvPr>
        </p:nvSpPr>
        <p:spPr>
          <a:xfrm>
            <a:off x="838200" y="4128995"/>
            <a:ext cx="5926138" cy="644525"/>
          </a:xfrm>
        </p:spPr>
        <p:txBody>
          <a:bodyPr lIns="180000"/>
          <a:lstStyle>
            <a:lvl1pPr>
              <a:defRPr sz="2000" b="0" i="0">
                <a:solidFill>
                  <a:schemeClr val="bg1"/>
                </a:solidFill>
                <a:latin typeface="Roboto Slab" pitchFamily="2" charset="0"/>
              </a:defRPr>
            </a:lvl1pPr>
          </a:lstStyle>
          <a:p>
            <a:r>
              <a:rPr lang="nl-NL"/>
              <a:t>Tekststijl van het model bewerken</a:t>
            </a:r>
            <a:endParaRPr lang="en-AU"/>
          </a:p>
        </p:txBody>
      </p:sp>
      <p:sp>
        <p:nvSpPr>
          <p:cNvPr id="8" name="Tijdelijke aanduiding voor afbeelding 7">
            <a:extLst>
              <a:ext uri="{FF2B5EF4-FFF2-40B4-BE49-F238E27FC236}">
                <a16:creationId xmlns:a16="http://schemas.microsoft.com/office/drawing/2014/main" id="{C039CE63-75BE-614D-A13E-410457D08725}"/>
              </a:ext>
            </a:extLst>
          </p:cNvPr>
          <p:cNvSpPr>
            <a:spLocks noGrp="1"/>
          </p:cNvSpPr>
          <p:nvPr>
            <p:ph type="pic" sz="quarter" idx="11" hasCustomPrompt="1"/>
          </p:nvPr>
        </p:nvSpPr>
        <p:spPr>
          <a:xfrm rot="5400000">
            <a:off x="7533808" y="771659"/>
            <a:ext cx="5277783" cy="4746812"/>
          </a:xfrm>
          <a:prstGeom prst="hexagon">
            <a:avLst>
              <a:gd name="adj" fmla="val 21712"/>
              <a:gd name="vf" fmla="val 115470"/>
            </a:avLst>
          </a:prstGeom>
          <a:solidFill>
            <a:schemeClr val="bg1"/>
          </a:solidFill>
        </p:spPr>
        <p:txBody>
          <a:bodyPr vert="vert270" anchor="ctr"/>
          <a:lstStyle>
            <a:lvl1pPr algn="ctr">
              <a:defRPr b="0" i="0"/>
            </a:lvl1pPr>
          </a:lstStyle>
          <a:p>
            <a:r>
              <a:rPr lang="en-AU"/>
              <a:t>Insert image</a:t>
            </a:r>
          </a:p>
        </p:txBody>
      </p:sp>
      <p:sp>
        <p:nvSpPr>
          <p:cNvPr id="18" name="Rechthoek 17">
            <a:extLst>
              <a:ext uri="{FF2B5EF4-FFF2-40B4-BE49-F238E27FC236}">
                <a16:creationId xmlns:a16="http://schemas.microsoft.com/office/drawing/2014/main" id="{B5320FB1-C93B-394F-A1DF-6B531DF669DE}"/>
              </a:ext>
            </a:extLst>
          </p:cNvPr>
          <p:cNvSpPr/>
          <p:nvPr userDrawn="1"/>
        </p:nvSpPr>
        <p:spPr>
          <a:xfrm>
            <a:off x="0" y="0"/>
            <a:ext cx="12192000" cy="100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8">
            <a:extLst>
              <a:ext uri="{FF2B5EF4-FFF2-40B4-BE49-F238E27FC236}">
                <a16:creationId xmlns:a16="http://schemas.microsoft.com/office/drawing/2014/main" id="{96394668-445E-D640-BFDC-AC7E9B5FEA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6684" y="5471580"/>
            <a:ext cx="1501142" cy="425697"/>
          </a:xfrm>
          <a:prstGeom prst="rect">
            <a:avLst/>
          </a:prstGeom>
        </p:spPr>
      </p:pic>
    </p:spTree>
    <p:extLst>
      <p:ext uri="{BB962C8B-B14F-4D97-AF65-F5344CB8AC3E}">
        <p14:creationId xmlns:p14="http://schemas.microsoft.com/office/powerpoint/2010/main" val="443558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el en object">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DBAEC6-8F5E-8349-82AC-7E485C12FBA7}"/>
              </a:ext>
            </a:extLst>
          </p:cNvPr>
          <p:cNvSpPr>
            <a:spLocks noGrp="1"/>
          </p:cNvSpPr>
          <p:nvPr>
            <p:ph type="title"/>
          </p:nvPr>
        </p:nvSpPr>
        <p:spPr>
          <a:xfrm>
            <a:off x="838200" y="2084294"/>
            <a:ext cx="10515600" cy="2622176"/>
          </a:xfrm>
        </p:spPr>
        <p:txBody>
          <a:bodyPr lIns="180000"/>
          <a:lstStyle>
            <a:lvl1pPr>
              <a:lnSpc>
                <a:spcPct val="150000"/>
              </a:lnSpc>
              <a:defRPr>
                <a:solidFill>
                  <a:schemeClr val="bg1"/>
                </a:solidFill>
              </a:defRPr>
            </a:lvl1pPr>
          </a:lstStyle>
          <a:p>
            <a:r>
              <a:rPr lang="nl-NL"/>
              <a:t>Klik om stijl te bewerken</a:t>
            </a:r>
            <a:endParaRPr lang="en-AU"/>
          </a:p>
        </p:txBody>
      </p:sp>
      <p:sp>
        <p:nvSpPr>
          <p:cNvPr id="6" name="Tijdelijke aanduiding voor tekst 5">
            <a:extLst>
              <a:ext uri="{FF2B5EF4-FFF2-40B4-BE49-F238E27FC236}">
                <a16:creationId xmlns:a16="http://schemas.microsoft.com/office/drawing/2014/main" id="{077B8ACE-5A7D-E14A-8D51-8A1289E74B7A}"/>
              </a:ext>
            </a:extLst>
          </p:cNvPr>
          <p:cNvSpPr>
            <a:spLocks noGrp="1"/>
          </p:cNvSpPr>
          <p:nvPr>
            <p:ph type="body" sz="quarter" idx="10" hasCustomPrompt="1"/>
          </p:nvPr>
        </p:nvSpPr>
        <p:spPr>
          <a:xfrm>
            <a:off x="838200" y="1196787"/>
            <a:ext cx="10515600" cy="698687"/>
          </a:xfrm>
        </p:spPr>
        <p:txBody>
          <a:bodyPr/>
          <a:lstStyle>
            <a:lvl1pPr>
              <a:defRPr sz="3600" b="0" i="0">
                <a:solidFill>
                  <a:schemeClr val="bg1"/>
                </a:solidFill>
                <a:latin typeface="Roboto Slab" pitchFamily="2" charset="0"/>
              </a:defRPr>
            </a:lvl1pPr>
          </a:lstStyle>
          <a:p>
            <a:r>
              <a:rPr lang="nl-NL"/>
              <a:t>We are </a:t>
            </a:r>
            <a:r>
              <a:rPr lang="nl-NL" err="1"/>
              <a:t>Logicalis</a:t>
            </a:r>
            <a:r>
              <a:rPr lang="nl-NL"/>
              <a:t>,</a:t>
            </a:r>
            <a:endParaRPr lang="en-AU"/>
          </a:p>
        </p:txBody>
      </p:sp>
      <p:grpSp>
        <p:nvGrpSpPr>
          <p:cNvPr id="22" name="Groep 21">
            <a:extLst>
              <a:ext uri="{FF2B5EF4-FFF2-40B4-BE49-F238E27FC236}">
                <a16:creationId xmlns:a16="http://schemas.microsoft.com/office/drawing/2014/main" id="{8594E3B3-93C7-5D44-B62A-50B23EA72EFC}"/>
              </a:ext>
            </a:extLst>
          </p:cNvPr>
          <p:cNvGrpSpPr/>
          <p:nvPr userDrawn="1"/>
        </p:nvGrpSpPr>
        <p:grpSpPr>
          <a:xfrm rot="5400000">
            <a:off x="8657664" y="2606865"/>
            <a:ext cx="6831107" cy="1671168"/>
            <a:chOff x="8355001" y="5464371"/>
            <a:chExt cx="2998691" cy="1671168"/>
          </a:xfrm>
        </p:grpSpPr>
        <p:grpSp>
          <p:nvGrpSpPr>
            <p:cNvPr id="23" name="Groep 22">
              <a:extLst>
                <a:ext uri="{FF2B5EF4-FFF2-40B4-BE49-F238E27FC236}">
                  <a16:creationId xmlns:a16="http://schemas.microsoft.com/office/drawing/2014/main" id="{A0D72756-3400-7542-9CCC-59877CF97486}"/>
                </a:ext>
              </a:extLst>
            </p:cNvPr>
            <p:cNvGrpSpPr/>
            <p:nvPr userDrawn="1"/>
          </p:nvGrpSpPr>
          <p:grpSpPr>
            <a:xfrm>
              <a:off x="8355001" y="5464371"/>
              <a:ext cx="2998691" cy="762000"/>
              <a:chOff x="0" y="6051176"/>
              <a:chExt cx="12192000" cy="762000"/>
            </a:xfrm>
          </p:grpSpPr>
          <p:cxnSp>
            <p:nvCxnSpPr>
              <p:cNvPr id="31" name="Rechte verbindingslijn 30">
                <a:extLst>
                  <a:ext uri="{FF2B5EF4-FFF2-40B4-BE49-F238E27FC236}">
                    <a16:creationId xmlns:a16="http://schemas.microsoft.com/office/drawing/2014/main" id="{98F298F3-F924-D249-8356-AF6693C86D41}"/>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5319966B-7925-F64C-A76E-3E845907C5A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BD222F37-BCCF-D24D-A855-DD1018247490}"/>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3D9F956-A291-0E4F-8C9A-36367434F7C8}"/>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CC51C7E-C9C4-FF47-9E7C-F71BD8FE597E}"/>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09B0936F-7237-054C-BE2C-04DEBA310AC2}"/>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4" name="Groep 23">
              <a:extLst>
                <a:ext uri="{FF2B5EF4-FFF2-40B4-BE49-F238E27FC236}">
                  <a16:creationId xmlns:a16="http://schemas.microsoft.com/office/drawing/2014/main" id="{88A996C4-077D-4D4B-BC33-E5843B378B00}"/>
                </a:ext>
              </a:extLst>
            </p:cNvPr>
            <p:cNvGrpSpPr/>
            <p:nvPr userDrawn="1"/>
          </p:nvGrpSpPr>
          <p:grpSpPr>
            <a:xfrm>
              <a:off x="8355001" y="6373539"/>
              <a:ext cx="2998691" cy="762000"/>
              <a:chOff x="0" y="6051176"/>
              <a:chExt cx="12192000" cy="762000"/>
            </a:xfrm>
          </p:grpSpPr>
          <p:cxnSp>
            <p:nvCxnSpPr>
              <p:cNvPr id="25" name="Rechte verbindingslijn 24">
                <a:extLst>
                  <a:ext uri="{FF2B5EF4-FFF2-40B4-BE49-F238E27FC236}">
                    <a16:creationId xmlns:a16="http://schemas.microsoft.com/office/drawing/2014/main" id="{72E2E984-AD30-F446-9E22-3E4E8B2A94AD}"/>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770D1383-3421-E24A-89E6-10229DB06AD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D7DC53BA-A50E-354D-9905-240800C89C76}"/>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CF638375-0180-9840-8E65-77B8B09B8CA8}"/>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0F50EE07-8354-0D42-93C6-F6F26A619E18}"/>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DD86E53-2DB6-CC46-B08D-702D8D89EB0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37" name="Groep 36">
            <a:extLst>
              <a:ext uri="{FF2B5EF4-FFF2-40B4-BE49-F238E27FC236}">
                <a16:creationId xmlns:a16="http://schemas.microsoft.com/office/drawing/2014/main" id="{DB4F3535-795D-D14A-B766-A137D3159327}"/>
              </a:ext>
            </a:extLst>
          </p:cNvPr>
          <p:cNvGrpSpPr/>
          <p:nvPr userDrawn="1"/>
        </p:nvGrpSpPr>
        <p:grpSpPr>
          <a:xfrm rot="5400000">
            <a:off x="7138896" y="2911665"/>
            <a:ext cx="6831108" cy="1061568"/>
            <a:chOff x="8355001" y="5464371"/>
            <a:chExt cx="2998691" cy="1061568"/>
          </a:xfrm>
        </p:grpSpPr>
        <p:grpSp>
          <p:nvGrpSpPr>
            <p:cNvPr id="38" name="Groep 37">
              <a:extLst>
                <a:ext uri="{FF2B5EF4-FFF2-40B4-BE49-F238E27FC236}">
                  <a16:creationId xmlns:a16="http://schemas.microsoft.com/office/drawing/2014/main" id="{878E23A0-528D-3541-ADB2-C39777A1473D}"/>
                </a:ext>
              </a:extLst>
            </p:cNvPr>
            <p:cNvGrpSpPr/>
            <p:nvPr userDrawn="1"/>
          </p:nvGrpSpPr>
          <p:grpSpPr>
            <a:xfrm>
              <a:off x="8355001" y="5464371"/>
              <a:ext cx="2998691" cy="762000"/>
              <a:chOff x="0" y="6051176"/>
              <a:chExt cx="12192000" cy="762000"/>
            </a:xfrm>
          </p:grpSpPr>
          <p:cxnSp>
            <p:nvCxnSpPr>
              <p:cNvPr id="42" name="Rechte verbindingslijn 41">
                <a:extLst>
                  <a:ext uri="{FF2B5EF4-FFF2-40B4-BE49-F238E27FC236}">
                    <a16:creationId xmlns:a16="http://schemas.microsoft.com/office/drawing/2014/main" id="{AE96DD8D-882A-9E46-A188-30BAEA1BE1E7}"/>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A5314A9-C58B-E845-A5BC-71A96494B57E}"/>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8CE9A590-4FA4-7A4D-A041-9C04713567B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636F06AA-128A-2F43-A6E8-C0332AB02BD4}"/>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F5F5F8D-07AF-A744-9711-7907E8E6276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5E5880E-E6E5-6F48-B4F7-FF0FDCC9E2A6}"/>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B1EB210B-56A3-024C-BCAE-A4971DD40204}"/>
                </a:ext>
              </a:extLst>
            </p:cNvPr>
            <p:cNvGrpSpPr/>
            <p:nvPr userDrawn="1"/>
          </p:nvGrpSpPr>
          <p:grpSpPr>
            <a:xfrm>
              <a:off x="8355001" y="6373539"/>
              <a:ext cx="2998691" cy="152400"/>
              <a:chOff x="0" y="6051176"/>
              <a:chExt cx="12192000" cy="152400"/>
            </a:xfrm>
          </p:grpSpPr>
          <p:cxnSp>
            <p:nvCxnSpPr>
              <p:cNvPr id="40" name="Rechte verbindingslijn 39">
                <a:extLst>
                  <a:ext uri="{FF2B5EF4-FFF2-40B4-BE49-F238E27FC236}">
                    <a16:creationId xmlns:a16="http://schemas.microsoft.com/office/drawing/2014/main" id="{7544DADA-9C16-4847-8F14-A6F6AA94EF7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F9A38F3D-5539-C248-B128-5DE0EB879D9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1" name="Zeshoek 20">
            <a:extLst>
              <a:ext uri="{FF2B5EF4-FFF2-40B4-BE49-F238E27FC236}">
                <a16:creationId xmlns:a16="http://schemas.microsoft.com/office/drawing/2014/main" id="{5A3BBC9C-C01C-1149-A1BB-0F1708112059}"/>
              </a:ext>
            </a:extLst>
          </p:cNvPr>
          <p:cNvSpPr/>
          <p:nvPr userDrawn="1"/>
        </p:nvSpPr>
        <p:spPr>
          <a:xfrm rot="16200000">
            <a:off x="7961074" y="-1261918"/>
            <a:ext cx="4125185" cy="355619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hthoek 17">
            <a:extLst>
              <a:ext uri="{FF2B5EF4-FFF2-40B4-BE49-F238E27FC236}">
                <a16:creationId xmlns:a16="http://schemas.microsoft.com/office/drawing/2014/main" id="{B5320FB1-C93B-394F-A1DF-6B531DF669DE}"/>
              </a:ext>
            </a:extLst>
          </p:cNvPr>
          <p:cNvSpPr/>
          <p:nvPr userDrawn="1"/>
        </p:nvSpPr>
        <p:spPr>
          <a:xfrm>
            <a:off x="0" y="0"/>
            <a:ext cx="12192000" cy="100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36006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368FB-B82C-BE4B-A504-BB8959AC8C3F}"/>
              </a:ext>
            </a:extLst>
          </p:cNvPr>
          <p:cNvSpPr>
            <a:spLocks noGrp="1"/>
          </p:cNvSpPr>
          <p:nvPr>
            <p:ph type="title"/>
          </p:nvPr>
        </p:nvSpPr>
        <p:spPr>
          <a:xfrm>
            <a:off x="838200" y="828676"/>
            <a:ext cx="10515600" cy="610160"/>
          </a:xfrm>
        </p:spPr>
        <p:txBody>
          <a:bodyPr/>
          <a:lstStyle>
            <a:lvl1pPr>
              <a:defRPr>
                <a:solidFill>
                  <a:schemeClr val="tx2"/>
                </a:solidFill>
              </a:defRPr>
            </a:lvl1pPr>
          </a:lstStyle>
          <a:p>
            <a:r>
              <a:rPr lang="nl-NL"/>
              <a:t>Klik om stijl te bewerken</a:t>
            </a:r>
            <a:endParaRPr lang="en-AU"/>
          </a:p>
        </p:txBody>
      </p:sp>
      <p:sp>
        <p:nvSpPr>
          <p:cNvPr id="3" name="Tijdelijke aanduiding voor inhoud 2">
            <a:extLst>
              <a:ext uri="{FF2B5EF4-FFF2-40B4-BE49-F238E27FC236}">
                <a16:creationId xmlns:a16="http://schemas.microsoft.com/office/drawing/2014/main" id="{9C9C2D9E-FA9A-5747-8E99-4FB6910A1009}"/>
              </a:ext>
            </a:extLst>
          </p:cNvPr>
          <p:cNvSpPr>
            <a:spLocks noGrp="1"/>
          </p:cNvSpPr>
          <p:nvPr>
            <p:ph idx="1" hasCustomPrompt="1"/>
          </p:nvPr>
        </p:nvSpPr>
        <p:spPr>
          <a:xfrm>
            <a:off x="847169" y="1825625"/>
            <a:ext cx="1828801" cy="76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0" i="0">
                <a:solidFill>
                  <a:schemeClr val="accent2">
                    <a:lumMod val="75000"/>
                  </a:schemeClr>
                </a:solidFill>
                <a:latin typeface="Roboto Slab" pitchFamily="2" charset="0"/>
              </a:defRPr>
            </a:lvl1pPr>
          </a:lstStyle>
          <a:p>
            <a:r>
              <a:rPr lang="nl-NL"/>
              <a:t>96%</a:t>
            </a:r>
            <a:endParaRPr lang="en-AU"/>
          </a:p>
        </p:txBody>
      </p:sp>
      <p:grpSp>
        <p:nvGrpSpPr>
          <p:cNvPr id="10" name="Groep 9">
            <a:extLst>
              <a:ext uri="{FF2B5EF4-FFF2-40B4-BE49-F238E27FC236}">
                <a16:creationId xmlns:a16="http://schemas.microsoft.com/office/drawing/2014/main" id="{9F744EA1-E2C5-654B-A97C-F0B15876B2BE}"/>
              </a:ext>
            </a:extLst>
          </p:cNvPr>
          <p:cNvGrpSpPr/>
          <p:nvPr userDrawn="1"/>
        </p:nvGrpSpPr>
        <p:grpSpPr>
          <a:xfrm>
            <a:off x="0" y="1825625"/>
            <a:ext cx="685710" cy="762000"/>
            <a:chOff x="0" y="6051176"/>
            <a:chExt cx="12192000" cy="762000"/>
          </a:xfrm>
        </p:grpSpPr>
        <p:cxnSp>
          <p:nvCxnSpPr>
            <p:cNvPr id="4" name="Rechte verbindingslijn 3">
              <a:extLst>
                <a:ext uri="{FF2B5EF4-FFF2-40B4-BE49-F238E27FC236}">
                  <a16:creationId xmlns:a16="http://schemas.microsoft.com/office/drawing/2014/main" id="{B6B037DE-5E27-3947-B4DE-760CD62A5594}"/>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0FD5342-C673-F84A-AF33-781D3DD67C9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A7FBBD06-8987-6040-836E-E4B3E16E4A9E}"/>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412124CF-21CC-D748-92EB-069982B7451A}"/>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F34F0961-24CC-AA43-9CAF-4D961F691CC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4A644651-C041-2A43-980D-A366F7D91BFE}"/>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jdelijke aanduiding voor tekst 11">
            <a:extLst>
              <a:ext uri="{FF2B5EF4-FFF2-40B4-BE49-F238E27FC236}">
                <a16:creationId xmlns:a16="http://schemas.microsoft.com/office/drawing/2014/main" id="{E9EDCA7C-1BF2-6D49-8BAE-9B18AE18D1DC}"/>
              </a:ext>
            </a:extLst>
          </p:cNvPr>
          <p:cNvSpPr>
            <a:spLocks noGrp="1"/>
          </p:cNvSpPr>
          <p:nvPr>
            <p:ph type="body" sz="quarter" idx="10" hasCustomPrompt="1"/>
          </p:nvPr>
        </p:nvSpPr>
        <p:spPr>
          <a:xfrm>
            <a:off x="2837428" y="1825625"/>
            <a:ext cx="8713595" cy="762000"/>
          </a:xfrm>
        </p:spPr>
        <p:txBody>
          <a:bodyPr anchor="ctr" anchorCtr="0"/>
          <a:lstStyle>
            <a:lvl1pPr>
              <a:defRPr b="0" i="0"/>
            </a:lvl1pPr>
          </a:lstStyle>
          <a:p>
            <a:r>
              <a:rPr lang="nl-NL" err="1"/>
              <a:t>Insert</a:t>
            </a:r>
            <a:r>
              <a:rPr lang="nl-NL"/>
              <a:t> </a:t>
            </a:r>
            <a:r>
              <a:rPr lang="nl-NL" err="1"/>
              <a:t>text</a:t>
            </a:r>
            <a:endParaRPr lang="en-AU"/>
          </a:p>
        </p:txBody>
      </p:sp>
      <p:sp>
        <p:nvSpPr>
          <p:cNvPr id="13" name="Tijdelijke aanduiding voor inhoud 2">
            <a:extLst>
              <a:ext uri="{FF2B5EF4-FFF2-40B4-BE49-F238E27FC236}">
                <a16:creationId xmlns:a16="http://schemas.microsoft.com/office/drawing/2014/main" id="{AFC5DB59-9C9B-AC45-BF02-C041FCF95313}"/>
              </a:ext>
            </a:extLst>
          </p:cNvPr>
          <p:cNvSpPr>
            <a:spLocks noGrp="1"/>
          </p:cNvSpPr>
          <p:nvPr>
            <p:ph idx="11" hasCustomPrompt="1"/>
          </p:nvPr>
        </p:nvSpPr>
        <p:spPr>
          <a:xfrm>
            <a:off x="2837429" y="2974414"/>
            <a:ext cx="1828801" cy="76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0" i="0">
                <a:solidFill>
                  <a:schemeClr val="accent2">
                    <a:lumMod val="75000"/>
                  </a:schemeClr>
                </a:solidFill>
                <a:latin typeface="Roboto Slab" pitchFamily="2" charset="0"/>
              </a:defRPr>
            </a:lvl1pPr>
          </a:lstStyle>
          <a:p>
            <a:r>
              <a:rPr lang="nl-NL"/>
              <a:t>96%</a:t>
            </a:r>
            <a:endParaRPr lang="en-AU"/>
          </a:p>
        </p:txBody>
      </p:sp>
      <p:grpSp>
        <p:nvGrpSpPr>
          <p:cNvPr id="14" name="Groep 13">
            <a:extLst>
              <a:ext uri="{FF2B5EF4-FFF2-40B4-BE49-F238E27FC236}">
                <a16:creationId xmlns:a16="http://schemas.microsoft.com/office/drawing/2014/main" id="{12B45FE9-F23D-094F-A348-43E80A44A08B}"/>
              </a:ext>
            </a:extLst>
          </p:cNvPr>
          <p:cNvGrpSpPr/>
          <p:nvPr userDrawn="1"/>
        </p:nvGrpSpPr>
        <p:grpSpPr>
          <a:xfrm>
            <a:off x="-1" y="2974414"/>
            <a:ext cx="2662523" cy="762000"/>
            <a:chOff x="0" y="6051176"/>
            <a:chExt cx="12192000" cy="762000"/>
          </a:xfrm>
        </p:grpSpPr>
        <p:cxnSp>
          <p:nvCxnSpPr>
            <p:cNvPr id="15" name="Rechte verbindingslijn 14">
              <a:extLst>
                <a:ext uri="{FF2B5EF4-FFF2-40B4-BE49-F238E27FC236}">
                  <a16:creationId xmlns:a16="http://schemas.microsoft.com/office/drawing/2014/main" id="{21FF422B-9CE7-7241-8659-D1B1C2169D52}"/>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3D5343E2-8F85-D84E-9554-06F48C02EAC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44F612B3-A0CF-E645-9843-E03D0A0D4DF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2A0184F3-A0EA-9242-B51C-645A883A2EDF}"/>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145E3D26-5A05-6E46-9296-7EBCA4BA2C22}"/>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AB404D80-39C2-2A41-95E5-C9408809EA6C}"/>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Tijdelijke aanduiding voor tekst 11">
            <a:extLst>
              <a:ext uri="{FF2B5EF4-FFF2-40B4-BE49-F238E27FC236}">
                <a16:creationId xmlns:a16="http://schemas.microsoft.com/office/drawing/2014/main" id="{D7DD6F7F-3F6D-1847-9479-05F6F9499012}"/>
              </a:ext>
            </a:extLst>
          </p:cNvPr>
          <p:cNvSpPr>
            <a:spLocks noGrp="1"/>
          </p:cNvSpPr>
          <p:nvPr>
            <p:ph type="body" sz="quarter" idx="12" hasCustomPrompt="1"/>
          </p:nvPr>
        </p:nvSpPr>
        <p:spPr>
          <a:xfrm>
            <a:off x="4841039" y="2974414"/>
            <a:ext cx="6709985" cy="762000"/>
          </a:xfrm>
        </p:spPr>
        <p:txBody>
          <a:bodyPr anchor="ctr" anchorCtr="0"/>
          <a:lstStyle>
            <a:lvl1pPr>
              <a:defRPr b="0" i="0"/>
            </a:lvl1pPr>
          </a:lstStyle>
          <a:p>
            <a:r>
              <a:rPr lang="nl-NL" err="1"/>
              <a:t>Insert</a:t>
            </a:r>
            <a:r>
              <a:rPr lang="nl-NL"/>
              <a:t> </a:t>
            </a:r>
            <a:r>
              <a:rPr lang="nl-NL" err="1"/>
              <a:t>text</a:t>
            </a:r>
            <a:endParaRPr lang="en-AU"/>
          </a:p>
        </p:txBody>
      </p:sp>
      <p:sp>
        <p:nvSpPr>
          <p:cNvPr id="22" name="Tijdelijke aanduiding voor inhoud 2">
            <a:extLst>
              <a:ext uri="{FF2B5EF4-FFF2-40B4-BE49-F238E27FC236}">
                <a16:creationId xmlns:a16="http://schemas.microsoft.com/office/drawing/2014/main" id="{42F8F20C-BAF0-4447-A99B-44B29DA6CE55}"/>
              </a:ext>
            </a:extLst>
          </p:cNvPr>
          <p:cNvSpPr>
            <a:spLocks noGrp="1"/>
          </p:cNvSpPr>
          <p:nvPr>
            <p:ph idx="13" hasCustomPrompt="1"/>
          </p:nvPr>
        </p:nvSpPr>
        <p:spPr>
          <a:xfrm>
            <a:off x="4841040" y="4123202"/>
            <a:ext cx="1828801" cy="76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0" i="0">
                <a:solidFill>
                  <a:schemeClr val="accent2">
                    <a:lumMod val="75000"/>
                  </a:schemeClr>
                </a:solidFill>
                <a:latin typeface="Roboto Slab" pitchFamily="2" charset="0"/>
              </a:defRPr>
            </a:lvl1pPr>
          </a:lstStyle>
          <a:p>
            <a:r>
              <a:rPr lang="nl-NL"/>
              <a:t>96%</a:t>
            </a:r>
            <a:endParaRPr lang="en-AU"/>
          </a:p>
        </p:txBody>
      </p:sp>
      <p:grpSp>
        <p:nvGrpSpPr>
          <p:cNvPr id="23" name="Groep 22">
            <a:extLst>
              <a:ext uri="{FF2B5EF4-FFF2-40B4-BE49-F238E27FC236}">
                <a16:creationId xmlns:a16="http://schemas.microsoft.com/office/drawing/2014/main" id="{D92CF48E-71CE-E247-AA8A-97DE207BF0E1}"/>
              </a:ext>
            </a:extLst>
          </p:cNvPr>
          <p:cNvGrpSpPr/>
          <p:nvPr userDrawn="1"/>
        </p:nvGrpSpPr>
        <p:grpSpPr>
          <a:xfrm>
            <a:off x="-2" y="4123202"/>
            <a:ext cx="4679575" cy="762000"/>
            <a:chOff x="0" y="6051176"/>
            <a:chExt cx="12192000" cy="762000"/>
          </a:xfrm>
        </p:grpSpPr>
        <p:cxnSp>
          <p:nvCxnSpPr>
            <p:cNvPr id="24" name="Rechte verbindingslijn 23">
              <a:extLst>
                <a:ext uri="{FF2B5EF4-FFF2-40B4-BE49-F238E27FC236}">
                  <a16:creationId xmlns:a16="http://schemas.microsoft.com/office/drawing/2014/main" id="{494A0FDD-79D0-7844-8A1E-18126DB05DC4}"/>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4952C2F-4AFC-2744-9F1F-3C755A23CB30}"/>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1BB47066-2705-D34A-80CA-6DD90D859A47}"/>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4383718D-D04A-054B-A9D0-1F4F88E00714}"/>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431A4ED8-ED92-314E-A494-7C82D04E0778}"/>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4B897C1-EF9F-DA4C-93A8-14B7F67EAC89}"/>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30" name="Tijdelijke aanduiding voor tekst 11">
            <a:extLst>
              <a:ext uri="{FF2B5EF4-FFF2-40B4-BE49-F238E27FC236}">
                <a16:creationId xmlns:a16="http://schemas.microsoft.com/office/drawing/2014/main" id="{639541CE-D09A-CA4C-A7B7-A2557B828775}"/>
              </a:ext>
            </a:extLst>
          </p:cNvPr>
          <p:cNvSpPr>
            <a:spLocks noGrp="1"/>
          </p:cNvSpPr>
          <p:nvPr>
            <p:ph type="body" sz="quarter" idx="14" hasCustomPrompt="1"/>
          </p:nvPr>
        </p:nvSpPr>
        <p:spPr>
          <a:xfrm>
            <a:off x="6858090" y="4123202"/>
            <a:ext cx="4692935" cy="762000"/>
          </a:xfrm>
        </p:spPr>
        <p:txBody>
          <a:bodyPr anchor="ctr" anchorCtr="0"/>
          <a:lstStyle>
            <a:lvl1pPr>
              <a:defRPr b="0" i="0"/>
            </a:lvl1pPr>
          </a:lstStyle>
          <a:p>
            <a:r>
              <a:rPr lang="nl-NL" err="1"/>
              <a:t>Insert</a:t>
            </a:r>
            <a:r>
              <a:rPr lang="nl-NL"/>
              <a:t> </a:t>
            </a:r>
            <a:r>
              <a:rPr lang="nl-NL" err="1"/>
              <a:t>text</a:t>
            </a:r>
            <a:endParaRPr lang="en-AU"/>
          </a:p>
        </p:txBody>
      </p:sp>
      <p:sp>
        <p:nvSpPr>
          <p:cNvPr id="31" name="Tijdelijke aanduiding voor inhoud 2">
            <a:extLst>
              <a:ext uri="{FF2B5EF4-FFF2-40B4-BE49-F238E27FC236}">
                <a16:creationId xmlns:a16="http://schemas.microsoft.com/office/drawing/2014/main" id="{5E101070-9F57-F642-A21E-E72064DDFBF9}"/>
              </a:ext>
            </a:extLst>
          </p:cNvPr>
          <p:cNvSpPr>
            <a:spLocks noGrp="1"/>
          </p:cNvSpPr>
          <p:nvPr>
            <p:ph idx="15" hasCustomPrompt="1"/>
          </p:nvPr>
        </p:nvSpPr>
        <p:spPr>
          <a:xfrm>
            <a:off x="6858090" y="5271989"/>
            <a:ext cx="1828801" cy="76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0" i="0">
                <a:solidFill>
                  <a:schemeClr val="accent2">
                    <a:lumMod val="75000"/>
                  </a:schemeClr>
                </a:solidFill>
                <a:latin typeface="Roboto Slab" pitchFamily="2" charset="0"/>
              </a:defRPr>
            </a:lvl1pPr>
          </a:lstStyle>
          <a:p>
            <a:r>
              <a:rPr lang="nl-NL"/>
              <a:t>96%</a:t>
            </a:r>
            <a:endParaRPr lang="en-AU"/>
          </a:p>
        </p:txBody>
      </p:sp>
      <p:grpSp>
        <p:nvGrpSpPr>
          <p:cNvPr id="32" name="Groep 31">
            <a:extLst>
              <a:ext uri="{FF2B5EF4-FFF2-40B4-BE49-F238E27FC236}">
                <a16:creationId xmlns:a16="http://schemas.microsoft.com/office/drawing/2014/main" id="{15F55BCC-7661-364F-B6B3-7C8462A6977B}"/>
              </a:ext>
            </a:extLst>
          </p:cNvPr>
          <p:cNvGrpSpPr/>
          <p:nvPr userDrawn="1"/>
        </p:nvGrpSpPr>
        <p:grpSpPr>
          <a:xfrm>
            <a:off x="-2" y="5271989"/>
            <a:ext cx="6710084" cy="762000"/>
            <a:chOff x="0" y="6051176"/>
            <a:chExt cx="12192000" cy="762000"/>
          </a:xfrm>
        </p:grpSpPr>
        <p:cxnSp>
          <p:nvCxnSpPr>
            <p:cNvPr id="33" name="Rechte verbindingslijn 32">
              <a:extLst>
                <a:ext uri="{FF2B5EF4-FFF2-40B4-BE49-F238E27FC236}">
                  <a16:creationId xmlns:a16="http://schemas.microsoft.com/office/drawing/2014/main" id="{B40B9386-7047-354A-BA89-20035BD6C4F5}"/>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2657CF8C-7686-4B4C-9FC6-EF5C3889F06F}"/>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1268DC54-5440-D541-AEB7-2CE4E1CEAEE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8CAC0FC8-2C25-254B-BF26-F910BC0641BE}"/>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E28E8D3F-6696-1246-AAA8-74A4EE5BBB5C}"/>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51A51E1-FDC4-2A48-9304-0AC6E80CFD47}"/>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39" name="Tijdelijke aanduiding voor tekst 11">
            <a:extLst>
              <a:ext uri="{FF2B5EF4-FFF2-40B4-BE49-F238E27FC236}">
                <a16:creationId xmlns:a16="http://schemas.microsoft.com/office/drawing/2014/main" id="{7BD9352C-CE54-E34B-B30B-C49213B5612A}"/>
              </a:ext>
            </a:extLst>
          </p:cNvPr>
          <p:cNvSpPr>
            <a:spLocks noGrp="1"/>
          </p:cNvSpPr>
          <p:nvPr>
            <p:ph type="body" sz="quarter" idx="16" hasCustomPrompt="1"/>
          </p:nvPr>
        </p:nvSpPr>
        <p:spPr>
          <a:xfrm>
            <a:off x="8888598" y="5271989"/>
            <a:ext cx="2662427" cy="762000"/>
          </a:xfrm>
        </p:spPr>
        <p:txBody>
          <a:bodyPr anchor="ctr" anchorCtr="0"/>
          <a:lstStyle>
            <a:lvl1pPr>
              <a:defRPr b="0" i="0"/>
            </a:lvl1pPr>
          </a:lstStyle>
          <a:p>
            <a:r>
              <a:rPr lang="nl-NL" err="1"/>
              <a:t>Insert</a:t>
            </a:r>
            <a:r>
              <a:rPr lang="nl-NL"/>
              <a:t> </a:t>
            </a:r>
            <a:r>
              <a:rPr lang="nl-NL" err="1"/>
              <a:t>text</a:t>
            </a:r>
            <a:endParaRPr lang="en-AU"/>
          </a:p>
        </p:txBody>
      </p:sp>
    </p:spTree>
    <p:extLst>
      <p:ext uri="{BB962C8B-B14F-4D97-AF65-F5344CB8AC3E}">
        <p14:creationId xmlns:p14="http://schemas.microsoft.com/office/powerpoint/2010/main" val="405105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C9C2D9E-FA9A-5747-8E99-4FB6910A1009}"/>
              </a:ext>
            </a:extLst>
          </p:cNvPr>
          <p:cNvSpPr>
            <a:spLocks noGrp="1"/>
          </p:cNvSpPr>
          <p:nvPr>
            <p:ph idx="1" hasCustomPrompt="1"/>
          </p:nvPr>
        </p:nvSpPr>
        <p:spPr>
          <a:xfrm>
            <a:off x="838200" y="3438741"/>
            <a:ext cx="2998691" cy="457200"/>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lumMod val="75000"/>
                  </a:schemeClr>
                </a:solidFill>
                <a:latin typeface="Roboto Slab" pitchFamily="2" charset="0"/>
              </a:defRPr>
            </a:lvl1pPr>
          </a:lstStyle>
          <a:p>
            <a:r>
              <a:rPr lang="nl-NL"/>
              <a:t>Step 1: </a:t>
            </a:r>
            <a:r>
              <a:rPr lang="nl-NL" err="1"/>
              <a:t>Align</a:t>
            </a:r>
            <a:endParaRPr lang="en-AU"/>
          </a:p>
        </p:txBody>
      </p:sp>
      <p:grpSp>
        <p:nvGrpSpPr>
          <p:cNvPr id="10" name="Groep 9">
            <a:extLst>
              <a:ext uri="{FF2B5EF4-FFF2-40B4-BE49-F238E27FC236}">
                <a16:creationId xmlns:a16="http://schemas.microsoft.com/office/drawing/2014/main" id="{9F744EA1-E2C5-654B-A97C-F0B15876B2BE}"/>
              </a:ext>
            </a:extLst>
          </p:cNvPr>
          <p:cNvGrpSpPr/>
          <p:nvPr userDrawn="1"/>
        </p:nvGrpSpPr>
        <p:grpSpPr>
          <a:xfrm>
            <a:off x="838200" y="6431651"/>
            <a:ext cx="2998691" cy="762000"/>
            <a:chOff x="0" y="6051176"/>
            <a:chExt cx="12192000" cy="762000"/>
          </a:xfrm>
        </p:grpSpPr>
        <p:cxnSp>
          <p:nvCxnSpPr>
            <p:cNvPr id="4" name="Rechte verbindingslijn 3">
              <a:extLst>
                <a:ext uri="{FF2B5EF4-FFF2-40B4-BE49-F238E27FC236}">
                  <a16:creationId xmlns:a16="http://schemas.microsoft.com/office/drawing/2014/main" id="{B6B037DE-5E27-3947-B4DE-760CD62A5594}"/>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0FD5342-C673-F84A-AF33-781D3DD67C9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A7FBBD06-8987-6040-836E-E4B3E16E4A9E}"/>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412124CF-21CC-D748-92EB-069982B7451A}"/>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F34F0961-24CC-AA43-9CAF-4D961F691CC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4A644651-C041-2A43-980D-A366F7D91BFE}"/>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jdelijke aanduiding voor tekst 11">
            <a:extLst>
              <a:ext uri="{FF2B5EF4-FFF2-40B4-BE49-F238E27FC236}">
                <a16:creationId xmlns:a16="http://schemas.microsoft.com/office/drawing/2014/main" id="{E9EDCA7C-1BF2-6D49-8BAE-9B18AE18D1DC}"/>
              </a:ext>
            </a:extLst>
          </p:cNvPr>
          <p:cNvSpPr>
            <a:spLocks noGrp="1"/>
          </p:cNvSpPr>
          <p:nvPr>
            <p:ph type="body" sz="quarter" idx="10" hasCustomPrompt="1"/>
          </p:nvPr>
        </p:nvSpPr>
        <p:spPr>
          <a:xfrm>
            <a:off x="838200" y="4036759"/>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0" name="Tijdelijke aanduiding voor tekst 11">
            <a:extLst>
              <a:ext uri="{FF2B5EF4-FFF2-40B4-BE49-F238E27FC236}">
                <a16:creationId xmlns:a16="http://schemas.microsoft.com/office/drawing/2014/main" id="{1E1C84A2-3387-9741-A213-FE2E13F34601}"/>
              </a:ext>
            </a:extLst>
          </p:cNvPr>
          <p:cNvSpPr>
            <a:spLocks noGrp="1"/>
          </p:cNvSpPr>
          <p:nvPr>
            <p:ph type="body" sz="quarter" idx="11"/>
          </p:nvPr>
        </p:nvSpPr>
        <p:spPr>
          <a:xfrm>
            <a:off x="838200" y="4420932"/>
            <a:ext cx="2998691" cy="687600"/>
          </a:xfrm>
        </p:spPr>
        <p:txBody>
          <a:bodyPr anchor="t" anchorCtr="0"/>
          <a:lstStyle>
            <a:lvl1pPr>
              <a:defRPr sz="1400" b="0" i="0"/>
            </a:lvl1pPr>
          </a:lstStyle>
          <a:p>
            <a:endParaRPr lang="en-AU"/>
          </a:p>
        </p:txBody>
      </p:sp>
      <p:sp>
        <p:nvSpPr>
          <p:cNvPr id="41" name="Tijdelijke aanduiding voor tekst 11">
            <a:extLst>
              <a:ext uri="{FF2B5EF4-FFF2-40B4-BE49-F238E27FC236}">
                <a16:creationId xmlns:a16="http://schemas.microsoft.com/office/drawing/2014/main" id="{2E936AC5-538D-DF4F-ACD6-E1369B3B3E9C}"/>
              </a:ext>
            </a:extLst>
          </p:cNvPr>
          <p:cNvSpPr>
            <a:spLocks noGrp="1"/>
          </p:cNvSpPr>
          <p:nvPr>
            <p:ph type="body" sz="quarter" idx="12" hasCustomPrompt="1"/>
          </p:nvPr>
        </p:nvSpPr>
        <p:spPr>
          <a:xfrm>
            <a:off x="838200" y="525409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2" name="Tijdelijke aanduiding voor tekst 11">
            <a:extLst>
              <a:ext uri="{FF2B5EF4-FFF2-40B4-BE49-F238E27FC236}">
                <a16:creationId xmlns:a16="http://schemas.microsoft.com/office/drawing/2014/main" id="{5D5866A7-3DCD-274D-986B-C3AADF417BBD}"/>
              </a:ext>
            </a:extLst>
          </p:cNvPr>
          <p:cNvSpPr>
            <a:spLocks noGrp="1"/>
          </p:cNvSpPr>
          <p:nvPr>
            <p:ph type="body" sz="quarter" idx="13"/>
          </p:nvPr>
        </p:nvSpPr>
        <p:spPr>
          <a:xfrm>
            <a:off x="838200" y="5638272"/>
            <a:ext cx="2998800" cy="687600"/>
          </a:xfrm>
        </p:spPr>
        <p:txBody>
          <a:bodyPr anchor="t" anchorCtr="0"/>
          <a:lstStyle>
            <a:lvl1pPr>
              <a:defRPr sz="1400" b="0" i="0"/>
            </a:lvl1pPr>
          </a:lstStyle>
          <a:p>
            <a:endParaRPr lang="nl-NL"/>
          </a:p>
        </p:txBody>
      </p:sp>
      <p:sp>
        <p:nvSpPr>
          <p:cNvPr id="43" name="Tijdelijke aanduiding voor inhoud 2">
            <a:extLst>
              <a:ext uri="{FF2B5EF4-FFF2-40B4-BE49-F238E27FC236}">
                <a16:creationId xmlns:a16="http://schemas.microsoft.com/office/drawing/2014/main" id="{9AE1FB36-176C-8147-A0FF-255F869F0952}"/>
              </a:ext>
            </a:extLst>
          </p:cNvPr>
          <p:cNvSpPr>
            <a:spLocks noGrp="1"/>
          </p:cNvSpPr>
          <p:nvPr>
            <p:ph idx="14" hasCustomPrompt="1"/>
          </p:nvPr>
        </p:nvSpPr>
        <p:spPr>
          <a:xfrm>
            <a:off x="4596655" y="3069927"/>
            <a:ext cx="2998691" cy="445060"/>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lumMod val="75000"/>
                  </a:schemeClr>
                </a:solidFill>
                <a:latin typeface="Roboto Slab" pitchFamily="2" charset="0"/>
              </a:defRPr>
            </a:lvl1pPr>
          </a:lstStyle>
          <a:p>
            <a:r>
              <a:rPr lang="nl-NL"/>
              <a:t>Step 2: </a:t>
            </a:r>
            <a:r>
              <a:rPr lang="nl-NL" err="1"/>
              <a:t>Align</a:t>
            </a:r>
            <a:endParaRPr lang="en-AU"/>
          </a:p>
        </p:txBody>
      </p:sp>
      <p:sp>
        <p:nvSpPr>
          <p:cNvPr id="44" name="Tijdelijke aanduiding voor tekst 11">
            <a:extLst>
              <a:ext uri="{FF2B5EF4-FFF2-40B4-BE49-F238E27FC236}">
                <a16:creationId xmlns:a16="http://schemas.microsoft.com/office/drawing/2014/main" id="{57DDE58B-F06C-FF49-85C9-C2F839410D7C}"/>
              </a:ext>
            </a:extLst>
          </p:cNvPr>
          <p:cNvSpPr>
            <a:spLocks noGrp="1"/>
          </p:cNvSpPr>
          <p:nvPr>
            <p:ph type="body" sz="quarter" idx="15" hasCustomPrompt="1"/>
          </p:nvPr>
        </p:nvSpPr>
        <p:spPr>
          <a:xfrm>
            <a:off x="4596655" y="363021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5" name="Tijdelijke aanduiding voor tekst 11">
            <a:extLst>
              <a:ext uri="{FF2B5EF4-FFF2-40B4-BE49-F238E27FC236}">
                <a16:creationId xmlns:a16="http://schemas.microsoft.com/office/drawing/2014/main" id="{DA09B3A6-13CC-014F-B034-FEC1BCBDDF23}"/>
              </a:ext>
            </a:extLst>
          </p:cNvPr>
          <p:cNvSpPr>
            <a:spLocks noGrp="1"/>
          </p:cNvSpPr>
          <p:nvPr>
            <p:ph type="body" sz="quarter" idx="16"/>
          </p:nvPr>
        </p:nvSpPr>
        <p:spPr>
          <a:xfrm>
            <a:off x="4596654" y="4014392"/>
            <a:ext cx="2998800" cy="687600"/>
          </a:xfrm>
        </p:spPr>
        <p:txBody>
          <a:bodyPr anchor="t" anchorCtr="0"/>
          <a:lstStyle>
            <a:lvl1pPr>
              <a:defRPr sz="1400" b="0" i="0"/>
            </a:lvl1pPr>
          </a:lstStyle>
          <a:p>
            <a:endParaRPr lang="en-AU"/>
          </a:p>
        </p:txBody>
      </p:sp>
      <p:sp>
        <p:nvSpPr>
          <p:cNvPr id="46" name="Tijdelijke aanduiding voor tekst 11">
            <a:extLst>
              <a:ext uri="{FF2B5EF4-FFF2-40B4-BE49-F238E27FC236}">
                <a16:creationId xmlns:a16="http://schemas.microsoft.com/office/drawing/2014/main" id="{A5D8E62E-0B1A-7849-AD0D-AB2151D9E6BE}"/>
              </a:ext>
            </a:extLst>
          </p:cNvPr>
          <p:cNvSpPr>
            <a:spLocks noGrp="1"/>
          </p:cNvSpPr>
          <p:nvPr>
            <p:ph type="body" sz="quarter" idx="17" hasCustomPrompt="1"/>
          </p:nvPr>
        </p:nvSpPr>
        <p:spPr>
          <a:xfrm>
            <a:off x="4596654" y="4821273"/>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7" name="Tijdelijke aanduiding voor tekst 11">
            <a:extLst>
              <a:ext uri="{FF2B5EF4-FFF2-40B4-BE49-F238E27FC236}">
                <a16:creationId xmlns:a16="http://schemas.microsoft.com/office/drawing/2014/main" id="{8162ACBA-3252-9842-BB69-4131C85E1FF1}"/>
              </a:ext>
            </a:extLst>
          </p:cNvPr>
          <p:cNvSpPr>
            <a:spLocks noGrp="1"/>
          </p:cNvSpPr>
          <p:nvPr>
            <p:ph type="body" sz="quarter" idx="18"/>
          </p:nvPr>
        </p:nvSpPr>
        <p:spPr>
          <a:xfrm>
            <a:off x="4596653" y="5205447"/>
            <a:ext cx="2998800" cy="687600"/>
          </a:xfrm>
        </p:spPr>
        <p:txBody>
          <a:bodyPr anchor="t" anchorCtr="0"/>
          <a:lstStyle>
            <a:lvl1pPr>
              <a:defRPr sz="1400" b="0" i="0"/>
            </a:lvl1pPr>
          </a:lstStyle>
          <a:p>
            <a:endParaRPr lang="en-AU"/>
          </a:p>
        </p:txBody>
      </p:sp>
      <p:sp>
        <p:nvSpPr>
          <p:cNvPr id="48" name="Tijdelijke aanduiding voor inhoud 2">
            <a:extLst>
              <a:ext uri="{FF2B5EF4-FFF2-40B4-BE49-F238E27FC236}">
                <a16:creationId xmlns:a16="http://schemas.microsoft.com/office/drawing/2014/main" id="{B53FBA63-6BCB-9B45-B99B-5C32816D3693}"/>
              </a:ext>
            </a:extLst>
          </p:cNvPr>
          <p:cNvSpPr>
            <a:spLocks noGrp="1"/>
          </p:cNvSpPr>
          <p:nvPr>
            <p:ph idx="19" hasCustomPrompt="1"/>
          </p:nvPr>
        </p:nvSpPr>
        <p:spPr>
          <a:xfrm>
            <a:off x="8355001" y="2657227"/>
            <a:ext cx="2998691" cy="445060"/>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lumMod val="75000"/>
                  </a:schemeClr>
                </a:solidFill>
                <a:latin typeface="Roboto Slab" pitchFamily="2" charset="0"/>
              </a:defRPr>
            </a:lvl1pPr>
          </a:lstStyle>
          <a:p>
            <a:r>
              <a:rPr lang="nl-NL"/>
              <a:t>Step 1: </a:t>
            </a:r>
            <a:r>
              <a:rPr lang="nl-NL" err="1"/>
              <a:t>Align</a:t>
            </a:r>
            <a:endParaRPr lang="en-AU"/>
          </a:p>
        </p:txBody>
      </p:sp>
      <p:sp>
        <p:nvSpPr>
          <p:cNvPr id="49" name="Tijdelijke aanduiding voor tekst 11">
            <a:extLst>
              <a:ext uri="{FF2B5EF4-FFF2-40B4-BE49-F238E27FC236}">
                <a16:creationId xmlns:a16="http://schemas.microsoft.com/office/drawing/2014/main" id="{5F3DE506-C624-5441-AA0D-788A9A4D3031}"/>
              </a:ext>
            </a:extLst>
          </p:cNvPr>
          <p:cNvSpPr>
            <a:spLocks noGrp="1"/>
          </p:cNvSpPr>
          <p:nvPr>
            <p:ph type="body" sz="quarter" idx="20" hasCustomPrompt="1"/>
          </p:nvPr>
        </p:nvSpPr>
        <p:spPr>
          <a:xfrm>
            <a:off x="8355001" y="321751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0" name="Tijdelijke aanduiding voor tekst 11">
            <a:extLst>
              <a:ext uri="{FF2B5EF4-FFF2-40B4-BE49-F238E27FC236}">
                <a16:creationId xmlns:a16="http://schemas.microsoft.com/office/drawing/2014/main" id="{20830AE6-C533-4941-AC32-FB75E6DB05D3}"/>
              </a:ext>
            </a:extLst>
          </p:cNvPr>
          <p:cNvSpPr>
            <a:spLocks noGrp="1"/>
          </p:cNvSpPr>
          <p:nvPr>
            <p:ph type="body" sz="quarter" idx="21"/>
          </p:nvPr>
        </p:nvSpPr>
        <p:spPr>
          <a:xfrm>
            <a:off x="8355000" y="3601692"/>
            <a:ext cx="2998800" cy="687600"/>
          </a:xfrm>
        </p:spPr>
        <p:txBody>
          <a:bodyPr anchor="t" anchorCtr="0"/>
          <a:lstStyle>
            <a:lvl1pPr>
              <a:defRPr sz="1400" b="0" i="0"/>
            </a:lvl1pPr>
          </a:lstStyle>
          <a:p>
            <a:endParaRPr lang="en-AU"/>
          </a:p>
        </p:txBody>
      </p:sp>
      <p:sp>
        <p:nvSpPr>
          <p:cNvPr id="51" name="Tijdelijke aanduiding voor tekst 11">
            <a:extLst>
              <a:ext uri="{FF2B5EF4-FFF2-40B4-BE49-F238E27FC236}">
                <a16:creationId xmlns:a16="http://schemas.microsoft.com/office/drawing/2014/main" id="{2B6A4A5B-4B49-9F4C-B274-52B0DDB1051A}"/>
              </a:ext>
            </a:extLst>
          </p:cNvPr>
          <p:cNvSpPr>
            <a:spLocks noGrp="1"/>
          </p:cNvSpPr>
          <p:nvPr>
            <p:ph type="body" sz="quarter" idx="22" hasCustomPrompt="1"/>
          </p:nvPr>
        </p:nvSpPr>
        <p:spPr>
          <a:xfrm>
            <a:off x="8355000" y="4404523"/>
            <a:ext cx="3406590" cy="227852"/>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2" name="Tijdelijke aanduiding voor tekst 11">
            <a:extLst>
              <a:ext uri="{FF2B5EF4-FFF2-40B4-BE49-F238E27FC236}">
                <a16:creationId xmlns:a16="http://schemas.microsoft.com/office/drawing/2014/main" id="{D43DDD23-7E22-4040-8B06-E220C143F07D}"/>
              </a:ext>
            </a:extLst>
          </p:cNvPr>
          <p:cNvSpPr>
            <a:spLocks noGrp="1"/>
          </p:cNvSpPr>
          <p:nvPr>
            <p:ph type="body" sz="quarter" idx="23"/>
          </p:nvPr>
        </p:nvSpPr>
        <p:spPr>
          <a:xfrm>
            <a:off x="8354999" y="4788696"/>
            <a:ext cx="2998800" cy="687600"/>
          </a:xfrm>
        </p:spPr>
        <p:txBody>
          <a:bodyPr anchor="t" anchorCtr="0"/>
          <a:lstStyle>
            <a:lvl1pPr>
              <a:defRPr sz="1400" b="0" i="0"/>
            </a:lvl1pPr>
          </a:lstStyle>
          <a:p>
            <a:endParaRPr lang="en-AU"/>
          </a:p>
        </p:txBody>
      </p:sp>
      <p:grpSp>
        <p:nvGrpSpPr>
          <p:cNvPr id="53" name="Groep 52">
            <a:extLst>
              <a:ext uri="{FF2B5EF4-FFF2-40B4-BE49-F238E27FC236}">
                <a16:creationId xmlns:a16="http://schemas.microsoft.com/office/drawing/2014/main" id="{DFAC767A-2609-A447-AFB2-448802D3225F}"/>
              </a:ext>
            </a:extLst>
          </p:cNvPr>
          <p:cNvGrpSpPr/>
          <p:nvPr userDrawn="1"/>
        </p:nvGrpSpPr>
        <p:grpSpPr>
          <a:xfrm>
            <a:off x="4596654" y="6030142"/>
            <a:ext cx="2998691" cy="762000"/>
            <a:chOff x="0" y="6051176"/>
            <a:chExt cx="12192000" cy="762000"/>
          </a:xfrm>
        </p:grpSpPr>
        <p:cxnSp>
          <p:nvCxnSpPr>
            <p:cNvPr id="54" name="Rechte verbindingslijn 53">
              <a:extLst>
                <a:ext uri="{FF2B5EF4-FFF2-40B4-BE49-F238E27FC236}">
                  <a16:creationId xmlns:a16="http://schemas.microsoft.com/office/drawing/2014/main" id="{37195FF7-FB46-9B4A-8F48-BAAD34F1D24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59A82D24-9420-034E-B30B-D3352DCAFD5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7F7F2218-0DBE-1840-B770-6861E4495132}"/>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B85CCA00-8FCF-C54F-92B8-2372AC089CCE}"/>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9DABFFF5-497B-5D47-97F9-E31B70FBEBD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35700BB0-129F-6749-B267-4D2097B5FE71}"/>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6FAE8838-BD6D-B648-95E8-AEA8F9A5A991}"/>
              </a:ext>
            </a:extLst>
          </p:cNvPr>
          <p:cNvGrpSpPr/>
          <p:nvPr userDrawn="1"/>
        </p:nvGrpSpPr>
        <p:grpSpPr>
          <a:xfrm>
            <a:off x="8355001" y="5602688"/>
            <a:ext cx="2998691" cy="762000"/>
            <a:chOff x="0" y="6051176"/>
            <a:chExt cx="12192000" cy="762000"/>
          </a:xfrm>
        </p:grpSpPr>
        <p:cxnSp>
          <p:nvCxnSpPr>
            <p:cNvPr id="61" name="Rechte verbindingslijn 60">
              <a:extLst>
                <a:ext uri="{FF2B5EF4-FFF2-40B4-BE49-F238E27FC236}">
                  <a16:creationId xmlns:a16="http://schemas.microsoft.com/office/drawing/2014/main" id="{6ABA1AED-55EF-6344-8789-F220ED496DEC}"/>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E00427CD-A341-054A-8C75-37145091C4BC}"/>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1A90D6AF-004A-F14E-95A5-91114814D59A}"/>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2AA92209-4B09-1443-8F5B-B47D1E65D0A4}"/>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5CD9FCEE-2D56-6B4E-A704-5B3FB1BD05DB}"/>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5A758B56-E71E-FE48-A24C-7EEB7A39B630}"/>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67" name="Groep 66">
            <a:extLst>
              <a:ext uri="{FF2B5EF4-FFF2-40B4-BE49-F238E27FC236}">
                <a16:creationId xmlns:a16="http://schemas.microsoft.com/office/drawing/2014/main" id="{0F8083CF-AAFD-4644-944C-0161DF45C8AD}"/>
              </a:ext>
            </a:extLst>
          </p:cNvPr>
          <p:cNvGrpSpPr/>
          <p:nvPr userDrawn="1"/>
        </p:nvGrpSpPr>
        <p:grpSpPr>
          <a:xfrm>
            <a:off x="4596654" y="6983310"/>
            <a:ext cx="2998691" cy="762000"/>
            <a:chOff x="0" y="6051176"/>
            <a:chExt cx="12192000" cy="762000"/>
          </a:xfrm>
        </p:grpSpPr>
        <p:cxnSp>
          <p:nvCxnSpPr>
            <p:cNvPr id="68" name="Rechte verbindingslijn 67">
              <a:extLst>
                <a:ext uri="{FF2B5EF4-FFF2-40B4-BE49-F238E27FC236}">
                  <a16:creationId xmlns:a16="http://schemas.microsoft.com/office/drawing/2014/main" id="{FA77FB14-CB66-E54C-A9B5-4885ECB90C81}"/>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2D59776D-E676-3544-B932-2C1F84E37AB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EC52AFF0-13B7-8049-8D28-9E53C81191A0}"/>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F5108EBC-0145-DB4A-A616-AF7459B9428E}"/>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3F9CD8A5-AE79-2144-8905-42036AE6370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1CADA78D-4842-9B46-9C0D-46E23FBD941B}"/>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4" name="Groep 73">
            <a:extLst>
              <a:ext uri="{FF2B5EF4-FFF2-40B4-BE49-F238E27FC236}">
                <a16:creationId xmlns:a16="http://schemas.microsoft.com/office/drawing/2014/main" id="{0782FAB3-DC57-0E42-B23D-E78858053421}"/>
              </a:ext>
            </a:extLst>
          </p:cNvPr>
          <p:cNvGrpSpPr/>
          <p:nvPr userDrawn="1"/>
        </p:nvGrpSpPr>
        <p:grpSpPr>
          <a:xfrm>
            <a:off x="8355001" y="6521011"/>
            <a:ext cx="2998691" cy="762000"/>
            <a:chOff x="0" y="6051176"/>
            <a:chExt cx="12192000" cy="762000"/>
          </a:xfrm>
        </p:grpSpPr>
        <p:cxnSp>
          <p:nvCxnSpPr>
            <p:cNvPr id="75" name="Rechte verbindingslijn 74">
              <a:extLst>
                <a:ext uri="{FF2B5EF4-FFF2-40B4-BE49-F238E27FC236}">
                  <a16:creationId xmlns:a16="http://schemas.microsoft.com/office/drawing/2014/main" id="{E7B72ACB-67A4-6443-80FF-E3A572D30B7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AED3AB31-037B-C342-A890-F1DB0C382EB7}"/>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9D283075-4350-1C43-BB44-61584205A4D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850F5A91-B561-1F48-82EF-AE8984FCC710}"/>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2FD6DEDB-82D5-8A47-B2F0-98012C0C04E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2480CCF1-B6AA-7D40-87A8-F381A1D0F350}"/>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1574892"/>
            <a:ext cx="6757145" cy="475602"/>
          </a:xfrm>
        </p:spPr>
        <p:txBody>
          <a:bodyPr anchor="t" anchorCtr="0"/>
          <a:lstStyle>
            <a:lvl1pPr>
              <a:defRPr b="0" i="0"/>
            </a:lvl1pPr>
          </a:lstStyle>
          <a:p>
            <a:r>
              <a:rPr lang="nl-NL" err="1"/>
              <a:t>Insert</a:t>
            </a:r>
            <a:r>
              <a:rPr lang="nl-NL"/>
              <a:t> </a:t>
            </a:r>
            <a:r>
              <a:rPr lang="nl-NL" err="1"/>
              <a:t>text</a:t>
            </a:r>
            <a:endParaRPr lang="en-AU"/>
          </a:p>
        </p:txBody>
      </p:sp>
      <p:grpSp>
        <p:nvGrpSpPr>
          <p:cNvPr id="82" name="Groep 81">
            <a:extLst>
              <a:ext uri="{FF2B5EF4-FFF2-40B4-BE49-F238E27FC236}">
                <a16:creationId xmlns:a16="http://schemas.microsoft.com/office/drawing/2014/main" id="{4E2545D5-99F0-274F-97B8-1A80AB11BC53}"/>
              </a:ext>
            </a:extLst>
          </p:cNvPr>
          <p:cNvGrpSpPr/>
          <p:nvPr userDrawn="1"/>
        </p:nvGrpSpPr>
        <p:grpSpPr>
          <a:xfrm>
            <a:off x="8355001" y="7267619"/>
            <a:ext cx="2998691" cy="762000"/>
            <a:chOff x="0" y="6051176"/>
            <a:chExt cx="12192000" cy="762000"/>
          </a:xfrm>
        </p:grpSpPr>
        <p:cxnSp>
          <p:nvCxnSpPr>
            <p:cNvPr id="83" name="Rechte verbindingslijn 82">
              <a:extLst>
                <a:ext uri="{FF2B5EF4-FFF2-40B4-BE49-F238E27FC236}">
                  <a16:creationId xmlns:a16="http://schemas.microsoft.com/office/drawing/2014/main" id="{2FF3DFE8-A81C-1640-90DD-8530CCB5071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FE219CBA-9BCB-3045-A9F1-4323C3DC56E9}"/>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BC397DF7-B9D2-974B-A6F1-0B67DD90952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6" name="Rechte verbindingslijn 85">
              <a:extLst>
                <a:ext uri="{FF2B5EF4-FFF2-40B4-BE49-F238E27FC236}">
                  <a16:creationId xmlns:a16="http://schemas.microsoft.com/office/drawing/2014/main" id="{7740C50A-26AC-A64E-A2A8-AA1598599F31}"/>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6804DF8A-401A-1242-B088-DAD408379782}"/>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95BBC54-38FE-694C-8209-31227F28866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Tree>
    <p:extLst>
      <p:ext uri="{BB962C8B-B14F-4D97-AF65-F5344CB8AC3E}">
        <p14:creationId xmlns:p14="http://schemas.microsoft.com/office/powerpoint/2010/main" val="1018447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1574892"/>
            <a:ext cx="6757145" cy="475602"/>
          </a:xfrm>
        </p:spPr>
        <p:txBody>
          <a:bodyPr anchor="t" anchorCtr="0"/>
          <a:lstStyle>
            <a:lvl1pPr>
              <a:defRPr b="0" i="0">
                <a:solidFill>
                  <a:schemeClr val="bg1"/>
                </a:solidFill>
              </a:defRPr>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hasCustomPrompt="1"/>
          </p:nvPr>
        </p:nvSpPr>
        <p:spPr/>
        <p:txBody>
          <a:bodyPr/>
          <a:lstStyle>
            <a:lvl1pPr>
              <a:defRPr>
                <a:solidFill>
                  <a:schemeClr val="bg1"/>
                </a:solidFill>
              </a:defRPr>
            </a:lvl1pPr>
          </a:lstStyle>
          <a:p>
            <a:r>
              <a:rPr lang="nl-NL"/>
              <a:t>Klik om stijl te bewerken</a:t>
            </a:r>
            <a:endParaRPr lang="en-AU"/>
          </a:p>
        </p:txBody>
      </p:sp>
    </p:spTree>
    <p:extLst>
      <p:ext uri="{BB962C8B-B14F-4D97-AF65-F5344CB8AC3E}">
        <p14:creationId xmlns:p14="http://schemas.microsoft.com/office/powerpoint/2010/main" val="363911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el en object">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DBAEC6-8F5E-8349-82AC-7E485C12FBA7}"/>
              </a:ext>
            </a:extLst>
          </p:cNvPr>
          <p:cNvSpPr>
            <a:spLocks noGrp="1"/>
          </p:cNvSpPr>
          <p:nvPr>
            <p:ph type="title"/>
          </p:nvPr>
        </p:nvSpPr>
        <p:spPr>
          <a:xfrm>
            <a:off x="838200" y="2084294"/>
            <a:ext cx="10515600" cy="2622176"/>
          </a:xfrm>
        </p:spPr>
        <p:txBody>
          <a:bodyPr lIns="180000"/>
          <a:lstStyle>
            <a:lvl1pPr>
              <a:lnSpc>
                <a:spcPct val="150000"/>
              </a:lnSpc>
              <a:defRPr>
                <a:solidFill>
                  <a:schemeClr val="bg1"/>
                </a:solidFill>
              </a:defRPr>
            </a:lvl1pPr>
          </a:lstStyle>
          <a:p>
            <a:r>
              <a:rPr lang="nl-NL"/>
              <a:t>Klik om stijl te bewerken</a:t>
            </a:r>
            <a:endParaRPr lang="en-AU"/>
          </a:p>
        </p:txBody>
      </p:sp>
      <p:sp>
        <p:nvSpPr>
          <p:cNvPr id="6" name="Tijdelijke aanduiding voor tekst 5">
            <a:extLst>
              <a:ext uri="{FF2B5EF4-FFF2-40B4-BE49-F238E27FC236}">
                <a16:creationId xmlns:a16="http://schemas.microsoft.com/office/drawing/2014/main" id="{077B8ACE-5A7D-E14A-8D51-8A1289E74B7A}"/>
              </a:ext>
            </a:extLst>
          </p:cNvPr>
          <p:cNvSpPr>
            <a:spLocks noGrp="1"/>
          </p:cNvSpPr>
          <p:nvPr>
            <p:ph type="body" sz="quarter" idx="10" hasCustomPrompt="1"/>
          </p:nvPr>
        </p:nvSpPr>
        <p:spPr>
          <a:xfrm>
            <a:off x="838200" y="1196787"/>
            <a:ext cx="10515600" cy="698687"/>
          </a:xfrm>
        </p:spPr>
        <p:txBody>
          <a:bodyPr/>
          <a:lstStyle>
            <a:lvl1pPr>
              <a:defRPr sz="3600" b="0" i="0">
                <a:solidFill>
                  <a:schemeClr val="bg1"/>
                </a:solidFill>
                <a:latin typeface="Roboto Slab" pitchFamily="2" charset="0"/>
              </a:defRPr>
            </a:lvl1pPr>
          </a:lstStyle>
          <a:p>
            <a:r>
              <a:rPr lang="nl-NL"/>
              <a:t>We are </a:t>
            </a:r>
            <a:r>
              <a:rPr lang="nl-NL" err="1"/>
              <a:t>Logicalis</a:t>
            </a:r>
            <a:r>
              <a:rPr lang="nl-NL"/>
              <a:t>,</a:t>
            </a:r>
            <a:endParaRPr lang="en-AU"/>
          </a:p>
        </p:txBody>
      </p:sp>
      <p:grpSp>
        <p:nvGrpSpPr>
          <p:cNvPr id="22" name="Groep 21">
            <a:extLst>
              <a:ext uri="{FF2B5EF4-FFF2-40B4-BE49-F238E27FC236}">
                <a16:creationId xmlns:a16="http://schemas.microsoft.com/office/drawing/2014/main" id="{8594E3B3-93C7-5D44-B62A-50B23EA72EFC}"/>
              </a:ext>
            </a:extLst>
          </p:cNvPr>
          <p:cNvGrpSpPr/>
          <p:nvPr userDrawn="1"/>
        </p:nvGrpSpPr>
        <p:grpSpPr>
          <a:xfrm rot="5400000">
            <a:off x="8657664" y="2606865"/>
            <a:ext cx="6831107" cy="1671168"/>
            <a:chOff x="8355001" y="5464371"/>
            <a:chExt cx="2998691" cy="1671168"/>
          </a:xfrm>
        </p:grpSpPr>
        <p:grpSp>
          <p:nvGrpSpPr>
            <p:cNvPr id="23" name="Groep 22">
              <a:extLst>
                <a:ext uri="{FF2B5EF4-FFF2-40B4-BE49-F238E27FC236}">
                  <a16:creationId xmlns:a16="http://schemas.microsoft.com/office/drawing/2014/main" id="{A0D72756-3400-7542-9CCC-59877CF97486}"/>
                </a:ext>
              </a:extLst>
            </p:cNvPr>
            <p:cNvGrpSpPr/>
            <p:nvPr userDrawn="1"/>
          </p:nvGrpSpPr>
          <p:grpSpPr>
            <a:xfrm>
              <a:off x="8355001" y="5464371"/>
              <a:ext cx="2998691" cy="762000"/>
              <a:chOff x="0" y="6051176"/>
              <a:chExt cx="12192000" cy="762000"/>
            </a:xfrm>
          </p:grpSpPr>
          <p:cxnSp>
            <p:nvCxnSpPr>
              <p:cNvPr id="31" name="Rechte verbindingslijn 30">
                <a:extLst>
                  <a:ext uri="{FF2B5EF4-FFF2-40B4-BE49-F238E27FC236}">
                    <a16:creationId xmlns:a16="http://schemas.microsoft.com/office/drawing/2014/main" id="{98F298F3-F924-D249-8356-AF6693C86D41}"/>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5319966B-7925-F64C-A76E-3E845907C5A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BD222F37-BCCF-D24D-A855-DD1018247490}"/>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3D9F956-A291-0E4F-8C9A-36367434F7C8}"/>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CC51C7E-C9C4-FF47-9E7C-F71BD8FE597E}"/>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09B0936F-7237-054C-BE2C-04DEBA310AC2}"/>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4" name="Groep 23">
              <a:extLst>
                <a:ext uri="{FF2B5EF4-FFF2-40B4-BE49-F238E27FC236}">
                  <a16:creationId xmlns:a16="http://schemas.microsoft.com/office/drawing/2014/main" id="{88A996C4-077D-4D4B-BC33-E5843B378B00}"/>
                </a:ext>
              </a:extLst>
            </p:cNvPr>
            <p:cNvGrpSpPr/>
            <p:nvPr userDrawn="1"/>
          </p:nvGrpSpPr>
          <p:grpSpPr>
            <a:xfrm>
              <a:off x="8355001" y="6373539"/>
              <a:ext cx="2998691" cy="762000"/>
              <a:chOff x="0" y="6051176"/>
              <a:chExt cx="12192000" cy="762000"/>
            </a:xfrm>
          </p:grpSpPr>
          <p:cxnSp>
            <p:nvCxnSpPr>
              <p:cNvPr id="25" name="Rechte verbindingslijn 24">
                <a:extLst>
                  <a:ext uri="{FF2B5EF4-FFF2-40B4-BE49-F238E27FC236}">
                    <a16:creationId xmlns:a16="http://schemas.microsoft.com/office/drawing/2014/main" id="{72E2E984-AD30-F446-9E22-3E4E8B2A94AD}"/>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770D1383-3421-E24A-89E6-10229DB06AD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D7DC53BA-A50E-354D-9905-240800C89C76}"/>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CF638375-0180-9840-8E65-77B8B09B8CA8}"/>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0F50EE07-8354-0D42-93C6-F6F26A619E18}"/>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DD86E53-2DB6-CC46-B08D-702D8D89EB0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37" name="Groep 36">
            <a:extLst>
              <a:ext uri="{FF2B5EF4-FFF2-40B4-BE49-F238E27FC236}">
                <a16:creationId xmlns:a16="http://schemas.microsoft.com/office/drawing/2014/main" id="{DB4F3535-795D-D14A-B766-A137D3159327}"/>
              </a:ext>
            </a:extLst>
          </p:cNvPr>
          <p:cNvGrpSpPr/>
          <p:nvPr userDrawn="1"/>
        </p:nvGrpSpPr>
        <p:grpSpPr>
          <a:xfrm rot="5400000">
            <a:off x="7138896" y="2911665"/>
            <a:ext cx="6831108" cy="1061568"/>
            <a:chOff x="8355001" y="5464371"/>
            <a:chExt cx="2998691" cy="1061568"/>
          </a:xfrm>
        </p:grpSpPr>
        <p:grpSp>
          <p:nvGrpSpPr>
            <p:cNvPr id="38" name="Groep 37">
              <a:extLst>
                <a:ext uri="{FF2B5EF4-FFF2-40B4-BE49-F238E27FC236}">
                  <a16:creationId xmlns:a16="http://schemas.microsoft.com/office/drawing/2014/main" id="{878E23A0-528D-3541-ADB2-C39777A1473D}"/>
                </a:ext>
              </a:extLst>
            </p:cNvPr>
            <p:cNvGrpSpPr/>
            <p:nvPr userDrawn="1"/>
          </p:nvGrpSpPr>
          <p:grpSpPr>
            <a:xfrm>
              <a:off x="8355001" y="5464371"/>
              <a:ext cx="2998691" cy="762000"/>
              <a:chOff x="0" y="6051176"/>
              <a:chExt cx="12192000" cy="762000"/>
            </a:xfrm>
          </p:grpSpPr>
          <p:cxnSp>
            <p:nvCxnSpPr>
              <p:cNvPr id="42" name="Rechte verbindingslijn 41">
                <a:extLst>
                  <a:ext uri="{FF2B5EF4-FFF2-40B4-BE49-F238E27FC236}">
                    <a16:creationId xmlns:a16="http://schemas.microsoft.com/office/drawing/2014/main" id="{AE96DD8D-882A-9E46-A188-30BAEA1BE1E7}"/>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A5314A9-C58B-E845-A5BC-71A96494B57E}"/>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8CE9A590-4FA4-7A4D-A041-9C04713567B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636F06AA-128A-2F43-A6E8-C0332AB02BD4}"/>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F5F5F8D-07AF-A744-9711-7907E8E6276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5E5880E-E6E5-6F48-B4F7-FF0FDCC9E2A6}"/>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B1EB210B-56A3-024C-BCAE-A4971DD40204}"/>
                </a:ext>
              </a:extLst>
            </p:cNvPr>
            <p:cNvGrpSpPr/>
            <p:nvPr userDrawn="1"/>
          </p:nvGrpSpPr>
          <p:grpSpPr>
            <a:xfrm>
              <a:off x="8355001" y="6373539"/>
              <a:ext cx="2998691" cy="152400"/>
              <a:chOff x="0" y="6051176"/>
              <a:chExt cx="12192000" cy="152400"/>
            </a:xfrm>
          </p:grpSpPr>
          <p:cxnSp>
            <p:nvCxnSpPr>
              <p:cNvPr id="40" name="Rechte verbindingslijn 39">
                <a:extLst>
                  <a:ext uri="{FF2B5EF4-FFF2-40B4-BE49-F238E27FC236}">
                    <a16:creationId xmlns:a16="http://schemas.microsoft.com/office/drawing/2014/main" id="{7544DADA-9C16-4847-8F14-A6F6AA94EF7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F9A38F3D-5539-C248-B128-5DE0EB879D9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1" name="Zeshoek 20">
            <a:extLst>
              <a:ext uri="{FF2B5EF4-FFF2-40B4-BE49-F238E27FC236}">
                <a16:creationId xmlns:a16="http://schemas.microsoft.com/office/drawing/2014/main" id="{5A3BBC9C-C01C-1149-A1BB-0F1708112059}"/>
              </a:ext>
            </a:extLst>
          </p:cNvPr>
          <p:cNvSpPr/>
          <p:nvPr userDrawn="1"/>
        </p:nvSpPr>
        <p:spPr>
          <a:xfrm rot="16200000">
            <a:off x="7961074" y="-1261918"/>
            <a:ext cx="4125185" cy="355619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hthoek 17">
            <a:extLst>
              <a:ext uri="{FF2B5EF4-FFF2-40B4-BE49-F238E27FC236}">
                <a16:creationId xmlns:a16="http://schemas.microsoft.com/office/drawing/2014/main" id="{B5320FB1-C93B-394F-A1DF-6B531DF669DE}"/>
              </a:ext>
            </a:extLst>
          </p:cNvPr>
          <p:cNvSpPr/>
          <p:nvPr userDrawn="1"/>
        </p:nvSpPr>
        <p:spPr>
          <a:xfrm>
            <a:off x="0" y="0"/>
            <a:ext cx="12192000" cy="100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14089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1574892"/>
            <a:ext cx="6757145" cy="475602"/>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Tree>
    <p:extLst>
      <p:ext uri="{BB962C8B-B14F-4D97-AF65-F5344CB8AC3E}">
        <p14:creationId xmlns:p14="http://schemas.microsoft.com/office/powerpoint/2010/main" val="566709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114" name="Tijdelijke aanduiding voor tekst 11">
            <a:extLst>
              <a:ext uri="{FF2B5EF4-FFF2-40B4-BE49-F238E27FC236}">
                <a16:creationId xmlns:a16="http://schemas.microsoft.com/office/drawing/2014/main" id="{BAF2ED8A-7BEE-0848-8A4D-8848675874BC}"/>
              </a:ext>
            </a:extLst>
          </p:cNvPr>
          <p:cNvSpPr>
            <a:spLocks noGrp="1"/>
          </p:cNvSpPr>
          <p:nvPr>
            <p:ph type="body" sz="quarter" idx="22"/>
          </p:nvPr>
        </p:nvSpPr>
        <p:spPr>
          <a:xfrm>
            <a:off x="838200" y="4938163"/>
            <a:ext cx="4164106" cy="1086795"/>
          </a:xfrm>
        </p:spPr>
        <p:txBody>
          <a:bodyPr anchor="t" anchorCtr="0"/>
          <a:lstStyle>
            <a:lvl1pPr>
              <a:defRPr sz="1600" b="0" i="0"/>
            </a:lvl1pPr>
          </a:lstStyle>
          <a:p>
            <a:endParaRPr lang="en-AU"/>
          </a:p>
        </p:txBody>
      </p:sp>
      <p:sp>
        <p:nvSpPr>
          <p:cNvPr id="15" name="Titel 14">
            <a:extLst>
              <a:ext uri="{FF2B5EF4-FFF2-40B4-BE49-F238E27FC236}">
                <a16:creationId xmlns:a16="http://schemas.microsoft.com/office/drawing/2014/main" id="{B2569015-0BAE-D44E-BCAD-C9F63770B97C}"/>
              </a:ext>
            </a:extLst>
          </p:cNvPr>
          <p:cNvSpPr>
            <a:spLocks noGrp="1"/>
          </p:cNvSpPr>
          <p:nvPr>
            <p:ph type="title"/>
          </p:nvPr>
        </p:nvSpPr>
        <p:spPr>
          <a:xfrm>
            <a:off x="838200" y="2206627"/>
            <a:ext cx="4164106" cy="2511705"/>
          </a:xfrm>
        </p:spPr>
        <p:txBody>
          <a:bodyPr/>
          <a:lstStyle/>
          <a:p>
            <a:r>
              <a:rPr lang="nl-NL"/>
              <a:t>Klik om stijl te bewerken</a:t>
            </a:r>
            <a:endParaRPr lang="en-AU"/>
          </a:p>
        </p:txBody>
      </p:sp>
      <p:sp>
        <p:nvSpPr>
          <p:cNvPr id="163" name="Tijdelijke aanduiding voor tekst 11">
            <a:extLst>
              <a:ext uri="{FF2B5EF4-FFF2-40B4-BE49-F238E27FC236}">
                <a16:creationId xmlns:a16="http://schemas.microsoft.com/office/drawing/2014/main" id="{1DF823BC-F25D-4847-A190-F53851311588}"/>
              </a:ext>
            </a:extLst>
          </p:cNvPr>
          <p:cNvSpPr>
            <a:spLocks noGrp="1"/>
          </p:cNvSpPr>
          <p:nvPr>
            <p:ph type="body" sz="quarter" idx="31" hasCustomPrompt="1"/>
          </p:nvPr>
        </p:nvSpPr>
        <p:spPr>
          <a:xfrm>
            <a:off x="7239000" y="828675"/>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64" name="Tijdelijke aanduiding voor tekst 11">
            <a:extLst>
              <a:ext uri="{FF2B5EF4-FFF2-40B4-BE49-F238E27FC236}">
                <a16:creationId xmlns:a16="http://schemas.microsoft.com/office/drawing/2014/main" id="{C87984A7-4ADE-6B49-BDAA-59FF40F8D3C1}"/>
              </a:ext>
            </a:extLst>
          </p:cNvPr>
          <p:cNvSpPr>
            <a:spLocks noGrp="1"/>
          </p:cNvSpPr>
          <p:nvPr>
            <p:ph type="body" sz="quarter" idx="32"/>
          </p:nvPr>
        </p:nvSpPr>
        <p:spPr>
          <a:xfrm>
            <a:off x="7239000" y="1212847"/>
            <a:ext cx="4406153" cy="723529"/>
          </a:xfrm>
        </p:spPr>
        <p:txBody>
          <a:bodyPr anchor="t" anchorCtr="0"/>
          <a:lstStyle>
            <a:lvl1pPr>
              <a:defRPr sz="1400" b="0" i="0"/>
            </a:lvl1pPr>
          </a:lstStyle>
          <a:p>
            <a:endParaRPr lang="en-AU"/>
          </a:p>
        </p:txBody>
      </p:sp>
      <p:sp>
        <p:nvSpPr>
          <p:cNvPr id="165" name="Tijdelijke aanduiding voor tekst 11">
            <a:extLst>
              <a:ext uri="{FF2B5EF4-FFF2-40B4-BE49-F238E27FC236}">
                <a16:creationId xmlns:a16="http://schemas.microsoft.com/office/drawing/2014/main" id="{87830FCA-8BAC-4A4B-8FA7-D5226AEBC93E}"/>
              </a:ext>
            </a:extLst>
          </p:cNvPr>
          <p:cNvSpPr>
            <a:spLocks noGrp="1"/>
          </p:cNvSpPr>
          <p:nvPr>
            <p:ph type="body" sz="quarter" idx="33" hasCustomPrompt="1"/>
          </p:nvPr>
        </p:nvSpPr>
        <p:spPr>
          <a:xfrm>
            <a:off x="7252447" y="2206627"/>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66" name="Tijdelijke aanduiding voor tekst 11">
            <a:extLst>
              <a:ext uri="{FF2B5EF4-FFF2-40B4-BE49-F238E27FC236}">
                <a16:creationId xmlns:a16="http://schemas.microsoft.com/office/drawing/2014/main" id="{3156E3EF-EACC-D943-B6AA-9721B8DB0421}"/>
              </a:ext>
            </a:extLst>
          </p:cNvPr>
          <p:cNvSpPr>
            <a:spLocks noGrp="1"/>
          </p:cNvSpPr>
          <p:nvPr>
            <p:ph type="body" sz="quarter" idx="34"/>
          </p:nvPr>
        </p:nvSpPr>
        <p:spPr>
          <a:xfrm>
            <a:off x="7252447" y="2590799"/>
            <a:ext cx="4406153" cy="730626"/>
          </a:xfrm>
        </p:spPr>
        <p:txBody>
          <a:bodyPr anchor="t" anchorCtr="0"/>
          <a:lstStyle>
            <a:lvl1pPr>
              <a:defRPr sz="1400" b="0" i="0"/>
            </a:lvl1pPr>
          </a:lstStyle>
          <a:p>
            <a:endParaRPr lang="en-AU"/>
          </a:p>
        </p:txBody>
      </p:sp>
      <p:sp>
        <p:nvSpPr>
          <p:cNvPr id="167" name="Tijdelijke aanduiding voor tekst 11">
            <a:extLst>
              <a:ext uri="{FF2B5EF4-FFF2-40B4-BE49-F238E27FC236}">
                <a16:creationId xmlns:a16="http://schemas.microsoft.com/office/drawing/2014/main" id="{16EADFD2-7F7A-FB49-BF88-E65B1C2215CF}"/>
              </a:ext>
            </a:extLst>
          </p:cNvPr>
          <p:cNvSpPr>
            <a:spLocks noGrp="1"/>
          </p:cNvSpPr>
          <p:nvPr>
            <p:ph type="body" sz="quarter" idx="35" hasCustomPrompt="1"/>
          </p:nvPr>
        </p:nvSpPr>
        <p:spPr>
          <a:xfrm>
            <a:off x="7252447" y="3600160"/>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68" name="Tijdelijke aanduiding voor tekst 11">
            <a:extLst>
              <a:ext uri="{FF2B5EF4-FFF2-40B4-BE49-F238E27FC236}">
                <a16:creationId xmlns:a16="http://schemas.microsoft.com/office/drawing/2014/main" id="{F25DD3D1-C7FF-6F4D-BE52-79A636EE62C5}"/>
              </a:ext>
            </a:extLst>
          </p:cNvPr>
          <p:cNvSpPr>
            <a:spLocks noGrp="1"/>
          </p:cNvSpPr>
          <p:nvPr>
            <p:ph type="body" sz="quarter" idx="36"/>
          </p:nvPr>
        </p:nvSpPr>
        <p:spPr>
          <a:xfrm>
            <a:off x="7252447" y="3984332"/>
            <a:ext cx="4406153" cy="734000"/>
          </a:xfrm>
        </p:spPr>
        <p:txBody>
          <a:bodyPr anchor="t" anchorCtr="0"/>
          <a:lstStyle>
            <a:lvl1pPr>
              <a:defRPr sz="1400" b="0" i="0"/>
            </a:lvl1pPr>
          </a:lstStyle>
          <a:p>
            <a:endParaRPr lang="en-AU"/>
          </a:p>
        </p:txBody>
      </p:sp>
      <p:sp>
        <p:nvSpPr>
          <p:cNvPr id="169" name="Tijdelijke aanduiding voor tekst 11">
            <a:extLst>
              <a:ext uri="{FF2B5EF4-FFF2-40B4-BE49-F238E27FC236}">
                <a16:creationId xmlns:a16="http://schemas.microsoft.com/office/drawing/2014/main" id="{47E0B905-B259-DE40-9679-C98F15D05899}"/>
              </a:ext>
            </a:extLst>
          </p:cNvPr>
          <p:cNvSpPr>
            <a:spLocks noGrp="1"/>
          </p:cNvSpPr>
          <p:nvPr>
            <p:ph type="body" sz="quarter" idx="37" hasCustomPrompt="1"/>
          </p:nvPr>
        </p:nvSpPr>
        <p:spPr>
          <a:xfrm>
            <a:off x="7252447" y="4938164"/>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70" name="Tijdelijke aanduiding voor tekst 11">
            <a:extLst>
              <a:ext uri="{FF2B5EF4-FFF2-40B4-BE49-F238E27FC236}">
                <a16:creationId xmlns:a16="http://schemas.microsoft.com/office/drawing/2014/main" id="{AC16E7A6-FD2E-0347-B5BC-67C7C9D3E2E6}"/>
              </a:ext>
            </a:extLst>
          </p:cNvPr>
          <p:cNvSpPr>
            <a:spLocks noGrp="1"/>
          </p:cNvSpPr>
          <p:nvPr>
            <p:ph type="body" sz="quarter" idx="38"/>
          </p:nvPr>
        </p:nvSpPr>
        <p:spPr>
          <a:xfrm>
            <a:off x="7252447" y="5322336"/>
            <a:ext cx="4406153" cy="702623"/>
          </a:xfrm>
        </p:spPr>
        <p:txBody>
          <a:bodyPr anchor="t" anchorCtr="0"/>
          <a:lstStyle>
            <a:lvl1pPr>
              <a:defRPr sz="1400" b="0" i="0"/>
            </a:lvl1pPr>
          </a:lstStyle>
          <a:p>
            <a:endParaRPr lang="en-AU"/>
          </a:p>
        </p:txBody>
      </p:sp>
      <p:grpSp>
        <p:nvGrpSpPr>
          <p:cNvPr id="171" name="Groep 170">
            <a:extLst>
              <a:ext uri="{FF2B5EF4-FFF2-40B4-BE49-F238E27FC236}">
                <a16:creationId xmlns:a16="http://schemas.microsoft.com/office/drawing/2014/main" id="{25C6D101-5A23-0842-991B-0B88BD0B238D}"/>
              </a:ext>
            </a:extLst>
          </p:cNvPr>
          <p:cNvGrpSpPr/>
          <p:nvPr userDrawn="1"/>
        </p:nvGrpSpPr>
        <p:grpSpPr>
          <a:xfrm>
            <a:off x="838200" y="194605"/>
            <a:ext cx="2998691" cy="1671168"/>
            <a:chOff x="8355001" y="5464371"/>
            <a:chExt cx="2998691" cy="1671168"/>
          </a:xfrm>
        </p:grpSpPr>
        <p:grpSp>
          <p:nvGrpSpPr>
            <p:cNvPr id="172" name="Groep 171">
              <a:extLst>
                <a:ext uri="{FF2B5EF4-FFF2-40B4-BE49-F238E27FC236}">
                  <a16:creationId xmlns:a16="http://schemas.microsoft.com/office/drawing/2014/main" id="{53243F98-FC59-1947-967C-EE1F8AEBAE1B}"/>
                </a:ext>
              </a:extLst>
            </p:cNvPr>
            <p:cNvGrpSpPr/>
            <p:nvPr userDrawn="1"/>
          </p:nvGrpSpPr>
          <p:grpSpPr>
            <a:xfrm>
              <a:off x="8355001" y="5464371"/>
              <a:ext cx="2998691" cy="762000"/>
              <a:chOff x="0" y="6051176"/>
              <a:chExt cx="12192000" cy="762000"/>
            </a:xfrm>
          </p:grpSpPr>
          <p:cxnSp>
            <p:nvCxnSpPr>
              <p:cNvPr id="180" name="Rechte verbindingslijn 179">
                <a:extLst>
                  <a:ext uri="{FF2B5EF4-FFF2-40B4-BE49-F238E27FC236}">
                    <a16:creationId xmlns:a16="http://schemas.microsoft.com/office/drawing/2014/main" id="{142F6F8F-F3C8-044F-AAB5-11B8ACE427FB}"/>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0B4F0D0C-1269-CE44-AF3D-806B0BD73BC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95455951-557E-E94E-B2EA-C393F4920EC5}"/>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3" name="Rechte verbindingslijn 182">
                <a:extLst>
                  <a:ext uri="{FF2B5EF4-FFF2-40B4-BE49-F238E27FC236}">
                    <a16:creationId xmlns:a16="http://schemas.microsoft.com/office/drawing/2014/main" id="{18D1E6A1-95B0-2344-9D5D-6291A61B5FAB}"/>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4" name="Rechte verbindingslijn 183">
                <a:extLst>
                  <a:ext uri="{FF2B5EF4-FFF2-40B4-BE49-F238E27FC236}">
                    <a16:creationId xmlns:a16="http://schemas.microsoft.com/office/drawing/2014/main" id="{292939AE-621B-9247-A937-B8001956B263}"/>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88DB0D1E-6CBF-DF48-8B6B-727196F87871}"/>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73" name="Groep 172">
              <a:extLst>
                <a:ext uri="{FF2B5EF4-FFF2-40B4-BE49-F238E27FC236}">
                  <a16:creationId xmlns:a16="http://schemas.microsoft.com/office/drawing/2014/main" id="{0EA156AA-20EF-684B-AF8D-2FE32189048A}"/>
                </a:ext>
              </a:extLst>
            </p:cNvPr>
            <p:cNvGrpSpPr/>
            <p:nvPr userDrawn="1"/>
          </p:nvGrpSpPr>
          <p:grpSpPr>
            <a:xfrm>
              <a:off x="8355001" y="6373539"/>
              <a:ext cx="2998691" cy="762000"/>
              <a:chOff x="0" y="6051176"/>
              <a:chExt cx="12192000" cy="762000"/>
            </a:xfrm>
          </p:grpSpPr>
          <p:cxnSp>
            <p:nvCxnSpPr>
              <p:cNvPr id="174" name="Rechte verbindingslijn 173">
                <a:extLst>
                  <a:ext uri="{FF2B5EF4-FFF2-40B4-BE49-F238E27FC236}">
                    <a16:creationId xmlns:a16="http://schemas.microsoft.com/office/drawing/2014/main" id="{667D61B1-687D-DB41-A12E-AE48A1CA525B}"/>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8B1EAF06-0881-C548-8786-843158C40187}"/>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92D44D60-D042-D04C-841D-D7C29460DC0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6DE8218C-BB42-1A45-8CE3-4F2775E03DE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5ACACB0-3CBA-AF42-B946-431402E6B013}"/>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9" name="Rechte verbindingslijn 178">
                <a:extLst>
                  <a:ext uri="{FF2B5EF4-FFF2-40B4-BE49-F238E27FC236}">
                    <a16:creationId xmlns:a16="http://schemas.microsoft.com/office/drawing/2014/main" id="{0BF3E80B-53F4-5049-BEA4-A77667731B0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86" name="Tijdelijke aanduiding voor afbeelding 13">
            <a:extLst>
              <a:ext uri="{FF2B5EF4-FFF2-40B4-BE49-F238E27FC236}">
                <a16:creationId xmlns:a16="http://schemas.microsoft.com/office/drawing/2014/main" id="{2D55635D-2AEC-9448-93CB-03C29795C21A}"/>
              </a:ext>
            </a:extLst>
          </p:cNvPr>
          <p:cNvSpPr>
            <a:spLocks noGrp="1"/>
          </p:cNvSpPr>
          <p:nvPr>
            <p:ph type="pic" sz="quarter" idx="18" hasCustomPrompt="1"/>
          </p:nvPr>
        </p:nvSpPr>
        <p:spPr>
          <a:xfrm>
            <a:off x="6297706" y="828675"/>
            <a:ext cx="681318" cy="680299"/>
          </a:xfrm>
        </p:spPr>
        <p:txBody>
          <a:bodyPr anchor="ctr"/>
          <a:lstStyle>
            <a:lvl1pPr algn="ctr">
              <a:defRPr b="0" i="0"/>
            </a:lvl1pPr>
          </a:lstStyle>
          <a:p>
            <a:r>
              <a:rPr lang="en-AU"/>
              <a:t>Insert </a:t>
            </a:r>
            <a:br>
              <a:rPr lang="en-AU"/>
            </a:br>
            <a:r>
              <a:rPr lang="en-AU"/>
              <a:t>icon</a:t>
            </a:r>
          </a:p>
        </p:txBody>
      </p:sp>
      <p:sp>
        <p:nvSpPr>
          <p:cNvPr id="187" name="Tijdelijke aanduiding voor afbeelding 13">
            <a:extLst>
              <a:ext uri="{FF2B5EF4-FFF2-40B4-BE49-F238E27FC236}">
                <a16:creationId xmlns:a16="http://schemas.microsoft.com/office/drawing/2014/main" id="{D5CC2474-AB6A-EB4C-9B5B-A065364C6ED2}"/>
              </a:ext>
            </a:extLst>
          </p:cNvPr>
          <p:cNvSpPr>
            <a:spLocks noGrp="1"/>
          </p:cNvSpPr>
          <p:nvPr>
            <p:ph type="pic" sz="quarter" idx="39" hasCustomPrompt="1"/>
          </p:nvPr>
        </p:nvSpPr>
        <p:spPr>
          <a:xfrm>
            <a:off x="6297706" y="2206627"/>
            <a:ext cx="681318" cy="680299"/>
          </a:xfrm>
        </p:spPr>
        <p:txBody>
          <a:bodyPr anchor="ctr"/>
          <a:lstStyle>
            <a:lvl1pPr algn="ctr">
              <a:defRPr b="0" i="0"/>
            </a:lvl1pPr>
          </a:lstStyle>
          <a:p>
            <a:r>
              <a:rPr lang="en-AU"/>
              <a:t>Insert </a:t>
            </a:r>
            <a:br>
              <a:rPr lang="en-AU"/>
            </a:br>
            <a:r>
              <a:rPr lang="en-AU"/>
              <a:t>icon</a:t>
            </a:r>
          </a:p>
        </p:txBody>
      </p:sp>
      <p:sp>
        <p:nvSpPr>
          <p:cNvPr id="188" name="Tijdelijke aanduiding voor afbeelding 13">
            <a:extLst>
              <a:ext uri="{FF2B5EF4-FFF2-40B4-BE49-F238E27FC236}">
                <a16:creationId xmlns:a16="http://schemas.microsoft.com/office/drawing/2014/main" id="{094197D7-7153-7848-AF4E-3BD7A8D18994}"/>
              </a:ext>
            </a:extLst>
          </p:cNvPr>
          <p:cNvSpPr>
            <a:spLocks noGrp="1"/>
          </p:cNvSpPr>
          <p:nvPr>
            <p:ph type="pic" sz="quarter" idx="40" hasCustomPrompt="1"/>
          </p:nvPr>
        </p:nvSpPr>
        <p:spPr>
          <a:xfrm>
            <a:off x="6297706" y="3600160"/>
            <a:ext cx="681318" cy="680299"/>
          </a:xfrm>
        </p:spPr>
        <p:txBody>
          <a:bodyPr anchor="ctr"/>
          <a:lstStyle>
            <a:lvl1pPr algn="ctr">
              <a:defRPr b="0" i="0"/>
            </a:lvl1pPr>
          </a:lstStyle>
          <a:p>
            <a:r>
              <a:rPr lang="en-AU"/>
              <a:t>Insert </a:t>
            </a:r>
            <a:br>
              <a:rPr lang="en-AU"/>
            </a:br>
            <a:r>
              <a:rPr lang="en-AU"/>
              <a:t>icon</a:t>
            </a:r>
          </a:p>
        </p:txBody>
      </p:sp>
      <p:sp>
        <p:nvSpPr>
          <p:cNvPr id="189" name="Tijdelijke aanduiding voor afbeelding 13">
            <a:extLst>
              <a:ext uri="{FF2B5EF4-FFF2-40B4-BE49-F238E27FC236}">
                <a16:creationId xmlns:a16="http://schemas.microsoft.com/office/drawing/2014/main" id="{1C4BAC02-689C-9B4B-A967-8C7E1E167F11}"/>
              </a:ext>
            </a:extLst>
          </p:cNvPr>
          <p:cNvSpPr>
            <a:spLocks noGrp="1"/>
          </p:cNvSpPr>
          <p:nvPr>
            <p:ph type="pic" sz="quarter" idx="41" hasCustomPrompt="1"/>
          </p:nvPr>
        </p:nvSpPr>
        <p:spPr>
          <a:xfrm>
            <a:off x="6297706" y="4938163"/>
            <a:ext cx="681318" cy="680299"/>
          </a:xfrm>
        </p:spPr>
        <p:txBody>
          <a:bodyPr anchor="ctr"/>
          <a:lstStyle>
            <a:lvl1pPr algn="ctr">
              <a:defRPr b="0" i="0"/>
            </a:lvl1pPr>
          </a:lstStyle>
          <a:p>
            <a:r>
              <a:rPr lang="en-AU"/>
              <a:t>Insert </a:t>
            </a:r>
            <a:br>
              <a:rPr lang="en-AU"/>
            </a:br>
            <a:r>
              <a:rPr lang="en-AU"/>
              <a:t>icon</a:t>
            </a:r>
          </a:p>
        </p:txBody>
      </p:sp>
    </p:spTree>
    <p:extLst>
      <p:ext uri="{BB962C8B-B14F-4D97-AF65-F5344CB8AC3E}">
        <p14:creationId xmlns:p14="http://schemas.microsoft.com/office/powerpoint/2010/main" val="961948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el en object">
    <p:spTree>
      <p:nvGrpSpPr>
        <p:cNvPr id="1" name=""/>
        <p:cNvGrpSpPr/>
        <p:nvPr/>
      </p:nvGrpSpPr>
      <p:grpSpPr>
        <a:xfrm>
          <a:off x="0" y="0"/>
          <a:ext cx="0" cy="0"/>
          <a:chOff x="0" y="0"/>
          <a:chExt cx="0" cy="0"/>
        </a:xfrm>
      </p:grpSpPr>
      <p:grpSp>
        <p:nvGrpSpPr>
          <p:cNvPr id="26" name="Groep 25">
            <a:extLst>
              <a:ext uri="{FF2B5EF4-FFF2-40B4-BE49-F238E27FC236}">
                <a16:creationId xmlns:a16="http://schemas.microsoft.com/office/drawing/2014/main" id="{B64BB26C-F2D6-6B44-B267-8E510C855DD2}"/>
              </a:ext>
            </a:extLst>
          </p:cNvPr>
          <p:cNvGrpSpPr/>
          <p:nvPr userDrawn="1"/>
        </p:nvGrpSpPr>
        <p:grpSpPr>
          <a:xfrm rot="5400000">
            <a:off x="8003804" y="2669805"/>
            <a:ext cx="6705226" cy="1671168"/>
            <a:chOff x="8355001" y="5464371"/>
            <a:chExt cx="2998691" cy="1671168"/>
          </a:xfrm>
        </p:grpSpPr>
        <p:grpSp>
          <p:nvGrpSpPr>
            <p:cNvPr id="27" name="Groep 26">
              <a:extLst>
                <a:ext uri="{FF2B5EF4-FFF2-40B4-BE49-F238E27FC236}">
                  <a16:creationId xmlns:a16="http://schemas.microsoft.com/office/drawing/2014/main" id="{A0EA2713-823D-1E4B-950B-02EDB19482BD}"/>
                </a:ext>
              </a:extLst>
            </p:cNvPr>
            <p:cNvGrpSpPr/>
            <p:nvPr userDrawn="1"/>
          </p:nvGrpSpPr>
          <p:grpSpPr>
            <a:xfrm>
              <a:off x="8355001" y="5464371"/>
              <a:ext cx="2998691" cy="762000"/>
              <a:chOff x="0" y="6051176"/>
              <a:chExt cx="12192000" cy="762000"/>
            </a:xfrm>
          </p:grpSpPr>
          <p:cxnSp>
            <p:nvCxnSpPr>
              <p:cNvPr id="35" name="Rechte verbindingslijn 34">
                <a:extLst>
                  <a:ext uri="{FF2B5EF4-FFF2-40B4-BE49-F238E27FC236}">
                    <a16:creationId xmlns:a16="http://schemas.microsoft.com/office/drawing/2014/main" id="{99E42C8A-D136-944F-BC30-916378EC0EB2}"/>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45F84697-5FC5-0349-93A3-4C2CE720FD2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AE2471CD-2C9C-0E41-BFD1-81BF4CEA9658}"/>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CA1F52B5-A03B-0B4B-A28A-ABBFB9F0DEFB}"/>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134C82BA-BF6E-6E46-BD9B-6186A51E2B2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27F40B1-7098-5A47-85DB-5689269EC92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8" name="Groep 27">
              <a:extLst>
                <a:ext uri="{FF2B5EF4-FFF2-40B4-BE49-F238E27FC236}">
                  <a16:creationId xmlns:a16="http://schemas.microsoft.com/office/drawing/2014/main" id="{BE72E046-D57C-164A-9C74-8828D195A5B0}"/>
                </a:ext>
              </a:extLst>
            </p:cNvPr>
            <p:cNvGrpSpPr/>
            <p:nvPr userDrawn="1"/>
          </p:nvGrpSpPr>
          <p:grpSpPr>
            <a:xfrm>
              <a:off x="8355001" y="6373539"/>
              <a:ext cx="2998691" cy="762000"/>
              <a:chOff x="0" y="6051176"/>
              <a:chExt cx="12192000" cy="762000"/>
            </a:xfrm>
          </p:grpSpPr>
          <p:cxnSp>
            <p:nvCxnSpPr>
              <p:cNvPr id="29" name="Rechte verbindingslijn 28">
                <a:extLst>
                  <a:ext uri="{FF2B5EF4-FFF2-40B4-BE49-F238E27FC236}">
                    <a16:creationId xmlns:a16="http://schemas.microsoft.com/office/drawing/2014/main" id="{AA506416-B126-924F-985F-2A6019C245B1}"/>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D6806F6-8B14-394A-A0CB-FFE9BA6D38B8}"/>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875A4512-A245-8049-B26B-5884E3BD6A6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415416B-0CD6-9E47-A81C-4E104B1AA2D6}"/>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ECAEF30F-2687-5F4A-8118-157BD98A9B1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3C87ABB4-C420-D74A-A2F0-AFA5D794FB28}"/>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41" name="Tijdelijke aanduiding voor tekst 11">
            <a:extLst>
              <a:ext uri="{FF2B5EF4-FFF2-40B4-BE49-F238E27FC236}">
                <a16:creationId xmlns:a16="http://schemas.microsoft.com/office/drawing/2014/main" id="{BE72D893-1E4B-6444-8D44-E4ABCA597C93}"/>
              </a:ext>
            </a:extLst>
          </p:cNvPr>
          <p:cNvSpPr>
            <a:spLocks noGrp="1"/>
          </p:cNvSpPr>
          <p:nvPr>
            <p:ph type="body" sz="quarter" idx="22"/>
          </p:nvPr>
        </p:nvSpPr>
        <p:spPr>
          <a:xfrm>
            <a:off x="838200" y="2496670"/>
            <a:ext cx="6208058" cy="775355"/>
          </a:xfrm>
        </p:spPr>
        <p:txBody>
          <a:bodyPr anchor="t" anchorCtr="0"/>
          <a:lstStyle>
            <a:lvl1pPr>
              <a:defRPr sz="1600" b="0" i="0"/>
            </a:lvl1pPr>
          </a:lstStyle>
          <a:p>
            <a:endParaRPr lang="en-AU"/>
          </a:p>
        </p:txBody>
      </p:sp>
      <p:sp>
        <p:nvSpPr>
          <p:cNvPr id="42" name="Titel 14">
            <a:extLst>
              <a:ext uri="{FF2B5EF4-FFF2-40B4-BE49-F238E27FC236}">
                <a16:creationId xmlns:a16="http://schemas.microsoft.com/office/drawing/2014/main" id="{787BCE30-94D5-5E4E-9AF4-AC33C646FAFA}"/>
              </a:ext>
            </a:extLst>
          </p:cNvPr>
          <p:cNvSpPr>
            <a:spLocks noGrp="1"/>
          </p:cNvSpPr>
          <p:nvPr>
            <p:ph type="title"/>
          </p:nvPr>
        </p:nvSpPr>
        <p:spPr>
          <a:xfrm>
            <a:off x="838199" y="828675"/>
            <a:ext cx="6208059" cy="1646893"/>
          </a:xfrm>
        </p:spPr>
        <p:txBody>
          <a:bodyPr/>
          <a:lstStyle/>
          <a:p>
            <a:r>
              <a:rPr lang="nl-NL"/>
              <a:t>Klik om stijl te bewerken</a:t>
            </a:r>
            <a:endParaRPr lang="en-AU"/>
          </a:p>
        </p:txBody>
      </p:sp>
      <p:sp>
        <p:nvSpPr>
          <p:cNvPr id="43" name="Snip Single Corner of Rectangle 1">
            <a:extLst>
              <a:ext uri="{FF2B5EF4-FFF2-40B4-BE49-F238E27FC236}">
                <a16:creationId xmlns:a16="http://schemas.microsoft.com/office/drawing/2014/main" id="{10CDB00F-1B82-6249-8511-63630466028B}"/>
              </a:ext>
            </a:extLst>
          </p:cNvPr>
          <p:cNvSpPr/>
          <p:nvPr userDrawn="1"/>
        </p:nvSpPr>
        <p:spPr>
          <a:xfrm>
            <a:off x="7530353" y="828675"/>
            <a:ext cx="4155141" cy="6029327"/>
          </a:xfrm>
          <a:prstGeom prst="snip1Rect">
            <a:avLst/>
          </a:prstGeom>
          <a:solidFill>
            <a:srgbClr val="194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4" name="Tijdelijke aanduiding voor afbeelding 16">
            <a:extLst>
              <a:ext uri="{FF2B5EF4-FFF2-40B4-BE49-F238E27FC236}">
                <a16:creationId xmlns:a16="http://schemas.microsoft.com/office/drawing/2014/main" id="{1F599145-A296-DB47-A318-98D6B72DAA76}"/>
              </a:ext>
            </a:extLst>
          </p:cNvPr>
          <p:cNvSpPr>
            <a:spLocks noGrp="1"/>
          </p:cNvSpPr>
          <p:nvPr>
            <p:ph type="pic" sz="quarter" idx="23" hasCustomPrompt="1"/>
          </p:nvPr>
        </p:nvSpPr>
        <p:spPr>
          <a:xfrm>
            <a:off x="7947212" y="1411288"/>
            <a:ext cx="3030351" cy="1372253"/>
          </a:xfrm>
        </p:spPr>
        <p:txBody>
          <a:bodyPr anchor="ctr"/>
          <a:lstStyle>
            <a:lvl1pPr algn="ctr">
              <a:defRPr b="0" i="0">
                <a:solidFill>
                  <a:schemeClr val="bg1"/>
                </a:solidFill>
              </a:defRPr>
            </a:lvl1pPr>
          </a:lstStyle>
          <a:p>
            <a:r>
              <a:rPr lang="en-AU"/>
              <a:t>Insert logo</a:t>
            </a:r>
          </a:p>
        </p:txBody>
      </p:sp>
      <p:sp>
        <p:nvSpPr>
          <p:cNvPr id="45" name="Tijdelijke aanduiding voor tekst 11">
            <a:extLst>
              <a:ext uri="{FF2B5EF4-FFF2-40B4-BE49-F238E27FC236}">
                <a16:creationId xmlns:a16="http://schemas.microsoft.com/office/drawing/2014/main" id="{8E0CAEBB-9FAF-5B4A-A6EE-378290B76682}"/>
              </a:ext>
            </a:extLst>
          </p:cNvPr>
          <p:cNvSpPr>
            <a:spLocks noGrp="1"/>
          </p:cNvSpPr>
          <p:nvPr>
            <p:ph type="body" sz="quarter" idx="35" hasCustomPrompt="1"/>
          </p:nvPr>
        </p:nvSpPr>
        <p:spPr>
          <a:xfrm>
            <a:off x="7947212" y="3097211"/>
            <a:ext cx="3183221" cy="268943"/>
          </a:xfrm>
        </p:spPr>
        <p:txBody>
          <a:bodyPr anchor="b" anchorCtr="0"/>
          <a:lstStyle>
            <a:lvl1pPr>
              <a:defRPr b="0" i="0">
                <a:solidFill>
                  <a:schemeClr val="bg1"/>
                </a:solidFill>
                <a:latin typeface="Roboto Slab" pitchFamily="2" charset="0"/>
              </a:defRPr>
            </a:lvl1pPr>
          </a:lstStyle>
          <a:p>
            <a:r>
              <a:rPr lang="nl-NL" err="1"/>
              <a:t>Insert</a:t>
            </a:r>
            <a:r>
              <a:rPr lang="nl-NL"/>
              <a:t> </a:t>
            </a:r>
            <a:r>
              <a:rPr lang="nl-NL" err="1"/>
              <a:t>text</a:t>
            </a:r>
            <a:endParaRPr lang="en-AU"/>
          </a:p>
        </p:txBody>
      </p:sp>
      <p:sp>
        <p:nvSpPr>
          <p:cNvPr id="46" name="Tijdelijke aanduiding voor tekst 11">
            <a:extLst>
              <a:ext uri="{FF2B5EF4-FFF2-40B4-BE49-F238E27FC236}">
                <a16:creationId xmlns:a16="http://schemas.microsoft.com/office/drawing/2014/main" id="{ACCE0B58-68A8-F949-A08C-D30098909585}"/>
              </a:ext>
            </a:extLst>
          </p:cNvPr>
          <p:cNvSpPr>
            <a:spLocks noGrp="1"/>
          </p:cNvSpPr>
          <p:nvPr>
            <p:ph type="body" sz="quarter" idx="36"/>
          </p:nvPr>
        </p:nvSpPr>
        <p:spPr>
          <a:xfrm>
            <a:off x="7947212" y="3481383"/>
            <a:ext cx="3183221" cy="3134570"/>
          </a:xfrm>
        </p:spPr>
        <p:txBody>
          <a:bodyPr anchor="t" anchorCtr="0"/>
          <a:lstStyle>
            <a:lvl1pPr marL="285750" indent="-285750">
              <a:buClr>
                <a:schemeClr val="accent2"/>
              </a:buClr>
              <a:buFont typeface="Systeemlettertype regulier"/>
              <a:buChar char="‣"/>
              <a:defRPr sz="1400" b="0" i="0">
                <a:solidFill>
                  <a:schemeClr val="bg1"/>
                </a:solidFill>
              </a:defRPr>
            </a:lvl1pPr>
          </a:lstStyle>
          <a:p>
            <a:endParaRPr lang="en-AU"/>
          </a:p>
        </p:txBody>
      </p:sp>
      <p:sp>
        <p:nvSpPr>
          <p:cNvPr id="48" name="Tijdelijke aanduiding voor tekst 11">
            <a:extLst>
              <a:ext uri="{FF2B5EF4-FFF2-40B4-BE49-F238E27FC236}">
                <a16:creationId xmlns:a16="http://schemas.microsoft.com/office/drawing/2014/main" id="{E6BAE35D-A5B1-DF42-8EB4-435B2BABB2C7}"/>
              </a:ext>
            </a:extLst>
          </p:cNvPr>
          <p:cNvSpPr>
            <a:spLocks noGrp="1"/>
          </p:cNvSpPr>
          <p:nvPr>
            <p:ph type="body" sz="quarter" idx="38" hasCustomPrompt="1"/>
          </p:nvPr>
        </p:nvSpPr>
        <p:spPr>
          <a:xfrm>
            <a:off x="838199" y="3305458"/>
            <a:ext cx="280324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9" name="Tijdelijke aanduiding voor tekst 11">
            <a:extLst>
              <a:ext uri="{FF2B5EF4-FFF2-40B4-BE49-F238E27FC236}">
                <a16:creationId xmlns:a16="http://schemas.microsoft.com/office/drawing/2014/main" id="{37C78503-CA47-134B-9A44-085FEDCD1086}"/>
              </a:ext>
            </a:extLst>
          </p:cNvPr>
          <p:cNvSpPr>
            <a:spLocks noGrp="1"/>
          </p:cNvSpPr>
          <p:nvPr>
            <p:ph type="body" sz="quarter" idx="37" hasCustomPrompt="1"/>
          </p:nvPr>
        </p:nvSpPr>
        <p:spPr>
          <a:xfrm>
            <a:off x="838200" y="3684496"/>
            <a:ext cx="6208058" cy="880589"/>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
        <p:nvSpPr>
          <p:cNvPr id="50" name="Tijdelijke aanduiding voor tekst 11">
            <a:extLst>
              <a:ext uri="{FF2B5EF4-FFF2-40B4-BE49-F238E27FC236}">
                <a16:creationId xmlns:a16="http://schemas.microsoft.com/office/drawing/2014/main" id="{21C3AD9A-6727-554A-95A3-C68D82C20E84}"/>
              </a:ext>
            </a:extLst>
          </p:cNvPr>
          <p:cNvSpPr>
            <a:spLocks noGrp="1"/>
          </p:cNvSpPr>
          <p:nvPr>
            <p:ph type="body" sz="quarter" idx="39" hasCustomPrompt="1"/>
          </p:nvPr>
        </p:nvSpPr>
        <p:spPr>
          <a:xfrm>
            <a:off x="838199" y="4686107"/>
            <a:ext cx="280324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1" name="Tijdelijke aanduiding voor tekst 11">
            <a:extLst>
              <a:ext uri="{FF2B5EF4-FFF2-40B4-BE49-F238E27FC236}">
                <a16:creationId xmlns:a16="http://schemas.microsoft.com/office/drawing/2014/main" id="{FE510619-E539-4540-8626-DE1F0CCC5F86}"/>
              </a:ext>
            </a:extLst>
          </p:cNvPr>
          <p:cNvSpPr>
            <a:spLocks noGrp="1"/>
          </p:cNvSpPr>
          <p:nvPr>
            <p:ph type="body" sz="quarter" idx="40" hasCustomPrompt="1"/>
          </p:nvPr>
        </p:nvSpPr>
        <p:spPr>
          <a:xfrm>
            <a:off x="838200" y="5065145"/>
            <a:ext cx="6208058" cy="880589"/>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Tree>
    <p:extLst>
      <p:ext uri="{BB962C8B-B14F-4D97-AF65-F5344CB8AC3E}">
        <p14:creationId xmlns:p14="http://schemas.microsoft.com/office/powerpoint/2010/main" val="4245600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Titel en object">
    <p:spTree>
      <p:nvGrpSpPr>
        <p:cNvPr id="1" name=""/>
        <p:cNvGrpSpPr/>
        <p:nvPr/>
      </p:nvGrpSpPr>
      <p:grpSpPr>
        <a:xfrm>
          <a:off x="0" y="0"/>
          <a:ext cx="0" cy="0"/>
          <a:chOff x="0" y="0"/>
          <a:chExt cx="0" cy="0"/>
        </a:xfrm>
      </p:grpSpPr>
      <p:grpSp>
        <p:nvGrpSpPr>
          <p:cNvPr id="26" name="Groep 25">
            <a:extLst>
              <a:ext uri="{FF2B5EF4-FFF2-40B4-BE49-F238E27FC236}">
                <a16:creationId xmlns:a16="http://schemas.microsoft.com/office/drawing/2014/main" id="{B64BB26C-F2D6-6B44-B267-8E510C855DD2}"/>
              </a:ext>
            </a:extLst>
          </p:cNvPr>
          <p:cNvGrpSpPr/>
          <p:nvPr userDrawn="1"/>
        </p:nvGrpSpPr>
        <p:grpSpPr>
          <a:xfrm rot="5400000">
            <a:off x="8003804" y="2669805"/>
            <a:ext cx="6705226" cy="1671168"/>
            <a:chOff x="8355001" y="5464371"/>
            <a:chExt cx="2998691" cy="1671168"/>
          </a:xfrm>
        </p:grpSpPr>
        <p:grpSp>
          <p:nvGrpSpPr>
            <p:cNvPr id="27" name="Groep 26">
              <a:extLst>
                <a:ext uri="{FF2B5EF4-FFF2-40B4-BE49-F238E27FC236}">
                  <a16:creationId xmlns:a16="http://schemas.microsoft.com/office/drawing/2014/main" id="{A0EA2713-823D-1E4B-950B-02EDB19482BD}"/>
                </a:ext>
              </a:extLst>
            </p:cNvPr>
            <p:cNvGrpSpPr/>
            <p:nvPr userDrawn="1"/>
          </p:nvGrpSpPr>
          <p:grpSpPr>
            <a:xfrm>
              <a:off x="8355001" y="5464371"/>
              <a:ext cx="2998691" cy="762000"/>
              <a:chOff x="0" y="6051176"/>
              <a:chExt cx="12192000" cy="762000"/>
            </a:xfrm>
          </p:grpSpPr>
          <p:cxnSp>
            <p:nvCxnSpPr>
              <p:cNvPr id="35" name="Rechte verbindingslijn 34">
                <a:extLst>
                  <a:ext uri="{FF2B5EF4-FFF2-40B4-BE49-F238E27FC236}">
                    <a16:creationId xmlns:a16="http://schemas.microsoft.com/office/drawing/2014/main" id="{99E42C8A-D136-944F-BC30-916378EC0EB2}"/>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45F84697-5FC5-0349-93A3-4C2CE720FD2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AE2471CD-2C9C-0E41-BFD1-81BF4CEA9658}"/>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CA1F52B5-A03B-0B4B-A28A-ABBFB9F0DEFB}"/>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134C82BA-BF6E-6E46-BD9B-6186A51E2B2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27F40B1-7098-5A47-85DB-5689269EC92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8" name="Groep 27">
              <a:extLst>
                <a:ext uri="{FF2B5EF4-FFF2-40B4-BE49-F238E27FC236}">
                  <a16:creationId xmlns:a16="http://schemas.microsoft.com/office/drawing/2014/main" id="{BE72E046-D57C-164A-9C74-8828D195A5B0}"/>
                </a:ext>
              </a:extLst>
            </p:cNvPr>
            <p:cNvGrpSpPr/>
            <p:nvPr userDrawn="1"/>
          </p:nvGrpSpPr>
          <p:grpSpPr>
            <a:xfrm>
              <a:off x="8355001" y="6373539"/>
              <a:ext cx="2998691" cy="762000"/>
              <a:chOff x="0" y="6051176"/>
              <a:chExt cx="12192000" cy="762000"/>
            </a:xfrm>
          </p:grpSpPr>
          <p:cxnSp>
            <p:nvCxnSpPr>
              <p:cNvPr id="29" name="Rechte verbindingslijn 28">
                <a:extLst>
                  <a:ext uri="{FF2B5EF4-FFF2-40B4-BE49-F238E27FC236}">
                    <a16:creationId xmlns:a16="http://schemas.microsoft.com/office/drawing/2014/main" id="{AA506416-B126-924F-985F-2A6019C245B1}"/>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D6806F6-8B14-394A-A0CB-FFE9BA6D38B8}"/>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875A4512-A245-8049-B26B-5884E3BD6A6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415416B-0CD6-9E47-A81C-4E104B1AA2D6}"/>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ECAEF30F-2687-5F4A-8118-157BD98A9B1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3C87ABB4-C420-D74A-A2F0-AFA5D794FB28}"/>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52" name="Zeshoek 51">
            <a:extLst>
              <a:ext uri="{FF2B5EF4-FFF2-40B4-BE49-F238E27FC236}">
                <a16:creationId xmlns:a16="http://schemas.microsoft.com/office/drawing/2014/main" id="{C21B6D70-00EF-FA46-8BEF-91E3A48D221B}"/>
              </a:ext>
            </a:extLst>
          </p:cNvPr>
          <p:cNvSpPr/>
          <p:nvPr userDrawn="1"/>
        </p:nvSpPr>
        <p:spPr>
          <a:xfrm rot="16200000">
            <a:off x="9747756" y="1636747"/>
            <a:ext cx="3329006" cy="28698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ijdelijke aanduiding voor tekst 11">
            <a:extLst>
              <a:ext uri="{FF2B5EF4-FFF2-40B4-BE49-F238E27FC236}">
                <a16:creationId xmlns:a16="http://schemas.microsoft.com/office/drawing/2014/main" id="{BE72D893-1E4B-6444-8D44-E4ABCA597C93}"/>
              </a:ext>
            </a:extLst>
          </p:cNvPr>
          <p:cNvSpPr>
            <a:spLocks noGrp="1"/>
          </p:cNvSpPr>
          <p:nvPr>
            <p:ph type="body" sz="quarter" idx="22"/>
          </p:nvPr>
        </p:nvSpPr>
        <p:spPr>
          <a:xfrm>
            <a:off x="838200" y="2496670"/>
            <a:ext cx="6208058" cy="775355"/>
          </a:xfrm>
        </p:spPr>
        <p:txBody>
          <a:bodyPr anchor="t" anchorCtr="0"/>
          <a:lstStyle>
            <a:lvl1pPr>
              <a:defRPr sz="1600" b="0" i="0"/>
            </a:lvl1pPr>
          </a:lstStyle>
          <a:p>
            <a:endParaRPr lang="en-AU"/>
          </a:p>
        </p:txBody>
      </p:sp>
      <p:sp>
        <p:nvSpPr>
          <p:cNvPr id="42" name="Titel 14">
            <a:extLst>
              <a:ext uri="{FF2B5EF4-FFF2-40B4-BE49-F238E27FC236}">
                <a16:creationId xmlns:a16="http://schemas.microsoft.com/office/drawing/2014/main" id="{787BCE30-94D5-5E4E-9AF4-AC33C646FAFA}"/>
              </a:ext>
            </a:extLst>
          </p:cNvPr>
          <p:cNvSpPr>
            <a:spLocks noGrp="1"/>
          </p:cNvSpPr>
          <p:nvPr>
            <p:ph type="title"/>
          </p:nvPr>
        </p:nvSpPr>
        <p:spPr>
          <a:xfrm>
            <a:off x="838199" y="828675"/>
            <a:ext cx="6208059" cy="1646893"/>
          </a:xfrm>
        </p:spPr>
        <p:txBody>
          <a:bodyPr/>
          <a:lstStyle/>
          <a:p>
            <a:r>
              <a:rPr lang="nl-NL"/>
              <a:t>Klik om stijl te bewerken</a:t>
            </a:r>
            <a:endParaRPr lang="en-AU"/>
          </a:p>
        </p:txBody>
      </p:sp>
      <p:sp>
        <p:nvSpPr>
          <p:cNvPr id="48" name="Tijdelijke aanduiding voor tekst 11">
            <a:extLst>
              <a:ext uri="{FF2B5EF4-FFF2-40B4-BE49-F238E27FC236}">
                <a16:creationId xmlns:a16="http://schemas.microsoft.com/office/drawing/2014/main" id="{E6BAE35D-A5B1-DF42-8EB4-435B2BABB2C7}"/>
              </a:ext>
            </a:extLst>
          </p:cNvPr>
          <p:cNvSpPr>
            <a:spLocks noGrp="1"/>
          </p:cNvSpPr>
          <p:nvPr>
            <p:ph type="body" sz="quarter" idx="38" hasCustomPrompt="1"/>
          </p:nvPr>
        </p:nvSpPr>
        <p:spPr>
          <a:xfrm>
            <a:off x="838199" y="3722018"/>
            <a:ext cx="280324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9" name="Tijdelijke aanduiding voor tekst 11">
            <a:extLst>
              <a:ext uri="{FF2B5EF4-FFF2-40B4-BE49-F238E27FC236}">
                <a16:creationId xmlns:a16="http://schemas.microsoft.com/office/drawing/2014/main" id="{37C78503-CA47-134B-9A44-085FEDCD1086}"/>
              </a:ext>
            </a:extLst>
          </p:cNvPr>
          <p:cNvSpPr>
            <a:spLocks noGrp="1"/>
          </p:cNvSpPr>
          <p:nvPr>
            <p:ph type="body" sz="quarter" idx="37" hasCustomPrompt="1"/>
          </p:nvPr>
        </p:nvSpPr>
        <p:spPr>
          <a:xfrm>
            <a:off x="838200" y="4101056"/>
            <a:ext cx="3429000" cy="2756944"/>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
        <p:nvSpPr>
          <p:cNvPr id="50" name="Tijdelijke aanduiding voor tekst 11">
            <a:extLst>
              <a:ext uri="{FF2B5EF4-FFF2-40B4-BE49-F238E27FC236}">
                <a16:creationId xmlns:a16="http://schemas.microsoft.com/office/drawing/2014/main" id="{21C3AD9A-6727-554A-95A3-C68D82C20E84}"/>
              </a:ext>
            </a:extLst>
          </p:cNvPr>
          <p:cNvSpPr>
            <a:spLocks noGrp="1"/>
          </p:cNvSpPr>
          <p:nvPr>
            <p:ph type="body" sz="quarter" idx="39" hasCustomPrompt="1"/>
          </p:nvPr>
        </p:nvSpPr>
        <p:spPr>
          <a:xfrm>
            <a:off x="4807041" y="3720672"/>
            <a:ext cx="280324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1" name="Tijdelijke aanduiding voor tekst 11">
            <a:extLst>
              <a:ext uri="{FF2B5EF4-FFF2-40B4-BE49-F238E27FC236}">
                <a16:creationId xmlns:a16="http://schemas.microsoft.com/office/drawing/2014/main" id="{FE510619-E539-4540-8626-DE1F0CCC5F86}"/>
              </a:ext>
            </a:extLst>
          </p:cNvPr>
          <p:cNvSpPr>
            <a:spLocks noGrp="1"/>
          </p:cNvSpPr>
          <p:nvPr>
            <p:ph type="body" sz="quarter" idx="40" hasCustomPrompt="1"/>
          </p:nvPr>
        </p:nvSpPr>
        <p:spPr>
          <a:xfrm>
            <a:off x="4807041" y="4101056"/>
            <a:ext cx="4590959" cy="2756944"/>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
        <p:nvSpPr>
          <p:cNvPr id="47" name="Zeshoek 46">
            <a:extLst>
              <a:ext uri="{FF2B5EF4-FFF2-40B4-BE49-F238E27FC236}">
                <a16:creationId xmlns:a16="http://schemas.microsoft.com/office/drawing/2014/main" id="{B98A807A-B5FF-164A-AECC-361D581909BF}"/>
              </a:ext>
            </a:extLst>
          </p:cNvPr>
          <p:cNvSpPr/>
          <p:nvPr userDrawn="1"/>
        </p:nvSpPr>
        <p:spPr>
          <a:xfrm rot="16200000">
            <a:off x="7408338" y="-766858"/>
            <a:ext cx="5138008" cy="4429318"/>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73216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el en object">
    <p:spTree>
      <p:nvGrpSpPr>
        <p:cNvPr id="1" name=""/>
        <p:cNvGrpSpPr/>
        <p:nvPr/>
      </p:nvGrpSpPr>
      <p:grpSpPr>
        <a:xfrm>
          <a:off x="0" y="0"/>
          <a:ext cx="0" cy="0"/>
          <a:chOff x="0" y="0"/>
          <a:chExt cx="0" cy="0"/>
        </a:xfrm>
      </p:grpSpPr>
      <p:grpSp>
        <p:nvGrpSpPr>
          <p:cNvPr id="26" name="Groep 25">
            <a:extLst>
              <a:ext uri="{FF2B5EF4-FFF2-40B4-BE49-F238E27FC236}">
                <a16:creationId xmlns:a16="http://schemas.microsoft.com/office/drawing/2014/main" id="{B64BB26C-F2D6-6B44-B267-8E510C855DD2}"/>
              </a:ext>
            </a:extLst>
          </p:cNvPr>
          <p:cNvGrpSpPr/>
          <p:nvPr userDrawn="1"/>
        </p:nvGrpSpPr>
        <p:grpSpPr>
          <a:xfrm rot="5400000">
            <a:off x="4911166" y="2669803"/>
            <a:ext cx="6705226" cy="1671168"/>
            <a:chOff x="8355001" y="5464371"/>
            <a:chExt cx="2998691" cy="1671168"/>
          </a:xfrm>
        </p:grpSpPr>
        <p:grpSp>
          <p:nvGrpSpPr>
            <p:cNvPr id="27" name="Groep 26">
              <a:extLst>
                <a:ext uri="{FF2B5EF4-FFF2-40B4-BE49-F238E27FC236}">
                  <a16:creationId xmlns:a16="http://schemas.microsoft.com/office/drawing/2014/main" id="{A0EA2713-823D-1E4B-950B-02EDB19482BD}"/>
                </a:ext>
              </a:extLst>
            </p:cNvPr>
            <p:cNvGrpSpPr/>
            <p:nvPr userDrawn="1"/>
          </p:nvGrpSpPr>
          <p:grpSpPr>
            <a:xfrm>
              <a:off x="8355001" y="5464371"/>
              <a:ext cx="2998691" cy="762000"/>
              <a:chOff x="0" y="6051176"/>
              <a:chExt cx="12192000" cy="762000"/>
            </a:xfrm>
          </p:grpSpPr>
          <p:cxnSp>
            <p:nvCxnSpPr>
              <p:cNvPr id="35" name="Rechte verbindingslijn 34">
                <a:extLst>
                  <a:ext uri="{FF2B5EF4-FFF2-40B4-BE49-F238E27FC236}">
                    <a16:creationId xmlns:a16="http://schemas.microsoft.com/office/drawing/2014/main" id="{99E42C8A-D136-944F-BC30-916378EC0EB2}"/>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45F84697-5FC5-0349-93A3-4C2CE720FD2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AE2471CD-2C9C-0E41-BFD1-81BF4CEA9658}"/>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CA1F52B5-A03B-0B4B-A28A-ABBFB9F0DEFB}"/>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134C82BA-BF6E-6E46-BD9B-6186A51E2B2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27F40B1-7098-5A47-85DB-5689269EC92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8" name="Groep 27">
              <a:extLst>
                <a:ext uri="{FF2B5EF4-FFF2-40B4-BE49-F238E27FC236}">
                  <a16:creationId xmlns:a16="http://schemas.microsoft.com/office/drawing/2014/main" id="{BE72E046-D57C-164A-9C74-8828D195A5B0}"/>
                </a:ext>
              </a:extLst>
            </p:cNvPr>
            <p:cNvGrpSpPr/>
            <p:nvPr userDrawn="1"/>
          </p:nvGrpSpPr>
          <p:grpSpPr>
            <a:xfrm>
              <a:off x="8355001" y="6373539"/>
              <a:ext cx="2998691" cy="762000"/>
              <a:chOff x="0" y="6051176"/>
              <a:chExt cx="12192000" cy="762000"/>
            </a:xfrm>
          </p:grpSpPr>
          <p:cxnSp>
            <p:nvCxnSpPr>
              <p:cNvPr id="29" name="Rechte verbindingslijn 28">
                <a:extLst>
                  <a:ext uri="{FF2B5EF4-FFF2-40B4-BE49-F238E27FC236}">
                    <a16:creationId xmlns:a16="http://schemas.microsoft.com/office/drawing/2014/main" id="{AA506416-B126-924F-985F-2A6019C245B1}"/>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D6806F6-8B14-394A-A0CB-FFE9BA6D38B8}"/>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875A4512-A245-8049-B26B-5884E3BD6A6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415416B-0CD6-9E47-A81C-4E104B1AA2D6}"/>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ECAEF30F-2687-5F4A-8118-157BD98A9B1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3C87ABB4-C420-D74A-A2F0-AFA5D794FB28}"/>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41" name="Tijdelijke aanduiding voor tekst 11">
            <a:extLst>
              <a:ext uri="{FF2B5EF4-FFF2-40B4-BE49-F238E27FC236}">
                <a16:creationId xmlns:a16="http://schemas.microsoft.com/office/drawing/2014/main" id="{BE72D893-1E4B-6444-8D44-E4ABCA597C93}"/>
              </a:ext>
            </a:extLst>
          </p:cNvPr>
          <p:cNvSpPr>
            <a:spLocks noGrp="1"/>
          </p:cNvSpPr>
          <p:nvPr>
            <p:ph type="body" sz="quarter" idx="22"/>
          </p:nvPr>
        </p:nvSpPr>
        <p:spPr>
          <a:xfrm>
            <a:off x="838200" y="2496670"/>
            <a:ext cx="5481918" cy="775355"/>
          </a:xfrm>
        </p:spPr>
        <p:txBody>
          <a:bodyPr anchor="t" anchorCtr="0"/>
          <a:lstStyle>
            <a:lvl1pPr>
              <a:defRPr sz="1600" b="0" i="0"/>
            </a:lvl1pPr>
          </a:lstStyle>
          <a:p>
            <a:endParaRPr lang="en-AU"/>
          </a:p>
        </p:txBody>
      </p:sp>
      <p:sp>
        <p:nvSpPr>
          <p:cNvPr id="42" name="Titel 14">
            <a:extLst>
              <a:ext uri="{FF2B5EF4-FFF2-40B4-BE49-F238E27FC236}">
                <a16:creationId xmlns:a16="http://schemas.microsoft.com/office/drawing/2014/main" id="{787BCE30-94D5-5E4E-9AF4-AC33C646FAFA}"/>
              </a:ext>
            </a:extLst>
          </p:cNvPr>
          <p:cNvSpPr>
            <a:spLocks noGrp="1"/>
          </p:cNvSpPr>
          <p:nvPr>
            <p:ph type="title"/>
          </p:nvPr>
        </p:nvSpPr>
        <p:spPr>
          <a:xfrm>
            <a:off x="838199" y="828675"/>
            <a:ext cx="6208059" cy="1646893"/>
          </a:xfrm>
        </p:spPr>
        <p:txBody>
          <a:bodyPr/>
          <a:lstStyle/>
          <a:p>
            <a:r>
              <a:rPr lang="nl-NL"/>
              <a:t>Klik om stijl te bewerken</a:t>
            </a:r>
            <a:endParaRPr lang="en-AU"/>
          </a:p>
        </p:txBody>
      </p:sp>
      <p:sp>
        <p:nvSpPr>
          <p:cNvPr id="48" name="Tijdelijke aanduiding voor tekst 11">
            <a:extLst>
              <a:ext uri="{FF2B5EF4-FFF2-40B4-BE49-F238E27FC236}">
                <a16:creationId xmlns:a16="http://schemas.microsoft.com/office/drawing/2014/main" id="{E6BAE35D-A5B1-DF42-8EB4-435B2BABB2C7}"/>
              </a:ext>
            </a:extLst>
          </p:cNvPr>
          <p:cNvSpPr>
            <a:spLocks noGrp="1"/>
          </p:cNvSpPr>
          <p:nvPr>
            <p:ph type="body" sz="quarter" idx="38" hasCustomPrompt="1"/>
          </p:nvPr>
        </p:nvSpPr>
        <p:spPr>
          <a:xfrm>
            <a:off x="838199" y="3197882"/>
            <a:ext cx="5481919" cy="379038"/>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9" name="Tijdelijke aanduiding voor tekst 11">
            <a:extLst>
              <a:ext uri="{FF2B5EF4-FFF2-40B4-BE49-F238E27FC236}">
                <a16:creationId xmlns:a16="http://schemas.microsoft.com/office/drawing/2014/main" id="{37C78503-CA47-134B-9A44-085FEDCD1086}"/>
              </a:ext>
            </a:extLst>
          </p:cNvPr>
          <p:cNvSpPr>
            <a:spLocks noGrp="1"/>
          </p:cNvSpPr>
          <p:nvPr>
            <p:ph type="body" sz="quarter" idx="37" hasCustomPrompt="1"/>
          </p:nvPr>
        </p:nvSpPr>
        <p:spPr>
          <a:xfrm>
            <a:off x="838200" y="3684496"/>
            <a:ext cx="5481918" cy="880589"/>
          </a:xfrm>
        </p:spPr>
        <p:txBody>
          <a:bodyPr anchor="t" anchorCtr="0"/>
          <a:lstStyle>
            <a:lvl1pPr marL="285750" indent="-285750">
              <a:buClr>
                <a:schemeClr val="accent1"/>
              </a:buClr>
              <a:buFont typeface="Systeemlettertype regulier"/>
              <a:buChar char="‣"/>
              <a:defRPr sz="1400" b="0" i="0"/>
            </a:lvl1pPr>
          </a:lstStyle>
          <a:p>
            <a:r>
              <a:rPr lang="en-AU"/>
              <a:t>Insert text</a:t>
            </a:r>
          </a:p>
        </p:txBody>
      </p:sp>
      <p:sp>
        <p:nvSpPr>
          <p:cNvPr id="52" name="Zeshoek 51">
            <a:extLst>
              <a:ext uri="{FF2B5EF4-FFF2-40B4-BE49-F238E27FC236}">
                <a16:creationId xmlns:a16="http://schemas.microsoft.com/office/drawing/2014/main" id="{72BF23A2-C2E0-6444-A154-E1693320DA3E}"/>
              </a:ext>
            </a:extLst>
          </p:cNvPr>
          <p:cNvSpPr/>
          <p:nvPr userDrawn="1"/>
        </p:nvSpPr>
        <p:spPr>
          <a:xfrm rot="16200000">
            <a:off x="8856330" y="4735655"/>
            <a:ext cx="3329006" cy="28698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Zeshoek 52">
            <a:extLst>
              <a:ext uri="{FF2B5EF4-FFF2-40B4-BE49-F238E27FC236}">
                <a16:creationId xmlns:a16="http://schemas.microsoft.com/office/drawing/2014/main" id="{E94462A4-E734-6E4F-A129-13DE50A715E3}"/>
              </a:ext>
            </a:extLst>
          </p:cNvPr>
          <p:cNvSpPr/>
          <p:nvPr userDrawn="1"/>
        </p:nvSpPr>
        <p:spPr>
          <a:xfrm rot="16200000">
            <a:off x="6516912" y="1214342"/>
            <a:ext cx="5138008" cy="4429318"/>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03756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E9EDCA7C-1BF2-6D49-8BAE-9B18AE18D1DC}"/>
              </a:ext>
            </a:extLst>
          </p:cNvPr>
          <p:cNvSpPr>
            <a:spLocks noGrp="1"/>
          </p:cNvSpPr>
          <p:nvPr>
            <p:ph type="body" sz="quarter" idx="10" hasCustomPrompt="1"/>
          </p:nvPr>
        </p:nvSpPr>
        <p:spPr>
          <a:xfrm>
            <a:off x="838200" y="316116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0" name="Tijdelijke aanduiding voor tekst 11">
            <a:extLst>
              <a:ext uri="{FF2B5EF4-FFF2-40B4-BE49-F238E27FC236}">
                <a16:creationId xmlns:a16="http://schemas.microsoft.com/office/drawing/2014/main" id="{1E1C84A2-3387-9741-A213-FE2E13F34601}"/>
              </a:ext>
            </a:extLst>
          </p:cNvPr>
          <p:cNvSpPr>
            <a:spLocks noGrp="1"/>
          </p:cNvSpPr>
          <p:nvPr>
            <p:ph type="body" sz="quarter" idx="11"/>
          </p:nvPr>
        </p:nvSpPr>
        <p:spPr>
          <a:xfrm>
            <a:off x="838200" y="3545340"/>
            <a:ext cx="2998691" cy="1363222"/>
          </a:xfrm>
        </p:spPr>
        <p:txBody>
          <a:bodyPr anchor="t" anchorCtr="0"/>
          <a:lstStyle>
            <a:lvl1pPr>
              <a:defRPr sz="1400" b="0" i="0"/>
            </a:lvl1pPr>
          </a:lstStyle>
          <a:p>
            <a:endParaRPr lang="en-AU"/>
          </a:p>
        </p:txBody>
      </p:sp>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2017058"/>
            <a:ext cx="6757145" cy="743697"/>
          </a:xfrm>
        </p:spPr>
        <p:txBody>
          <a:bodyPr anchor="t" anchorCtr="0"/>
          <a:lstStyle>
            <a:lvl1pPr>
              <a:defRPr b="0" i="0"/>
            </a:lvl1pPr>
          </a:lstStyle>
          <a:p>
            <a:r>
              <a:rPr lang="nl-NL" err="1"/>
              <a:t>Insert</a:t>
            </a:r>
            <a:r>
              <a:rPr lang="nl-NL"/>
              <a:t> </a:t>
            </a:r>
            <a:r>
              <a:rPr lang="nl-NL" err="1"/>
              <a:t>text</a:t>
            </a:r>
            <a:endParaRPr lang="en-AU"/>
          </a:p>
        </p:txBody>
      </p:sp>
      <p:grpSp>
        <p:nvGrpSpPr>
          <p:cNvPr id="2" name="Groep 1">
            <a:extLst>
              <a:ext uri="{FF2B5EF4-FFF2-40B4-BE49-F238E27FC236}">
                <a16:creationId xmlns:a16="http://schemas.microsoft.com/office/drawing/2014/main" id="{AA33ACD4-4906-EA41-B17D-EE33B305F6F1}"/>
              </a:ext>
            </a:extLst>
          </p:cNvPr>
          <p:cNvGrpSpPr/>
          <p:nvPr userDrawn="1"/>
        </p:nvGrpSpPr>
        <p:grpSpPr>
          <a:xfrm>
            <a:off x="8355001" y="5060961"/>
            <a:ext cx="2998691" cy="1671168"/>
            <a:chOff x="8355001" y="5464371"/>
            <a:chExt cx="2998691" cy="1671168"/>
          </a:xfrm>
        </p:grpSpPr>
        <p:grpSp>
          <p:nvGrpSpPr>
            <p:cNvPr id="74" name="Groep 73">
              <a:extLst>
                <a:ext uri="{FF2B5EF4-FFF2-40B4-BE49-F238E27FC236}">
                  <a16:creationId xmlns:a16="http://schemas.microsoft.com/office/drawing/2014/main" id="{0782FAB3-DC57-0E42-B23D-E78858053421}"/>
                </a:ext>
              </a:extLst>
            </p:cNvPr>
            <p:cNvGrpSpPr/>
            <p:nvPr userDrawn="1"/>
          </p:nvGrpSpPr>
          <p:grpSpPr>
            <a:xfrm>
              <a:off x="8355001" y="5464371"/>
              <a:ext cx="2998691" cy="762000"/>
              <a:chOff x="0" y="6051176"/>
              <a:chExt cx="12192000" cy="762000"/>
            </a:xfrm>
          </p:grpSpPr>
          <p:cxnSp>
            <p:nvCxnSpPr>
              <p:cNvPr id="75" name="Rechte verbindingslijn 74">
                <a:extLst>
                  <a:ext uri="{FF2B5EF4-FFF2-40B4-BE49-F238E27FC236}">
                    <a16:creationId xmlns:a16="http://schemas.microsoft.com/office/drawing/2014/main" id="{E7B72ACB-67A4-6443-80FF-E3A572D30B7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AED3AB31-037B-C342-A890-F1DB0C382EB7}"/>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9D283075-4350-1C43-BB44-61584205A4D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850F5A91-B561-1F48-82EF-AE8984FCC710}"/>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2FD6DEDB-82D5-8A47-B2F0-98012C0C04E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2480CCF1-B6AA-7D40-87A8-F381A1D0F350}"/>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82" name="Groep 81">
              <a:extLst>
                <a:ext uri="{FF2B5EF4-FFF2-40B4-BE49-F238E27FC236}">
                  <a16:creationId xmlns:a16="http://schemas.microsoft.com/office/drawing/2014/main" id="{4E2545D5-99F0-274F-97B8-1A80AB11BC53}"/>
                </a:ext>
              </a:extLst>
            </p:cNvPr>
            <p:cNvGrpSpPr/>
            <p:nvPr userDrawn="1"/>
          </p:nvGrpSpPr>
          <p:grpSpPr>
            <a:xfrm>
              <a:off x="8355001" y="6373539"/>
              <a:ext cx="2998691" cy="762000"/>
              <a:chOff x="0" y="6051176"/>
              <a:chExt cx="12192000" cy="762000"/>
            </a:xfrm>
          </p:grpSpPr>
          <p:cxnSp>
            <p:nvCxnSpPr>
              <p:cNvPr id="83" name="Rechte verbindingslijn 82">
                <a:extLst>
                  <a:ext uri="{FF2B5EF4-FFF2-40B4-BE49-F238E27FC236}">
                    <a16:creationId xmlns:a16="http://schemas.microsoft.com/office/drawing/2014/main" id="{2FF3DFE8-A81C-1640-90DD-8530CCB5071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FE219CBA-9BCB-3045-A9F1-4323C3DC56E9}"/>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BC397DF7-B9D2-974B-A6F1-0B67DD90952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6" name="Rechte verbindingslijn 85">
                <a:extLst>
                  <a:ext uri="{FF2B5EF4-FFF2-40B4-BE49-F238E27FC236}">
                    <a16:creationId xmlns:a16="http://schemas.microsoft.com/office/drawing/2014/main" id="{7740C50A-26AC-A64E-A2A8-AA1598599F31}"/>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6804DF8A-401A-1242-B088-DAD408379782}"/>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95BBC54-38FE-694C-8209-31227F28866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89" name="Tijdelijke aanduiding voor tekst 11">
            <a:extLst>
              <a:ext uri="{FF2B5EF4-FFF2-40B4-BE49-F238E27FC236}">
                <a16:creationId xmlns:a16="http://schemas.microsoft.com/office/drawing/2014/main" id="{2FF83AA8-E915-8F45-84C5-F2B0603581DD}"/>
              </a:ext>
            </a:extLst>
          </p:cNvPr>
          <p:cNvSpPr>
            <a:spLocks noGrp="1"/>
          </p:cNvSpPr>
          <p:nvPr>
            <p:ph type="body" sz="quarter" idx="25" hasCustomPrompt="1"/>
          </p:nvPr>
        </p:nvSpPr>
        <p:spPr>
          <a:xfrm>
            <a:off x="8355001" y="316116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90" name="Tijdelijke aanduiding voor tekst 11">
            <a:extLst>
              <a:ext uri="{FF2B5EF4-FFF2-40B4-BE49-F238E27FC236}">
                <a16:creationId xmlns:a16="http://schemas.microsoft.com/office/drawing/2014/main" id="{4E8628F0-182F-EC48-9723-422FD86232A3}"/>
              </a:ext>
            </a:extLst>
          </p:cNvPr>
          <p:cNvSpPr>
            <a:spLocks noGrp="1"/>
          </p:cNvSpPr>
          <p:nvPr>
            <p:ph type="body" sz="quarter" idx="26"/>
          </p:nvPr>
        </p:nvSpPr>
        <p:spPr>
          <a:xfrm>
            <a:off x="8355001" y="3545340"/>
            <a:ext cx="2998691" cy="1363222"/>
          </a:xfrm>
        </p:spPr>
        <p:txBody>
          <a:bodyPr anchor="t" anchorCtr="0"/>
          <a:lstStyle>
            <a:lvl1pPr>
              <a:defRPr sz="1400" b="0" i="0"/>
            </a:lvl1pPr>
          </a:lstStyle>
          <a:p>
            <a:endParaRPr lang="en-AU"/>
          </a:p>
        </p:txBody>
      </p:sp>
      <p:sp>
        <p:nvSpPr>
          <p:cNvPr id="91" name="Tijdelijke aanduiding voor tekst 11">
            <a:extLst>
              <a:ext uri="{FF2B5EF4-FFF2-40B4-BE49-F238E27FC236}">
                <a16:creationId xmlns:a16="http://schemas.microsoft.com/office/drawing/2014/main" id="{3E43A27E-8724-214A-8451-76C99EB4B3A0}"/>
              </a:ext>
            </a:extLst>
          </p:cNvPr>
          <p:cNvSpPr>
            <a:spLocks noGrp="1"/>
          </p:cNvSpPr>
          <p:nvPr>
            <p:ph type="body" sz="quarter" idx="27" hasCustomPrompt="1"/>
          </p:nvPr>
        </p:nvSpPr>
        <p:spPr>
          <a:xfrm>
            <a:off x="4596600" y="316116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92" name="Tijdelijke aanduiding voor tekst 11">
            <a:extLst>
              <a:ext uri="{FF2B5EF4-FFF2-40B4-BE49-F238E27FC236}">
                <a16:creationId xmlns:a16="http://schemas.microsoft.com/office/drawing/2014/main" id="{DD5F1805-0DF3-5E4A-AE18-E628B992FBB2}"/>
              </a:ext>
            </a:extLst>
          </p:cNvPr>
          <p:cNvSpPr>
            <a:spLocks noGrp="1"/>
          </p:cNvSpPr>
          <p:nvPr>
            <p:ph type="body" sz="quarter" idx="28"/>
          </p:nvPr>
        </p:nvSpPr>
        <p:spPr>
          <a:xfrm>
            <a:off x="4596600" y="3545340"/>
            <a:ext cx="2998691" cy="1363222"/>
          </a:xfrm>
        </p:spPr>
        <p:txBody>
          <a:bodyPr anchor="t" anchorCtr="0"/>
          <a:lstStyle>
            <a:lvl1pPr>
              <a:defRPr sz="1400" b="0" i="0"/>
            </a:lvl1pPr>
          </a:lstStyle>
          <a:p>
            <a:endParaRPr lang="en-AU"/>
          </a:p>
        </p:txBody>
      </p:sp>
      <p:grpSp>
        <p:nvGrpSpPr>
          <p:cNvPr id="93" name="Groep 92">
            <a:extLst>
              <a:ext uri="{FF2B5EF4-FFF2-40B4-BE49-F238E27FC236}">
                <a16:creationId xmlns:a16="http://schemas.microsoft.com/office/drawing/2014/main" id="{FF9C39B6-3B4B-E64B-B84A-084B6FE81D6E}"/>
              </a:ext>
            </a:extLst>
          </p:cNvPr>
          <p:cNvGrpSpPr/>
          <p:nvPr userDrawn="1"/>
        </p:nvGrpSpPr>
        <p:grpSpPr>
          <a:xfrm>
            <a:off x="4596600" y="5060961"/>
            <a:ext cx="2998691" cy="1671168"/>
            <a:chOff x="8355001" y="5464371"/>
            <a:chExt cx="2998691" cy="1671168"/>
          </a:xfrm>
        </p:grpSpPr>
        <p:grpSp>
          <p:nvGrpSpPr>
            <p:cNvPr id="94" name="Groep 93">
              <a:extLst>
                <a:ext uri="{FF2B5EF4-FFF2-40B4-BE49-F238E27FC236}">
                  <a16:creationId xmlns:a16="http://schemas.microsoft.com/office/drawing/2014/main" id="{7F0B4EFE-ABC8-1C4B-9BAB-D0E6126D11E7}"/>
                </a:ext>
              </a:extLst>
            </p:cNvPr>
            <p:cNvGrpSpPr/>
            <p:nvPr userDrawn="1"/>
          </p:nvGrpSpPr>
          <p:grpSpPr>
            <a:xfrm>
              <a:off x="8355001" y="5464371"/>
              <a:ext cx="2998691" cy="762000"/>
              <a:chOff x="0" y="6051176"/>
              <a:chExt cx="12192000" cy="762000"/>
            </a:xfrm>
          </p:grpSpPr>
          <p:cxnSp>
            <p:nvCxnSpPr>
              <p:cNvPr id="102" name="Rechte verbindingslijn 101">
                <a:extLst>
                  <a:ext uri="{FF2B5EF4-FFF2-40B4-BE49-F238E27FC236}">
                    <a16:creationId xmlns:a16="http://schemas.microsoft.com/office/drawing/2014/main" id="{1997D9D2-015E-9F45-8DFB-D11BBE6D6BB4}"/>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96890B57-6B03-4849-BEC4-9A40DF1F89B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50B6B563-3188-8D46-877C-07C86E515264}"/>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9229E15B-A5CC-C84B-B768-A67F33619AC0}"/>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94F592E0-EC1E-B74B-AFAB-4D5D22274C6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77323A98-E9C5-6642-9063-C1A575314C2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95" name="Groep 94">
              <a:extLst>
                <a:ext uri="{FF2B5EF4-FFF2-40B4-BE49-F238E27FC236}">
                  <a16:creationId xmlns:a16="http://schemas.microsoft.com/office/drawing/2014/main" id="{ABA2C91B-04D1-5947-A1C0-C132F85FE967}"/>
                </a:ext>
              </a:extLst>
            </p:cNvPr>
            <p:cNvGrpSpPr/>
            <p:nvPr userDrawn="1"/>
          </p:nvGrpSpPr>
          <p:grpSpPr>
            <a:xfrm>
              <a:off x="8355001" y="6373539"/>
              <a:ext cx="2998691" cy="762000"/>
              <a:chOff x="0" y="6051176"/>
              <a:chExt cx="12192000" cy="762000"/>
            </a:xfrm>
          </p:grpSpPr>
          <p:cxnSp>
            <p:nvCxnSpPr>
              <p:cNvPr id="96" name="Rechte verbindingslijn 95">
                <a:extLst>
                  <a:ext uri="{FF2B5EF4-FFF2-40B4-BE49-F238E27FC236}">
                    <a16:creationId xmlns:a16="http://schemas.microsoft.com/office/drawing/2014/main" id="{28A6A23B-A974-134F-A162-DC6F5A568E0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A4A8E17-3F60-3145-9BE5-6EF08D13BBE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3E834EC-3EF0-914B-9601-86974FD84A2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487190A5-1EE3-664B-BD9B-1F543C687587}"/>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912D804F-965E-C449-B4E2-6C656F6ECFD7}"/>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74E73598-4E2B-844D-B8A2-C7262C6BB87C}"/>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108" name="Groep 107">
            <a:extLst>
              <a:ext uri="{FF2B5EF4-FFF2-40B4-BE49-F238E27FC236}">
                <a16:creationId xmlns:a16="http://schemas.microsoft.com/office/drawing/2014/main" id="{1C172307-5ABC-D74A-B638-D0D59955B5A8}"/>
              </a:ext>
            </a:extLst>
          </p:cNvPr>
          <p:cNvGrpSpPr/>
          <p:nvPr userDrawn="1"/>
        </p:nvGrpSpPr>
        <p:grpSpPr>
          <a:xfrm>
            <a:off x="838200" y="5060961"/>
            <a:ext cx="2998691" cy="1671168"/>
            <a:chOff x="8355001" y="5464371"/>
            <a:chExt cx="2998691" cy="1671168"/>
          </a:xfrm>
        </p:grpSpPr>
        <p:grpSp>
          <p:nvGrpSpPr>
            <p:cNvPr id="109" name="Groep 108">
              <a:extLst>
                <a:ext uri="{FF2B5EF4-FFF2-40B4-BE49-F238E27FC236}">
                  <a16:creationId xmlns:a16="http://schemas.microsoft.com/office/drawing/2014/main" id="{4461F17A-6CFA-F14C-B3C2-A2AB7421B919}"/>
                </a:ext>
              </a:extLst>
            </p:cNvPr>
            <p:cNvGrpSpPr/>
            <p:nvPr userDrawn="1"/>
          </p:nvGrpSpPr>
          <p:grpSpPr>
            <a:xfrm>
              <a:off x="8355001" y="5464371"/>
              <a:ext cx="2998691" cy="762000"/>
              <a:chOff x="0" y="6051176"/>
              <a:chExt cx="12192000" cy="762000"/>
            </a:xfrm>
          </p:grpSpPr>
          <p:cxnSp>
            <p:nvCxnSpPr>
              <p:cNvPr id="117" name="Rechte verbindingslijn 116">
                <a:extLst>
                  <a:ext uri="{FF2B5EF4-FFF2-40B4-BE49-F238E27FC236}">
                    <a16:creationId xmlns:a16="http://schemas.microsoft.com/office/drawing/2014/main" id="{FB6BB35C-C916-BA42-85CE-1BC9AEF0528D}"/>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A3EAC40B-4FC6-2C4B-BFF7-15B1569B4E7A}"/>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E08A233D-E2AD-5142-BEAA-6A2D4B1226F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4787F156-0B46-104E-836A-BF51C2BB821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FE93C9E4-B66F-C74E-A9B8-4212A1FD369C}"/>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65B24A33-EEB1-E848-B9C7-9A6CE042A0D2}"/>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0" name="Groep 109">
              <a:extLst>
                <a:ext uri="{FF2B5EF4-FFF2-40B4-BE49-F238E27FC236}">
                  <a16:creationId xmlns:a16="http://schemas.microsoft.com/office/drawing/2014/main" id="{A8D7FF6F-6AAF-B648-A381-34BFF2D80229}"/>
                </a:ext>
              </a:extLst>
            </p:cNvPr>
            <p:cNvGrpSpPr/>
            <p:nvPr userDrawn="1"/>
          </p:nvGrpSpPr>
          <p:grpSpPr>
            <a:xfrm>
              <a:off x="8355001" y="6373539"/>
              <a:ext cx="2998691" cy="762000"/>
              <a:chOff x="0" y="6051176"/>
              <a:chExt cx="12192000" cy="762000"/>
            </a:xfrm>
          </p:grpSpPr>
          <p:cxnSp>
            <p:nvCxnSpPr>
              <p:cNvPr id="111" name="Rechte verbindingslijn 110">
                <a:extLst>
                  <a:ext uri="{FF2B5EF4-FFF2-40B4-BE49-F238E27FC236}">
                    <a16:creationId xmlns:a16="http://schemas.microsoft.com/office/drawing/2014/main" id="{C70E5718-833B-744D-ACDE-93413AC47130}"/>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CC3473E1-881F-E044-909D-4800485EB73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3A22D672-579A-3D40-A5E7-AF6846129D5B}"/>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97344995-9D3C-0546-8E25-02DCA40BA85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34FC90D3-F2CA-704E-98AD-41AE3F311BC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1CC69D0B-E28A-974A-878D-804E17FDDA03}"/>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45553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2017058"/>
            <a:ext cx="6757145" cy="743697"/>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55" name="Tijdelijke aanduiding voor tekst 11">
            <a:extLst>
              <a:ext uri="{FF2B5EF4-FFF2-40B4-BE49-F238E27FC236}">
                <a16:creationId xmlns:a16="http://schemas.microsoft.com/office/drawing/2014/main" id="{202274D2-8C1A-FE49-9387-17CA4CF568F3}"/>
              </a:ext>
            </a:extLst>
          </p:cNvPr>
          <p:cNvSpPr>
            <a:spLocks noGrp="1"/>
          </p:cNvSpPr>
          <p:nvPr>
            <p:ph type="body" sz="quarter" idx="29" hasCustomPrompt="1"/>
          </p:nvPr>
        </p:nvSpPr>
        <p:spPr>
          <a:xfrm>
            <a:off x="6360458"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6" name="Tijdelijke aanduiding voor tekst 11">
            <a:extLst>
              <a:ext uri="{FF2B5EF4-FFF2-40B4-BE49-F238E27FC236}">
                <a16:creationId xmlns:a16="http://schemas.microsoft.com/office/drawing/2014/main" id="{A227CD40-E077-8343-AE25-3B49264144D5}"/>
              </a:ext>
            </a:extLst>
          </p:cNvPr>
          <p:cNvSpPr>
            <a:spLocks noGrp="1"/>
          </p:cNvSpPr>
          <p:nvPr>
            <p:ph type="body" sz="quarter" idx="30"/>
          </p:nvPr>
        </p:nvSpPr>
        <p:spPr>
          <a:xfrm>
            <a:off x="6360458" y="3545340"/>
            <a:ext cx="2321859" cy="1290820"/>
          </a:xfrm>
        </p:spPr>
        <p:txBody>
          <a:bodyPr anchor="t" anchorCtr="0"/>
          <a:lstStyle>
            <a:lvl1pPr>
              <a:defRPr sz="1400" b="0" i="0"/>
            </a:lvl1pPr>
          </a:lstStyle>
          <a:p>
            <a:endParaRPr lang="en-AU"/>
          </a:p>
        </p:txBody>
      </p:sp>
      <p:sp>
        <p:nvSpPr>
          <p:cNvPr id="57" name="Tijdelijke aanduiding voor tekst 11">
            <a:extLst>
              <a:ext uri="{FF2B5EF4-FFF2-40B4-BE49-F238E27FC236}">
                <a16:creationId xmlns:a16="http://schemas.microsoft.com/office/drawing/2014/main" id="{FED2A811-6C79-A941-96D8-17D74EA182CF}"/>
              </a:ext>
            </a:extLst>
          </p:cNvPr>
          <p:cNvSpPr>
            <a:spLocks noGrp="1"/>
          </p:cNvSpPr>
          <p:nvPr>
            <p:ph type="body" sz="quarter" idx="31" hasCustomPrompt="1"/>
          </p:nvPr>
        </p:nvSpPr>
        <p:spPr>
          <a:xfrm>
            <a:off x="838200"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8" name="Tijdelijke aanduiding voor tekst 11">
            <a:extLst>
              <a:ext uri="{FF2B5EF4-FFF2-40B4-BE49-F238E27FC236}">
                <a16:creationId xmlns:a16="http://schemas.microsoft.com/office/drawing/2014/main" id="{6DE60691-F5DC-AA4B-86F2-68DE1986EA66}"/>
              </a:ext>
            </a:extLst>
          </p:cNvPr>
          <p:cNvSpPr>
            <a:spLocks noGrp="1"/>
          </p:cNvSpPr>
          <p:nvPr>
            <p:ph type="body" sz="quarter" idx="32"/>
          </p:nvPr>
        </p:nvSpPr>
        <p:spPr>
          <a:xfrm>
            <a:off x="838200" y="3545340"/>
            <a:ext cx="2321859" cy="1290820"/>
          </a:xfrm>
        </p:spPr>
        <p:txBody>
          <a:bodyPr anchor="t" anchorCtr="0"/>
          <a:lstStyle>
            <a:lvl1pPr>
              <a:defRPr sz="1400" b="0" i="0"/>
            </a:lvl1pPr>
          </a:lstStyle>
          <a:p>
            <a:endParaRPr lang="en-AU"/>
          </a:p>
        </p:txBody>
      </p:sp>
      <p:sp>
        <p:nvSpPr>
          <p:cNvPr id="59" name="Tijdelijke aanduiding voor tekst 11">
            <a:extLst>
              <a:ext uri="{FF2B5EF4-FFF2-40B4-BE49-F238E27FC236}">
                <a16:creationId xmlns:a16="http://schemas.microsoft.com/office/drawing/2014/main" id="{BB406230-3EAE-7845-937E-2CD9CAB86575}"/>
              </a:ext>
            </a:extLst>
          </p:cNvPr>
          <p:cNvSpPr>
            <a:spLocks noGrp="1"/>
          </p:cNvSpPr>
          <p:nvPr>
            <p:ph type="body" sz="quarter" idx="33" hasCustomPrompt="1"/>
          </p:nvPr>
        </p:nvSpPr>
        <p:spPr>
          <a:xfrm>
            <a:off x="3599329"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60" name="Tijdelijke aanduiding voor tekst 11">
            <a:extLst>
              <a:ext uri="{FF2B5EF4-FFF2-40B4-BE49-F238E27FC236}">
                <a16:creationId xmlns:a16="http://schemas.microsoft.com/office/drawing/2014/main" id="{D7197C3F-C570-744E-A337-64F6AFEA3767}"/>
              </a:ext>
            </a:extLst>
          </p:cNvPr>
          <p:cNvSpPr>
            <a:spLocks noGrp="1"/>
          </p:cNvSpPr>
          <p:nvPr>
            <p:ph type="body" sz="quarter" idx="34"/>
          </p:nvPr>
        </p:nvSpPr>
        <p:spPr>
          <a:xfrm>
            <a:off x="3599329" y="3545340"/>
            <a:ext cx="2321859" cy="1290820"/>
          </a:xfrm>
        </p:spPr>
        <p:txBody>
          <a:bodyPr anchor="t" anchorCtr="0"/>
          <a:lstStyle>
            <a:lvl1pPr>
              <a:defRPr sz="1400" b="0" i="0"/>
            </a:lvl1pPr>
          </a:lstStyle>
          <a:p>
            <a:endParaRPr lang="en-AU"/>
          </a:p>
        </p:txBody>
      </p:sp>
      <p:sp>
        <p:nvSpPr>
          <p:cNvPr id="61" name="Tijdelijke aanduiding voor tekst 11">
            <a:extLst>
              <a:ext uri="{FF2B5EF4-FFF2-40B4-BE49-F238E27FC236}">
                <a16:creationId xmlns:a16="http://schemas.microsoft.com/office/drawing/2014/main" id="{662B2EAF-8E0D-8145-9E17-D0CA1925F16A}"/>
              </a:ext>
            </a:extLst>
          </p:cNvPr>
          <p:cNvSpPr>
            <a:spLocks noGrp="1"/>
          </p:cNvSpPr>
          <p:nvPr>
            <p:ph type="body" sz="quarter" idx="35" hasCustomPrompt="1"/>
          </p:nvPr>
        </p:nvSpPr>
        <p:spPr>
          <a:xfrm>
            <a:off x="9031941"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62" name="Tijdelijke aanduiding voor tekst 11">
            <a:extLst>
              <a:ext uri="{FF2B5EF4-FFF2-40B4-BE49-F238E27FC236}">
                <a16:creationId xmlns:a16="http://schemas.microsoft.com/office/drawing/2014/main" id="{1A7EE7A4-1829-4F4A-99DB-172857F2CF74}"/>
              </a:ext>
            </a:extLst>
          </p:cNvPr>
          <p:cNvSpPr>
            <a:spLocks noGrp="1"/>
          </p:cNvSpPr>
          <p:nvPr>
            <p:ph type="body" sz="quarter" idx="36"/>
          </p:nvPr>
        </p:nvSpPr>
        <p:spPr>
          <a:xfrm>
            <a:off x="9031941" y="3545340"/>
            <a:ext cx="2321859" cy="1290820"/>
          </a:xfrm>
        </p:spPr>
        <p:txBody>
          <a:bodyPr anchor="t" anchorCtr="0"/>
          <a:lstStyle>
            <a:lvl1pPr>
              <a:defRPr sz="1400" b="0" i="0"/>
            </a:lvl1pPr>
          </a:lstStyle>
          <a:p>
            <a:endParaRPr lang="en-AU"/>
          </a:p>
        </p:txBody>
      </p:sp>
      <p:grpSp>
        <p:nvGrpSpPr>
          <p:cNvPr id="63" name="Groep 62">
            <a:extLst>
              <a:ext uri="{FF2B5EF4-FFF2-40B4-BE49-F238E27FC236}">
                <a16:creationId xmlns:a16="http://schemas.microsoft.com/office/drawing/2014/main" id="{19AC65BD-248E-0740-BE3F-789E18177C6B}"/>
              </a:ext>
            </a:extLst>
          </p:cNvPr>
          <p:cNvGrpSpPr/>
          <p:nvPr userDrawn="1"/>
        </p:nvGrpSpPr>
        <p:grpSpPr>
          <a:xfrm>
            <a:off x="838200" y="5970129"/>
            <a:ext cx="2321859" cy="762000"/>
            <a:chOff x="0" y="6051176"/>
            <a:chExt cx="12192000" cy="762000"/>
          </a:xfrm>
        </p:grpSpPr>
        <p:cxnSp>
          <p:nvCxnSpPr>
            <p:cNvPr id="64" name="Rechte verbindingslijn 63">
              <a:extLst>
                <a:ext uri="{FF2B5EF4-FFF2-40B4-BE49-F238E27FC236}">
                  <a16:creationId xmlns:a16="http://schemas.microsoft.com/office/drawing/2014/main" id="{6F1DB2B9-FA60-E843-A94A-69BF1365981B}"/>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FA4D7E2D-3741-D14D-ADF5-08B0CAAA6D6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A31B627A-9228-1C47-9319-DAF044F4303F}"/>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C08E26EF-6BD8-4D43-854B-E81847D4F849}"/>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91016677-4A48-1C4E-8FA9-9800873B4B1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E89690D3-AA36-4144-BFF0-807C068D7A9C}"/>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0" name="Groep 69">
            <a:extLst>
              <a:ext uri="{FF2B5EF4-FFF2-40B4-BE49-F238E27FC236}">
                <a16:creationId xmlns:a16="http://schemas.microsoft.com/office/drawing/2014/main" id="{F1FDAAC5-0FAA-044E-B380-49F1F9654072}"/>
              </a:ext>
            </a:extLst>
          </p:cNvPr>
          <p:cNvGrpSpPr/>
          <p:nvPr userDrawn="1"/>
        </p:nvGrpSpPr>
        <p:grpSpPr>
          <a:xfrm>
            <a:off x="3599329" y="5970129"/>
            <a:ext cx="2321859" cy="762000"/>
            <a:chOff x="0" y="6051176"/>
            <a:chExt cx="12192000" cy="762000"/>
          </a:xfrm>
        </p:grpSpPr>
        <p:cxnSp>
          <p:nvCxnSpPr>
            <p:cNvPr id="71" name="Rechte verbindingslijn 70">
              <a:extLst>
                <a:ext uri="{FF2B5EF4-FFF2-40B4-BE49-F238E27FC236}">
                  <a16:creationId xmlns:a16="http://schemas.microsoft.com/office/drawing/2014/main" id="{33B1ACBC-E374-374A-B8CA-2D888E8DBF77}"/>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B773B823-DD7C-0646-9AAA-5602E1515933}"/>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5163D3FD-30B3-5C47-A652-99A173A2E807}"/>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7FB4DA6D-8BE7-B146-8BC5-0542737CEB3D}"/>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D370C5AF-9869-2343-B02D-5D8D11E7198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1DFD1470-3C49-474B-9079-E3EC31AC13D1}"/>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26" name="Groep 125">
            <a:extLst>
              <a:ext uri="{FF2B5EF4-FFF2-40B4-BE49-F238E27FC236}">
                <a16:creationId xmlns:a16="http://schemas.microsoft.com/office/drawing/2014/main" id="{310EB821-7B2B-E149-BCF7-F2E88F5BEB95}"/>
              </a:ext>
            </a:extLst>
          </p:cNvPr>
          <p:cNvGrpSpPr/>
          <p:nvPr userDrawn="1"/>
        </p:nvGrpSpPr>
        <p:grpSpPr>
          <a:xfrm>
            <a:off x="6360457" y="5970129"/>
            <a:ext cx="2321859" cy="762000"/>
            <a:chOff x="0" y="6051176"/>
            <a:chExt cx="12192000" cy="762000"/>
          </a:xfrm>
        </p:grpSpPr>
        <p:cxnSp>
          <p:nvCxnSpPr>
            <p:cNvPr id="127" name="Rechte verbindingslijn 126">
              <a:extLst>
                <a:ext uri="{FF2B5EF4-FFF2-40B4-BE49-F238E27FC236}">
                  <a16:creationId xmlns:a16="http://schemas.microsoft.com/office/drawing/2014/main" id="{5E9BD8A6-A62C-5647-900C-25AAF2563BF7}"/>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5A85E799-6BE8-D84E-87E4-3BA0CEBC9AF6}"/>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05292DAF-2081-7C47-ABCE-21B03582AD89}"/>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67A8B064-2E66-2143-98E2-EB367910E152}"/>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32FABC07-FCF4-3447-8F9E-5276236BA743}"/>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9DB9CBFE-E680-6F4C-833F-6E6D8155CDF5}"/>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3" name="Groep 132">
            <a:extLst>
              <a:ext uri="{FF2B5EF4-FFF2-40B4-BE49-F238E27FC236}">
                <a16:creationId xmlns:a16="http://schemas.microsoft.com/office/drawing/2014/main" id="{28A08B02-BDDD-0E40-A131-FB4F232AF61D}"/>
              </a:ext>
            </a:extLst>
          </p:cNvPr>
          <p:cNvGrpSpPr/>
          <p:nvPr userDrawn="1"/>
        </p:nvGrpSpPr>
        <p:grpSpPr>
          <a:xfrm>
            <a:off x="9031940" y="5970129"/>
            <a:ext cx="2321859" cy="762000"/>
            <a:chOff x="0" y="6051176"/>
            <a:chExt cx="12192000" cy="762000"/>
          </a:xfrm>
        </p:grpSpPr>
        <p:cxnSp>
          <p:nvCxnSpPr>
            <p:cNvPr id="134" name="Rechte verbindingslijn 133">
              <a:extLst>
                <a:ext uri="{FF2B5EF4-FFF2-40B4-BE49-F238E27FC236}">
                  <a16:creationId xmlns:a16="http://schemas.microsoft.com/office/drawing/2014/main" id="{0639861C-02FE-A64C-9D96-5A13B8DC42A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D794636D-4DA4-104E-B576-9FB5066EEF01}"/>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E51BD4E6-BEA1-A842-B202-01EB8EAC12BF}"/>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37326EEB-C2A6-9645-ADDC-740B49C0EE6E}"/>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B728CABA-852A-A74F-8E95-AB98465E49D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8C293485-8E7F-8A4F-83C0-71CD961C061E}"/>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40" name="Groep 139">
            <a:extLst>
              <a:ext uri="{FF2B5EF4-FFF2-40B4-BE49-F238E27FC236}">
                <a16:creationId xmlns:a16="http://schemas.microsoft.com/office/drawing/2014/main" id="{45BA246F-4A34-A840-9BDC-0903C3718207}"/>
              </a:ext>
            </a:extLst>
          </p:cNvPr>
          <p:cNvGrpSpPr/>
          <p:nvPr userDrawn="1"/>
        </p:nvGrpSpPr>
        <p:grpSpPr>
          <a:xfrm>
            <a:off x="838199" y="5055730"/>
            <a:ext cx="2321859" cy="762000"/>
            <a:chOff x="0" y="6051176"/>
            <a:chExt cx="12192000" cy="762000"/>
          </a:xfrm>
        </p:grpSpPr>
        <p:cxnSp>
          <p:nvCxnSpPr>
            <p:cNvPr id="141" name="Rechte verbindingslijn 140">
              <a:extLst>
                <a:ext uri="{FF2B5EF4-FFF2-40B4-BE49-F238E27FC236}">
                  <a16:creationId xmlns:a16="http://schemas.microsoft.com/office/drawing/2014/main" id="{4C607BCB-F90E-FD44-A63B-30A119129D8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68A0C81F-D358-624E-9B84-B67059997A3E}"/>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DA1629AE-30AB-AE44-83F7-953848E5439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F08F6C0E-BFD3-5048-9A6C-D2B9D418A136}"/>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AB8E2F67-CAF6-B040-A31E-1EF9EDE9346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127ADB84-0278-3548-86BE-22D39B1486CE}"/>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47" name="Groep 146">
            <a:extLst>
              <a:ext uri="{FF2B5EF4-FFF2-40B4-BE49-F238E27FC236}">
                <a16:creationId xmlns:a16="http://schemas.microsoft.com/office/drawing/2014/main" id="{54F34D49-894F-0C4E-86A2-3A9A94B68E37}"/>
              </a:ext>
            </a:extLst>
          </p:cNvPr>
          <p:cNvGrpSpPr/>
          <p:nvPr userDrawn="1"/>
        </p:nvGrpSpPr>
        <p:grpSpPr>
          <a:xfrm>
            <a:off x="3599329" y="5061940"/>
            <a:ext cx="2321859" cy="762000"/>
            <a:chOff x="0" y="6051176"/>
            <a:chExt cx="12192000" cy="762000"/>
          </a:xfrm>
        </p:grpSpPr>
        <p:cxnSp>
          <p:nvCxnSpPr>
            <p:cNvPr id="148" name="Rechte verbindingslijn 147">
              <a:extLst>
                <a:ext uri="{FF2B5EF4-FFF2-40B4-BE49-F238E27FC236}">
                  <a16:creationId xmlns:a16="http://schemas.microsoft.com/office/drawing/2014/main" id="{10200313-D5A8-6D4D-8842-44417A6CD6DD}"/>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351188AE-C7B1-234D-92AD-C2B0BDAA1E1A}"/>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CA5DBCF7-EE90-D040-BFE8-2E6BC8773AE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1" name="Rechte verbindingslijn 150">
              <a:extLst>
                <a:ext uri="{FF2B5EF4-FFF2-40B4-BE49-F238E27FC236}">
                  <a16:creationId xmlns:a16="http://schemas.microsoft.com/office/drawing/2014/main" id="{AEEB6725-2DEB-0848-9416-E57DCB9A2BC6}"/>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7784D739-1CA5-D943-AEE9-54E302A8D0ED}"/>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E1C5B5CA-708E-1446-AA81-084D00812C14}"/>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54" name="Groep 153">
            <a:extLst>
              <a:ext uri="{FF2B5EF4-FFF2-40B4-BE49-F238E27FC236}">
                <a16:creationId xmlns:a16="http://schemas.microsoft.com/office/drawing/2014/main" id="{0172CF74-40B5-804C-9DF2-272F64925C5C}"/>
              </a:ext>
            </a:extLst>
          </p:cNvPr>
          <p:cNvGrpSpPr/>
          <p:nvPr userDrawn="1"/>
        </p:nvGrpSpPr>
        <p:grpSpPr>
          <a:xfrm>
            <a:off x="6360456" y="5055730"/>
            <a:ext cx="2321859" cy="762000"/>
            <a:chOff x="0" y="6051176"/>
            <a:chExt cx="12192000" cy="762000"/>
          </a:xfrm>
        </p:grpSpPr>
        <p:cxnSp>
          <p:nvCxnSpPr>
            <p:cNvPr id="155" name="Rechte verbindingslijn 154">
              <a:extLst>
                <a:ext uri="{FF2B5EF4-FFF2-40B4-BE49-F238E27FC236}">
                  <a16:creationId xmlns:a16="http://schemas.microsoft.com/office/drawing/2014/main" id="{17CFCAD8-2ED9-B54F-87D0-59C2044E2103}"/>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85C4C9B6-7BB0-9C46-81A0-7B26B988EB5C}"/>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94B54837-0F25-DA4B-887A-469FAEEF853E}"/>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1CB02157-189F-AD46-A791-CC06067CF2D1}"/>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81009829-89D4-7943-B7D4-3E316E73E6EB}"/>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0" name="Rechte verbindingslijn 159">
              <a:extLst>
                <a:ext uri="{FF2B5EF4-FFF2-40B4-BE49-F238E27FC236}">
                  <a16:creationId xmlns:a16="http://schemas.microsoft.com/office/drawing/2014/main" id="{CDDC8958-25DE-8E4D-BB32-EAD7DDA48966}"/>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61" name="Groep 160">
            <a:extLst>
              <a:ext uri="{FF2B5EF4-FFF2-40B4-BE49-F238E27FC236}">
                <a16:creationId xmlns:a16="http://schemas.microsoft.com/office/drawing/2014/main" id="{5189DE04-249A-904E-B67D-585206E9BDC7}"/>
              </a:ext>
            </a:extLst>
          </p:cNvPr>
          <p:cNvGrpSpPr/>
          <p:nvPr userDrawn="1"/>
        </p:nvGrpSpPr>
        <p:grpSpPr>
          <a:xfrm>
            <a:off x="9031940" y="5055730"/>
            <a:ext cx="2321859" cy="762000"/>
            <a:chOff x="0" y="6051176"/>
            <a:chExt cx="12192000" cy="762000"/>
          </a:xfrm>
        </p:grpSpPr>
        <p:cxnSp>
          <p:nvCxnSpPr>
            <p:cNvPr id="162" name="Rechte verbindingslijn 161">
              <a:extLst>
                <a:ext uri="{FF2B5EF4-FFF2-40B4-BE49-F238E27FC236}">
                  <a16:creationId xmlns:a16="http://schemas.microsoft.com/office/drawing/2014/main" id="{BF96DF84-6F8B-4C44-9664-11AB6832154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2005C74D-9BBB-9F4B-A52F-FD8B800745BB}"/>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B5926EDA-999C-3940-9ED7-D36FF8F759F9}"/>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E05A5E50-256E-5E48-B339-AC9664DF506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id="{9B35C14C-91B8-0840-89A5-66623EF9517C}"/>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7" name="Rechte verbindingslijn 166">
              <a:extLst>
                <a:ext uri="{FF2B5EF4-FFF2-40B4-BE49-F238E27FC236}">
                  <a16:creationId xmlns:a16="http://schemas.microsoft.com/office/drawing/2014/main" id="{0472EBF0-2F36-BC42-BFB6-10565076A8B6}"/>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1381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1667436"/>
            <a:ext cx="6757145" cy="457199"/>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
        <p:nvSpPr>
          <p:cNvPr id="55" name="Tijdelijke aanduiding voor tekst 11">
            <a:extLst>
              <a:ext uri="{FF2B5EF4-FFF2-40B4-BE49-F238E27FC236}">
                <a16:creationId xmlns:a16="http://schemas.microsoft.com/office/drawing/2014/main" id="{4FFC81CF-9F35-F94F-AC4A-C5E1E0E0CA5E}"/>
              </a:ext>
            </a:extLst>
          </p:cNvPr>
          <p:cNvSpPr>
            <a:spLocks noGrp="1"/>
          </p:cNvSpPr>
          <p:nvPr>
            <p:ph type="body" sz="quarter" idx="29" hasCustomPrompt="1"/>
          </p:nvPr>
        </p:nvSpPr>
        <p:spPr>
          <a:xfrm>
            <a:off x="6360458"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6" name="Tijdelijke aanduiding voor tekst 11">
            <a:extLst>
              <a:ext uri="{FF2B5EF4-FFF2-40B4-BE49-F238E27FC236}">
                <a16:creationId xmlns:a16="http://schemas.microsoft.com/office/drawing/2014/main" id="{DEE87F4B-FDD8-644A-B19E-BD7036EB2968}"/>
              </a:ext>
            </a:extLst>
          </p:cNvPr>
          <p:cNvSpPr>
            <a:spLocks noGrp="1"/>
          </p:cNvSpPr>
          <p:nvPr>
            <p:ph type="body" sz="quarter" idx="30"/>
          </p:nvPr>
        </p:nvSpPr>
        <p:spPr>
          <a:xfrm>
            <a:off x="6360458" y="3545340"/>
            <a:ext cx="2321859" cy="921304"/>
          </a:xfrm>
        </p:spPr>
        <p:txBody>
          <a:bodyPr anchor="t" anchorCtr="0"/>
          <a:lstStyle>
            <a:lvl1pPr>
              <a:defRPr sz="1400" b="0" i="0"/>
            </a:lvl1pPr>
          </a:lstStyle>
          <a:p>
            <a:endParaRPr lang="en-AU"/>
          </a:p>
        </p:txBody>
      </p:sp>
      <p:sp>
        <p:nvSpPr>
          <p:cNvPr id="72" name="Tijdelijke aanduiding voor tekst 11">
            <a:extLst>
              <a:ext uri="{FF2B5EF4-FFF2-40B4-BE49-F238E27FC236}">
                <a16:creationId xmlns:a16="http://schemas.microsoft.com/office/drawing/2014/main" id="{76426F73-6FEC-C049-AA7B-7375C869EFF7}"/>
              </a:ext>
            </a:extLst>
          </p:cNvPr>
          <p:cNvSpPr>
            <a:spLocks noGrp="1"/>
          </p:cNvSpPr>
          <p:nvPr>
            <p:ph type="body" sz="quarter" idx="31" hasCustomPrompt="1"/>
          </p:nvPr>
        </p:nvSpPr>
        <p:spPr>
          <a:xfrm>
            <a:off x="838200"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73" name="Tijdelijke aanduiding voor tekst 11">
            <a:extLst>
              <a:ext uri="{FF2B5EF4-FFF2-40B4-BE49-F238E27FC236}">
                <a16:creationId xmlns:a16="http://schemas.microsoft.com/office/drawing/2014/main" id="{CE9D3E8F-67FB-A54B-A309-060EE2CCA4AD}"/>
              </a:ext>
            </a:extLst>
          </p:cNvPr>
          <p:cNvSpPr>
            <a:spLocks noGrp="1"/>
          </p:cNvSpPr>
          <p:nvPr>
            <p:ph type="body" sz="quarter" idx="32"/>
          </p:nvPr>
        </p:nvSpPr>
        <p:spPr>
          <a:xfrm>
            <a:off x="838200" y="3545340"/>
            <a:ext cx="2321859" cy="921304"/>
          </a:xfrm>
        </p:spPr>
        <p:txBody>
          <a:bodyPr anchor="t" anchorCtr="0"/>
          <a:lstStyle>
            <a:lvl1pPr>
              <a:defRPr sz="1400" b="0" i="0"/>
            </a:lvl1pPr>
          </a:lstStyle>
          <a:p>
            <a:endParaRPr lang="en-AU"/>
          </a:p>
        </p:txBody>
      </p:sp>
      <p:grpSp>
        <p:nvGrpSpPr>
          <p:cNvPr id="125" name="Groep 124">
            <a:extLst>
              <a:ext uri="{FF2B5EF4-FFF2-40B4-BE49-F238E27FC236}">
                <a16:creationId xmlns:a16="http://schemas.microsoft.com/office/drawing/2014/main" id="{0B8B4049-5025-A240-A91C-0FBD0BDF15AF}"/>
              </a:ext>
            </a:extLst>
          </p:cNvPr>
          <p:cNvGrpSpPr/>
          <p:nvPr userDrawn="1"/>
        </p:nvGrpSpPr>
        <p:grpSpPr>
          <a:xfrm>
            <a:off x="838200" y="5970129"/>
            <a:ext cx="2321859" cy="762000"/>
            <a:chOff x="0" y="6051176"/>
            <a:chExt cx="12192000" cy="762000"/>
          </a:xfrm>
        </p:grpSpPr>
        <p:cxnSp>
          <p:nvCxnSpPr>
            <p:cNvPr id="126" name="Rechte verbindingslijn 125">
              <a:extLst>
                <a:ext uri="{FF2B5EF4-FFF2-40B4-BE49-F238E27FC236}">
                  <a16:creationId xmlns:a16="http://schemas.microsoft.com/office/drawing/2014/main" id="{D63DA799-499C-4A42-9E03-6A5931E0F58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2FBBFA21-E257-574C-BEAB-98EAA7F66EE6}"/>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941C2863-F190-3442-A64D-8BD464DB5AB9}"/>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20545FB2-1929-BF48-B587-5AB624E537D3}"/>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54682E62-0C97-4A4A-988C-3DF67433BFF3}"/>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13D2965C-C08B-ED47-B3CF-F30E7308CC9C}"/>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38" name="Tijdelijke aanduiding voor tekst 11">
            <a:extLst>
              <a:ext uri="{FF2B5EF4-FFF2-40B4-BE49-F238E27FC236}">
                <a16:creationId xmlns:a16="http://schemas.microsoft.com/office/drawing/2014/main" id="{A053BB20-6409-2144-855D-5CEB7545CF5B}"/>
              </a:ext>
            </a:extLst>
          </p:cNvPr>
          <p:cNvSpPr>
            <a:spLocks noGrp="1"/>
          </p:cNvSpPr>
          <p:nvPr userDrawn="1">
            <p:ph type="body" sz="quarter" idx="33" hasCustomPrompt="1"/>
          </p:nvPr>
        </p:nvSpPr>
        <p:spPr>
          <a:xfrm>
            <a:off x="3599329"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39" name="Tijdelijke aanduiding voor tekst 11">
            <a:extLst>
              <a:ext uri="{FF2B5EF4-FFF2-40B4-BE49-F238E27FC236}">
                <a16:creationId xmlns:a16="http://schemas.microsoft.com/office/drawing/2014/main" id="{C5BC2CD7-BE3A-7F4B-BDD5-3474DDA017F1}"/>
              </a:ext>
            </a:extLst>
          </p:cNvPr>
          <p:cNvSpPr>
            <a:spLocks noGrp="1"/>
          </p:cNvSpPr>
          <p:nvPr userDrawn="1">
            <p:ph type="body" sz="quarter" idx="34"/>
          </p:nvPr>
        </p:nvSpPr>
        <p:spPr>
          <a:xfrm>
            <a:off x="3599329" y="3545340"/>
            <a:ext cx="2321859" cy="921304"/>
          </a:xfrm>
        </p:spPr>
        <p:txBody>
          <a:bodyPr anchor="t" anchorCtr="0"/>
          <a:lstStyle>
            <a:lvl1pPr>
              <a:defRPr sz="1400" b="0" i="0"/>
            </a:lvl1pPr>
          </a:lstStyle>
          <a:p>
            <a:endParaRPr lang="en-AU"/>
          </a:p>
        </p:txBody>
      </p:sp>
      <p:sp>
        <p:nvSpPr>
          <p:cNvPr id="155" name="Tijdelijke aanduiding voor tekst 11">
            <a:extLst>
              <a:ext uri="{FF2B5EF4-FFF2-40B4-BE49-F238E27FC236}">
                <a16:creationId xmlns:a16="http://schemas.microsoft.com/office/drawing/2014/main" id="{F1AAB9B8-95F2-8D4E-B26B-6CC1F3E3FD4E}"/>
              </a:ext>
            </a:extLst>
          </p:cNvPr>
          <p:cNvSpPr>
            <a:spLocks noGrp="1"/>
          </p:cNvSpPr>
          <p:nvPr userDrawn="1">
            <p:ph type="body" sz="quarter" idx="35" hasCustomPrompt="1"/>
          </p:nvPr>
        </p:nvSpPr>
        <p:spPr>
          <a:xfrm>
            <a:off x="9031941" y="3161168"/>
            <a:ext cx="2321859"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56" name="Tijdelijke aanduiding voor tekst 11">
            <a:extLst>
              <a:ext uri="{FF2B5EF4-FFF2-40B4-BE49-F238E27FC236}">
                <a16:creationId xmlns:a16="http://schemas.microsoft.com/office/drawing/2014/main" id="{AC62D672-87E3-9943-A17B-FF72E63CCE77}"/>
              </a:ext>
            </a:extLst>
          </p:cNvPr>
          <p:cNvSpPr>
            <a:spLocks noGrp="1"/>
          </p:cNvSpPr>
          <p:nvPr userDrawn="1">
            <p:ph type="body" sz="quarter" idx="36"/>
          </p:nvPr>
        </p:nvSpPr>
        <p:spPr>
          <a:xfrm>
            <a:off x="9031941" y="3545340"/>
            <a:ext cx="2321859" cy="921304"/>
          </a:xfrm>
        </p:spPr>
        <p:txBody>
          <a:bodyPr anchor="t" anchorCtr="0"/>
          <a:lstStyle>
            <a:lvl1pPr>
              <a:defRPr sz="1400" b="0" i="0"/>
            </a:lvl1pPr>
          </a:lstStyle>
          <a:p>
            <a:endParaRPr lang="en-AU"/>
          </a:p>
        </p:txBody>
      </p:sp>
      <p:sp>
        <p:nvSpPr>
          <p:cNvPr id="172" name="Tijdelijke aanduiding voor afbeelding 13">
            <a:extLst>
              <a:ext uri="{FF2B5EF4-FFF2-40B4-BE49-F238E27FC236}">
                <a16:creationId xmlns:a16="http://schemas.microsoft.com/office/drawing/2014/main" id="{51CB1D6A-39C9-1542-84CD-D18FCD81D003}"/>
              </a:ext>
            </a:extLst>
          </p:cNvPr>
          <p:cNvSpPr>
            <a:spLocks noGrp="1"/>
          </p:cNvSpPr>
          <p:nvPr userDrawn="1">
            <p:ph type="pic" sz="quarter" idx="18" hasCustomPrompt="1"/>
          </p:nvPr>
        </p:nvSpPr>
        <p:spPr>
          <a:xfrm>
            <a:off x="838200" y="2328468"/>
            <a:ext cx="681318" cy="680299"/>
          </a:xfrm>
        </p:spPr>
        <p:txBody>
          <a:bodyPr anchor="ctr"/>
          <a:lstStyle>
            <a:lvl1pPr algn="ctr">
              <a:defRPr b="0" i="0"/>
            </a:lvl1pPr>
          </a:lstStyle>
          <a:p>
            <a:r>
              <a:rPr lang="en-AU"/>
              <a:t>Insert </a:t>
            </a:r>
            <a:br>
              <a:rPr lang="en-AU"/>
            </a:br>
            <a:r>
              <a:rPr lang="en-AU"/>
              <a:t>icon</a:t>
            </a:r>
          </a:p>
        </p:txBody>
      </p:sp>
      <p:sp>
        <p:nvSpPr>
          <p:cNvPr id="173" name="Tijdelijke aanduiding voor afbeelding 13">
            <a:extLst>
              <a:ext uri="{FF2B5EF4-FFF2-40B4-BE49-F238E27FC236}">
                <a16:creationId xmlns:a16="http://schemas.microsoft.com/office/drawing/2014/main" id="{BE50F3D0-ED39-BB48-A888-489EFD4BBD68}"/>
              </a:ext>
            </a:extLst>
          </p:cNvPr>
          <p:cNvSpPr>
            <a:spLocks noGrp="1"/>
          </p:cNvSpPr>
          <p:nvPr userDrawn="1">
            <p:ph type="pic" sz="quarter" idx="37" hasCustomPrompt="1"/>
          </p:nvPr>
        </p:nvSpPr>
        <p:spPr>
          <a:xfrm>
            <a:off x="3599329" y="2328468"/>
            <a:ext cx="681318" cy="680299"/>
          </a:xfrm>
        </p:spPr>
        <p:txBody>
          <a:bodyPr anchor="ctr"/>
          <a:lstStyle>
            <a:lvl1pPr algn="ctr">
              <a:defRPr b="0" i="0"/>
            </a:lvl1pPr>
          </a:lstStyle>
          <a:p>
            <a:r>
              <a:rPr lang="en-AU"/>
              <a:t>Insert </a:t>
            </a:r>
            <a:br>
              <a:rPr lang="en-AU"/>
            </a:br>
            <a:r>
              <a:rPr lang="en-AU"/>
              <a:t>icon</a:t>
            </a:r>
          </a:p>
        </p:txBody>
      </p:sp>
      <p:sp>
        <p:nvSpPr>
          <p:cNvPr id="174" name="Tijdelijke aanduiding voor afbeelding 13">
            <a:extLst>
              <a:ext uri="{FF2B5EF4-FFF2-40B4-BE49-F238E27FC236}">
                <a16:creationId xmlns:a16="http://schemas.microsoft.com/office/drawing/2014/main" id="{2923CAA7-D28C-244B-B047-F1E494953944}"/>
              </a:ext>
            </a:extLst>
          </p:cNvPr>
          <p:cNvSpPr>
            <a:spLocks noGrp="1"/>
          </p:cNvSpPr>
          <p:nvPr userDrawn="1">
            <p:ph type="pic" sz="quarter" idx="38" hasCustomPrompt="1"/>
          </p:nvPr>
        </p:nvSpPr>
        <p:spPr>
          <a:xfrm>
            <a:off x="6360458" y="2328468"/>
            <a:ext cx="681318" cy="680299"/>
          </a:xfrm>
        </p:spPr>
        <p:txBody>
          <a:bodyPr anchor="ctr"/>
          <a:lstStyle>
            <a:lvl1pPr algn="ctr">
              <a:defRPr b="0" i="0"/>
            </a:lvl1pPr>
          </a:lstStyle>
          <a:p>
            <a:r>
              <a:rPr lang="en-AU"/>
              <a:t>Insert </a:t>
            </a:r>
            <a:br>
              <a:rPr lang="en-AU"/>
            </a:br>
            <a:r>
              <a:rPr lang="en-AU"/>
              <a:t>icon</a:t>
            </a:r>
          </a:p>
        </p:txBody>
      </p:sp>
      <p:sp>
        <p:nvSpPr>
          <p:cNvPr id="175" name="Tijdelijke aanduiding voor afbeelding 13">
            <a:extLst>
              <a:ext uri="{FF2B5EF4-FFF2-40B4-BE49-F238E27FC236}">
                <a16:creationId xmlns:a16="http://schemas.microsoft.com/office/drawing/2014/main" id="{9DAADEBC-8CC3-6348-A617-5D82D530236C}"/>
              </a:ext>
            </a:extLst>
          </p:cNvPr>
          <p:cNvSpPr>
            <a:spLocks noGrp="1"/>
          </p:cNvSpPr>
          <p:nvPr userDrawn="1">
            <p:ph type="pic" sz="quarter" idx="39" hasCustomPrompt="1"/>
          </p:nvPr>
        </p:nvSpPr>
        <p:spPr>
          <a:xfrm>
            <a:off x="9031941" y="2328468"/>
            <a:ext cx="681318" cy="680299"/>
          </a:xfrm>
        </p:spPr>
        <p:txBody>
          <a:bodyPr anchor="ctr"/>
          <a:lstStyle>
            <a:lvl1pPr algn="ctr">
              <a:defRPr b="0" i="0"/>
            </a:lvl1pPr>
          </a:lstStyle>
          <a:p>
            <a:r>
              <a:rPr lang="en-AU"/>
              <a:t>Insert </a:t>
            </a:r>
            <a:br>
              <a:rPr lang="en-AU"/>
            </a:br>
            <a:r>
              <a:rPr lang="en-AU"/>
              <a:t>icon</a:t>
            </a:r>
          </a:p>
        </p:txBody>
      </p:sp>
      <p:sp>
        <p:nvSpPr>
          <p:cNvPr id="176" name="Tijdelijke aanduiding voor tekst 11">
            <a:extLst>
              <a:ext uri="{FF2B5EF4-FFF2-40B4-BE49-F238E27FC236}">
                <a16:creationId xmlns:a16="http://schemas.microsoft.com/office/drawing/2014/main" id="{4A3D64E2-0A75-BD44-8E53-3B395F02F0FC}"/>
              </a:ext>
            </a:extLst>
          </p:cNvPr>
          <p:cNvSpPr>
            <a:spLocks noGrp="1"/>
          </p:cNvSpPr>
          <p:nvPr>
            <p:ph type="body" sz="quarter" idx="40" hasCustomPrompt="1"/>
          </p:nvPr>
        </p:nvSpPr>
        <p:spPr>
          <a:xfrm>
            <a:off x="6360458"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77" name="Tijdelijke aanduiding voor tekst 11">
            <a:extLst>
              <a:ext uri="{FF2B5EF4-FFF2-40B4-BE49-F238E27FC236}">
                <a16:creationId xmlns:a16="http://schemas.microsoft.com/office/drawing/2014/main" id="{46489CB5-5AE2-714E-B726-FE37A2D36EC2}"/>
              </a:ext>
            </a:extLst>
          </p:cNvPr>
          <p:cNvSpPr>
            <a:spLocks noGrp="1"/>
          </p:cNvSpPr>
          <p:nvPr>
            <p:ph type="body" sz="quarter" idx="41"/>
          </p:nvPr>
        </p:nvSpPr>
        <p:spPr>
          <a:xfrm>
            <a:off x="6360458"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
        <p:nvSpPr>
          <p:cNvPr id="178" name="Tijdelijke aanduiding voor tekst 11">
            <a:extLst>
              <a:ext uri="{FF2B5EF4-FFF2-40B4-BE49-F238E27FC236}">
                <a16:creationId xmlns:a16="http://schemas.microsoft.com/office/drawing/2014/main" id="{9E07666B-9A95-574A-A77A-FB258EB09F5F}"/>
              </a:ext>
            </a:extLst>
          </p:cNvPr>
          <p:cNvSpPr>
            <a:spLocks noGrp="1"/>
          </p:cNvSpPr>
          <p:nvPr>
            <p:ph type="body" sz="quarter" idx="42" hasCustomPrompt="1"/>
          </p:nvPr>
        </p:nvSpPr>
        <p:spPr>
          <a:xfrm>
            <a:off x="838200"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79" name="Tijdelijke aanduiding voor tekst 11">
            <a:extLst>
              <a:ext uri="{FF2B5EF4-FFF2-40B4-BE49-F238E27FC236}">
                <a16:creationId xmlns:a16="http://schemas.microsoft.com/office/drawing/2014/main" id="{C797E52D-51E0-9B45-A2B3-5846EB3A3C1B}"/>
              </a:ext>
            </a:extLst>
          </p:cNvPr>
          <p:cNvSpPr>
            <a:spLocks noGrp="1"/>
          </p:cNvSpPr>
          <p:nvPr>
            <p:ph type="body" sz="quarter" idx="43"/>
          </p:nvPr>
        </p:nvSpPr>
        <p:spPr>
          <a:xfrm>
            <a:off x="838200"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
        <p:nvSpPr>
          <p:cNvPr id="180" name="Tijdelijke aanduiding voor tekst 11">
            <a:extLst>
              <a:ext uri="{FF2B5EF4-FFF2-40B4-BE49-F238E27FC236}">
                <a16:creationId xmlns:a16="http://schemas.microsoft.com/office/drawing/2014/main" id="{02D1E84C-C1C5-FE46-80FD-AA95DB85188C}"/>
              </a:ext>
            </a:extLst>
          </p:cNvPr>
          <p:cNvSpPr>
            <a:spLocks noGrp="1"/>
          </p:cNvSpPr>
          <p:nvPr>
            <p:ph type="body" sz="quarter" idx="44" hasCustomPrompt="1"/>
          </p:nvPr>
        </p:nvSpPr>
        <p:spPr>
          <a:xfrm>
            <a:off x="3599329"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81" name="Tijdelijke aanduiding voor tekst 11">
            <a:extLst>
              <a:ext uri="{FF2B5EF4-FFF2-40B4-BE49-F238E27FC236}">
                <a16:creationId xmlns:a16="http://schemas.microsoft.com/office/drawing/2014/main" id="{AE6ACC9B-3FFC-FC41-BB74-423292B0A2D7}"/>
              </a:ext>
            </a:extLst>
          </p:cNvPr>
          <p:cNvSpPr>
            <a:spLocks noGrp="1"/>
          </p:cNvSpPr>
          <p:nvPr>
            <p:ph type="body" sz="quarter" idx="45"/>
          </p:nvPr>
        </p:nvSpPr>
        <p:spPr>
          <a:xfrm>
            <a:off x="3599329"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
        <p:nvSpPr>
          <p:cNvPr id="182" name="Tijdelijke aanduiding voor tekst 11">
            <a:extLst>
              <a:ext uri="{FF2B5EF4-FFF2-40B4-BE49-F238E27FC236}">
                <a16:creationId xmlns:a16="http://schemas.microsoft.com/office/drawing/2014/main" id="{B2C3E639-17FB-DA41-A91E-17179C766CAA}"/>
              </a:ext>
            </a:extLst>
          </p:cNvPr>
          <p:cNvSpPr>
            <a:spLocks noGrp="1"/>
          </p:cNvSpPr>
          <p:nvPr>
            <p:ph type="body" sz="quarter" idx="46" hasCustomPrompt="1"/>
          </p:nvPr>
        </p:nvSpPr>
        <p:spPr>
          <a:xfrm>
            <a:off x="9031941" y="4765645"/>
            <a:ext cx="2321859" cy="268943"/>
          </a:xfrm>
        </p:spPr>
        <p:txBody>
          <a:bodyPr anchor="b" anchorCtr="0"/>
          <a:lstStyle>
            <a:lvl1pPr>
              <a:defRPr b="0" i="0">
                <a:solidFill>
                  <a:schemeClr val="accent1"/>
                </a:solidFill>
                <a:latin typeface="Roboto Slab" pitchFamily="2" charset="0"/>
              </a:defRPr>
            </a:lvl1pPr>
          </a:lstStyle>
          <a:p>
            <a:r>
              <a:rPr lang="nl-NL"/>
              <a:t>Solutions</a:t>
            </a:r>
            <a:endParaRPr lang="en-AU"/>
          </a:p>
        </p:txBody>
      </p:sp>
      <p:sp>
        <p:nvSpPr>
          <p:cNvPr id="183" name="Tijdelijke aanduiding voor tekst 11">
            <a:extLst>
              <a:ext uri="{FF2B5EF4-FFF2-40B4-BE49-F238E27FC236}">
                <a16:creationId xmlns:a16="http://schemas.microsoft.com/office/drawing/2014/main" id="{A285B07F-BAFF-AA47-8ABD-0F1C32B8E54C}"/>
              </a:ext>
            </a:extLst>
          </p:cNvPr>
          <p:cNvSpPr>
            <a:spLocks noGrp="1"/>
          </p:cNvSpPr>
          <p:nvPr>
            <p:ph type="body" sz="quarter" idx="47"/>
          </p:nvPr>
        </p:nvSpPr>
        <p:spPr>
          <a:xfrm>
            <a:off x="9031941" y="5149817"/>
            <a:ext cx="2321859" cy="672759"/>
          </a:xfrm>
        </p:spPr>
        <p:txBody>
          <a:bodyPr anchor="t" anchorCtr="0"/>
          <a:lstStyle>
            <a:lvl1pPr marL="285750" indent="-285750">
              <a:buClr>
                <a:schemeClr val="accent1"/>
              </a:buClr>
              <a:buFont typeface="Systeemlettertype regulier"/>
              <a:buChar char="‣"/>
              <a:defRPr sz="1400" b="0" i="0"/>
            </a:lvl1pPr>
          </a:lstStyle>
          <a:p>
            <a:endParaRPr lang="en-AU"/>
          </a:p>
        </p:txBody>
      </p:sp>
    </p:spTree>
    <p:extLst>
      <p:ext uri="{BB962C8B-B14F-4D97-AF65-F5344CB8AC3E}">
        <p14:creationId xmlns:p14="http://schemas.microsoft.com/office/powerpoint/2010/main" val="1495608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el en objec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368FB-B82C-BE4B-A504-BB8959AC8C3F}"/>
              </a:ext>
            </a:extLst>
          </p:cNvPr>
          <p:cNvSpPr>
            <a:spLocks noGrp="1"/>
          </p:cNvSpPr>
          <p:nvPr>
            <p:ph type="title" hasCustomPrompt="1"/>
          </p:nvPr>
        </p:nvSpPr>
        <p:spPr>
          <a:xfrm>
            <a:off x="5786721" y="2554943"/>
            <a:ext cx="5280212" cy="1073958"/>
          </a:xfrm>
        </p:spPr>
        <p:txBody>
          <a:bodyPr lIns="180000" rIns="0" anchor="b"/>
          <a:lstStyle>
            <a:lvl1pPr algn="l">
              <a:lnSpc>
                <a:spcPct val="150000"/>
              </a:lnSpc>
              <a:defRPr>
                <a:solidFill>
                  <a:schemeClr val="bg1"/>
                </a:solidFill>
              </a:defRPr>
            </a:lvl1pPr>
          </a:lstStyle>
          <a:p>
            <a:r>
              <a:rPr lang="nl-NL" err="1"/>
              <a:t>Insert</a:t>
            </a:r>
            <a:r>
              <a:rPr lang="nl-NL"/>
              <a:t> </a:t>
            </a:r>
            <a:r>
              <a:rPr lang="nl-NL" err="1"/>
              <a:t>title</a:t>
            </a:r>
            <a:endParaRPr lang="en-AU"/>
          </a:p>
        </p:txBody>
      </p:sp>
      <p:grpSp>
        <p:nvGrpSpPr>
          <p:cNvPr id="12" name="Groep 11">
            <a:extLst>
              <a:ext uri="{FF2B5EF4-FFF2-40B4-BE49-F238E27FC236}">
                <a16:creationId xmlns:a16="http://schemas.microsoft.com/office/drawing/2014/main" id="{6334C861-E491-1B44-9767-5D265CE65347}"/>
              </a:ext>
            </a:extLst>
          </p:cNvPr>
          <p:cNvGrpSpPr/>
          <p:nvPr userDrawn="1"/>
        </p:nvGrpSpPr>
        <p:grpSpPr>
          <a:xfrm>
            <a:off x="4600952" y="6400800"/>
            <a:ext cx="7799294" cy="457200"/>
            <a:chOff x="0" y="6355976"/>
            <a:chExt cx="12192000" cy="457200"/>
          </a:xfrm>
        </p:grpSpPr>
        <p:cxnSp>
          <p:nvCxnSpPr>
            <p:cNvPr id="15" name="Rechte verbindingslijn 14">
              <a:extLst>
                <a:ext uri="{FF2B5EF4-FFF2-40B4-BE49-F238E27FC236}">
                  <a16:creationId xmlns:a16="http://schemas.microsoft.com/office/drawing/2014/main" id="{0781C3BC-80C8-C940-9244-426F8DACB4AA}"/>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42DD70DF-6CB5-BC42-8DB0-FC3796853C5E}"/>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29659E9F-5E92-5C46-BC3F-C08C1E6E0137}"/>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BC20D3E5-29F4-CD46-A45C-6CD4382BA00A}"/>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9" name="Zeshoek 18">
            <a:extLst>
              <a:ext uri="{FF2B5EF4-FFF2-40B4-BE49-F238E27FC236}">
                <a16:creationId xmlns:a16="http://schemas.microsoft.com/office/drawing/2014/main" id="{7566F20E-2FEE-AC42-A7D0-07775D3AE462}"/>
              </a:ext>
            </a:extLst>
          </p:cNvPr>
          <p:cNvSpPr/>
          <p:nvPr userDrawn="1"/>
        </p:nvSpPr>
        <p:spPr>
          <a:xfrm rot="16200000">
            <a:off x="2500169" y="4668418"/>
            <a:ext cx="3329006" cy="28698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Tijdelijke aanduiding voor afbeelding 7">
            <a:extLst>
              <a:ext uri="{FF2B5EF4-FFF2-40B4-BE49-F238E27FC236}">
                <a16:creationId xmlns:a16="http://schemas.microsoft.com/office/drawing/2014/main" id="{83E20B3F-F108-F946-84B8-81D44AA24E0F}"/>
              </a:ext>
            </a:extLst>
          </p:cNvPr>
          <p:cNvSpPr>
            <a:spLocks noGrp="1"/>
          </p:cNvSpPr>
          <p:nvPr>
            <p:ph type="pic" sz="quarter" idx="11" hasCustomPrompt="1"/>
          </p:nvPr>
        </p:nvSpPr>
        <p:spPr>
          <a:xfrm rot="5400000">
            <a:off x="-1478643" y="639010"/>
            <a:ext cx="6416362" cy="5770844"/>
          </a:xfrm>
          <a:prstGeom prst="hexagon">
            <a:avLst>
              <a:gd name="adj" fmla="val 21712"/>
              <a:gd name="vf" fmla="val 115470"/>
            </a:avLst>
          </a:prstGeom>
          <a:solidFill>
            <a:schemeClr val="bg2"/>
          </a:solidFill>
        </p:spPr>
        <p:txBody>
          <a:bodyPr vert="vert270" anchor="ctr"/>
          <a:lstStyle>
            <a:lvl1pPr algn="ctr">
              <a:defRPr b="0" i="0"/>
            </a:lvl1pPr>
          </a:lstStyle>
          <a:p>
            <a:r>
              <a:rPr lang="en-AU"/>
              <a:t>Insert image</a:t>
            </a:r>
          </a:p>
        </p:txBody>
      </p:sp>
    </p:spTree>
    <p:extLst>
      <p:ext uri="{BB962C8B-B14F-4D97-AF65-F5344CB8AC3E}">
        <p14:creationId xmlns:p14="http://schemas.microsoft.com/office/powerpoint/2010/main" val="1796071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el en object">
    <p:spTree>
      <p:nvGrpSpPr>
        <p:cNvPr id="1" name=""/>
        <p:cNvGrpSpPr/>
        <p:nvPr/>
      </p:nvGrpSpPr>
      <p:grpSpPr>
        <a:xfrm>
          <a:off x="0" y="0"/>
          <a:ext cx="0" cy="0"/>
          <a:chOff x="0" y="0"/>
          <a:chExt cx="0" cy="0"/>
        </a:xfrm>
      </p:grpSpPr>
      <p:sp>
        <p:nvSpPr>
          <p:cNvPr id="52" name="Zeshoek 51">
            <a:extLst>
              <a:ext uri="{FF2B5EF4-FFF2-40B4-BE49-F238E27FC236}">
                <a16:creationId xmlns:a16="http://schemas.microsoft.com/office/drawing/2014/main" id="{A82BBE19-13E6-5246-ADA3-23C41813412C}"/>
              </a:ext>
            </a:extLst>
          </p:cNvPr>
          <p:cNvSpPr/>
          <p:nvPr userDrawn="1"/>
        </p:nvSpPr>
        <p:spPr>
          <a:xfrm rot="16200000">
            <a:off x="5996399" y="5271934"/>
            <a:ext cx="3329006" cy="28698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el 10">
            <a:extLst>
              <a:ext uri="{FF2B5EF4-FFF2-40B4-BE49-F238E27FC236}">
                <a16:creationId xmlns:a16="http://schemas.microsoft.com/office/drawing/2014/main" id="{40458949-378A-5845-B5B8-67A4CD6B30D7}"/>
              </a:ext>
            </a:extLst>
          </p:cNvPr>
          <p:cNvSpPr>
            <a:spLocks noGrp="1"/>
          </p:cNvSpPr>
          <p:nvPr>
            <p:ph type="title"/>
          </p:nvPr>
        </p:nvSpPr>
        <p:spPr>
          <a:xfrm>
            <a:off x="838200" y="1277079"/>
            <a:ext cx="5163669" cy="2111580"/>
          </a:xfrm>
        </p:spPr>
        <p:txBody>
          <a:bodyPr lIns="180000"/>
          <a:lstStyle>
            <a:lvl1pPr>
              <a:lnSpc>
                <a:spcPct val="150000"/>
              </a:lnSpc>
              <a:defRPr sz="3600"/>
            </a:lvl1pPr>
          </a:lstStyle>
          <a:p>
            <a:r>
              <a:rPr lang="nl-NL"/>
              <a:t>Klik om stijl te bewerken</a:t>
            </a:r>
            <a:endParaRPr lang="en-AU"/>
          </a:p>
        </p:txBody>
      </p:sp>
      <p:sp>
        <p:nvSpPr>
          <p:cNvPr id="114" name="Tijdelijke aanduiding voor tekst 11">
            <a:extLst>
              <a:ext uri="{FF2B5EF4-FFF2-40B4-BE49-F238E27FC236}">
                <a16:creationId xmlns:a16="http://schemas.microsoft.com/office/drawing/2014/main" id="{BAF2ED8A-7BEE-0848-8A4D-8848675874BC}"/>
              </a:ext>
            </a:extLst>
          </p:cNvPr>
          <p:cNvSpPr>
            <a:spLocks noGrp="1"/>
          </p:cNvSpPr>
          <p:nvPr>
            <p:ph type="body" sz="quarter" idx="22"/>
          </p:nvPr>
        </p:nvSpPr>
        <p:spPr>
          <a:xfrm>
            <a:off x="838200" y="3966883"/>
            <a:ext cx="5163669" cy="2058076"/>
          </a:xfrm>
        </p:spPr>
        <p:txBody>
          <a:bodyPr anchor="t" anchorCtr="0"/>
          <a:lstStyle>
            <a:lvl1pPr>
              <a:defRPr sz="1600" b="0" i="0"/>
            </a:lvl1pPr>
          </a:lstStyle>
          <a:p>
            <a:endParaRPr lang="en-AU"/>
          </a:p>
        </p:txBody>
      </p:sp>
      <p:grpSp>
        <p:nvGrpSpPr>
          <p:cNvPr id="130" name="Groep 129">
            <a:extLst>
              <a:ext uri="{FF2B5EF4-FFF2-40B4-BE49-F238E27FC236}">
                <a16:creationId xmlns:a16="http://schemas.microsoft.com/office/drawing/2014/main" id="{F0288CEB-69B1-BA4E-AB94-99C7EF154500}"/>
              </a:ext>
            </a:extLst>
          </p:cNvPr>
          <p:cNvGrpSpPr/>
          <p:nvPr userDrawn="1"/>
        </p:nvGrpSpPr>
        <p:grpSpPr>
          <a:xfrm rot="5400000">
            <a:off x="10573872" y="690656"/>
            <a:ext cx="2998691" cy="1671168"/>
            <a:chOff x="8355001" y="5464371"/>
            <a:chExt cx="2998691" cy="1671168"/>
          </a:xfrm>
        </p:grpSpPr>
        <p:grpSp>
          <p:nvGrpSpPr>
            <p:cNvPr id="131" name="Groep 130">
              <a:extLst>
                <a:ext uri="{FF2B5EF4-FFF2-40B4-BE49-F238E27FC236}">
                  <a16:creationId xmlns:a16="http://schemas.microsoft.com/office/drawing/2014/main" id="{B960E548-4EB1-1441-BE74-211CB7BD4E2C}"/>
                </a:ext>
              </a:extLst>
            </p:cNvPr>
            <p:cNvGrpSpPr/>
            <p:nvPr userDrawn="1"/>
          </p:nvGrpSpPr>
          <p:grpSpPr>
            <a:xfrm>
              <a:off x="8355001" y="5464371"/>
              <a:ext cx="2998691" cy="762000"/>
              <a:chOff x="0" y="6051176"/>
              <a:chExt cx="12192000" cy="762000"/>
            </a:xfrm>
          </p:grpSpPr>
          <p:cxnSp>
            <p:nvCxnSpPr>
              <p:cNvPr id="139" name="Rechte verbindingslijn 138">
                <a:extLst>
                  <a:ext uri="{FF2B5EF4-FFF2-40B4-BE49-F238E27FC236}">
                    <a16:creationId xmlns:a16="http://schemas.microsoft.com/office/drawing/2014/main" id="{6F751D2B-F365-FD40-9B6F-30A805275EC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0" name="Rechte verbindingslijn 139">
                <a:extLst>
                  <a:ext uri="{FF2B5EF4-FFF2-40B4-BE49-F238E27FC236}">
                    <a16:creationId xmlns:a16="http://schemas.microsoft.com/office/drawing/2014/main" id="{38E9D9E7-9C40-8145-9B22-94F74521B588}"/>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1" name="Rechte verbindingslijn 140">
                <a:extLst>
                  <a:ext uri="{FF2B5EF4-FFF2-40B4-BE49-F238E27FC236}">
                    <a16:creationId xmlns:a16="http://schemas.microsoft.com/office/drawing/2014/main" id="{8ACD109A-139F-C242-A8DA-0E417205492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F534778A-96C7-E941-A8AA-45FC1A7DAD8F}"/>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9E038D9C-F801-A34A-A1C4-28F4634A539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294073B8-E1D4-9140-887A-9E45076AF126}"/>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2" name="Groep 131">
              <a:extLst>
                <a:ext uri="{FF2B5EF4-FFF2-40B4-BE49-F238E27FC236}">
                  <a16:creationId xmlns:a16="http://schemas.microsoft.com/office/drawing/2014/main" id="{7704EABF-935E-7245-83EA-B5BFD0C4FC49}"/>
                </a:ext>
              </a:extLst>
            </p:cNvPr>
            <p:cNvGrpSpPr/>
            <p:nvPr userDrawn="1"/>
          </p:nvGrpSpPr>
          <p:grpSpPr>
            <a:xfrm>
              <a:off x="8355001" y="6373539"/>
              <a:ext cx="2998691" cy="762000"/>
              <a:chOff x="0" y="6051176"/>
              <a:chExt cx="12192000" cy="762000"/>
            </a:xfrm>
          </p:grpSpPr>
          <p:cxnSp>
            <p:nvCxnSpPr>
              <p:cNvPr id="133" name="Rechte verbindingslijn 132">
                <a:extLst>
                  <a:ext uri="{FF2B5EF4-FFF2-40B4-BE49-F238E27FC236}">
                    <a16:creationId xmlns:a16="http://schemas.microsoft.com/office/drawing/2014/main" id="{580EEFCB-7FB7-394F-885D-8CFF3CBD2B90}"/>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04EF45C4-8496-724F-A964-E772A65FC8D6}"/>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F89813D6-79EF-994E-9C5E-14E0C59F8D65}"/>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297B30A9-93E5-A14A-922A-80A6ABF49167}"/>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A47C9993-E80C-FE4F-9B9C-D6BFDDCEF0CD}"/>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ACC09C65-F737-1F4B-A8DF-BFD23E2BB611}"/>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37" name="Groep 36">
            <a:extLst>
              <a:ext uri="{FF2B5EF4-FFF2-40B4-BE49-F238E27FC236}">
                <a16:creationId xmlns:a16="http://schemas.microsoft.com/office/drawing/2014/main" id="{9018A666-FD6A-A040-AE6C-0C429F449B8E}"/>
              </a:ext>
            </a:extLst>
          </p:cNvPr>
          <p:cNvGrpSpPr/>
          <p:nvPr userDrawn="1"/>
        </p:nvGrpSpPr>
        <p:grpSpPr>
          <a:xfrm rot="5400000">
            <a:off x="9055104" y="995456"/>
            <a:ext cx="2998691" cy="1061568"/>
            <a:chOff x="8355001" y="5464371"/>
            <a:chExt cx="2998691" cy="1061568"/>
          </a:xfrm>
        </p:grpSpPr>
        <p:grpSp>
          <p:nvGrpSpPr>
            <p:cNvPr id="38" name="Groep 37">
              <a:extLst>
                <a:ext uri="{FF2B5EF4-FFF2-40B4-BE49-F238E27FC236}">
                  <a16:creationId xmlns:a16="http://schemas.microsoft.com/office/drawing/2014/main" id="{5C518093-12DA-304F-A2E8-28E357D17738}"/>
                </a:ext>
              </a:extLst>
            </p:cNvPr>
            <p:cNvGrpSpPr/>
            <p:nvPr userDrawn="1"/>
          </p:nvGrpSpPr>
          <p:grpSpPr>
            <a:xfrm>
              <a:off x="8355001" y="5464371"/>
              <a:ext cx="2998691" cy="762000"/>
              <a:chOff x="0" y="6051176"/>
              <a:chExt cx="12192000" cy="762000"/>
            </a:xfrm>
          </p:grpSpPr>
          <p:cxnSp>
            <p:nvCxnSpPr>
              <p:cNvPr id="46" name="Rechte verbindingslijn 45">
                <a:extLst>
                  <a:ext uri="{FF2B5EF4-FFF2-40B4-BE49-F238E27FC236}">
                    <a16:creationId xmlns:a16="http://schemas.microsoft.com/office/drawing/2014/main" id="{9D3F1B72-2ACA-274B-B7E3-194E0CC07305}"/>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9CB0FA8B-72C3-2041-9722-88EDC6FA26D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968E5DD-B8EA-4B4F-9BE1-085298898C4D}"/>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0ED4A14-A0E6-6C43-9E05-F62270ECB304}"/>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A94E9839-7568-404D-B1E2-48971EABB132}"/>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FCA98B4D-2B9B-234B-B08C-A84CC8A4B505}"/>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2A1B02-F1DA-2A40-B0B5-A8EAE04B27C0}"/>
                </a:ext>
              </a:extLst>
            </p:cNvPr>
            <p:cNvGrpSpPr/>
            <p:nvPr userDrawn="1"/>
          </p:nvGrpSpPr>
          <p:grpSpPr>
            <a:xfrm>
              <a:off x="8355001" y="6373539"/>
              <a:ext cx="2998691" cy="152400"/>
              <a:chOff x="0" y="6051176"/>
              <a:chExt cx="12192000" cy="152400"/>
            </a:xfrm>
          </p:grpSpPr>
          <p:cxnSp>
            <p:nvCxnSpPr>
              <p:cNvPr id="41" name="Rechte verbindingslijn 40">
                <a:extLst>
                  <a:ext uri="{FF2B5EF4-FFF2-40B4-BE49-F238E27FC236}">
                    <a16:creationId xmlns:a16="http://schemas.microsoft.com/office/drawing/2014/main" id="{30522521-096B-2C43-9F21-E0C18D7657D2}"/>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43E4191D-D7D7-D74C-81FA-C9344B4C85F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36" name="Tijdelijke aanduiding voor afbeelding 7">
            <a:extLst>
              <a:ext uri="{FF2B5EF4-FFF2-40B4-BE49-F238E27FC236}">
                <a16:creationId xmlns:a16="http://schemas.microsoft.com/office/drawing/2014/main" id="{840A41A9-F34A-694A-92AC-393792DA95C9}"/>
              </a:ext>
            </a:extLst>
          </p:cNvPr>
          <p:cNvSpPr>
            <a:spLocks noGrp="1"/>
          </p:cNvSpPr>
          <p:nvPr>
            <p:ph type="pic" sz="quarter" idx="11" hasCustomPrompt="1"/>
          </p:nvPr>
        </p:nvSpPr>
        <p:spPr>
          <a:xfrm rot="5400000">
            <a:off x="6831074" y="1472649"/>
            <a:ext cx="6416362" cy="5770844"/>
          </a:xfrm>
          <a:prstGeom prst="hexagon">
            <a:avLst>
              <a:gd name="adj" fmla="val 21712"/>
              <a:gd name="vf" fmla="val 115470"/>
            </a:avLst>
          </a:prstGeom>
          <a:solidFill>
            <a:schemeClr val="bg2"/>
          </a:solidFill>
        </p:spPr>
        <p:txBody>
          <a:bodyPr vert="vert270" anchor="ctr"/>
          <a:lstStyle>
            <a:lvl1pPr algn="ctr">
              <a:defRPr b="0" i="0"/>
            </a:lvl1pPr>
          </a:lstStyle>
          <a:p>
            <a:r>
              <a:rPr lang="en-AU"/>
              <a:t>Insert image</a:t>
            </a:r>
          </a:p>
        </p:txBody>
      </p:sp>
    </p:spTree>
    <p:extLst>
      <p:ext uri="{BB962C8B-B14F-4D97-AF65-F5344CB8AC3E}">
        <p14:creationId xmlns:p14="http://schemas.microsoft.com/office/powerpoint/2010/main" val="66092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086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el en object">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368FB-B82C-BE4B-A504-BB8959AC8C3F}"/>
              </a:ext>
            </a:extLst>
          </p:cNvPr>
          <p:cNvSpPr>
            <a:spLocks noGrp="1"/>
          </p:cNvSpPr>
          <p:nvPr>
            <p:ph type="title" hasCustomPrompt="1"/>
          </p:nvPr>
        </p:nvSpPr>
        <p:spPr>
          <a:xfrm>
            <a:off x="838200" y="2554943"/>
            <a:ext cx="5280212" cy="564776"/>
          </a:xfrm>
        </p:spPr>
        <p:txBody>
          <a:bodyPr rIns="180000" anchor="b"/>
          <a:lstStyle>
            <a:lvl1pPr algn="r">
              <a:lnSpc>
                <a:spcPct val="150000"/>
              </a:lnSpc>
              <a:defRPr>
                <a:solidFill>
                  <a:schemeClr val="bg1"/>
                </a:solidFill>
              </a:defRPr>
            </a:lvl1pPr>
          </a:lstStyle>
          <a:p>
            <a:r>
              <a:rPr lang="nl-NL" err="1"/>
              <a:t>Insert</a:t>
            </a:r>
            <a:r>
              <a:rPr lang="nl-NL"/>
              <a:t> </a:t>
            </a:r>
            <a:r>
              <a:rPr lang="nl-NL" err="1"/>
              <a:t>title</a:t>
            </a:r>
            <a:endParaRPr lang="en-AU"/>
          </a:p>
        </p:txBody>
      </p:sp>
      <p:sp>
        <p:nvSpPr>
          <p:cNvPr id="4" name="Rechthoek 3">
            <a:extLst>
              <a:ext uri="{FF2B5EF4-FFF2-40B4-BE49-F238E27FC236}">
                <a16:creationId xmlns:a16="http://schemas.microsoft.com/office/drawing/2014/main" id="{F8C2D266-7E7B-A949-9758-1F8C6A76F9F8}"/>
              </a:ext>
            </a:extLst>
          </p:cNvPr>
          <p:cNvSpPr/>
          <p:nvPr userDrawn="1"/>
        </p:nvSpPr>
        <p:spPr>
          <a:xfrm>
            <a:off x="0" y="0"/>
            <a:ext cx="12192000" cy="100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ep 4">
            <a:extLst>
              <a:ext uri="{FF2B5EF4-FFF2-40B4-BE49-F238E27FC236}">
                <a16:creationId xmlns:a16="http://schemas.microsoft.com/office/drawing/2014/main" id="{AFD70EB4-6E9B-D848-8C86-CDB30C6E92DC}"/>
              </a:ext>
            </a:extLst>
          </p:cNvPr>
          <p:cNvGrpSpPr/>
          <p:nvPr userDrawn="1"/>
        </p:nvGrpSpPr>
        <p:grpSpPr>
          <a:xfrm>
            <a:off x="53788" y="3372031"/>
            <a:ext cx="6118412" cy="762000"/>
            <a:chOff x="0" y="6051176"/>
            <a:chExt cx="12192000" cy="762000"/>
          </a:xfrm>
        </p:grpSpPr>
        <p:cxnSp>
          <p:nvCxnSpPr>
            <p:cNvPr id="6" name="Rechte verbindingslijn 5">
              <a:extLst>
                <a:ext uri="{FF2B5EF4-FFF2-40B4-BE49-F238E27FC236}">
                  <a16:creationId xmlns:a16="http://schemas.microsoft.com/office/drawing/2014/main" id="{82D21B17-70E4-1845-A0C2-3CD9ABA69D92}"/>
                </a:ext>
              </a:extLst>
            </p:cNvPr>
            <p:cNvCxnSpPr/>
            <p:nvPr userDrawn="1"/>
          </p:nvCxnSpPr>
          <p:spPr>
            <a:xfrm>
              <a:off x="0" y="6051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2F0820F-C53E-D34B-9326-2EE08EB8798E}"/>
                </a:ext>
              </a:extLst>
            </p:cNvPr>
            <p:cNvCxnSpPr/>
            <p:nvPr userDrawn="1"/>
          </p:nvCxnSpPr>
          <p:spPr>
            <a:xfrm>
              <a:off x="0" y="62035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1393AE01-5093-1346-A5EE-30C275CC4C41}"/>
                </a:ext>
              </a:extLst>
            </p:cNvPr>
            <p:cNvCxnSpPr/>
            <p:nvPr userDrawn="1"/>
          </p:nvCxnSpPr>
          <p:spPr>
            <a:xfrm>
              <a:off x="0" y="63559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50B1838-44AD-C04E-AEAA-61842BFCE3E4}"/>
                </a:ext>
              </a:extLst>
            </p:cNvPr>
            <p:cNvCxnSpPr/>
            <p:nvPr userDrawn="1"/>
          </p:nvCxnSpPr>
          <p:spPr>
            <a:xfrm>
              <a:off x="0" y="65083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571F53A-5971-4E44-B53A-420BE1491DA4}"/>
                </a:ext>
              </a:extLst>
            </p:cNvPr>
            <p:cNvCxnSpPr/>
            <p:nvPr userDrawn="1"/>
          </p:nvCxnSpPr>
          <p:spPr>
            <a:xfrm>
              <a:off x="0" y="66607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01A343F2-FBAB-B44D-B724-001C9F49A81D}"/>
                </a:ext>
              </a:extLst>
            </p:cNvPr>
            <p:cNvCxnSpPr/>
            <p:nvPr userDrawn="1"/>
          </p:nvCxnSpPr>
          <p:spPr>
            <a:xfrm>
              <a:off x="0" y="6813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2" name="Groep 11">
            <a:extLst>
              <a:ext uri="{FF2B5EF4-FFF2-40B4-BE49-F238E27FC236}">
                <a16:creationId xmlns:a16="http://schemas.microsoft.com/office/drawing/2014/main" id="{6334C861-E491-1B44-9767-5D265CE65347}"/>
              </a:ext>
            </a:extLst>
          </p:cNvPr>
          <p:cNvGrpSpPr/>
          <p:nvPr userDrawn="1"/>
        </p:nvGrpSpPr>
        <p:grpSpPr>
          <a:xfrm>
            <a:off x="53788" y="4286430"/>
            <a:ext cx="6118412" cy="762000"/>
            <a:chOff x="0" y="6051176"/>
            <a:chExt cx="12192000" cy="762000"/>
          </a:xfrm>
        </p:grpSpPr>
        <p:cxnSp>
          <p:nvCxnSpPr>
            <p:cNvPr id="13" name="Rechte verbindingslijn 12">
              <a:extLst>
                <a:ext uri="{FF2B5EF4-FFF2-40B4-BE49-F238E27FC236}">
                  <a16:creationId xmlns:a16="http://schemas.microsoft.com/office/drawing/2014/main" id="{9C8303C7-51E5-A242-A49C-B8BCFEF83943}"/>
                </a:ext>
              </a:extLst>
            </p:cNvPr>
            <p:cNvCxnSpPr/>
            <p:nvPr userDrawn="1"/>
          </p:nvCxnSpPr>
          <p:spPr>
            <a:xfrm>
              <a:off x="0" y="6051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D3D856DC-5AB4-B543-8C93-1BBD6E93B3D4}"/>
                </a:ext>
              </a:extLst>
            </p:cNvPr>
            <p:cNvCxnSpPr/>
            <p:nvPr userDrawn="1"/>
          </p:nvCxnSpPr>
          <p:spPr>
            <a:xfrm>
              <a:off x="0" y="62035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0781C3BC-80C8-C940-9244-426F8DACB4AA}"/>
                </a:ext>
              </a:extLst>
            </p:cNvPr>
            <p:cNvCxnSpPr/>
            <p:nvPr userDrawn="1"/>
          </p:nvCxnSpPr>
          <p:spPr>
            <a:xfrm>
              <a:off x="0" y="63559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42DD70DF-6CB5-BC42-8DB0-FC3796853C5E}"/>
                </a:ext>
              </a:extLst>
            </p:cNvPr>
            <p:cNvCxnSpPr/>
            <p:nvPr userDrawn="1"/>
          </p:nvCxnSpPr>
          <p:spPr>
            <a:xfrm>
              <a:off x="0" y="65083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29659E9F-5E92-5C46-BC3F-C08C1E6E0137}"/>
                </a:ext>
              </a:extLst>
            </p:cNvPr>
            <p:cNvCxnSpPr/>
            <p:nvPr userDrawn="1"/>
          </p:nvCxnSpPr>
          <p:spPr>
            <a:xfrm>
              <a:off x="0" y="66607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BC20D3E5-29F4-CD46-A45C-6CD4382BA00A}"/>
                </a:ext>
              </a:extLst>
            </p:cNvPr>
            <p:cNvCxnSpPr/>
            <p:nvPr userDrawn="1"/>
          </p:nvCxnSpPr>
          <p:spPr>
            <a:xfrm>
              <a:off x="0" y="6813176"/>
              <a:ext cx="12192000" cy="0"/>
            </a:xfrm>
            <a:prstGeom prst="line">
              <a:avLst/>
            </a:prstGeom>
            <a:ln w="349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5635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el en object">
    <p:spTree>
      <p:nvGrpSpPr>
        <p:cNvPr id="1" name=""/>
        <p:cNvGrpSpPr/>
        <p:nvPr/>
      </p:nvGrpSpPr>
      <p:grpSpPr>
        <a:xfrm>
          <a:off x="0" y="0"/>
          <a:ext cx="0" cy="0"/>
          <a:chOff x="0" y="0"/>
          <a:chExt cx="0" cy="0"/>
        </a:xfrm>
      </p:grpSpPr>
      <p:sp>
        <p:nvSpPr>
          <p:cNvPr id="52" name="Zeshoek 51">
            <a:extLst>
              <a:ext uri="{FF2B5EF4-FFF2-40B4-BE49-F238E27FC236}">
                <a16:creationId xmlns:a16="http://schemas.microsoft.com/office/drawing/2014/main" id="{A82BBE19-13E6-5246-ADA3-23C41813412C}"/>
              </a:ext>
            </a:extLst>
          </p:cNvPr>
          <p:cNvSpPr/>
          <p:nvPr userDrawn="1"/>
        </p:nvSpPr>
        <p:spPr>
          <a:xfrm rot="16200000">
            <a:off x="-417846" y="783652"/>
            <a:ext cx="3329006" cy="28698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el 10">
            <a:extLst>
              <a:ext uri="{FF2B5EF4-FFF2-40B4-BE49-F238E27FC236}">
                <a16:creationId xmlns:a16="http://schemas.microsoft.com/office/drawing/2014/main" id="{40458949-378A-5845-B5B8-67A4CD6B30D7}"/>
              </a:ext>
            </a:extLst>
          </p:cNvPr>
          <p:cNvSpPr>
            <a:spLocks noGrp="1"/>
          </p:cNvSpPr>
          <p:nvPr>
            <p:ph type="title"/>
          </p:nvPr>
        </p:nvSpPr>
        <p:spPr>
          <a:xfrm>
            <a:off x="6360459" y="1277079"/>
            <a:ext cx="5163669" cy="2689804"/>
          </a:xfrm>
        </p:spPr>
        <p:txBody>
          <a:bodyPr lIns="180000"/>
          <a:lstStyle>
            <a:lvl1pPr>
              <a:lnSpc>
                <a:spcPct val="150000"/>
              </a:lnSpc>
              <a:defRPr sz="3600"/>
            </a:lvl1pPr>
          </a:lstStyle>
          <a:p>
            <a:r>
              <a:rPr lang="nl-NL"/>
              <a:t>Klik om stijl te bewerken</a:t>
            </a:r>
            <a:endParaRPr lang="en-AU"/>
          </a:p>
        </p:txBody>
      </p:sp>
      <p:sp>
        <p:nvSpPr>
          <p:cNvPr id="114" name="Tijdelijke aanduiding voor tekst 11">
            <a:extLst>
              <a:ext uri="{FF2B5EF4-FFF2-40B4-BE49-F238E27FC236}">
                <a16:creationId xmlns:a16="http://schemas.microsoft.com/office/drawing/2014/main" id="{BAF2ED8A-7BEE-0848-8A4D-8848675874BC}"/>
              </a:ext>
            </a:extLst>
          </p:cNvPr>
          <p:cNvSpPr>
            <a:spLocks noGrp="1"/>
          </p:cNvSpPr>
          <p:nvPr>
            <p:ph type="body" sz="quarter" idx="22"/>
          </p:nvPr>
        </p:nvSpPr>
        <p:spPr>
          <a:xfrm>
            <a:off x="6360458" y="4249271"/>
            <a:ext cx="5163669" cy="1775688"/>
          </a:xfrm>
        </p:spPr>
        <p:txBody>
          <a:bodyPr anchor="t" anchorCtr="0"/>
          <a:lstStyle>
            <a:lvl1pPr>
              <a:defRPr sz="1600" b="0" i="0"/>
            </a:lvl1pPr>
          </a:lstStyle>
          <a:p>
            <a:endParaRPr lang="en-AU"/>
          </a:p>
        </p:txBody>
      </p:sp>
      <p:grpSp>
        <p:nvGrpSpPr>
          <p:cNvPr id="130" name="Groep 129">
            <a:extLst>
              <a:ext uri="{FF2B5EF4-FFF2-40B4-BE49-F238E27FC236}">
                <a16:creationId xmlns:a16="http://schemas.microsoft.com/office/drawing/2014/main" id="{F0288CEB-69B1-BA4E-AB94-99C7EF154500}"/>
              </a:ext>
            </a:extLst>
          </p:cNvPr>
          <p:cNvGrpSpPr/>
          <p:nvPr userDrawn="1"/>
        </p:nvGrpSpPr>
        <p:grpSpPr>
          <a:xfrm rot="5400000">
            <a:off x="3231778" y="817845"/>
            <a:ext cx="2998691" cy="1671168"/>
            <a:chOff x="8355001" y="5464371"/>
            <a:chExt cx="2998691" cy="1671168"/>
          </a:xfrm>
        </p:grpSpPr>
        <p:grpSp>
          <p:nvGrpSpPr>
            <p:cNvPr id="131" name="Groep 130">
              <a:extLst>
                <a:ext uri="{FF2B5EF4-FFF2-40B4-BE49-F238E27FC236}">
                  <a16:creationId xmlns:a16="http://schemas.microsoft.com/office/drawing/2014/main" id="{B960E548-4EB1-1441-BE74-211CB7BD4E2C}"/>
                </a:ext>
              </a:extLst>
            </p:cNvPr>
            <p:cNvGrpSpPr/>
            <p:nvPr userDrawn="1"/>
          </p:nvGrpSpPr>
          <p:grpSpPr>
            <a:xfrm>
              <a:off x="8355001" y="5464371"/>
              <a:ext cx="2998691" cy="762000"/>
              <a:chOff x="0" y="6051176"/>
              <a:chExt cx="12192000" cy="762000"/>
            </a:xfrm>
          </p:grpSpPr>
          <p:cxnSp>
            <p:nvCxnSpPr>
              <p:cNvPr id="139" name="Rechte verbindingslijn 138">
                <a:extLst>
                  <a:ext uri="{FF2B5EF4-FFF2-40B4-BE49-F238E27FC236}">
                    <a16:creationId xmlns:a16="http://schemas.microsoft.com/office/drawing/2014/main" id="{6F751D2B-F365-FD40-9B6F-30A805275EC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0" name="Rechte verbindingslijn 139">
                <a:extLst>
                  <a:ext uri="{FF2B5EF4-FFF2-40B4-BE49-F238E27FC236}">
                    <a16:creationId xmlns:a16="http://schemas.microsoft.com/office/drawing/2014/main" id="{38E9D9E7-9C40-8145-9B22-94F74521B588}"/>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1" name="Rechte verbindingslijn 140">
                <a:extLst>
                  <a:ext uri="{FF2B5EF4-FFF2-40B4-BE49-F238E27FC236}">
                    <a16:creationId xmlns:a16="http://schemas.microsoft.com/office/drawing/2014/main" id="{8ACD109A-139F-C242-A8DA-0E417205492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F534778A-96C7-E941-A8AA-45FC1A7DAD8F}"/>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9E038D9C-F801-A34A-A1C4-28F4634A539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294073B8-E1D4-9140-887A-9E45076AF126}"/>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2" name="Groep 131">
              <a:extLst>
                <a:ext uri="{FF2B5EF4-FFF2-40B4-BE49-F238E27FC236}">
                  <a16:creationId xmlns:a16="http://schemas.microsoft.com/office/drawing/2014/main" id="{7704EABF-935E-7245-83EA-B5BFD0C4FC49}"/>
                </a:ext>
              </a:extLst>
            </p:cNvPr>
            <p:cNvGrpSpPr/>
            <p:nvPr userDrawn="1"/>
          </p:nvGrpSpPr>
          <p:grpSpPr>
            <a:xfrm>
              <a:off x="8355001" y="6373539"/>
              <a:ext cx="2998691" cy="762000"/>
              <a:chOff x="0" y="6051176"/>
              <a:chExt cx="12192000" cy="762000"/>
            </a:xfrm>
          </p:grpSpPr>
          <p:cxnSp>
            <p:nvCxnSpPr>
              <p:cNvPr id="133" name="Rechte verbindingslijn 132">
                <a:extLst>
                  <a:ext uri="{FF2B5EF4-FFF2-40B4-BE49-F238E27FC236}">
                    <a16:creationId xmlns:a16="http://schemas.microsoft.com/office/drawing/2014/main" id="{580EEFCB-7FB7-394F-885D-8CFF3CBD2B90}"/>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04EF45C4-8496-724F-A964-E772A65FC8D6}"/>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F89813D6-79EF-994E-9C5E-14E0C59F8D65}"/>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297B30A9-93E5-A14A-922A-80A6ABF49167}"/>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A47C9993-E80C-FE4F-9B9C-D6BFDDCEF0CD}"/>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ACC09C65-F737-1F4B-A8DF-BFD23E2BB611}"/>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37" name="Groep 36">
            <a:extLst>
              <a:ext uri="{FF2B5EF4-FFF2-40B4-BE49-F238E27FC236}">
                <a16:creationId xmlns:a16="http://schemas.microsoft.com/office/drawing/2014/main" id="{9018A666-FD6A-A040-AE6C-0C429F449B8E}"/>
              </a:ext>
            </a:extLst>
          </p:cNvPr>
          <p:cNvGrpSpPr/>
          <p:nvPr userDrawn="1"/>
        </p:nvGrpSpPr>
        <p:grpSpPr>
          <a:xfrm rot="5400000">
            <a:off x="1713010" y="1122645"/>
            <a:ext cx="2998691" cy="1061568"/>
            <a:chOff x="8355001" y="5464371"/>
            <a:chExt cx="2998691" cy="1061568"/>
          </a:xfrm>
        </p:grpSpPr>
        <p:grpSp>
          <p:nvGrpSpPr>
            <p:cNvPr id="38" name="Groep 37">
              <a:extLst>
                <a:ext uri="{FF2B5EF4-FFF2-40B4-BE49-F238E27FC236}">
                  <a16:creationId xmlns:a16="http://schemas.microsoft.com/office/drawing/2014/main" id="{5C518093-12DA-304F-A2E8-28E357D17738}"/>
                </a:ext>
              </a:extLst>
            </p:cNvPr>
            <p:cNvGrpSpPr/>
            <p:nvPr userDrawn="1"/>
          </p:nvGrpSpPr>
          <p:grpSpPr>
            <a:xfrm>
              <a:off x="8355001" y="5464371"/>
              <a:ext cx="2998691" cy="762000"/>
              <a:chOff x="0" y="6051176"/>
              <a:chExt cx="12192000" cy="762000"/>
            </a:xfrm>
          </p:grpSpPr>
          <p:cxnSp>
            <p:nvCxnSpPr>
              <p:cNvPr id="46" name="Rechte verbindingslijn 45">
                <a:extLst>
                  <a:ext uri="{FF2B5EF4-FFF2-40B4-BE49-F238E27FC236}">
                    <a16:creationId xmlns:a16="http://schemas.microsoft.com/office/drawing/2014/main" id="{9D3F1B72-2ACA-274B-B7E3-194E0CC07305}"/>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9CB0FA8B-72C3-2041-9722-88EDC6FA26D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968E5DD-B8EA-4B4F-9BE1-085298898C4D}"/>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0ED4A14-A0E6-6C43-9E05-F62270ECB304}"/>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A94E9839-7568-404D-B1E2-48971EABB132}"/>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FCA98B4D-2B9B-234B-B08C-A84CC8A4B505}"/>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2A1B02-F1DA-2A40-B0B5-A8EAE04B27C0}"/>
                </a:ext>
              </a:extLst>
            </p:cNvPr>
            <p:cNvGrpSpPr/>
            <p:nvPr userDrawn="1"/>
          </p:nvGrpSpPr>
          <p:grpSpPr>
            <a:xfrm>
              <a:off x="8355001" y="6373539"/>
              <a:ext cx="2998691" cy="152400"/>
              <a:chOff x="0" y="6051176"/>
              <a:chExt cx="12192000" cy="152400"/>
            </a:xfrm>
          </p:grpSpPr>
          <p:cxnSp>
            <p:nvCxnSpPr>
              <p:cNvPr id="41" name="Rechte verbindingslijn 40">
                <a:extLst>
                  <a:ext uri="{FF2B5EF4-FFF2-40B4-BE49-F238E27FC236}">
                    <a16:creationId xmlns:a16="http://schemas.microsoft.com/office/drawing/2014/main" id="{30522521-096B-2C43-9F21-E0C18D7657D2}"/>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43E4191D-D7D7-D74C-81FA-C9344B4C85F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36" name="Tijdelijke aanduiding voor afbeelding 7">
            <a:extLst>
              <a:ext uri="{FF2B5EF4-FFF2-40B4-BE49-F238E27FC236}">
                <a16:creationId xmlns:a16="http://schemas.microsoft.com/office/drawing/2014/main" id="{840A41A9-F34A-694A-92AC-393792DA95C9}"/>
              </a:ext>
            </a:extLst>
          </p:cNvPr>
          <p:cNvSpPr>
            <a:spLocks noGrp="1"/>
          </p:cNvSpPr>
          <p:nvPr>
            <p:ph type="pic" sz="quarter" idx="11" hasCustomPrompt="1"/>
          </p:nvPr>
        </p:nvSpPr>
        <p:spPr>
          <a:xfrm rot="5400000">
            <a:off x="-511020" y="1599838"/>
            <a:ext cx="6416362" cy="5770844"/>
          </a:xfrm>
          <a:prstGeom prst="hexagon">
            <a:avLst>
              <a:gd name="adj" fmla="val 21712"/>
              <a:gd name="vf" fmla="val 115470"/>
            </a:avLst>
          </a:prstGeom>
          <a:solidFill>
            <a:schemeClr val="bg2"/>
          </a:solidFill>
        </p:spPr>
        <p:txBody>
          <a:bodyPr vert="vert270" anchor="ctr"/>
          <a:lstStyle>
            <a:lvl1pPr algn="ctr">
              <a:defRPr b="0" i="0"/>
            </a:lvl1pPr>
          </a:lstStyle>
          <a:p>
            <a:r>
              <a:rPr lang="en-AU"/>
              <a:t>Insert image</a:t>
            </a:r>
          </a:p>
        </p:txBody>
      </p:sp>
    </p:spTree>
    <p:extLst>
      <p:ext uri="{BB962C8B-B14F-4D97-AF65-F5344CB8AC3E}">
        <p14:creationId xmlns:p14="http://schemas.microsoft.com/office/powerpoint/2010/main" val="210982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C9C2D9E-FA9A-5747-8E99-4FB6910A1009}"/>
              </a:ext>
            </a:extLst>
          </p:cNvPr>
          <p:cNvSpPr>
            <a:spLocks noGrp="1"/>
          </p:cNvSpPr>
          <p:nvPr>
            <p:ph idx="1" hasCustomPrompt="1"/>
          </p:nvPr>
        </p:nvSpPr>
        <p:spPr>
          <a:xfrm>
            <a:off x="838200" y="3438741"/>
            <a:ext cx="2998691" cy="457200"/>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lumMod val="75000"/>
                  </a:schemeClr>
                </a:solidFill>
                <a:latin typeface="Roboto Slab" pitchFamily="2" charset="0"/>
              </a:defRPr>
            </a:lvl1pPr>
          </a:lstStyle>
          <a:p>
            <a:r>
              <a:rPr lang="nl-NL"/>
              <a:t>Step 1: </a:t>
            </a:r>
            <a:r>
              <a:rPr lang="nl-NL" err="1"/>
              <a:t>Align</a:t>
            </a:r>
            <a:endParaRPr lang="en-AU"/>
          </a:p>
        </p:txBody>
      </p:sp>
      <p:grpSp>
        <p:nvGrpSpPr>
          <p:cNvPr id="10" name="Groep 9">
            <a:extLst>
              <a:ext uri="{FF2B5EF4-FFF2-40B4-BE49-F238E27FC236}">
                <a16:creationId xmlns:a16="http://schemas.microsoft.com/office/drawing/2014/main" id="{9F744EA1-E2C5-654B-A97C-F0B15876B2BE}"/>
              </a:ext>
            </a:extLst>
          </p:cNvPr>
          <p:cNvGrpSpPr/>
          <p:nvPr userDrawn="1"/>
        </p:nvGrpSpPr>
        <p:grpSpPr>
          <a:xfrm>
            <a:off x="838200" y="6431651"/>
            <a:ext cx="2998691" cy="762000"/>
            <a:chOff x="0" y="6051176"/>
            <a:chExt cx="12192000" cy="762000"/>
          </a:xfrm>
        </p:grpSpPr>
        <p:cxnSp>
          <p:nvCxnSpPr>
            <p:cNvPr id="4" name="Rechte verbindingslijn 3">
              <a:extLst>
                <a:ext uri="{FF2B5EF4-FFF2-40B4-BE49-F238E27FC236}">
                  <a16:creationId xmlns:a16="http://schemas.microsoft.com/office/drawing/2014/main" id="{B6B037DE-5E27-3947-B4DE-760CD62A5594}"/>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0FD5342-C673-F84A-AF33-781D3DD67C9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A7FBBD06-8987-6040-836E-E4B3E16E4A9E}"/>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412124CF-21CC-D748-92EB-069982B7451A}"/>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F34F0961-24CC-AA43-9CAF-4D961F691CC6}"/>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4A644651-C041-2A43-980D-A366F7D91BFE}"/>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jdelijke aanduiding voor tekst 11">
            <a:extLst>
              <a:ext uri="{FF2B5EF4-FFF2-40B4-BE49-F238E27FC236}">
                <a16:creationId xmlns:a16="http://schemas.microsoft.com/office/drawing/2014/main" id="{E9EDCA7C-1BF2-6D49-8BAE-9B18AE18D1DC}"/>
              </a:ext>
            </a:extLst>
          </p:cNvPr>
          <p:cNvSpPr>
            <a:spLocks noGrp="1"/>
          </p:cNvSpPr>
          <p:nvPr>
            <p:ph type="body" sz="quarter" idx="10" hasCustomPrompt="1"/>
          </p:nvPr>
        </p:nvSpPr>
        <p:spPr>
          <a:xfrm>
            <a:off x="838200" y="4036759"/>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0" name="Tijdelijke aanduiding voor tekst 11">
            <a:extLst>
              <a:ext uri="{FF2B5EF4-FFF2-40B4-BE49-F238E27FC236}">
                <a16:creationId xmlns:a16="http://schemas.microsoft.com/office/drawing/2014/main" id="{1E1C84A2-3387-9741-A213-FE2E13F34601}"/>
              </a:ext>
            </a:extLst>
          </p:cNvPr>
          <p:cNvSpPr>
            <a:spLocks noGrp="1"/>
          </p:cNvSpPr>
          <p:nvPr>
            <p:ph type="body" sz="quarter" idx="11"/>
          </p:nvPr>
        </p:nvSpPr>
        <p:spPr>
          <a:xfrm>
            <a:off x="838200" y="4420932"/>
            <a:ext cx="2998691" cy="687600"/>
          </a:xfrm>
        </p:spPr>
        <p:txBody>
          <a:bodyPr anchor="t" anchorCtr="0"/>
          <a:lstStyle>
            <a:lvl1pPr>
              <a:defRPr sz="1400" b="0" i="0"/>
            </a:lvl1pPr>
          </a:lstStyle>
          <a:p>
            <a:endParaRPr lang="en-AU"/>
          </a:p>
        </p:txBody>
      </p:sp>
      <p:sp>
        <p:nvSpPr>
          <p:cNvPr id="41" name="Tijdelijke aanduiding voor tekst 11">
            <a:extLst>
              <a:ext uri="{FF2B5EF4-FFF2-40B4-BE49-F238E27FC236}">
                <a16:creationId xmlns:a16="http://schemas.microsoft.com/office/drawing/2014/main" id="{2E936AC5-538D-DF4F-ACD6-E1369B3B3E9C}"/>
              </a:ext>
            </a:extLst>
          </p:cNvPr>
          <p:cNvSpPr>
            <a:spLocks noGrp="1"/>
          </p:cNvSpPr>
          <p:nvPr>
            <p:ph type="body" sz="quarter" idx="12" hasCustomPrompt="1"/>
          </p:nvPr>
        </p:nvSpPr>
        <p:spPr>
          <a:xfrm>
            <a:off x="838200" y="525409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2" name="Tijdelijke aanduiding voor tekst 11">
            <a:extLst>
              <a:ext uri="{FF2B5EF4-FFF2-40B4-BE49-F238E27FC236}">
                <a16:creationId xmlns:a16="http://schemas.microsoft.com/office/drawing/2014/main" id="{5D5866A7-3DCD-274D-986B-C3AADF417BBD}"/>
              </a:ext>
            </a:extLst>
          </p:cNvPr>
          <p:cNvSpPr>
            <a:spLocks noGrp="1"/>
          </p:cNvSpPr>
          <p:nvPr>
            <p:ph type="body" sz="quarter" idx="13"/>
          </p:nvPr>
        </p:nvSpPr>
        <p:spPr>
          <a:xfrm>
            <a:off x="838200" y="5638272"/>
            <a:ext cx="2998800" cy="687600"/>
          </a:xfrm>
        </p:spPr>
        <p:txBody>
          <a:bodyPr anchor="t" anchorCtr="0"/>
          <a:lstStyle>
            <a:lvl1pPr>
              <a:defRPr sz="1400" b="0" i="0"/>
            </a:lvl1pPr>
          </a:lstStyle>
          <a:p>
            <a:endParaRPr lang="nl-NL"/>
          </a:p>
        </p:txBody>
      </p:sp>
      <p:sp>
        <p:nvSpPr>
          <p:cNvPr id="43" name="Tijdelijke aanduiding voor inhoud 2">
            <a:extLst>
              <a:ext uri="{FF2B5EF4-FFF2-40B4-BE49-F238E27FC236}">
                <a16:creationId xmlns:a16="http://schemas.microsoft.com/office/drawing/2014/main" id="{9AE1FB36-176C-8147-A0FF-255F869F0952}"/>
              </a:ext>
            </a:extLst>
          </p:cNvPr>
          <p:cNvSpPr>
            <a:spLocks noGrp="1"/>
          </p:cNvSpPr>
          <p:nvPr>
            <p:ph idx="14" hasCustomPrompt="1"/>
          </p:nvPr>
        </p:nvSpPr>
        <p:spPr>
          <a:xfrm>
            <a:off x="4596655" y="3069927"/>
            <a:ext cx="2998691" cy="445060"/>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lumMod val="75000"/>
                  </a:schemeClr>
                </a:solidFill>
                <a:latin typeface="Roboto Slab" pitchFamily="2" charset="0"/>
              </a:defRPr>
            </a:lvl1pPr>
          </a:lstStyle>
          <a:p>
            <a:r>
              <a:rPr lang="nl-NL"/>
              <a:t>Step 2: </a:t>
            </a:r>
            <a:r>
              <a:rPr lang="nl-NL" err="1"/>
              <a:t>Align</a:t>
            </a:r>
            <a:endParaRPr lang="en-AU"/>
          </a:p>
        </p:txBody>
      </p:sp>
      <p:sp>
        <p:nvSpPr>
          <p:cNvPr id="44" name="Tijdelijke aanduiding voor tekst 11">
            <a:extLst>
              <a:ext uri="{FF2B5EF4-FFF2-40B4-BE49-F238E27FC236}">
                <a16:creationId xmlns:a16="http://schemas.microsoft.com/office/drawing/2014/main" id="{57DDE58B-F06C-FF49-85C9-C2F839410D7C}"/>
              </a:ext>
            </a:extLst>
          </p:cNvPr>
          <p:cNvSpPr>
            <a:spLocks noGrp="1"/>
          </p:cNvSpPr>
          <p:nvPr>
            <p:ph type="body" sz="quarter" idx="15" hasCustomPrompt="1"/>
          </p:nvPr>
        </p:nvSpPr>
        <p:spPr>
          <a:xfrm>
            <a:off x="4596655" y="363021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5" name="Tijdelijke aanduiding voor tekst 11">
            <a:extLst>
              <a:ext uri="{FF2B5EF4-FFF2-40B4-BE49-F238E27FC236}">
                <a16:creationId xmlns:a16="http://schemas.microsoft.com/office/drawing/2014/main" id="{DA09B3A6-13CC-014F-B034-FEC1BCBDDF23}"/>
              </a:ext>
            </a:extLst>
          </p:cNvPr>
          <p:cNvSpPr>
            <a:spLocks noGrp="1"/>
          </p:cNvSpPr>
          <p:nvPr>
            <p:ph type="body" sz="quarter" idx="16"/>
          </p:nvPr>
        </p:nvSpPr>
        <p:spPr>
          <a:xfrm>
            <a:off x="4596654" y="4014392"/>
            <a:ext cx="2998800" cy="687600"/>
          </a:xfrm>
        </p:spPr>
        <p:txBody>
          <a:bodyPr anchor="t" anchorCtr="0"/>
          <a:lstStyle>
            <a:lvl1pPr>
              <a:defRPr sz="1400" b="0" i="0"/>
            </a:lvl1pPr>
          </a:lstStyle>
          <a:p>
            <a:endParaRPr lang="en-AU"/>
          </a:p>
        </p:txBody>
      </p:sp>
      <p:sp>
        <p:nvSpPr>
          <p:cNvPr id="46" name="Tijdelijke aanduiding voor tekst 11">
            <a:extLst>
              <a:ext uri="{FF2B5EF4-FFF2-40B4-BE49-F238E27FC236}">
                <a16:creationId xmlns:a16="http://schemas.microsoft.com/office/drawing/2014/main" id="{A5D8E62E-0B1A-7849-AD0D-AB2151D9E6BE}"/>
              </a:ext>
            </a:extLst>
          </p:cNvPr>
          <p:cNvSpPr>
            <a:spLocks noGrp="1"/>
          </p:cNvSpPr>
          <p:nvPr>
            <p:ph type="body" sz="quarter" idx="17" hasCustomPrompt="1"/>
          </p:nvPr>
        </p:nvSpPr>
        <p:spPr>
          <a:xfrm>
            <a:off x="4596654" y="4821273"/>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47" name="Tijdelijke aanduiding voor tekst 11">
            <a:extLst>
              <a:ext uri="{FF2B5EF4-FFF2-40B4-BE49-F238E27FC236}">
                <a16:creationId xmlns:a16="http://schemas.microsoft.com/office/drawing/2014/main" id="{8162ACBA-3252-9842-BB69-4131C85E1FF1}"/>
              </a:ext>
            </a:extLst>
          </p:cNvPr>
          <p:cNvSpPr>
            <a:spLocks noGrp="1"/>
          </p:cNvSpPr>
          <p:nvPr>
            <p:ph type="body" sz="quarter" idx="18"/>
          </p:nvPr>
        </p:nvSpPr>
        <p:spPr>
          <a:xfrm>
            <a:off x="4596653" y="5205447"/>
            <a:ext cx="2998800" cy="687600"/>
          </a:xfrm>
        </p:spPr>
        <p:txBody>
          <a:bodyPr anchor="t" anchorCtr="0"/>
          <a:lstStyle>
            <a:lvl1pPr>
              <a:defRPr sz="1400" b="0" i="0"/>
            </a:lvl1pPr>
          </a:lstStyle>
          <a:p>
            <a:endParaRPr lang="en-AU"/>
          </a:p>
        </p:txBody>
      </p:sp>
      <p:sp>
        <p:nvSpPr>
          <p:cNvPr id="48" name="Tijdelijke aanduiding voor inhoud 2">
            <a:extLst>
              <a:ext uri="{FF2B5EF4-FFF2-40B4-BE49-F238E27FC236}">
                <a16:creationId xmlns:a16="http://schemas.microsoft.com/office/drawing/2014/main" id="{B53FBA63-6BCB-9B45-B99B-5C32816D3693}"/>
              </a:ext>
            </a:extLst>
          </p:cNvPr>
          <p:cNvSpPr>
            <a:spLocks noGrp="1"/>
          </p:cNvSpPr>
          <p:nvPr>
            <p:ph idx="19" hasCustomPrompt="1"/>
          </p:nvPr>
        </p:nvSpPr>
        <p:spPr>
          <a:xfrm>
            <a:off x="8355001" y="2657227"/>
            <a:ext cx="2998691" cy="445060"/>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lumMod val="75000"/>
                  </a:schemeClr>
                </a:solidFill>
                <a:latin typeface="Roboto Slab" pitchFamily="2" charset="0"/>
              </a:defRPr>
            </a:lvl1pPr>
          </a:lstStyle>
          <a:p>
            <a:r>
              <a:rPr lang="nl-NL"/>
              <a:t>Step 1: </a:t>
            </a:r>
            <a:r>
              <a:rPr lang="nl-NL" err="1"/>
              <a:t>Align</a:t>
            </a:r>
            <a:endParaRPr lang="en-AU"/>
          </a:p>
        </p:txBody>
      </p:sp>
      <p:sp>
        <p:nvSpPr>
          <p:cNvPr id="49" name="Tijdelijke aanduiding voor tekst 11">
            <a:extLst>
              <a:ext uri="{FF2B5EF4-FFF2-40B4-BE49-F238E27FC236}">
                <a16:creationId xmlns:a16="http://schemas.microsoft.com/office/drawing/2014/main" id="{5F3DE506-C624-5441-AA0D-788A9A4D3031}"/>
              </a:ext>
            </a:extLst>
          </p:cNvPr>
          <p:cNvSpPr>
            <a:spLocks noGrp="1"/>
          </p:cNvSpPr>
          <p:nvPr>
            <p:ph type="body" sz="quarter" idx="20" hasCustomPrompt="1"/>
          </p:nvPr>
        </p:nvSpPr>
        <p:spPr>
          <a:xfrm>
            <a:off x="8355001" y="3217518"/>
            <a:ext cx="2998691"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0" name="Tijdelijke aanduiding voor tekst 11">
            <a:extLst>
              <a:ext uri="{FF2B5EF4-FFF2-40B4-BE49-F238E27FC236}">
                <a16:creationId xmlns:a16="http://schemas.microsoft.com/office/drawing/2014/main" id="{20830AE6-C533-4941-AC32-FB75E6DB05D3}"/>
              </a:ext>
            </a:extLst>
          </p:cNvPr>
          <p:cNvSpPr>
            <a:spLocks noGrp="1"/>
          </p:cNvSpPr>
          <p:nvPr>
            <p:ph type="body" sz="quarter" idx="21"/>
          </p:nvPr>
        </p:nvSpPr>
        <p:spPr>
          <a:xfrm>
            <a:off x="8355000" y="3601692"/>
            <a:ext cx="2998800" cy="687600"/>
          </a:xfrm>
        </p:spPr>
        <p:txBody>
          <a:bodyPr anchor="t" anchorCtr="0"/>
          <a:lstStyle>
            <a:lvl1pPr>
              <a:defRPr sz="1400" b="0" i="0"/>
            </a:lvl1pPr>
          </a:lstStyle>
          <a:p>
            <a:endParaRPr lang="en-AU"/>
          </a:p>
        </p:txBody>
      </p:sp>
      <p:sp>
        <p:nvSpPr>
          <p:cNvPr id="51" name="Tijdelijke aanduiding voor tekst 11">
            <a:extLst>
              <a:ext uri="{FF2B5EF4-FFF2-40B4-BE49-F238E27FC236}">
                <a16:creationId xmlns:a16="http://schemas.microsoft.com/office/drawing/2014/main" id="{2B6A4A5B-4B49-9F4C-B274-52B0DDB1051A}"/>
              </a:ext>
            </a:extLst>
          </p:cNvPr>
          <p:cNvSpPr>
            <a:spLocks noGrp="1"/>
          </p:cNvSpPr>
          <p:nvPr>
            <p:ph type="body" sz="quarter" idx="22" hasCustomPrompt="1"/>
          </p:nvPr>
        </p:nvSpPr>
        <p:spPr>
          <a:xfrm>
            <a:off x="8355000" y="4404523"/>
            <a:ext cx="3406590" cy="227852"/>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52" name="Tijdelijke aanduiding voor tekst 11">
            <a:extLst>
              <a:ext uri="{FF2B5EF4-FFF2-40B4-BE49-F238E27FC236}">
                <a16:creationId xmlns:a16="http://schemas.microsoft.com/office/drawing/2014/main" id="{D43DDD23-7E22-4040-8B06-E220C143F07D}"/>
              </a:ext>
            </a:extLst>
          </p:cNvPr>
          <p:cNvSpPr>
            <a:spLocks noGrp="1"/>
          </p:cNvSpPr>
          <p:nvPr>
            <p:ph type="body" sz="quarter" idx="23"/>
          </p:nvPr>
        </p:nvSpPr>
        <p:spPr>
          <a:xfrm>
            <a:off x="8354999" y="4788696"/>
            <a:ext cx="2998800" cy="687600"/>
          </a:xfrm>
        </p:spPr>
        <p:txBody>
          <a:bodyPr anchor="t" anchorCtr="0"/>
          <a:lstStyle>
            <a:lvl1pPr>
              <a:defRPr sz="1400" b="0" i="0"/>
            </a:lvl1pPr>
          </a:lstStyle>
          <a:p>
            <a:endParaRPr lang="en-AU"/>
          </a:p>
        </p:txBody>
      </p:sp>
      <p:grpSp>
        <p:nvGrpSpPr>
          <p:cNvPr id="53" name="Groep 52">
            <a:extLst>
              <a:ext uri="{FF2B5EF4-FFF2-40B4-BE49-F238E27FC236}">
                <a16:creationId xmlns:a16="http://schemas.microsoft.com/office/drawing/2014/main" id="{DFAC767A-2609-A447-AFB2-448802D3225F}"/>
              </a:ext>
            </a:extLst>
          </p:cNvPr>
          <p:cNvGrpSpPr/>
          <p:nvPr userDrawn="1"/>
        </p:nvGrpSpPr>
        <p:grpSpPr>
          <a:xfrm>
            <a:off x="4596654" y="6030142"/>
            <a:ext cx="2998691" cy="762000"/>
            <a:chOff x="0" y="6051176"/>
            <a:chExt cx="12192000" cy="762000"/>
          </a:xfrm>
        </p:grpSpPr>
        <p:cxnSp>
          <p:nvCxnSpPr>
            <p:cNvPr id="54" name="Rechte verbindingslijn 53">
              <a:extLst>
                <a:ext uri="{FF2B5EF4-FFF2-40B4-BE49-F238E27FC236}">
                  <a16:creationId xmlns:a16="http://schemas.microsoft.com/office/drawing/2014/main" id="{37195FF7-FB46-9B4A-8F48-BAAD34F1D24E}"/>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59A82D24-9420-034E-B30B-D3352DCAFD5D}"/>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7F7F2218-0DBE-1840-B770-6861E4495132}"/>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B85CCA00-8FCF-C54F-92B8-2372AC089CCE}"/>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9DABFFF5-497B-5D47-97F9-E31B70FBEBD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35700BB0-129F-6749-B267-4D2097B5FE71}"/>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6FAE8838-BD6D-B648-95E8-AEA8F9A5A991}"/>
              </a:ext>
            </a:extLst>
          </p:cNvPr>
          <p:cNvGrpSpPr/>
          <p:nvPr userDrawn="1"/>
        </p:nvGrpSpPr>
        <p:grpSpPr>
          <a:xfrm>
            <a:off x="8355001" y="5602688"/>
            <a:ext cx="2998691" cy="762000"/>
            <a:chOff x="0" y="6051176"/>
            <a:chExt cx="12192000" cy="762000"/>
          </a:xfrm>
        </p:grpSpPr>
        <p:cxnSp>
          <p:nvCxnSpPr>
            <p:cNvPr id="61" name="Rechte verbindingslijn 60">
              <a:extLst>
                <a:ext uri="{FF2B5EF4-FFF2-40B4-BE49-F238E27FC236}">
                  <a16:creationId xmlns:a16="http://schemas.microsoft.com/office/drawing/2014/main" id="{6ABA1AED-55EF-6344-8789-F220ED496DEC}"/>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E00427CD-A341-054A-8C75-37145091C4BC}"/>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1A90D6AF-004A-F14E-95A5-91114814D59A}"/>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2AA92209-4B09-1443-8F5B-B47D1E65D0A4}"/>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5CD9FCEE-2D56-6B4E-A704-5B3FB1BD05DB}"/>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5A758B56-E71E-FE48-A24C-7EEB7A39B630}"/>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67" name="Groep 66">
            <a:extLst>
              <a:ext uri="{FF2B5EF4-FFF2-40B4-BE49-F238E27FC236}">
                <a16:creationId xmlns:a16="http://schemas.microsoft.com/office/drawing/2014/main" id="{0F8083CF-AAFD-4644-944C-0161DF45C8AD}"/>
              </a:ext>
            </a:extLst>
          </p:cNvPr>
          <p:cNvGrpSpPr/>
          <p:nvPr userDrawn="1"/>
        </p:nvGrpSpPr>
        <p:grpSpPr>
          <a:xfrm>
            <a:off x="4596654" y="6983310"/>
            <a:ext cx="2998691" cy="762000"/>
            <a:chOff x="0" y="6051176"/>
            <a:chExt cx="12192000" cy="762000"/>
          </a:xfrm>
        </p:grpSpPr>
        <p:cxnSp>
          <p:nvCxnSpPr>
            <p:cNvPr id="68" name="Rechte verbindingslijn 67">
              <a:extLst>
                <a:ext uri="{FF2B5EF4-FFF2-40B4-BE49-F238E27FC236}">
                  <a16:creationId xmlns:a16="http://schemas.microsoft.com/office/drawing/2014/main" id="{FA77FB14-CB66-E54C-A9B5-4885ECB90C81}"/>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2D59776D-E676-3544-B932-2C1F84E37AB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EC52AFF0-13B7-8049-8D28-9E53C81191A0}"/>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F5108EBC-0145-DB4A-A616-AF7459B9428E}"/>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3F9CD8A5-AE79-2144-8905-42036AE63700}"/>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1CADA78D-4842-9B46-9C0D-46E23FBD941B}"/>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4" name="Groep 73">
            <a:extLst>
              <a:ext uri="{FF2B5EF4-FFF2-40B4-BE49-F238E27FC236}">
                <a16:creationId xmlns:a16="http://schemas.microsoft.com/office/drawing/2014/main" id="{0782FAB3-DC57-0E42-B23D-E78858053421}"/>
              </a:ext>
            </a:extLst>
          </p:cNvPr>
          <p:cNvGrpSpPr/>
          <p:nvPr userDrawn="1"/>
        </p:nvGrpSpPr>
        <p:grpSpPr>
          <a:xfrm>
            <a:off x="8355001" y="6521011"/>
            <a:ext cx="2998691" cy="762000"/>
            <a:chOff x="0" y="6051176"/>
            <a:chExt cx="12192000" cy="762000"/>
          </a:xfrm>
        </p:grpSpPr>
        <p:cxnSp>
          <p:nvCxnSpPr>
            <p:cNvPr id="75" name="Rechte verbindingslijn 74">
              <a:extLst>
                <a:ext uri="{FF2B5EF4-FFF2-40B4-BE49-F238E27FC236}">
                  <a16:creationId xmlns:a16="http://schemas.microsoft.com/office/drawing/2014/main" id="{E7B72ACB-67A4-6443-80FF-E3A572D30B7F}"/>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AED3AB31-037B-C342-A890-F1DB0C382EB7}"/>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9D283075-4350-1C43-BB44-61584205A4D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850F5A91-B561-1F48-82EF-AE8984FCC710}"/>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2FD6DEDB-82D5-8A47-B2F0-98012C0C04E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2480CCF1-B6AA-7D40-87A8-F381A1D0F350}"/>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1574892"/>
            <a:ext cx="6757145" cy="475602"/>
          </a:xfrm>
        </p:spPr>
        <p:txBody>
          <a:bodyPr anchor="t" anchorCtr="0"/>
          <a:lstStyle>
            <a:lvl1pPr>
              <a:defRPr b="0" i="0"/>
            </a:lvl1pPr>
          </a:lstStyle>
          <a:p>
            <a:r>
              <a:rPr lang="nl-NL" err="1"/>
              <a:t>Insert</a:t>
            </a:r>
            <a:r>
              <a:rPr lang="nl-NL"/>
              <a:t> </a:t>
            </a:r>
            <a:r>
              <a:rPr lang="nl-NL" err="1"/>
              <a:t>text</a:t>
            </a:r>
            <a:endParaRPr lang="en-AU"/>
          </a:p>
        </p:txBody>
      </p:sp>
      <p:grpSp>
        <p:nvGrpSpPr>
          <p:cNvPr id="82" name="Groep 81">
            <a:extLst>
              <a:ext uri="{FF2B5EF4-FFF2-40B4-BE49-F238E27FC236}">
                <a16:creationId xmlns:a16="http://schemas.microsoft.com/office/drawing/2014/main" id="{4E2545D5-99F0-274F-97B8-1A80AB11BC53}"/>
              </a:ext>
            </a:extLst>
          </p:cNvPr>
          <p:cNvGrpSpPr/>
          <p:nvPr userDrawn="1"/>
        </p:nvGrpSpPr>
        <p:grpSpPr>
          <a:xfrm>
            <a:off x="8355001" y="7267619"/>
            <a:ext cx="2998691" cy="762000"/>
            <a:chOff x="0" y="6051176"/>
            <a:chExt cx="12192000" cy="762000"/>
          </a:xfrm>
        </p:grpSpPr>
        <p:cxnSp>
          <p:nvCxnSpPr>
            <p:cNvPr id="83" name="Rechte verbindingslijn 82">
              <a:extLst>
                <a:ext uri="{FF2B5EF4-FFF2-40B4-BE49-F238E27FC236}">
                  <a16:creationId xmlns:a16="http://schemas.microsoft.com/office/drawing/2014/main" id="{2FF3DFE8-A81C-1640-90DD-8530CCB5071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FE219CBA-9BCB-3045-A9F1-4323C3DC56E9}"/>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BC397DF7-B9D2-974B-A6F1-0B67DD90952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6" name="Rechte verbindingslijn 85">
              <a:extLst>
                <a:ext uri="{FF2B5EF4-FFF2-40B4-BE49-F238E27FC236}">
                  <a16:creationId xmlns:a16="http://schemas.microsoft.com/office/drawing/2014/main" id="{7740C50A-26AC-A64E-A2A8-AA1598599F31}"/>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6804DF8A-401A-1242-B088-DAD408379782}"/>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95BBC54-38FE-694C-8209-31227F28866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Tree>
    <p:extLst>
      <p:ext uri="{BB962C8B-B14F-4D97-AF65-F5344CB8AC3E}">
        <p14:creationId xmlns:p14="http://schemas.microsoft.com/office/powerpoint/2010/main" val="38585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1574892"/>
            <a:ext cx="6757145" cy="475602"/>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Tree>
    <p:extLst>
      <p:ext uri="{BB962C8B-B14F-4D97-AF65-F5344CB8AC3E}">
        <p14:creationId xmlns:p14="http://schemas.microsoft.com/office/powerpoint/2010/main" val="300067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Titel en object">
    <p:spTree>
      <p:nvGrpSpPr>
        <p:cNvPr id="1" name=""/>
        <p:cNvGrpSpPr/>
        <p:nvPr/>
      </p:nvGrpSpPr>
      <p:grpSpPr>
        <a:xfrm>
          <a:off x="0" y="0"/>
          <a:ext cx="0" cy="0"/>
          <a:chOff x="0" y="0"/>
          <a:chExt cx="0" cy="0"/>
        </a:xfrm>
      </p:grpSpPr>
      <p:sp>
        <p:nvSpPr>
          <p:cNvPr id="81" name="Tijdelijke aanduiding voor tekst 11">
            <a:extLst>
              <a:ext uri="{FF2B5EF4-FFF2-40B4-BE49-F238E27FC236}">
                <a16:creationId xmlns:a16="http://schemas.microsoft.com/office/drawing/2014/main" id="{A5F0C6CD-3280-2442-8D42-25C1FB893C35}"/>
              </a:ext>
            </a:extLst>
          </p:cNvPr>
          <p:cNvSpPr>
            <a:spLocks noGrp="1"/>
          </p:cNvSpPr>
          <p:nvPr>
            <p:ph type="body" sz="quarter" idx="24" hasCustomPrompt="1"/>
          </p:nvPr>
        </p:nvSpPr>
        <p:spPr>
          <a:xfrm>
            <a:off x="838200" y="1574892"/>
            <a:ext cx="6757145" cy="475602"/>
          </a:xfrm>
        </p:spPr>
        <p:txBody>
          <a:bodyPr anchor="t" anchorCtr="0"/>
          <a:lstStyle>
            <a:lvl1pPr>
              <a:defRPr b="0" i="0"/>
            </a:lvl1pPr>
          </a:lstStyle>
          <a:p>
            <a:r>
              <a:rPr lang="nl-NL" err="1"/>
              <a:t>Insert</a:t>
            </a:r>
            <a:r>
              <a:rPr lang="nl-NL"/>
              <a:t> </a:t>
            </a:r>
            <a:r>
              <a:rPr lang="nl-NL" err="1"/>
              <a:t>text</a:t>
            </a:r>
            <a:endParaRPr lang="en-AU"/>
          </a:p>
        </p:txBody>
      </p:sp>
      <p:sp>
        <p:nvSpPr>
          <p:cNvPr id="11" name="Titel 10">
            <a:extLst>
              <a:ext uri="{FF2B5EF4-FFF2-40B4-BE49-F238E27FC236}">
                <a16:creationId xmlns:a16="http://schemas.microsoft.com/office/drawing/2014/main" id="{35E9C847-7F6C-514A-8B25-6F09B7DCEFB2}"/>
              </a:ext>
            </a:extLst>
          </p:cNvPr>
          <p:cNvSpPr>
            <a:spLocks noGrp="1"/>
          </p:cNvSpPr>
          <p:nvPr>
            <p:ph type="title"/>
          </p:nvPr>
        </p:nvSpPr>
        <p:spPr/>
        <p:txBody>
          <a:bodyPr/>
          <a:lstStyle>
            <a:lvl1pPr>
              <a:defRPr>
                <a:solidFill>
                  <a:schemeClr val="tx2"/>
                </a:solidFill>
              </a:defRPr>
            </a:lvl1pPr>
          </a:lstStyle>
          <a:p>
            <a:r>
              <a:rPr lang="nl-NL"/>
              <a:t>Klik om stijl te bewerken</a:t>
            </a:r>
            <a:endParaRPr lang="en-AU"/>
          </a:p>
        </p:txBody>
      </p:sp>
    </p:spTree>
    <p:extLst>
      <p:ext uri="{BB962C8B-B14F-4D97-AF65-F5344CB8AC3E}">
        <p14:creationId xmlns:p14="http://schemas.microsoft.com/office/powerpoint/2010/main" val="228835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114" name="Tijdelijke aanduiding voor tekst 11">
            <a:extLst>
              <a:ext uri="{FF2B5EF4-FFF2-40B4-BE49-F238E27FC236}">
                <a16:creationId xmlns:a16="http://schemas.microsoft.com/office/drawing/2014/main" id="{BAF2ED8A-7BEE-0848-8A4D-8848675874BC}"/>
              </a:ext>
            </a:extLst>
          </p:cNvPr>
          <p:cNvSpPr>
            <a:spLocks noGrp="1"/>
          </p:cNvSpPr>
          <p:nvPr>
            <p:ph type="body" sz="quarter" idx="22"/>
          </p:nvPr>
        </p:nvSpPr>
        <p:spPr>
          <a:xfrm>
            <a:off x="838200" y="4938163"/>
            <a:ext cx="4164106" cy="1086795"/>
          </a:xfrm>
        </p:spPr>
        <p:txBody>
          <a:bodyPr anchor="t" anchorCtr="0"/>
          <a:lstStyle>
            <a:lvl1pPr>
              <a:defRPr sz="1600" b="0" i="0"/>
            </a:lvl1pPr>
          </a:lstStyle>
          <a:p>
            <a:endParaRPr lang="en-AU"/>
          </a:p>
        </p:txBody>
      </p:sp>
      <p:sp>
        <p:nvSpPr>
          <p:cNvPr id="15" name="Titel 14">
            <a:extLst>
              <a:ext uri="{FF2B5EF4-FFF2-40B4-BE49-F238E27FC236}">
                <a16:creationId xmlns:a16="http://schemas.microsoft.com/office/drawing/2014/main" id="{B2569015-0BAE-D44E-BCAD-C9F63770B97C}"/>
              </a:ext>
            </a:extLst>
          </p:cNvPr>
          <p:cNvSpPr>
            <a:spLocks noGrp="1"/>
          </p:cNvSpPr>
          <p:nvPr>
            <p:ph type="title"/>
          </p:nvPr>
        </p:nvSpPr>
        <p:spPr>
          <a:xfrm>
            <a:off x="838200" y="2206627"/>
            <a:ext cx="4164106" cy="2511705"/>
          </a:xfrm>
        </p:spPr>
        <p:txBody>
          <a:bodyPr/>
          <a:lstStyle/>
          <a:p>
            <a:r>
              <a:rPr lang="nl-NL"/>
              <a:t>Klik om stijl te bewerken</a:t>
            </a:r>
            <a:endParaRPr lang="en-AU"/>
          </a:p>
        </p:txBody>
      </p:sp>
      <p:sp>
        <p:nvSpPr>
          <p:cNvPr id="163" name="Tijdelijke aanduiding voor tekst 11">
            <a:extLst>
              <a:ext uri="{FF2B5EF4-FFF2-40B4-BE49-F238E27FC236}">
                <a16:creationId xmlns:a16="http://schemas.microsoft.com/office/drawing/2014/main" id="{1DF823BC-F25D-4847-A190-F53851311588}"/>
              </a:ext>
            </a:extLst>
          </p:cNvPr>
          <p:cNvSpPr>
            <a:spLocks noGrp="1"/>
          </p:cNvSpPr>
          <p:nvPr>
            <p:ph type="body" sz="quarter" idx="31" hasCustomPrompt="1"/>
          </p:nvPr>
        </p:nvSpPr>
        <p:spPr>
          <a:xfrm>
            <a:off x="7239000" y="828675"/>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64" name="Tijdelijke aanduiding voor tekst 11">
            <a:extLst>
              <a:ext uri="{FF2B5EF4-FFF2-40B4-BE49-F238E27FC236}">
                <a16:creationId xmlns:a16="http://schemas.microsoft.com/office/drawing/2014/main" id="{C87984A7-4ADE-6B49-BDAA-59FF40F8D3C1}"/>
              </a:ext>
            </a:extLst>
          </p:cNvPr>
          <p:cNvSpPr>
            <a:spLocks noGrp="1"/>
          </p:cNvSpPr>
          <p:nvPr>
            <p:ph type="body" sz="quarter" idx="32"/>
          </p:nvPr>
        </p:nvSpPr>
        <p:spPr>
          <a:xfrm>
            <a:off x="7239000" y="1212847"/>
            <a:ext cx="4406153" cy="723529"/>
          </a:xfrm>
        </p:spPr>
        <p:txBody>
          <a:bodyPr anchor="t" anchorCtr="0"/>
          <a:lstStyle>
            <a:lvl1pPr>
              <a:defRPr sz="1400" b="0" i="0"/>
            </a:lvl1pPr>
          </a:lstStyle>
          <a:p>
            <a:endParaRPr lang="en-AU"/>
          </a:p>
        </p:txBody>
      </p:sp>
      <p:sp>
        <p:nvSpPr>
          <p:cNvPr id="165" name="Tijdelijke aanduiding voor tekst 11">
            <a:extLst>
              <a:ext uri="{FF2B5EF4-FFF2-40B4-BE49-F238E27FC236}">
                <a16:creationId xmlns:a16="http://schemas.microsoft.com/office/drawing/2014/main" id="{87830FCA-8BAC-4A4B-8FA7-D5226AEBC93E}"/>
              </a:ext>
            </a:extLst>
          </p:cNvPr>
          <p:cNvSpPr>
            <a:spLocks noGrp="1"/>
          </p:cNvSpPr>
          <p:nvPr>
            <p:ph type="body" sz="quarter" idx="33" hasCustomPrompt="1"/>
          </p:nvPr>
        </p:nvSpPr>
        <p:spPr>
          <a:xfrm>
            <a:off x="7252447" y="2206627"/>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66" name="Tijdelijke aanduiding voor tekst 11">
            <a:extLst>
              <a:ext uri="{FF2B5EF4-FFF2-40B4-BE49-F238E27FC236}">
                <a16:creationId xmlns:a16="http://schemas.microsoft.com/office/drawing/2014/main" id="{3156E3EF-EACC-D943-B6AA-9721B8DB0421}"/>
              </a:ext>
            </a:extLst>
          </p:cNvPr>
          <p:cNvSpPr>
            <a:spLocks noGrp="1"/>
          </p:cNvSpPr>
          <p:nvPr>
            <p:ph type="body" sz="quarter" idx="34"/>
          </p:nvPr>
        </p:nvSpPr>
        <p:spPr>
          <a:xfrm>
            <a:off x="7252447" y="2590799"/>
            <a:ext cx="4406153" cy="730626"/>
          </a:xfrm>
        </p:spPr>
        <p:txBody>
          <a:bodyPr anchor="t" anchorCtr="0"/>
          <a:lstStyle>
            <a:lvl1pPr>
              <a:defRPr sz="1400" b="0" i="0"/>
            </a:lvl1pPr>
          </a:lstStyle>
          <a:p>
            <a:endParaRPr lang="en-AU"/>
          </a:p>
        </p:txBody>
      </p:sp>
      <p:sp>
        <p:nvSpPr>
          <p:cNvPr id="167" name="Tijdelijke aanduiding voor tekst 11">
            <a:extLst>
              <a:ext uri="{FF2B5EF4-FFF2-40B4-BE49-F238E27FC236}">
                <a16:creationId xmlns:a16="http://schemas.microsoft.com/office/drawing/2014/main" id="{16EADFD2-7F7A-FB49-BF88-E65B1C2215CF}"/>
              </a:ext>
            </a:extLst>
          </p:cNvPr>
          <p:cNvSpPr>
            <a:spLocks noGrp="1"/>
          </p:cNvSpPr>
          <p:nvPr>
            <p:ph type="body" sz="quarter" idx="35" hasCustomPrompt="1"/>
          </p:nvPr>
        </p:nvSpPr>
        <p:spPr>
          <a:xfrm>
            <a:off x="7252447" y="3600160"/>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68" name="Tijdelijke aanduiding voor tekst 11">
            <a:extLst>
              <a:ext uri="{FF2B5EF4-FFF2-40B4-BE49-F238E27FC236}">
                <a16:creationId xmlns:a16="http://schemas.microsoft.com/office/drawing/2014/main" id="{F25DD3D1-C7FF-6F4D-BE52-79A636EE62C5}"/>
              </a:ext>
            </a:extLst>
          </p:cNvPr>
          <p:cNvSpPr>
            <a:spLocks noGrp="1"/>
          </p:cNvSpPr>
          <p:nvPr>
            <p:ph type="body" sz="quarter" idx="36"/>
          </p:nvPr>
        </p:nvSpPr>
        <p:spPr>
          <a:xfrm>
            <a:off x="7252447" y="3984332"/>
            <a:ext cx="4406153" cy="734000"/>
          </a:xfrm>
        </p:spPr>
        <p:txBody>
          <a:bodyPr anchor="t" anchorCtr="0"/>
          <a:lstStyle>
            <a:lvl1pPr>
              <a:defRPr sz="1400" b="0" i="0"/>
            </a:lvl1pPr>
          </a:lstStyle>
          <a:p>
            <a:endParaRPr lang="en-AU"/>
          </a:p>
        </p:txBody>
      </p:sp>
      <p:sp>
        <p:nvSpPr>
          <p:cNvPr id="169" name="Tijdelijke aanduiding voor tekst 11">
            <a:extLst>
              <a:ext uri="{FF2B5EF4-FFF2-40B4-BE49-F238E27FC236}">
                <a16:creationId xmlns:a16="http://schemas.microsoft.com/office/drawing/2014/main" id="{47E0B905-B259-DE40-9679-C98F15D05899}"/>
              </a:ext>
            </a:extLst>
          </p:cNvPr>
          <p:cNvSpPr>
            <a:spLocks noGrp="1"/>
          </p:cNvSpPr>
          <p:nvPr>
            <p:ph type="body" sz="quarter" idx="37" hasCustomPrompt="1"/>
          </p:nvPr>
        </p:nvSpPr>
        <p:spPr>
          <a:xfrm>
            <a:off x="7252447" y="4938164"/>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70" name="Tijdelijke aanduiding voor tekst 11">
            <a:extLst>
              <a:ext uri="{FF2B5EF4-FFF2-40B4-BE49-F238E27FC236}">
                <a16:creationId xmlns:a16="http://schemas.microsoft.com/office/drawing/2014/main" id="{AC16E7A6-FD2E-0347-B5BC-67C7C9D3E2E6}"/>
              </a:ext>
            </a:extLst>
          </p:cNvPr>
          <p:cNvSpPr>
            <a:spLocks noGrp="1"/>
          </p:cNvSpPr>
          <p:nvPr>
            <p:ph type="body" sz="quarter" idx="38"/>
          </p:nvPr>
        </p:nvSpPr>
        <p:spPr>
          <a:xfrm>
            <a:off x="7252447" y="5322336"/>
            <a:ext cx="4406153" cy="702623"/>
          </a:xfrm>
        </p:spPr>
        <p:txBody>
          <a:bodyPr anchor="t" anchorCtr="0"/>
          <a:lstStyle>
            <a:lvl1pPr>
              <a:defRPr sz="1400" b="0" i="0"/>
            </a:lvl1pPr>
          </a:lstStyle>
          <a:p>
            <a:endParaRPr lang="en-AU"/>
          </a:p>
        </p:txBody>
      </p:sp>
      <p:sp>
        <p:nvSpPr>
          <p:cNvPr id="186" name="Tijdelijke aanduiding voor afbeelding 13">
            <a:extLst>
              <a:ext uri="{FF2B5EF4-FFF2-40B4-BE49-F238E27FC236}">
                <a16:creationId xmlns:a16="http://schemas.microsoft.com/office/drawing/2014/main" id="{2D55635D-2AEC-9448-93CB-03C29795C21A}"/>
              </a:ext>
            </a:extLst>
          </p:cNvPr>
          <p:cNvSpPr>
            <a:spLocks noGrp="1"/>
          </p:cNvSpPr>
          <p:nvPr>
            <p:ph type="pic" sz="quarter" idx="18" hasCustomPrompt="1"/>
          </p:nvPr>
        </p:nvSpPr>
        <p:spPr>
          <a:xfrm>
            <a:off x="6297706" y="828675"/>
            <a:ext cx="681318" cy="680299"/>
          </a:xfrm>
        </p:spPr>
        <p:txBody>
          <a:bodyPr anchor="ctr"/>
          <a:lstStyle>
            <a:lvl1pPr algn="ctr">
              <a:defRPr b="0" i="0"/>
            </a:lvl1pPr>
          </a:lstStyle>
          <a:p>
            <a:r>
              <a:rPr lang="en-AU"/>
              <a:t>Insert </a:t>
            </a:r>
            <a:br>
              <a:rPr lang="en-AU"/>
            </a:br>
            <a:r>
              <a:rPr lang="en-AU"/>
              <a:t>icon</a:t>
            </a:r>
          </a:p>
        </p:txBody>
      </p:sp>
      <p:sp>
        <p:nvSpPr>
          <p:cNvPr id="187" name="Tijdelijke aanduiding voor afbeelding 13">
            <a:extLst>
              <a:ext uri="{FF2B5EF4-FFF2-40B4-BE49-F238E27FC236}">
                <a16:creationId xmlns:a16="http://schemas.microsoft.com/office/drawing/2014/main" id="{D5CC2474-AB6A-EB4C-9B5B-A065364C6ED2}"/>
              </a:ext>
            </a:extLst>
          </p:cNvPr>
          <p:cNvSpPr>
            <a:spLocks noGrp="1"/>
          </p:cNvSpPr>
          <p:nvPr>
            <p:ph type="pic" sz="quarter" idx="39" hasCustomPrompt="1"/>
          </p:nvPr>
        </p:nvSpPr>
        <p:spPr>
          <a:xfrm>
            <a:off x="6297706" y="2206627"/>
            <a:ext cx="681318" cy="680299"/>
          </a:xfrm>
        </p:spPr>
        <p:txBody>
          <a:bodyPr anchor="ctr"/>
          <a:lstStyle>
            <a:lvl1pPr algn="ctr">
              <a:defRPr b="0" i="0"/>
            </a:lvl1pPr>
          </a:lstStyle>
          <a:p>
            <a:r>
              <a:rPr lang="en-AU"/>
              <a:t>Insert </a:t>
            </a:r>
            <a:br>
              <a:rPr lang="en-AU"/>
            </a:br>
            <a:r>
              <a:rPr lang="en-AU"/>
              <a:t>icon</a:t>
            </a:r>
          </a:p>
        </p:txBody>
      </p:sp>
      <p:sp>
        <p:nvSpPr>
          <p:cNvPr id="188" name="Tijdelijke aanduiding voor afbeelding 13">
            <a:extLst>
              <a:ext uri="{FF2B5EF4-FFF2-40B4-BE49-F238E27FC236}">
                <a16:creationId xmlns:a16="http://schemas.microsoft.com/office/drawing/2014/main" id="{094197D7-7153-7848-AF4E-3BD7A8D18994}"/>
              </a:ext>
            </a:extLst>
          </p:cNvPr>
          <p:cNvSpPr>
            <a:spLocks noGrp="1"/>
          </p:cNvSpPr>
          <p:nvPr>
            <p:ph type="pic" sz="quarter" idx="40" hasCustomPrompt="1"/>
          </p:nvPr>
        </p:nvSpPr>
        <p:spPr>
          <a:xfrm>
            <a:off x="6297706" y="3600160"/>
            <a:ext cx="681318" cy="680299"/>
          </a:xfrm>
        </p:spPr>
        <p:txBody>
          <a:bodyPr anchor="ctr"/>
          <a:lstStyle>
            <a:lvl1pPr algn="ctr">
              <a:defRPr b="0" i="0"/>
            </a:lvl1pPr>
          </a:lstStyle>
          <a:p>
            <a:r>
              <a:rPr lang="en-AU"/>
              <a:t>Insert </a:t>
            </a:r>
            <a:br>
              <a:rPr lang="en-AU"/>
            </a:br>
            <a:r>
              <a:rPr lang="en-AU"/>
              <a:t>icon</a:t>
            </a:r>
          </a:p>
        </p:txBody>
      </p:sp>
      <p:sp>
        <p:nvSpPr>
          <p:cNvPr id="189" name="Tijdelijke aanduiding voor afbeelding 13">
            <a:extLst>
              <a:ext uri="{FF2B5EF4-FFF2-40B4-BE49-F238E27FC236}">
                <a16:creationId xmlns:a16="http://schemas.microsoft.com/office/drawing/2014/main" id="{1C4BAC02-689C-9B4B-A967-8C7E1E167F11}"/>
              </a:ext>
            </a:extLst>
          </p:cNvPr>
          <p:cNvSpPr>
            <a:spLocks noGrp="1"/>
          </p:cNvSpPr>
          <p:nvPr>
            <p:ph type="pic" sz="quarter" idx="41" hasCustomPrompt="1"/>
          </p:nvPr>
        </p:nvSpPr>
        <p:spPr>
          <a:xfrm>
            <a:off x="6297706" y="4938163"/>
            <a:ext cx="681318" cy="680299"/>
          </a:xfrm>
        </p:spPr>
        <p:txBody>
          <a:bodyPr anchor="ctr"/>
          <a:lstStyle>
            <a:lvl1pPr algn="ctr">
              <a:defRPr b="0" i="0"/>
            </a:lvl1pPr>
          </a:lstStyle>
          <a:p>
            <a:r>
              <a:rPr lang="en-AU"/>
              <a:t>Insert </a:t>
            </a:r>
            <a:br>
              <a:rPr lang="en-AU"/>
            </a:br>
            <a:r>
              <a:rPr lang="en-AU"/>
              <a:t>icon</a:t>
            </a:r>
          </a:p>
        </p:txBody>
      </p:sp>
    </p:spTree>
    <p:extLst>
      <p:ext uri="{BB962C8B-B14F-4D97-AF65-F5344CB8AC3E}">
        <p14:creationId xmlns:p14="http://schemas.microsoft.com/office/powerpoint/2010/main" val="12220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el en objec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242C4CD-2BDA-1B49-95BD-D116587E110B}"/>
              </a:ext>
            </a:extLst>
          </p:cNvPr>
          <p:cNvSpPr/>
          <p:nvPr userDrawn="1"/>
        </p:nvSpPr>
        <p:spPr>
          <a:xfrm>
            <a:off x="0" y="730827"/>
            <a:ext cx="5769735" cy="62061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4" name="Tijdelijke aanduiding voor tekst 11">
            <a:extLst>
              <a:ext uri="{FF2B5EF4-FFF2-40B4-BE49-F238E27FC236}">
                <a16:creationId xmlns:a16="http://schemas.microsoft.com/office/drawing/2014/main" id="{BAF2ED8A-7BEE-0848-8A4D-8848675874BC}"/>
              </a:ext>
            </a:extLst>
          </p:cNvPr>
          <p:cNvSpPr>
            <a:spLocks noGrp="1"/>
          </p:cNvSpPr>
          <p:nvPr>
            <p:ph type="body" sz="quarter" idx="22"/>
          </p:nvPr>
        </p:nvSpPr>
        <p:spPr>
          <a:xfrm>
            <a:off x="838200" y="4938163"/>
            <a:ext cx="4164106" cy="1086795"/>
          </a:xfrm>
        </p:spPr>
        <p:txBody>
          <a:bodyPr anchor="t" anchorCtr="0"/>
          <a:lstStyle>
            <a:lvl1pPr>
              <a:defRPr sz="1600" b="0" i="0"/>
            </a:lvl1pPr>
          </a:lstStyle>
          <a:p>
            <a:endParaRPr lang="en-AU"/>
          </a:p>
        </p:txBody>
      </p:sp>
      <p:sp>
        <p:nvSpPr>
          <p:cNvPr id="15" name="Titel 14">
            <a:extLst>
              <a:ext uri="{FF2B5EF4-FFF2-40B4-BE49-F238E27FC236}">
                <a16:creationId xmlns:a16="http://schemas.microsoft.com/office/drawing/2014/main" id="{B2569015-0BAE-D44E-BCAD-C9F63770B97C}"/>
              </a:ext>
            </a:extLst>
          </p:cNvPr>
          <p:cNvSpPr>
            <a:spLocks noGrp="1"/>
          </p:cNvSpPr>
          <p:nvPr>
            <p:ph type="title"/>
          </p:nvPr>
        </p:nvSpPr>
        <p:spPr>
          <a:xfrm>
            <a:off x="838200" y="2206627"/>
            <a:ext cx="4164106" cy="2511705"/>
          </a:xfrm>
        </p:spPr>
        <p:txBody>
          <a:bodyPr/>
          <a:lstStyle/>
          <a:p>
            <a:r>
              <a:rPr lang="nl-NL"/>
              <a:t>Klik om stijl te bewerken</a:t>
            </a:r>
            <a:endParaRPr lang="en-AU"/>
          </a:p>
        </p:txBody>
      </p:sp>
      <p:sp>
        <p:nvSpPr>
          <p:cNvPr id="163" name="Tijdelijke aanduiding voor tekst 11">
            <a:extLst>
              <a:ext uri="{FF2B5EF4-FFF2-40B4-BE49-F238E27FC236}">
                <a16:creationId xmlns:a16="http://schemas.microsoft.com/office/drawing/2014/main" id="{1DF823BC-F25D-4847-A190-F53851311588}"/>
              </a:ext>
            </a:extLst>
          </p:cNvPr>
          <p:cNvSpPr>
            <a:spLocks noGrp="1"/>
          </p:cNvSpPr>
          <p:nvPr>
            <p:ph type="body" sz="quarter" idx="31" hasCustomPrompt="1"/>
          </p:nvPr>
        </p:nvSpPr>
        <p:spPr>
          <a:xfrm>
            <a:off x="7239000" y="828675"/>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64" name="Tijdelijke aanduiding voor tekst 11">
            <a:extLst>
              <a:ext uri="{FF2B5EF4-FFF2-40B4-BE49-F238E27FC236}">
                <a16:creationId xmlns:a16="http://schemas.microsoft.com/office/drawing/2014/main" id="{C87984A7-4ADE-6B49-BDAA-59FF40F8D3C1}"/>
              </a:ext>
            </a:extLst>
          </p:cNvPr>
          <p:cNvSpPr>
            <a:spLocks noGrp="1"/>
          </p:cNvSpPr>
          <p:nvPr>
            <p:ph type="body" sz="quarter" idx="32"/>
          </p:nvPr>
        </p:nvSpPr>
        <p:spPr>
          <a:xfrm>
            <a:off x="7239000" y="1212847"/>
            <a:ext cx="4406153" cy="723529"/>
          </a:xfrm>
        </p:spPr>
        <p:txBody>
          <a:bodyPr anchor="t" anchorCtr="0"/>
          <a:lstStyle>
            <a:lvl1pPr>
              <a:defRPr sz="1400" b="0" i="0"/>
            </a:lvl1pPr>
          </a:lstStyle>
          <a:p>
            <a:endParaRPr lang="en-AU"/>
          </a:p>
        </p:txBody>
      </p:sp>
      <p:sp>
        <p:nvSpPr>
          <p:cNvPr id="165" name="Tijdelijke aanduiding voor tekst 11">
            <a:extLst>
              <a:ext uri="{FF2B5EF4-FFF2-40B4-BE49-F238E27FC236}">
                <a16:creationId xmlns:a16="http://schemas.microsoft.com/office/drawing/2014/main" id="{87830FCA-8BAC-4A4B-8FA7-D5226AEBC93E}"/>
              </a:ext>
            </a:extLst>
          </p:cNvPr>
          <p:cNvSpPr>
            <a:spLocks noGrp="1"/>
          </p:cNvSpPr>
          <p:nvPr>
            <p:ph type="body" sz="quarter" idx="33" hasCustomPrompt="1"/>
          </p:nvPr>
        </p:nvSpPr>
        <p:spPr>
          <a:xfrm>
            <a:off x="7252447" y="2206627"/>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66" name="Tijdelijke aanduiding voor tekst 11">
            <a:extLst>
              <a:ext uri="{FF2B5EF4-FFF2-40B4-BE49-F238E27FC236}">
                <a16:creationId xmlns:a16="http://schemas.microsoft.com/office/drawing/2014/main" id="{3156E3EF-EACC-D943-B6AA-9721B8DB0421}"/>
              </a:ext>
            </a:extLst>
          </p:cNvPr>
          <p:cNvSpPr>
            <a:spLocks noGrp="1"/>
          </p:cNvSpPr>
          <p:nvPr>
            <p:ph type="body" sz="quarter" idx="34"/>
          </p:nvPr>
        </p:nvSpPr>
        <p:spPr>
          <a:xfrm>
            <a:off x="7252447" y="2590799"/>
            <a:ext cx="4406153" cy="730626"/>
          </a:xfrm>
        </p:spPr>
        <p:txBody>
          <a:bodyPr anchor="t" anchorCtr="0"/>
          <a:lstStyle>
            <a:lvl1pPr>
              <a:defRPr sz="1400" b="0" i="0"/>
            </a:lvl1pPr>
          </a:lstStyle>
          <a:p>
            <a:endParaRPr lang="en-AU"/>
          </a:p>
        </p:txBody>
      </p:sp>
      <p:sp>
        <p:nvSpPr>
          <p:cNvPr id="167" name="Tijdelijke aanduiding voor tekst 11">
            <a:extLst>
              <a:ext uri="{FF2B5EF4-FFF2-40B4-BE49-F238E27FC236}">
                <a16:creationId xmlns:a16="http://schemas.microsoft.com/office/drawing/2014/main" id="{16EADFD2-7F7A-FB49-BF88-E65B1C2215CF}"/>
              </a:ext>
            </a:extLst>
          </p:cNvPr>
          <p:cNvSpPr>
            <a:spLocks noGrp="1"/>
          </p:cNvSpPr>
          <p:nvPr>
            <p:ph type="body" sz="quarter" idx="35" hasCustomPrompt="1"/>
          </p:nvPr>
        </p:nvSpPr>
        <p:spPr>
          <a:xfrm>
            <a:off x="7252447" y="3600160"/>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68" name="Tijdelijke aanduiding voor tekst 11">
            <a:extLst>
              <a:ext uri="{FF2B5EF4-FFF2-40B4-BE49-F238E27FC236}">
                <a16:creationId xmlns:a16="http://schemas.microsoft.com/office/drawing/2014/main" id="{F25DD3D1-C7FF-6F4D-BE52-79A636EE62C5}"/>
              </a:ext>
            </a:extLst>
          </p:cNvPr>
          <p:cNvSpPr>
            <a:spLocks noGrp="1"/>
          </p:cNvSpPr>
          <p:nvPr>
            <p:ph type="body" sz="quarter" idx="36"/>
          </p:nvPr>
        </p:nvSpPr>
        <p:spPr>
          <a:xfrm>
            <a:off x="7252447" y="3984332"/>
            <a:ext cx="4406153" cy="734000"/>
          </a:xfrm>
        </p:spPr>
        <p:txBody>
          <a:bodyPr anchor="t" anchorCtr="0"/>
          <a:lstStyle>
            <a:lvl1pPr>
              <a:defRPr sz="1400" b="0" i="0"/>
            </a:lvl1pPr>
          </a:lstStyle>
          <a:p>
            <a:endParaRPr lang="en-AU"/>
          </a:p>
        </p:txBody>
      </p:sp>
      <p:sp>
        <p:nvSpPr>
          <p:cNvPr id="169" name="Tijdelijke aanduiding voor tekst 11">
            <a:extLst>
              <a:ext uri="{FF2B5EF4-FFF2-40B4-BE49-F238E27FC236}">
                <a16:creationId xmlns:a16="http://schemas.microsoft.com/office/drawing/2014/main" id="{47E0B905-B259-DE40-9679-C98F15D05899}"/>
              </a:ext>
            </a:extLst>
          </p:cNvPr>
          <p:cNvSpPr>
            <a:spLocks noGrp="1"/>
          </p:cNvSpPr>
          <p:nvPr>
            <p:ph type="body" sz="quarter" idx="37" hasCustomPrompt="1"/>
          </p:nvPr>
        </p:nvSpPr>
        <p:spPr>
          <a:xfrm>
            <a:off x="7252447" y="4938164"/>
            <a:ext cx="4406153" cy="268943"/>
          </a:xfrm>
        </p:spPr>
        <p:txBody>
          <a:bodyPr anchor="b" anchorCtr="0"/>
          <a:lstStyle>
            <a:lvl1pPr>
              <a:defRPr b="0" i="0">
                <a:solidFill>
                  <a:schemeClr val="tx2"/>
                </a:solidFill>
                <a:latin typeface="Roboto Slab" pitchFamily="2" charset="0"/>
              </a:defRPr>
            </a:lvl1pPr>
          </a:lstStyle>
          <a:p>
            <a:r>
              <a:rPr lang="nl-NL" err="1"/>
              <a:t>Insert</a:t>
            </a:r>
            <a:r>
              <a:rPr lang="nl-NL"/>
              <a:t> </a:t>
            </a:r>
            <a:r>
              <a:rPr lang="nl-NL" err="1"/>
              <a:t>text</a:t>
            </a:r>
            <a:endParaRPr lang="en-AU"/>
          </a:p>
        </p:txBody>
      </p:sp>
      <p:sp>
        <p:nvSpPr>
          <p:cNvPr id="170" name="Tijdelijke aanduiding voor tekst 11">
            <a:extLst>
              <a:ext uri="{FF2B5EF4-FFF2-40B4-BE49-F238E27FC236}">
                <a16:creationId xmlns:a16="http://schemas.microsoft.com/office/drawing/2014/main" id="{AC16E7A6-FD2E-0347-B5BC-67C7C9D3E2E6}"/>
              </a:ext>
            </a:extLst>
          </p:cNvPr>
          <p:cNvSpPr>
            <a:spLocks noGrp="1"/>
          </p:cNvSpPr>
          <p:nvPr>
            <p:ph type="body" sz="quarter" idx="38"/>
          </p:nvPr>
        </p:nvSpPr>
        <p:spPr>
          <a:xfrm>
            <a:off x="7252447" y="5322336"/>
            <a:ext cx="4406153" cy="702623"/>
          </a:xfrm>
        </p:spPr>
        <p:txBody>
          <a:bodyPr anchor="t" anchorCtr="0"/>
          <a:lstStyle>
            <a:lvl1pPr>
              <a:defRPr sz="1400" b="0" i="0"/>
            </a:lvl1pPr>
          </a:lstStyle>
          <a:p>
            <a:endParaRPr lang="en-AU"/>
          </a:p>
        </p:txBody>
      </p:sp>
      <p:grpSp>
        <p:nvGrpSpPr>
          <p:cNvPr id="171" name="Groep 170">
            <a:extLst>
              <a:ext uri="{FF2B5EF4-FFF2-40B4-BE49-F238E27FC236}">
                <a16:creationId xmlns:a16="http://schemas.microsoft.com/office/drawing/2014/main" id="{25C6D101-5A23-0842-991B-0B88BD0B238D}"/>
              </a:ext>
            </a:extLst>
          </p:cNvPr>
          <p:cNvGrpSpPr/>
          <p:nvPr userDrawn="1"/>
        </p:nvGrpSpPr>
        <p:grpSpPr>
          <a:xfrm>
            <a:off x="838200" y="194605"/>
            <a:ext cx="2998691" cy="1671168"/>
            <a:chOff x="8355001" y="5464371"/>
            <a:chExt cx="2998691" cy="1671168"/>
          </a:xfrm>
        </p:grpSpPr>
        <p:grpSp>
          <p:nvGrpSpPr>
            <p:cNvPr id="172" name="Groep 171">
              <a:extLst>
                <a:ext uri="{FF2B5EF4-FFF2-40B4-BE49-F238E27FC236}">
                  <a16:creationId xmlns:a16="http://schemas.microsoft.com/office/drawing/2014/main" id="{53243F98-FC59-1947-967C-EE1F8AEBAE1B}"/>
                </a:ext>
              </a:extLst>
            </p:cNvPr>
            <p:cNvGrpSpPr/>
            <p:nvPr userDrawn="1"/>
          </p:nvGrpSpPr>
          <p:grpSpPr>
            <a:xfrm>
              <a:off x="8355001" y="5464371"/>
              <a:ext cx="2998691" cy="762000"/>
              <a:chOff x="0" y="6051176"/>
              <a:chExt cx="12192000" cy="762000"/>
            </a:xfrm>
          </p:grpSpPr>
          <p:cxnSp>
            <p:nvCxnSpPr>
              <p:cNvPr id="180" name="Rechte verbindingslijn 179">
                <a:extLst>
                  <a:ext uri="{FF2B5EF4-FFF2-40B4-BE49-F238E27FC236}">
                    <a16:creationId xmlns:a16="http://schemas.microsoft.com/office/drawing/2014/main" id="{142F6F8F-F3C8-044F-AAB5-11B8ACE427FB}"/>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0B4F0D0C-1269-CE44-AF3D-806B0BD73BC4}"/>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95455951-557E-E94E-B2EA-C393F4920EC5}"/>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3" name="Rechte verbindingslijn 182">
                <a:extLst>
                  <a:ext uri="{FF2B5EF4-FFF2-40B4-BE49-F238E27FC236}">
                    <a16:creationId xmlns:a16="http://schemas.microsoft.com/office/drawing/2014/main" id="{18D1E6A1-95B0-2344-9D5D-6291A61B5FAB}"/>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4" name="Rechte verbindingslijn 183">
                <a:extLst>
                  <a:ext uri="{FF2B5EF4-FFF2-40B4-BE49-F238E27FC236}">
                    <a16:creationId xmlns:a16="http://schemas.microsoft.com/office/drawing/2014/main" id="{292939AE-621B-9247-A937-B8001956B263}"/>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88DB0D1E-6CBF-DF48-8B6B-727196F87871}"/>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73" name="Groep 172">
              <a:extLst>
                <a:ext uri="{FF2B5EF4-FFF2-40B4-BE49-F238E27FC236}">
                  <a16:creationId xmlns:a16="http://schemas.microsoft.com/office/drawing/2014/main" id="{0EA156AA-20EF-684B-AF8D-2FE32189048A}"/>
                </a:ext>
              </a:extLst>
            </p:cNvPr>
            <p:cNvGrpSpPr/>
            <p:nvPr userDrawn="1"/>
          </p:nvGrpSpPr>
          <p:grpSpPr>
            <a:xfrm>
              <a:off x="8355001" y="6373539"/>
              <a:ext cx="2998691" cy="762000"/>
              <a:chOff x="0" y="6051176"/>
              <a:chExt cx="12192000" cy="762000"/>
            </a:xfrm>
          </p:grpSpPr>
          <p:cxnSp>
            <p:nvCxnSpPr>
              <p:cNvPr id="174" name="Rechte verbindingslijn 173">
                <a:extLst>
                  <a:ext uri="{FF2B5EF4-FFF2-40B4-BE49-F238E27FC236}">
                    <a16:creationId xmlns:a16="http://schemas.microsoft.com/office/drawing/2014/main" id="{667D61B1-687D-DB41-A12E-AE48A1CA525B}"/>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8B1EAF06-0881-C548-8786-843158C40187}"/>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92D44D60-D042-D04C-841D-D7C29460DC01}"/>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6DE8218C-BB42-1A45-8CE3-4F2775E03DE5}"/>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5ACACB0-3CBA-AF42-B946-431402E6B013}"/>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9" name="Rechte verbindingslijn 178">
                <a:extLst>
                  <a:ext uri="{FF2B5EF4-FFF2-40B4-BE49-F238E27FC236}">
                    <a16:creationId xmlns:a16="http://schemas.microsoft.com/office/drawing/2014/main" id="{0BF3E80B-53F4-5049-BEA4-A77667731B0D}"/>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86" name="Tijdelijke aanduiding voor afbeelding 13">
            <a:extLst>
              <a:ext uri="{FF2B5EF4-FFF2-40B4-BE49-F238E27FC236}">
                <a16:creationId xmlns:a16="http://schemas.microsoft.com/office/drawing/2014/main" id="{2D55635D-2AEC-9448-93CB-03C29795C21A}"/>
              </a:ext>
            </a:extLst>
          </p:cNvPr>
          <p:cNvSpPr>
            <a:spLocks noGrp="1"/>
          </p:cNvSpPr>
          <p:nvPr>
            <p:ph type="pic" sz="quarter" idx="18" hasCustomPrompt="1"/>
          </p:nvPr>
        </p:nvSpPr>
        <p:spPr>
          <a:xfrm>
            <a:off x="6297706" y="828675"/>
            <a:ext cx="681318" cy="680299"/>
          </a:xfrm>
        </p:spPr>
        <p:txBody>
          <a:bodyPr anchor="ctr"/>
          <a:lstStyle>
            <a:lvl1pPr algn="ctr">
              <a:defRPr b="0" i="0"/>
            </a:lvl1pPr>
          </a:lstStyle>
          <a:p>
            <a:r>
              <a:rPr lang="en-AU"/>
              <a:t>Insert </a:t>
            </a:r>
            <a:br>
              <a:rPr lang="en-AU"/>
            </a:br>
            <a:r>
              <a:rPr lang="en-AU"/>
              <a:t>icon</a:t>
            </a:r>
          </a:p>
        </p:txBody>
      </p:sp>
      <p:sp>
        <p:nvSpPr>
          <p:cNvPr id="187" name="Tijdelijke aanduiding voor afbeelding 13">
            <a:extLst>
              <a:ext uri="{FF2B5EF4-FFF2-40B4-BE49-F238E27FC236}">
                <a16:creationId xmlns:a16="http://schemas.microsoft.com/office/drawing/2014/main" id="{D5CC2474-AB6A-EB4C-9B5B-A065364C6ED2}"/>
              </a:ext>
            </a:extLst>
          </p:cNvPr>
          <p:cNvSpPr>
            <a:spLocks noGrp="1"/>
          </p:cNvSpPr>
          <p:nvPr>
            <p:ph type="pic" sz="quarter" idx="39" hasCustomPrompt="1"/>
          </p:nvPr>
        </p:nvSpPr>
        <p:spPr>
          <a:xfrm>
            <a:off x="6297706" y="2206627"/>
            <a:ext cx="681318" cy="680299"/>
          </a:xfrm>
        </p:spPr>
        <p:txBody>
          <a:bodyPr anchor="ctr"/>
          <a:lstStyle>
            <a:lvl1pPr algn="ctr">
              <a:defRPr b="0" i="0"/>
            </a:lvl1pPr>
          </a:lstStyle>
          <a:p>
            <a:r>
              <a:rPr lang="en-AU"/>
              <a:t>Insert </a:t>
            </a:r>
            <a:br>
              <a:rPr lang="en-AU"/>
            </a:br>
            <a:r>
              <a:rPr lang="en-AU"/>
              <a:t>icon</a:t>
            </a:r>
          </a:p>
        </p:txBody>
      </p:sp>
      <p:sp>
        <p:nvSpPr>
          <p:cNvPr id="188" name="Tijdelijke aanduiding voor afbeelding 13">
            <a:extLst>
              <a:ext uri="{FF2B5EF4-FFF2-40B4-BE49-F238E27FC236}">
                <a16:creationId xmlns:a16="http://schemas.microsoft.com/office/drawing/2014/main" id="{094197D7-7153-7848-AF4E-3BD7A8D18994}"/>
              </a:ext>
            </a:extLst>
          </p:cNvPr>
          <p:cNvSpPr>
            <a:spLocks noGrp="1"/>
          </p:cNvSpPr>
          <p:nvPr>
            <p:ph type="pic" sz="quarter" idx="40" hasCustomPrompt="1"/>
          </p:nvPr>
        </p:nvSpPr>
        <p:spPr>
          <a:xfrm>
            <a:off x="6297706" y="3600160"/>
            <a:ext cx="681318" cy="680299"/>
          </a:xfrm>
        </p:spPr>
        <p:txBody>
          <a:bodyPr anchor="ctr"/>
          <a:lstStyle>
            <a:lvl1pPr algn="ctr">
              <a:defRPr b="0" i="0"/>
            </a:lvl1pPr>
          </a:lstStyle>
          <a:p>
            <a:r>
              <a:rPr lang="en-AU"/>
              <a:t>Insert </a:t>
            </a:r>
            <a:br>
              <a:rPr lang="en-AU"/>
            </a:br>
            <a:r>
              <a:rPr lang="en-AU"/>
              <a:t>icon</a:t>
            </a:r>
          </a:p>
        </p:txBody>
      </p:sp>
      <p:sp>
        <p:nvSpPr>
          <p:cNvPr id="189" name="Tijdelijke aanduiding voor afbeelding 13">
            <a:extLst>
              <a:ext uri="{FF2B5EF4-FFF2-40B4-BE49-F238E27FC236}">
                <a16:creationId xmlns:a16="http://schemas.microsoft.com/office/drawing/2014/main" id="{1C4BAC02-689C-9B4B-A967-8C7E1E167F11}"/>
              </a:ext>
            </a:extLst>
          </p:cNvPr>
          <p:cNvSpPr>
            <a:spLocks noGrp="1"/>
          </p:cNvSpPr>
          <p:nvPr>
            <p:ph type="pic" sz="quarter" idx="41" hasCustomPrompt="1"/>
          </p:nvPr>
        </p:nvSpPr>
        <p:spPr>
          <a:xfrm>
            <a:off x="6297706" y="4938163"/>
            <a:ext cx="681318" cy="680299"/>
          </a:xfrm>
        </p:spPr>
        <p:txBody>
          <a:bodyPr anchor="ctr"/>
          <a:lstStyle>
            <a:lvl1pPr algn="ctr">
              <a:defRPr b="0" i="0"/>
            </a:lvl1pPr>
          </a:lstStyle>
          <a:p>
            <a:r>
              <a:rPr lang="en-AU"/>
              <a:t>Insert </a:t>
            </a:r>
            <a:br>
              <a:rPr lang="en-AU"/>
            </a:br>
            <a:r>
              <a:rPr lang="en-AU"/>
              <a:t>icon</a:t>
            </a:r>
          </a:p>
        </p:txBody>
      </p:sp>
    </p:spTree>
    <p:extLst>
      <p:ext uri="{BB962C8B-B14F-4D97-AF65-F5344CB8AC3E}">
        <p14:creationId xmlns:p14="http://schemas.microsoft.com/office/powerpoint/2010/main" val="320004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42CBA45-E417-AB45-AF99-1D90BE4C3A20}"/>
              </a:ext>
            </a:extLst>
          </p:cNvPr>
          <p:cNvSpPr>
            <a:spLocks noGrp="1"/>
          </p:cNvSpPr>
          <p:nvPr>
            <p:ph type="title"/>
          </p:nvPr>
        </p:nvSpPr>
        <p:spPr>
          <a:xfrm>
            <a:off x="838200" y="828676"/>
            <a:ext cx="10515600" cy="529478"/>
          </a:xfrm>
          <a:prstGeom prst="rect">
            <a:avLst/>
          </a:prstGeom>
        </p:spPr>
        <p:txBody>
          <a:bodyPr vert="horz" lIns="0" tIns="0" rIns="0" bIns="0" rtlCol="0" anchor="t" anchorCtr="0">
            <a:noAutofit/>
          </a:bodyPr>
          <a:lstStyle/>
          <a:p>
            <a:r>
              <a:rPr lang="nl-NL"/>
              <a:t>Klik om stijl te bewerken</a:t>
            </a:r>
            <a:endParaRPr lang="en-AU"/>
          </a:p>
        </p:txBody>
      </p:sp>
      <p:sp>
        <p:nvSpPr>
          <p:cNvPr id="3" name="Tijdelijke aanduiding voor tekst 2">
            <a:extLst>
              <a:ext uri="{FF2B5EF4-FFF2-40B4-BE49-F238E27FC236}">
                <a16:creationId xmlns:a16="http://schemas.microsoft.com/office/drawing/2014/main" id="{21A1C7E6-5521-5D42-B39A-464AB6DD5C8C}"/>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r>
              <a:rPr lang="nl-NL"/>
              <a:t>Tekststijl van het model bewerken
Tweede niveau
Derde niveau
Vierde niveau
Vijfde niveau</a:t>
            </a:r>
            <a:endParaRPr lang="en-AU"/>
          </a:p>
        </p:txBody>
      </p:sp>
    </p:spTree>
    <p:extLst>
      <p:ext uri="{BB962C8B-B14F-4D97-AF65-F5344CB8AC3E}">
        <p14:creationId xmlns:p14="http://schemas.microsoft.com/office/powerpoint/2010/main" val="18685150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2" r:id="rId3"/>
    <p:sldLayoutId id="2147483652" r:id="rId4"/>
    <p:sldLayoutId id="2147483654" r:id="rId5"/>
    <p:sldLayoutId id="2147483666" r:id="rId6"/>
    <p:sldLayoutId id="2147483667" r:id="rId7"/>
    <p:sldLayoutId id="2147483655" r:id="rId8"/>
    <p:sldLayoutId id="2147483688" r:id="rId9"/>
    <p:sldLayoutId id="2147483660" r:id="rId10"/>
    <p:sldLayoutId id="2147483665" r:id="rId11"/>
    <p:sldLayoutId id="2147483661" r:id="rId12"/>
    <p:sldLayoutId id="2147483656" r:id="rId13"/>
    <p:sldLayoutId id="2147483691" r:id="rId14"/>
    <p:sldLayoutId id="2147483690" r:id="rId15"/>
    <p:sldLayoutId id="2147483664" r:id="rId16"/>
    <p:sldLayoutId id="2147483689" r:id="rId17"/>
    <p:sldLayoutId id="2147483657" r:id="rId18"/>
    <p:sldLayoutId id="2147483687" r:id="rId19"/>
    <p:sldLayoutId id="2147483653" r:id="rId20"/>
    <p:sldLayoutId id="2147483663" r:id="rId21"/>
    <p:sldLayoutId id="2147483659" r:id="rId22"/>
    <p:sldLayoutId id="2147483658" r:id="rId23"/>
  </p:sldLayoutIdLst>
  <p:txStyles>
    <p:titleStyle>
      <a:lvl1pPr algn="l" defTabSz="914400" rtl="0" eaLnBrk="1" latinLnBrk="0" hangingPunct="1">
        <a:lnSpc>
          <a:spcPct val="90000"/>
        </a:lnSpc>
        <a:spcBef>
          <a:spcPct val="0"/>
        </a:spcBef>
        <a:buNone/>
        <a:defRPr sz="3600" b="0" i="0" kern="1200">
          <a:solidFill>
            <a:schemeClr val="tx2"/>
          </a:solidFill>
          <a:latin typeface="Roboto Slab"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42CBA45-E417-AB45-AF99-1D90BE4C3A20}"/>
              </a:ext>
            </a:extLst>
          </p:cNvPr>
          <p:cNvSpPr>
            <a:spLocks noGrp="1"/>
          </p:cNvSpPr>
          <p:nvPr>
            <p:ph type="title"/>
          </p:nvPr>
        </p:nvSpPr>
        <p:spPr>
          <a:xfrm>
            <a:off x="838200" y="828676"/>
            <a:ext cx="10515600" cy="529478"/>
          </a:xfrm>
          <a:prstGeom prst="rect">
            <a:avLst/>
          </a:prstGeom>
        </p:spPr>
        <p:txBody>
          <a:bodyPr vert="horz" lIns="0" tIns="0" rIns="0" bIns="0" rtlCol="0" anchor="t" anchorCtr="0">
            <a:noAutofit/>
          </a:bodyPr>
          <a:lstStyle/>
          <a:p>
            <a:r>
              <a:rPr lang="nl-NL"/>
              <a:t>Klik om stijl te bewerken</a:t>
            </a:r>
            <a:endParaRPr lang="en-AU"/>
          </a:p>
        </p:txBody>
      </p:sp>
      <p:sp>
        <p:nvSpPr>
          <p:cNvPr id="3" name="Tijdelijke aanduiding voor tekst 2">
            <a:extLst>
              <a:ext uri="{FF2B5EF4-FFF2-40B4-BE49-F238E27FC236}">
                <a16:creationId xmlns:a16="http://schemas.microsoft.com/office/drawing/2014/main" id="{21A1C7E6-5521-5D42-B39A-464AB6DD5C8C}"/>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r>
              <a:rPr lang="nl-NL"/>
              <a:t>Tekststijl van het model bewerken
Tweede niveau
Derde niveau
Vierde niveau
Vijfde niveau</a:t>
            </a:r>
            <a:endParaRPr lang="en-AU"/>
          </a:p>
        </p:txBody>
      </p:sp>
    </p:spTree>
    <p:extLst>
      <p:ext uri="{BB962C8B-B14F-4D97-AF65-F5344CB8AC3E}">
        <p14:creationId xmlns:p14="http://schemas.microsoft.com/office/powerpoint/2010/main" val="15766468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3600" b="0" i="0" kern="1200">
          <a:solidFill>
            <a:schemeClr val="tx2"/>
          </a:solidFill>
          <a:latin typeface="Roboto Slab"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0DB42DB3-72F8-D945-B882-1E6C41796543}"/>
              </a:ext>
            </a:extLst>
          </p:cNvPr>
          <p:cNvSpPr>
            <a:spLocks noGrp="1"/>
          </p:cNvSpPr>
          <p:nvPr>
            <p:ph type="body" sz="quarter" idx="10"/>
          </p:nvPr>
        </p:nvSpPr>
        <p:spPr>
          <a:xfrm>
            <a:off x="-34055" y="6207176"/>
            <a:ext cx="7880279" cy="588842"/>
          </a:xfrm>
        </p:spPr>
        <p:txBody>
          <a:bodyPr/>
          <a:lstStyle/>
          <a:p>
            <a:pPr>
              <a:lnSpc>
                <a:spcPct val="100000"/>
              </a:lnSpc>
            </a:pPr>
            <a:r>
              <a:rPr lang="en-AU" sz="1800" b="1" dirty="0">
                <a:solidFill>
                  <a:schemeClr val="accent1"/>
                </a:solidFill>
                <a:latin typeface="Arial" panose="020B0604020202020204" pitchFamily="34" charset="0"/>
              </a:rPr>
              <a:t>Doctor Mafuwafuwane -  </a:t>
            </a:r>
            <a:r>
              <a:rPr lang="en-AU" sz="1800" dirty="0">
                <a:solidFill>
                  <a:schemeClr val="accent1"/>
                </a:solidFill>
                <a:latin typeface="Arial" panose="020B0604020202020204" pitchFamily="34" charset="0"/>
              </a:rPr>
              <a:t>Practice</a:t>
            </a:r>
            <a:r>
              <a:rPr lang="en-AU" sz="1800" b="1" dirty="0">
                <a:solidFill>
                  <a:schemeClr val="accent1"/>
                </a:solidFill>
                <a:latin typeface="Arial" panose="020B0604020202020204" pitchFamily="34" charset="0"/>
              </a:rPr>
              <a:t> </a:t>
            </a:r>
            <a:r>
              <a:rPr lang="en-AU" sz="1800" dirty="0">
                <a:solidFill>
                  <a:schemeClr val="accent1"/>
                </a:solidFill>
                <a:latin typeface="Arial" panose="020B0604020202020204" pitchFamily="34" charset="0"/>
              </a:rPr>
              <a:t>Manager: Security Solutions &amp; Strategy, IITPSA </a:t>
            </a:r>
            <a:r>
              <a:rPr lang="en-AU" sz="1800" dirty="0" err="1">
                <a:solidFill>
                  <a:schemeClr val="accent1"/>
                </a:solidFill>
                <a:latin typeface="Arial" panose="020B0604020202020204" pitchFamily="34" charset="0"/>
              </a:rPr>
              <a:t>SIGCyber</a:t>
            </a:r>
            <a:r>
              <a:rPr lang="en-AU" sz="1800" dirty="0">
                <a:solidFill>
                  <a:schemeClr val="accent1"/>
                </a:solidFill>
                <a:latin typeface="Arial" panose="020B0604020202020204" pitchFamily="34" charset="0"/>
              </a:rPr>
              <a:t> – Vice-Chairperson</a:t>
            </a:r>
          </a:p>
        </p:txBody>
      </p:sp>
      <p:sp>
        <p:nvSpPr>
          <p:cNvPr id="14" name="Zeshoek 9">
            <a:extLst>
              <a:ext uri="{FF2B5EF4-FFF2-40B4-BE49-F238E27FC236}">
                <a16:creationId xmlns:a16="http://schemas.microsoft.com/office/drawing/2014/main" id="{5ACAE30C-E1DC-AD43-B669-AEAFBE526B55}"/>
              </a:ext>
            </a:extLst>
          </p:cNvPr>
          <p:cNvSpPr>
            <a:spLocks noChangeAspect="1"/>
          </p:cNvSpPr>
          <p:nvPr/>
        </p:nvSpPr>
        <p:spPr>
          <a:xfrm rot="16200000">
            <a:off x="8518553" y="652283"/>
            <a:ext cx="4072923" cy="351114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hthoek 6">
            <a:extLst>
              <a:ext uri="{FF2B5EF4-FFF2-40B4-BE49-F238E27FC236}">
                <a16:creationId xmlns:a16="http://schemas.microsoft.com/office/drawing/2014/main" id="{36E3A19C-A329-814C-9E67-51130DE8F778}"/>
              </a:ext>
            </a:extLst>
          </p:cNvPr>
          <p:cNvSpPr/>
          <p:nvPr/>
        </p:nvSpPr>
        <p:spPr>
          <a:xfrm>
            <a:off x="0" y="0"/>
            <a:ext cx="12192000" cy="100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2E3DC41-CD38-4EF8-B047-42210C95C6C5}"/>
              </a:ext>
            </a:extLst>
          </p:cNvPr>
          <p:cNvSpPr txBox="1"/>
          <p:nvPr/>
        </p:nvSpPr>
        <p:spPr>
          <a:xfrm>
            <a:off x="440916" y="1024907"/>
            <a:ext cx="5851997" cy="646331"/>
          </a:xfrm>
          <a:prstGeom prst="rect">
            <a:avLst/>
          </a:prstGeom>
          <a:solidFill>
            <a:schemeClr val="tx2"/>
          </a:solidFill>
        </p:spPr>
        <p:txBody>
          <a:bodyPr wrap="square" rtlCol="0">
            <a:spAutoFit/>
          </a:bodyPr>
          <a:lstStyle/>
          <a:p>
            <a:r>
              <a:rPr lang="en-US" sz="3600" dirty="0">
                <a:solidFill>
                  <a:schemeClr val="bg1"/>
                </a:solidFill>
                <a:latin typeface="Roboto Slab" pitchFamily="2" charset="0"/>
                <a:ea typeface="Roboto Slab" pitchFamily="2" charset="0"/>
              </a:rPr>
              <a:t>Fighting Disinformation</a:t>
            </a:r>
            <a:endParaRPr lang="en-ZA" sz="3600" dirty="0">
              <a:solidFill>
                <a:schemeClr val="bg1"/>
              </a:solidFill>
              <a:latin typeface="Roboto Slab" pitchFamily="2" charset="0"/>
              <a:ea typeface="Roboto Slab" pitchFamily="2" charset="0"/>
            </a:endParaRPr>
          </a:p>
        </p:txBody>
      </p:sp>
      <p:sp>
        <p:nvSpPr>
          <p:cNvPr id="15" name="TextBox 14">
            <a:extLst>
              <a:ext uri="{FF2B5EF4-FFF2-40B4-BE49-F238E27FC236}">
                <a16:creationId xmlns:a16="http://schemas.microsoft.com/office/drawing/2014/main" id="{5AE6351D-CAB0-4E2A-8F99-F9216C4D3D76}"/>
              </a:ext>
            </a:extLst>
          </p:cNvPr>
          <p:cNvSpPr txBox="1"/>
          <p:nvPr/>
        </p:nvSpPr>
        <p:spPr>
          <a:xfrm>
            <a:off x="440917" y="1676144"/>
            <a:ext cx="5655083" cy="1200329"/>
          </a:xfrm>
          <a:prstGeom prst="rect">
            <a:avLst/>
          </a:prstGeom>
          <a:solidFill>
            <a:schemeClr val="tx2"/>
          </a:solidFill>
        </p:spPr>
        <p:txBody>
          <a:bodyPr wrap="square" rtlCol="0">
            <a:spAutoFit/>
          </a:bodyPr>
          <a:lstStyle/>
          <a:p>
            <a:r>
              <a:rPr lang="en-US" sz="3600" dirty="0">
                <a:solidFill>
                  <a:schemeClr val="bg1"/>
                </a:solidFill>
                <a:latin typeface="Roboto Slab" pitchFamily="2" charset="0"/>
                <a:ea typeface="Roboto Slab" pitchFamily="2" charset="0"/>
              </a:rPr>
              <a:t>as a Prominent Cybersecurity Challenge</a:t>
            </a:r>
            <a:endParaRPr lang="en-ZA" sz="3600" dirty="0">
              <a:solidFill>
                <a:schemeClr val="bg1"/>
              </a:solidFill>
              <a:latin typeface="Roboto Slab" pitchFamily="2" charset="0"/>
              <a:ea typeface="Roboto Slab" pitchFamily="2" charset="0"/>
            </a:endParaRPr>
          </a:p>
        </p:txBody>
      </p:sp>
      <p:pic>
        <p:nvPicPr>
          <p:cNvPr id="19" name="Picture 18" descr="Graphical user interface&#10;&#10;Description automatically generated with medium confidence">
            <a:extLst>
              <a:ext uri="{FF2B5EF4-FFF2-40B4-BE49-F238E27FC236}">
                <a16:creationId xmlns:a16="http://schemas.microsoft.com/office/drawing/2014/main" id="{1AF0BE09-FE30-4C4F-9F30-69AF2CA6DE88}"/>
              </a:ext>
            </a:extLst>
          </p:cNvPr>
          <p:cNvPicPr>
            <a:picLocks noChangeAspect="1"/>
          </p:cNvPicPr>
          <p:nvPr/>
        </p:nvPicPr>
        <p:blipFill>
          <a:blip r:embed="rId3"/>
          <a:stretch>
            <a:fillRect/>
          </a:stretch>
        </p:blipFill>
        <p:spPr>
          <a:xfrm>
            <a:off x="535014" y="4902565"/>
            <a:ext cx="3262824" cy="1188000"/>
          </a:xfrm>
          <a:prstGeom prst="rect">
            <a:avLst/>
          </a:prstGeom>
        </p:spPr>
      </p:pic>
      <p:sp>
        <p:nvSpPr>
          <p:cNvPr id="20" name="Tijdelijke aanduiding voor afbeelding 1">
            <a:extLst>
              <a:ext uri="{FF2B5EF4-FFF2-40B4-BE49-F238E27FC236}">
                <a16:creationId xmlns:a16="http://schemas.microsoft.com/office/drawing/2014/main" id="{DC1F6ABC-5586-4AA6-9FC4-A04903ACE3FF}"/>
              </a:ext>
            </a:extLst>
          </p:cNvPr>
          <p:cNvSpPr>
            <a:spLocks noGrp="1"/>
          </p:cNvSpPr>
          <p:nvPr>
            <p:ph type="pic" sz="quarter" idx="11"/>
          </p:nvPr>
        </p:nvSpPr>
        <p:spPr>
          <a:xfrm rot="5400000">
            <a:off x="5773241" y="694151"/>
            <a:ext cx="6416362" cy="5770844"/>
          </a:xfrm>
          <a:blipFill dpi="0" rotWithShape="0">
            <a:blip r:embed="rId4" cstate="screen">
              <a:extLst>
                <a:ext uri="{28A0092B-C50C-407E-A947-70E740481C1C}">
                  <a14:useLocalDpi xmlns:a14="http://schemas.microsoft.com/office/drawing/2010/main"/>
                </a:ext>
              </a:extLst>
            </a:blip>
            <a:srcRect/>
            <a:stretch>
              <a:fillRect/>
            </a:stretch>
          </a:blipFill>
        </p:spPr>
      </p:sp>
    </p:spTree>
    <p:extLst>
      <p:ext uri="{BB962C8B-B14F-4D97-AF65-F5344CB8AC3E}">
        <p14:creationId xmlns:p14="http://schemas.microsoft.com/office/powerpoint/2010/main" val="331104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FCDA68-BC3A-C0D8-7B31-B63BEE4567CD}"/>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Where People Get Online News</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639CA7F-FB03-E5B8-E18B-0F44F006EAC2}"/>
              </a:ext>
            </a:extLst>
          </p:cNvPr>
          <p:cNvSpPr>
            <a:spLocks noGrp="1"/>
          </p:cNvSpPr>
          <p:nvPr>
            <p:ph type="body" sz="quarter" idx="24"/>
          </p:nvPr>
        </p:nvSpPr>
        <p:spPr>
          <a:xfrm>
            <a:off x="630936" y="2807208"/>
            <a:ext cx="3429000" cy="3410712"/>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sz="2200" dirty="0">
                <a:latin typeface="+mn-lt"/>
                <a:cs typeface="+mn-cs"/>
              </a:rPr>
              <a:t>Most popular platforms for daily news consumption in the United States as of August 2022, by age group</a:t>
            </a:r>
          </a:p>
          <a:p>
            <a:pPr indent="-228600">
              <a:buFont typeface="Arial" panose="020B0604020202020204" pitchFamily="34" charset="0"/>
              <a:buChar char="•"/>
            </a:pPr>
            <a:r>
              <a:rPr lang="en-US" sz="2200" dirty="0">
                <a:latin typeface="+mn-lt"/>
                <a:cs typeface="+mn-cs"/>
              </a:rPr>
              <a:t>Social media was by far the most popular news platform among 18 to 34-year-olds in the United States, with 47 percent of respondents to a survey held in August 2022 saying that they used social networks for news on a daily basis. </a:t>
            </a:r>
          </a:p>
        </p:txBody>
      </p:sp>
      <p:pic>
        <p:nvPicPr>
          <p:cNvPr id="4" name="Picture 3" descr="A graph of different colored bars&#10;&#10;Description automatically generated">
            <a:extLst>
              <a:ext uri="{FF2B5EF4-FFF2-40B4-BE49-F238E27FC236}">
                <a16:creationId xmlns:a16="http://schemas.microsoft.com/office/drawing/2014/main" id="{599FCE71-727F-0A9A-537F-5BB43097803D}"/>
              </a:ext>
            </a:extLst>
          </p:cNvPr>
          <p:cNvPicPr>
            <a:picLocks noChangeAspect="1"/>
          </p:cNvPicPr>
          <p:nvPr/>
        </p:nvPicPr>
        <p:blipFill>
          <a:blip r:embed="rId2"/>
          <a:stretch>
            <a:fillRect/>
          </a:stretch>
        </p:blipFill>
        <p:spPr>
          <a:xfrm>
            <a:off x="4654296" y="1142143"/>
            <a:ext cx="6903720" cy="4573713"/>
          </a:xfrm>
          <a:prstGeom prst="rect">
            <a:avLst/>
          </a:prstGeom>
        </p:spPr>
      </p:pic>
      <p:sp>
        <p:nvSpPr>
          <p:cNvPr id="5" name="TextBox 4">
            <a:extLst>
              <a:ext uri="{FF2B5EF4-FFF2-40B4-BE49-F238E27FC236}">
                <a16:creationId xmlns:a16="http://schemas.microsoft.com/office/drawing/2014/main" id="{87F32C99-A51E-A90D-2F9E-A9B896FEAA65}"/>
              </a:ext>
            </a:extLst>
          </p:cNvPr>
          <p:cNvSpPr txBox="1"/>
          <p:nvPr/>
        </p:nvSpPr>
        <p:spPr>
          <a:xfrm>
            <a:off x="10543032" y="6217920"/>
            <a:ext cx="1014984" cy="200055"/>
          </a:xfrm>
          <a:prstGeom prst="rect">
            <a:avLst/>
          </a:prstGeom>
          <a:noFill/>
        </p:spPr>
        <p:txBody>
          <a:bodyPr wrap="square" rtlCol="0">
            <a:spAutoFit/>
          </a:bodyPr>
          <a:lstStyle/>
          <a:p>
            <a:r>
              <a:rPr lang="en-US" sz="700" i="1" dirty="0"/>
              <a:t>Source: Statista2023</a:t>
            </a:r>
            <a:endParaRPr lang="en-ZA" sz="700" i="1" dirty="0"/>
          </a:p>
        </p:txBody>
      </p:sp>
    </p:spTree>
    <p:extLst>
      <p:ext uri="{BB962C8B-B14F-4D97-AF65-F5344CB8AC3E}">
        <p14:creationId xmlns:p14="http://schemas.microsoft.com/office/powerpoint/2010/main" val="226026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6">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Freeform: Shape 38">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Freeform: Shape 40">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350E8B1-850D-59FB-7393-6B7E1E78E79C}"/>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400" b="1" kern="1200">
                <a:solidFill>
                  <a:schemeClr val="tx1"/>
                </a:solidFill>
                <a:effectLst/>
                <a:latin typeface="+mj-lt"/>
                <a:ea typeface="+mj-ea"/>
                <a:cs typeface="+mj-cs"/>
              </a:rPr>
              <a:t>Generational differences in news use</a:t>
            </a:r>
            <a:br>
              <a:rPr lang="en-US" sz="2400" kern="1200">
                <a:solidFill>
                  <a:schemeClr val="tx1"/>
                </a:solidFill>
                <a:effectLst/>
                <a:latin typeface="+mj-lt"/>
                <a:ea typeface="+mj-ea"/>
                <a:cs typeface="+mj-cs"/>
              </a:rPr>
            </a:br>
            <a:endParaRPr lang="en-US" sz="2400" kern="1200">
              <a:solidFill>
                <a:schemeClr val="tx1"/>
              </a:solidFill>
              <a:latin typeface="+mj-lt"/>
              <a:ea typeface="+mj-ea"/>
              <a:cs typeface="+mj-cs"/>
            </a:endParaRPr>
          </a:p>
        </p:txBody>
      </p:sp>
      <p:sp>
        <p:nvSpPr>
          <p:cNvPr id="43" name="Rectangle 4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 Placeholder 1">
            <a:extLst>
              <a:ext uri="{FF2B5EF4-FFF2-40B4-BE49-F238E27FC236}">
                <a16:creationId xmlns:a16="http://schemas.microsoft.com/office/drawing/2014/main" id="{F786D4F4-7A69-1980-2377-7B402C7C9620}"/>
              </a:ext>
            </a:extLst>
          </p:cNvPr>
          <p:cNvSpPr>
            <a:spLocks noGrp="1"/>
          </p:cNvSpPr>
          <p:nvPr>
            <p:ph type="body" sz="quarter" idx="24"/>
          </p:nvPr>
        </p:nvSpPr>
        <p:spPr>
          <a:xfrm>
            <a:off x="371094" y="2718054"/>
            <a:ext cx="3438906" cy="3207258"/>
          </a:xfrm>
        </p:spPr>
        <p:txBody>
          <a:bodyPr vert="horz" lIns="91440" tIns="45720" rIns="91440" bIns="45720" rtlCol="0" anchor="t">
            <a:normAutofit/>
          </a:bodyPr>
          <a:lstStyle/>
          <a:p>
            <a:pPr indent="-228600">
              <a:buFont typeface="Arial" panose="020B0604020202020204" pitchFamily="34" charset="0"/>
              <a:buChar char="•"/>
            </a:pPr>
            <a:r>
              <a:rPr lang="en-US" sz="1700">
                <a:latin typeface="+mn-lt"/>
                <a:cs typeface="+mn-cs"/>
              </a:rPr>
              <a:t>The move from traditional sources of news like television and printed newspapers is particularly clear if we look at differences between age groups. There are very clear generational divides. Asked to identify their main source of news, online comes out number one in every age group under 45 — and for those under 25, social media are by now more popular than television.</a:t>
            </a:r>
          </a:p>
        </p:txBody>
      </p:sp>
      <p:pic>
        <p:nvPicPr>
          <p:cNvPr id="4" name="Picture 3" descr="A graph of a number of people&#10;&#10;Description automatically generated with medium confidence">
            <a:extLst>
              <a:ext uri="{FF2B5EF4-FFF2-40B4-BE49-F238E27FC236}">
                <a16:creationId xmlns:a16="http://schemas.microsoft.com/office/drawing/2014/main" id="{BCBC550B-9E2C-720D-B3FD-F1BDAD3F23C0}"/>
              </a:ext>
            </a:extLst>
          </p:cNvPr>
          <p:cNvPicPr>
            <a:picLocks noChangeAspect="1"/>
          </p:cNvPicPr>
          <p:nvPr/>
        </p:nvPicPr>
        <p:blipFill rotWithShape="1">
          <a:blip r:embed="rId2"/>
          <a:srcRect b="1251"/>
          <a:stretch/>
        </p:blipFill>
        <p:spPr>
          <a:xfrm>
            <a:off x="4898967" y="1672254"/>
            <a:ext cx="6921940" cy="3622733"/>
          </a:xfrm>
          <a:prstGeom prst="rect">
            <a:avLst/>
          </a:prstGeom>
        </p:spPr>
      </p:pic>
      <p:sp>
        <p:nvSpPr>
          <p:cNvPr id="26" name="TextBox 25">
            <a:extLst>
              <a:ext uri="{FF2B5EF4-FFF2-40B4-BE49-F238E27FC236}">
                <a16:creationId xmlns:a16="http://schemas.microsoft.com/office/drawing/2014/main" id="{0BFC239E-2452-D308-35C4-8352289E02C6}"/>
              </a:ext>
            </a:extLst>
          </p:cNvPr>
          <p:cNvSpPr txBox="1"/>
          <p:nvPr/>
        </p:nvSpPr>
        <p:spPr>
          <a:xfrm>
            <a:off x="9891588" y="6426671"/>
            <a:ext cx="2052319" cy="200055"/>
          </a:xfrm>
          <a:prstGeom prst="rect">
            <a:avLst/>
          </a:prstGeom>
          <a:noFill/>
        </p:spPr>
        <p:txBody>
          <a:bodyPr wrap="square" rtlCol="0">
            <a:spAutoFit/>
          </a:bodyPr>
          <a:lstStyle/>
          <a:p>
            <a:r>
              <a:rPr lang="en-US" sz="700" i="1" dirty="0"/>
              <a:t>Source: Reuters Institute for the study of Journalism</a:t>
            </a:r>
            <a:endParaRPr lang="en-ZA" sz="700" i="1" dirty="0"/>
          </a:p>
        </p:txBody>
      </p:sp>
    </p:spTree>
    <p:extLst>
      <p:ext uri="{BB962C8B-B14F-4D97-AF65-F5344CB8AC3E}">
        <p14:creationId xmlns:p14="http://schemas.microsoft.com/office/powerpoint/2010/main" val="65417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E3B1510-C187-6372-56AD-C694C3065A42}"/>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b="1" kern="1200">
                <a:solidFill>
                  <a:schemeClr val="tx1"/>
                </a:solidFill>
                <a:effectLst/>
                <a:latin typeface="+mj-lt"/>
                <a:ea typeface="+mj-ea"/>
                <a:cs typeface="+mj-cs"/>
              </a:rPr>
              <a:t>How do people find their news</a:t>
            </a:r>
            <a:r>
              <a:rPr lang="en-US" sz="3000" kern="1200">
                <a:solidFill>
                  <a:schemeClr val="tx1"/>
                </a:solidFill>
                <a:effectLst/>
                <a:latin typeface="+mj-lt"/>
                <a:ea typeface="+mj-ea"/>
                <a:cs typeface="+mj-cs"/>
              </a:rPr>
              <a:t>?</a:t>
            </a:r>
            <a:br>
              <a:rPr lang="en-US" sz="3000" kern="1200">
                <a:solidFill>
                  <a:schemeClr val="tx1"/>
                </a:solidFill>
                <a:effectLst/>
                <a:latin typeface="+mj-lt"/>
                <a:ea typeface="+mj-ea"/>
                <a:cs typeface="+mj-cs"/>
              </a:rPr>
            </a:br>
            <a:endParaRPr lang="en-US" sz="3000" kern="1200">
              <a:solidFill>
                <a:schemeClr val="tx1"/>
              </a:solidFill>
              <a:latin typeface="+mj-lt"/>
              <a:ea typeface="+mj-ea"/>
              <a:cs typeface="+mj-cs"/>
            </a:endParaRPr>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6C9A9DA-7D8B-790A-FF3A-B8EDC59E35ED}"/>
              </a:ext>
            </a:extLst>
          </p:cNvPr>
          <p:cNvSpPr>
            <a:spLocks noGrp="1"/>
          </p:cNvSpPr>
          <p:nvPr>
            <p:ph type="body" sz="quarter" idx="24"/>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r>
              <a:rPr lang="en-US" sz="2200">
                <a:effectLst/>
                <a:latin typeface="+mn-lt"/>
                <a:cs typeface="+mn-cs"/>
              </a:rPr>
              <a:t>47% still say they go directly to the websites of broadcasters or newspapers for their news, but online, people increasingly find news via the various search (20%) and social media (25%) services offered by US-based platform companies like Google and Facebook. These have become integral to how people find and access news all over the world, including in the UK.</a:t>
            </a:r>
          </a:p>
          <a:p>
            <a:pPr indent="-228600">
              <a:buFont typeface="Arial" panose="020B0604020202020204" pitchFamily="34" charset="0"/>
              <a:buChar char="•"/>
            </a:pPr>
            <a:endParaRPr lang="en-US" sz="2200">
              <a:latin typeface="+mn-lt"/>
              <a:cs typeface="+mn-cs"/>
            </a:endParaRPr>
          </a:p>
        </p:txBody>
      </p:sp>
      <p:pic>
        <p:nvPicPr>
          <p:cNvPr id="4" name="Picture 3" descr="A graph showing the number of online users&#10;&#10;Description automatically generated">
            <a:extLst>
              <a:ext uri="{FF2B5EF4-FFF2-40B4-BE49-F238E27FC236}">
                <a16:creationId xmlns:a16="http://schemas.microsoft.com/office/drawing/2014/main" id="{7AB9B857-D199-EF52-B1DD-F07F6F0FDC5B}"/>
              </a:ext>
            </a:extLst>
          </p:cNvPr>
          <p:cNvPicPr>
            <a:picLocks noChangeAspect="1"/>
          </p:cNvPicPr>
          <p:nvPr/>
        </p:nvPicPr>
        <p:blipFill>
          <a:blip r:embed="rId2"/>
          <a:stretch>
            <a:fillRect/>
          </a:stretch>
        </p:blipFill>
        <p:spPr>
          <a:xfrm>
            <a:off x="6099048" y="1975550"/>
            <a:ext cx="5458968" cy="2906900"/>
          </a:xfrm>
          <a:prstGeom prst="rect">
            <a:avLst/>
          </a:prstGeom>
        </p:spPr>
      </p:pic>
      <p:sp>
        <p:nvSpPr>
          <p:cNvPr id="12" name="TextBox 11">
            <a:extLst>
              <a:ext uri="{FF2B5EF4-FFF2-40B4-BE49-F238E27FC236}">
                <a16:creationId xmlns:a16="http://schemas.microsoft.com/office/drawing/2014/main" id="{EDA606B3-BFE9-0D69-03DD-284490C3D20B}"/>
              </a:ext>
            </a:extLst>
          </p:cNvPr>
          <p:cNvSpPr txBox="1"/>
          <p:nvPr/>
        </p:nvSpPr>
        <p:spPr>
          <a:xfrm>
            <a:off x="9891588" y="6426671"/>
            <a:ext cx="2052319" cy="200055"/>
          </a:xfrm>
          <a:prstGeom prst="rect">
            <a:avLst/>
          </a:prstGeom>
          <a:noFill/>
        </p:spPr>
        <p:txBody>
          <a:bodyPr wrap="square" rtlCol="0">
            <a:spAutoFit/>
          </a:bodyPr>
          <a:lstStyle/>
          <a:p>
            <a:r>
              <a:rPr lang="en-US" sz="700" i="1" dirty="0"/>
              <a:t>Source: Reuters Institute for the study of Journalism</a:t>
            </a:r>
            <a:endParaRPr lang="en-ZA" sz="700" i="1" dirty="0"/>
          </a:p>
        </p:txBody>
      </p:sp>
    </p:spTree>
    <p:extLst>
      <p:ext uri="{BB962C8B-B14F-4D97-AF65-F5344CB8AC3E}">
        <p14:creationId xmlns:p14="http://schemas.microsoft.com/office/powerpoint/2010/main" val="346443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A050D1C2-AF63-FB19-B403-B27CBED3D322}"/>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sz="4400" dirty="0">
                <a:solidFill>
                  <a:schemeClr val="tx1"/>
                </a:solidFill>
                <a:effectLst/>
                <a:latin typeface="+mj-lt"/>
              </a:rPr>
              <a:t>What is the problem?</a:t>
            </a:r>
            <a:br>
              <a:rPr lang="en-US" sz="4400" dirty="0">
                <a:solidFill>
                  <a:schemeClr val="tx1"/>
                </a:solidFill>
                <a:effectLst/>
                <a:latin typeface="+mj-lt"/>
              </a:rPr>
            </a:br>
            <a:endParaRPr lang="en-US" sz="4400" dirty="0">
              <a:solidFill>
                <a:schemeClr val="tx1"/>
              </a:solidFill>
              <a:latin typeface="+mj-lt"/>
            </a:endParaRPr>
          </a:p>
        </p:txBody>
      </p:sp>
      <p:sp>
        <p:nvSpPr>
          <p:cNvPr id="43" name="Freeform: Shape 37">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 Placeholder 1">
            <a:extLst>
              <a:ext uri="{FF2B5EF4-FFF2-40B4-BE49-F238E27FC236}">
                <a16:creationId xmlns:a16="http://schemas.microsoft.com/office/drawing/2014/main" id="{C9C8F6F0-39A1-7DF5-1B53-97ABC0F54CE7}"/>
              </a:ext>
            </a:extLst>
          </p:cNvPr>
          <p:cNvSpPr>
            <a:spLocks noGrp="1"/>
          </p:cNvSpPr>
          <p:nvPr>
            <p:ph type="body" sz="quarter" idx="24"/>
          </p:nvPr>
        </p:nvSpPr>
        <p:spPr>
          <a:xfrm>
            <a:off x="838200" y="1825625"/>
            <a:ext cx="5500955" cy="4667250"/>
          </a:xfrm>
        </p:spPr>
        <p:txBody>
          <a:bodyPr vert="horz" lIns="91440" tIns="45720" rIns="91440" bIns="45720" rtlCol="0">
            <a:normAutofit fontScale="92500" lnSpcReduction="10000"/>
          </a:bodyPr>
          <a:lstStyle/>
          <a:p>
            <a:pPr marL="285750" indent="-285750">
              <a:spcBef>
                <a:spcPts val="0"/>
              </a:spcBef>
              <a:spcAft>
                <a:spcPts val="0"/>
              </a:spcAft>
              <a:buFont typeface="Arial" panose="020B0604020202020204" pitchFamily="34" charset="0"/>
              <a:buChar char="•"/>
            </a:pPr>
            <a:r>
              <a:rPr lang="en-US" dirty="0">
                <a:solidFill>
                  <a:srgbClr val="0E101A"/>
                </a:solidFill>
                <a:effectLst/>
              </a:rPr>
              <a:t>There are new difficulties in the digital age in determining whether information is accurate and trustworthy</a:t>
            </a:r>
          </a:p>
          <a:p>
            <a:pPr marL="285750" indent="-285750">
              <a:spcBef>
                <a:spcPts val="0"/>
              </a:spcBef>
              <a:spcAft>
                <a:spcPts val="0"/>
              </a:spcAft>
              <a:buFont typeface="Arial" panose="020B0604020202020204" pitchFamily="34" charset="0"/>
              <a:buChar char="•"/>
            </a:pPr>
            <a:endParaRPr lang="en-US" dirty="0">
              <a:solidFill>
                <a:srgbClr val="0E101A"/>
              </a:solidFill>
            </a:endParaRPr>
          </a:p>
          <a:p>
            <a:pPr marL="285750" indent="-285750">
              <a:spcBef>
                <a:spcPts val="0"/>
              </a:spcBef>
              <a:spcAft>
                <a:spcPts val="0"/>
              </a:spcAft>
              <a:buFont typeface="Arial" panose="020B0604020202020204" pitchFamily="34" charset="0"/>
              <a:buChar char="•"/>
            </a:pPr>
            <a:endParaRPr lang="en-US" dirty="0">
              <a:solidFill>
                <a:srgbClr val="0E101A"/>
              </a:solidFill>
              <a:effectLst/>
            </a:endParaRPr>
          </a:p>
          <a:p>
            <a:pPr marL="285750" indent="-285750">
              <a:spcBef>
                <a:spcPts val="0"/>
              </a:spcBef>
              <a:spcAft>
                <a:spcPts val="0"/>
              </a:spcAft>
              <a:buFont typeface="Arial" panose="020B0604020202020204" pitchFamily="34" charset="0"/>
              <a:buChar char="•"/>
            </a:pPr>
            <a:r>
              <a:rPr lang="en-US" dirty="0">
                <a:solidFill>
                  <a:srgbClr val="0E101A"/>
                </a:solidFill>
                <a:effectLst/>
              </a:rPr>
              <a:t>The description ‘</a:t>
            </a:r>
            <a:r>
              <a:rPr lang="en-US" b="1" dirty="0">
                <a:solidFill>
                  <a:srgbClr val="0E101A"/>
                </a:solidFill>
                <a:effectLst/>
              </a:rPr>
              <a:t>fake news</a:t>
            </a:r>
            <a:r>
              <a:rPr lang="en-US" dirty="0">
                <a:solidFill>
                  <a:srgbClr val="0E101A"/>
                </a:solidFill>
                <a:effectLst/>
              </a:rPr>
              <a:t>’ does not mean there is such a category as ‘</a:t>
            </a:r>
            <a:r>
              <a:rPr lang="en-US" b="1" dirty="0">
                <a:solidFill>
                  <a:srgbClr val="0E101A"/>
                </a:solidFill>
                <a:effectLst/>
              </a:rPr>
              <a:t>true’ news</a:t>
            </a:r>
            <a:r>
              <a:rPr lang="en-US" dirty="0">
                <a:solidFill>
                  <a:srgbClr val="0E101A"/>
                </a:solidFill>
                <a:effectLst/>
              </a:rPr>
              <a:t>. </a:t>
            </a:r>
          </a:p>
          <a:p>
            <a:pPr marL="285750" indent="-285750">
              <a:spcBef>
                <a:spcPts val="0"/>
              </a:spcBef>
              <a:spcAft>
                <a:spcPts val="0"/>
              </a:spcAft>
              <a:buFont typeface="Arial" panose="020B0604020202020204" pitchFamily="34" charset="0"/>
              <a:buChar char="•"/>
            </a:pPr>
            <a:endParaRPr lang="en-US" dirty="0">
              <a:solidFill>
                <a:srgbClr val="0E101A"/>
              </a:solidFill>
            </a:endParaRPr>
          </a:p>
          <a:p>
            <a:pPr marL="285750" indent="-285750">
              <a:spcBef>
                <a:spcPts val="0"/>
              </a:spcBef>
              <a:spcAft>
                <a:spcPts val="0"/>
              </a:spcAft>
              <a:buFont typeface="Arial" panose="020B0604020202020204" pitchFamily="34" charset="0"/>
              <a:buChar char="•"/>
            </a:pPr>
            <a:endParaRPr lang="en-US" dirty="0">
              <a:solidFill>
                <a:srgbClr val="0E101A"/>
              </a:solidFill>
              <a:effectLst/>
            </a:endParaRPr>
          </a:p>
          <a:p>
            <a:pPr marL="285750" indent="-285750">
              <a:spcBef>
                <a:spcPts val="0"/>
              </a:spcBef>
              <a:spcAft>
                <a:spcPts val="0"/>
              </a:spcAft>
              <a:buFont typeface="Arial" panose="020B0604020202020204" pitchFamily="34" charset="0"/>
              <a:buChar char="•"/>
            </a:pPr>
            <a:r>
              <a:rPr lang="en-US" dirty="0">
                <a:solidFill>
                  <a:srgbClr val="0E101A"/>
                </a:solidFill>
                <a:effectLst/>
              </a:rPr>
              <a:t>All news is a selection and written to suit a particular audience for a specific purpose.</a:t>
            </a:r>
          </a:p>
          <a:p>
            <a:pPr marL="285750" indent="-285750">
              <a:spcBef>
                <a:spcPts val="0"/>
              </a:spcBef>
              <a:spcAft>
                <a:spcPts val="0"/>
              </a:spcAft>
              <a:buFont typeface="Arial" panose="020B0604020202020204" pitchFamily="34" charset="0"/>
              <a:buChar char="•"/>
            </a:pPr>
            <a:endParaRPr lang="en-US" dirty="0">
              <a:solidFill>
                <a:srgbClr val="0E101A"/>
              </a:solidFill>
            </a:endParaRPr>
          </a:p>
          <a:p>
            <a:pPr marL="285750" indent="-285750">
              <a:spcBef>
                <a:spcPts val="0"/>
              </a:spcBef>
              <a:spcAft>
                <a:spcPts val="0"/>
              </a:spcAft>
              <a:buFont typeface="Arial" panose="020B0604020202020204" pitchFamily="34" charset="0"/>
              <a:buChar char="•"/>
            </a:pPr>
            <a:endParaRPr lang="en-US" dirty="0">
              <a:solidFill>
                <a:srgbClr val="0E101A"/>
              </a:solidFill>
            </a:endParaRPr>
          </a:p>
          <a:p>
            <a:pPr marL="285750" indent="-285750">
              <a:spcBef>
                <a:spcPts val="0"/>
              </a:spcBef>
              <a:spcAft>
                <a:spcPts val="0"/>
              </a:spcAft>
              <a:buFont typeface="Arial" panose="020B0604020202020204" pitchFamily="34" charset="0"/>
              <a:buChar char="•"/>
            </a:pPr>
            <a:r>
              <a:rPr lang="en-US" dirty="0">
                <a:solidFill>
                  <a:srgbClr val="0E101A"/>
                </a:solidFill>
                <a:effectLst/>
              </a:rPr>
              <a:t>The speed with which technology and young people’s online activity change makes it challenging to keep up-to-date with recent developments. </a:t>
            </a:r>
          </a:p>
          <a:p>
            <a:pPr marL="285750" indent="-285750">
              <a:spcBef>
                <a:spcPts val="0"/>
              </a:spcBef>
              <a:spcAft>
                <a:spcPts val="0"/>
              </a:spcAft>
              <a:buFont typeface="Arial" panose="020B0604020202020204" pitchFamily="34" charset="0"/>
              <a:buChar char="•"/>
            </a:pPr>
            <a:endParaRPr lang="en-US" dirty="0">
              <a:solidFill>
                <a:srgbClr val="0E101A"/>
              </a:solidFill>
            </a:endParaRPr>
          </a:p>
          <a:p>
            <a:pPr marL="285750" indent="-285750">
              <a:spcBef>
                <a:spcPts val="0"/>
              </a:spcBef>
              <a:spcAft>
                <a:spcPts val="0"/>
              </a:spcAft>
              <a:buFont typeface="Arial" panose="020B0604020202020204" pitchFamily="34" charset="0"/>
              <a:buChar char="•"/>
            </a:pPr>
            <a:endParaRPr lang="en-US" dirty="0">
              <a:solidFill>
                <a:srgbClr val="0E101A"/>
              </a:solidFill>
              <a:effectLst/>
            </a:endParaRPr>
          </a:p>
          <a:p>
            <a:pPr marL="285750" indent="-285750">
              <a:spcBef>
                <a:spcPts val="0"/>
              </a:spcBef>
              <a:spcAft>
                <a:spcPts val="0"/>
              </a:spcAft>
              <a:buFont typeface="Arial" panose="020B0604020202020204" pitchFamily="34" charset="0"/>
              <a:buChar char="•"/>
            </a:pPr>
            <a:r>
              <a:rPr lang="en-US" dirty="0">
                <a:solidFill>
                  <a:srgbClr val="0E101A"/>
                </a:solidFill>
                <a:effectLst/>
              </a:rPr>
              <a:t>Even professional development </a:t>
            </a:r>
            <a:r>
              <a:rPr lang="en-US" dirty="0" err="1">
                <a:solidFill>
                  <a:srgbClr val="0E101A"/>
                </a:solidFill>
                <a:effectLst/>
              </a:rPr>
              <a:t>programmes</a:t>
            </a:r>
            <a:r>
              <a:rPr lang="en-US" dirty="0">
                <a:solidFill>
                  <a:srgbClr val="0E101A"/>
                </a:solidFill>
                <a:effectLst/>
              </a:rPr>
              <a:t> can go rapidly out-of-date.</a:t>
            </a:r>
          </a:p>
          <a:p>
            <a:pPr marL="285750" indent="-285750">
              <a:spcBef>
                <a:spcPts val="0"/>
              </a:spcBef>
              <a:spcAft>
                <a:spcPts val="0"/>
              </a:spcAft>
              <a:buFont typeface="Arial" panose="020B0604020202020204" pitchFamily="34" charset="0"/>
              <a:buChar char="•"/>
            </a:pPr>
            <a:endParaRPr lang="en-US" dirty="0">
              <a:solidFill>
                <a:srgbClr val="0E101A"/>
              </a:solidFill>
              <a:effectLst/>
            </a:endParaRPr>
          </a:p>
          <a:p>
            <a:pPr marL="285750" indent="-285750">
              <a:spcBef>
                <a:spcPts val="0"/>
              </a:spcBef>
              <a:spcAft>
                <a:spcPts val="0"/>
              </a:spcAft>
              <a:buFont typeface="Arial" panose="020B0604020202020204" pitchFamily="34" charset="0"/>
              <a:buChar char="•"/>
            </a:pPr>
            <a:endParaRPr lang="en-US" dirty="0">
              <a:solidFill>
                <a:srgbClr val="0E101A"/>
              </a:solidFill>
              <a:effectLst/>
            </a:endParaRPr>
          </a:p>
          <a:p>
            <a:pPr marL="285750" indent="-285750">
              <a:spcBef>
                <a:spcPts val="0"/>
              </a:spcBef>
              <a:spcAft>
                <a:spcPts val="0"/>
              </a:spcAft>
              <a:buFont typeface="Arial" panose="020B0604020202020204" pitchFamily="34" charset="0"/>
              <a:buChar char="•"/>
            </a:pPr>
            <a:r>
              <a:rPr lang="en-US" dirty="0">
                <a:solidFill>
                  <a:srgbClr val="0E101A"/>
                </a:solidFill>
                <a:effectLst/>
              </a:rPr>
              <a:t>Modern journalists must be adept at fact-checking, source verification, and critical analysis.</a:t>
            </a:r>
          </a:p>
        </p:txBody>
      </p:sp>
      <p:sp>
        <p:nvSpPr>
          <p:cNvPr id="40" name="Oval 39">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hand holding a magnifying glass&#10;&#10;Description automatically generated">
            <a:extLst>
              <a:ext uri="{FF2B5EF4-FFF2-40B4-BE49-F238E27FC236}">
                <a16:creationId xmlns:a16="http://schemas.microsoft.com/office/drawing/2014/main" id="{E883D67F-456A-3189-5AF6-40ECFAD2BA0F}"/>
              </a:ext>
            </a:extLst>
          </p:cNvPr>
          <p:cNvPicPr>
            <a:picLocks noChangeAspect="1"/>
          </p:cNvPicPr>
          <p:nvPr/>
        </p:nvPicPr>
        <p:blipFill rotWithShape="1">
          <a:blip r:embed="rId2"/>
          <a:srcRect l="9428" r="33333"/>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4" name="Freeform: Shape 43">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6" name="Straight Connector 45">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4479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A050D1C2-AF63-FB19-B403-B27CBED3D322}"/>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sz="4400" b="1" kern="1200">
                <a:solidFill>
                  <a:schemeClr val="tx1"/>
                </a:solidFill>
                <a:effectLst/>
                <a:latin typeface="+mj-lt"/>
                <a:ea typeface="+mj-ea"/>
                <a:cs typeface="+mj-cs"/>
              </a:rPr>
              <a:t>Disinformation Solution</a:t>
            </a:r>
            <a:br>
              <a:rPr lang="en-US" sz="4400" kern="1200">
                <a:solidFill>
                  <a:schemeClr val="tx1"/>
                </a:solidFill>
                <a:effectLst/>
                <a:latin typeface="+mj-lt"/>
                <a:ea typeface="+mj-ea"/>
                <a:cs typeface="+mj-cs"/>
              </a:rPr>
            </a:br>
            <a:endParaRPr lang="en-US" sz="4400" kern="1200">
              <a:solidFill>
                <a:schemeClr val="tx1"/>
              </a:solidFill>
              <a:latin typeface="+mj-lt"/>
              <a:ea typeface="+mj-ea"/>
              <a:cs typeface="+mj-cs"/>
            </a:endParaRPr>
          </a:p>
        </p:txBody>
      </p:sp>
      <p:sp>
        <p:nvSpPr>
          <p:cNvPr id="2" name="Text Placeholder 1">
            <a:extLst>
              <a:ext uri="{FF2B5EF4-FFF2-40B4-BE49-F238E27FC236}">
                <a16:creationId xmlns:a16="http://schemas.microsoft.com/office/drawing/2014/main" id="{C9C8F6F0-39A1-7DF5-1B53-97ABC0F54CE7}"/>
              </a:ext>
            </a:extLst>
          </p:cNvPr>
          <p:cNvSpPr>
            <a:spLocks noGrp="1"/>
          </p:cNvSpPr>
          <p:nvPr>
            <p:ph type="body" sz="quarter" idx="24"/>
          </p:nvPr>
        </p:nvSpPr>
        <p:spPr>
          <a:xfrm>
            <a:off x="1137034" y="2198362"/>
            <a:ext cx="4958966" cy="3917773"/>
          </a:xfrm>
        </p:spPr>
        <p:txBody>
          <a:bodyPr vert="horz" lIns="91440" tIns="45720" rIns="91440" bIns="45720" rtlCol="0">
            <a:normAutofit/>
          </a:bodyPr>
          <a:lstStyle/>
          <a:p>
            <a:pPr indent="-228600">
              <a:buFont typeface="Arial" panose="020B0604020202020204" pitchFamily="34" charset="0"/>
              <a:buChar char="•"/>
            </a:pPr>
            <a:r>
              <a:rPr lang="en-US">
                <a:effectLst/>
                <a:latin typeface="+mn-lt"/>
                <a:cs typeface="+mn-cs"/>
              </a:rPr>
              <a:t>Individuals can protect themselves from false news and disinformation by </a:t>
            </a:r>
            <a:r>
              <a:rPr lang="en-US" b="1">
                <a:effectLst/>
                <a:latin typeface="+mn-lt"/>
                <a:cs typeface="+mn-cs"/>
              </a:rPr>
              <a:t>following diverse people and perspectives</a:t>
            </a:r>
            <a:r>
              <a:rPr lang="en-US">
                <a:effectLst/>
                <a:latin typeface="+mn-lt"/>
                <a:cs typeface="+mn-cs"/>
              </a:rPr>
              <a:t>.</a:t>
            </a:r>
          </a:p>
          <a:p>
            <a:pPr indent="-228600">
              <a:buFont typeface="Arial" panose="020B0604020202020204" pitchFamily="34" charset="0"/>
              <a:buChar char="•"/>
            </a:pPr>
            <a:r>
              <a:rPr lang="en-US">
                <a:effectLst/>
                <a:latin typeface="+mn-lt"/>
                <a:cs typeface="+mn-cs"/>
              </a:rPr>
              <a:t>It is vital for schools to provide students with a solid </a:t>
            </a:r>
            <a:r>
              <a:rPr lang="en-US" b="1">
                <a:effectLst/>
                <a:latin typeface="+mn-lt"/>
                <a:cs typeface="+mn-cs"/>
              </a:rPr>
              <a:t>education on media and information literacy </a:t>
            </a:r>
            <a:r>
              <a:rPr lang="en-US">
                <a:effectLst/>
                <a:latin typeface="+mn-lt"/>
                <a:cs typeface="+mn-cs"/>
              </a:rPr>
              <a:t>as part of the curriculum.</a:t>
            </a:r>
          </a:p>
          <a:p>
            <a:pPr indent="-228600">
              <a:buFont typeface="Arial" panose="020B0604020202020204" pitchFamily="34" charset="0"/>
              <a:buChar char="•"/>
            </a:pPr>
            <a:r>
              <a:rPr lang="en-US">
                <a:effectLst/>
                <a:latin typeface="+mn-lt"/>
                <a:cs typeface="+mn-cs"/>
              </a:rPr>
              <a:t>Community Leaders must be well-trained in the subject to empower the community with necessary competencies to </a:t>
            </a:r>
            <a:r>
              <a:rPr lang="en-US" b="1">
                <a:effectLst/>
                <a:latin typeface="+mn-lt"/>
                <a:cs typeface="+mn-cs"/>
              </a:rPr>
              <a:t>critically understand and assess information reported by all forms of media</a:t>
            </a:r>
          </a:p>
          <a:p>
            <a:pPr indent="-228600">
              <a:spcAft>
                <a:spcPts val="800"/>
              </a:spcAft>
              <a:buFont typeface="Arial" panose="020B0604020202020204" pitchFamily="34" charset="0"/>
              <a:buChar char="•"/>
            </a:pPr>
            <a:r>
              <a:rPr lang="en-US">
                <a:latin typeface="+mn-lt"/>
                <a:cs typeface="+mn-cs"/>
              </a:rPr>
              <a:t>Keeping staff up to date with </a:t>
            </a:r>
            <a:r>
              <a:rPr lang="en-US" b="1">
                <a:latin typeface="+mn-lt"/>
                <a:cs typeface="+mn-cs"/>
              </a:rPr>
              <a:t>new developments in information and communication technology</a:t>
            </a:r>
          </a:p>
          <a:p>
            <a:pPr indent="-228600">
              <a:spcAft>
                <a:spcPts val="800"/>
              </a:spcAft>
              <a:buFont typeface="Arial" panose="020B0604020202020204" pitchFamily="34" charset="0"/>
              <a:buChar char="•"/>
            </a:pPr>
            <a:r>
              <a:rPr lang="en-US">
                <a:latin typeface="+mn-lt"/>
                <a:cs typeface="+mn-cs"/>
              </a:rPr>
              <a:t>Training them in strategies for </a:t>
            </a:r>
            <a:r>
              <a:rPr lang="en-US" b="1">
                <a:latin typeface="+mn-lt"/>
                <a:cs typeface="+mn-cs"/>
              </a:rPr>
              <a:t>handling propaganda, misinformation and fake news</a:t>
            </a:r>
          </a:p>
          <a:p>
            <a:pPr indent="-228600">
              <a:buFont typeface="Arial" panose="020B0604020202020204" pitchFamily="34" charset="0"/>
              <a:buChar char="•"/>
            </a:pPr>
            <a:endParaRPr lang="en-US">
              <a:effectLst/>
              <a:latin typeface="+mn-lt"/>
              <a:cs typeface="+mn-cs"/>
            </a:endParaRPr>
          </a:p>
          <a:p>
            <a:pPr indent="-228600">
              <a:buFont typeface="Arial" panose="020B0604020202020204" pitchFamily="34" charset="0"/>
              <a:buChar char="•"/>
            </a:pPr>
            <a:endParaRPr lang="en-US">
              <a:latin typeface="+mn-lt"/>
              <a:cs typeface="+mn-cs"/>
            </a:endParaRPr>
          </a:p>
        </p:txBody>
      </p:sp>
      <p:pic>
        <p:nvPicPr>
          <p:cNvPr id="5" name="Picture 4" descr="A cartoon of a person holding a funnel&#10;&#10;Description automatically generated">
            <a:extLst>
              <a:ext uri="{FF2B5EF4-FFF2-40B4-BE49-F238E27FC236}">
                <a16:creationId xmlns:a16="http://schemas.microsoft.com/office/drawing/2014/main" id="{6402B65E-A00D-6F50-04DC-58318CA0F6F4}"/>
              </a:ext>
            </a:extLst>
          </p:cNvPr>
          <p:cNvPicPr>
            <a:picLocks noChangeAspect="1"/>
          </p:cNvPicPr>
          <p:nvPr/>
        </p:nvPicPr>
        <p:blipFill rotWithShape="1">
          <a:blip r:embed="rId3"/>
          <a:srcRect l="43872" r="20051"/>
          <a:stretch/>
        </p:blipFill>
        <p:spPr>
          <a:xfrm>
            <a:off x="7306925" y="2184914"/>
            <a:ext cx="3613388" cy="3755915"/>
          </a:xfrm>
          <a:prstGeom prst="rect">
            <a:avLst/>
          </a:prstGeom>
        </p:spPr>
      </p:pic>
      <p:sp>
        <p:nvSpPr>
          <p:cNvPr id="22" name="Freeform: Shape 2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0408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50D1C2-AF63-FB19-B403-B27CBED3D322}"/>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solidFill>
                  <a:schemeClr val="tx1"/>
                </a:solidFill>
                <a:effectLst/>
                <a:latin typeface="+mj-lt"/>
              </a:rPr>
              <a:t>Sharing is not caring, Report disinformation</a:t>
            </a:r>
            <a:endParaRPr lang="en-US" sz="5400">
              <a:solidFill>
                <a:schemeClr val="tx1"/>
              </a:solidFill>
              <a:latin typeface="+mj-lt"/>
            </a:endParaRPr>
          </a:p>
        </p:txBody>
      </p:sp>
      <p:sp>
        <p:nvSpPr>
          <p:cNvPr id="3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9C8F6F0-39A1-7DF5-1B53-97ABC0F54CE7}"/>
              </a:ext>
            </a:extLst>
          </p:cNvPr>
          <p:cNvSpPr>
            <a:spLocks noGrp="1"/>
          </p:cNvSpPr>
          <p:nvPr>
            <p:ph type="body" sz="quarter" idx="24"/>
          </p:nvPr>
        </p:nvSpPr>
        <p:spPr>
          <a:xfrm>
            <a:off x="640080" y="2706624"/>
            <a:ext cx="6894576" cy="3483864"/>
          </a:xfrm>
        </p:spPr>
        <p:txBody>
          <a:bodyPr vert="horz" lIns="91440" tIns="45720" rIns="91440" bIns="45720" rtlCol="0">
            <a:normAutofit/>
          </a:bodyPr>
          <a:lstStyle/>
          <a:p>
            <a:pPr marL="285750" indent="-228600">
              <a:buFont typeface="Arial" panose="020B0604020202020204" pitchFamily="34" charset="0"/>
              <a:buChar char="•"/>
            </a:pPr>
            <a:endParaRPr lang="en-US" sz="1500" dirty="0">
              <a:effectLst/>
              <a:latin typeface="+mn-lt"/>
              <a:cs typeface="+mn-cs"/>
            </a:endParaRPr>
          </a:p>
          <a:p>
            <a:pPr marL="285750" indent="-228600">
              <a:buFont typeface="Arial" panose="020B0604020202020204" pitchFamily="34" charset="0"/>
              <a:buChar char="•"/>
            </a:pPr>
            <a:endParaRPr lang="en-US" sz="1500" dirty="0">
              <a:latin typeface="+mn-lt"/>
              <a:cs typeface="+mn-cs"/>
            </a:endParaRPr>
          </a:p>
          <a:p>
            <a:pPr marL="285750" indent="-228600">
              <a:buFont typeface="Arial" panose="020B0604020202020204" pitchFamily="34" charset="0"/>
              <a:buChar char="•"/>
            </a:pPr>
            <a:endParaRPr lang="en-US" sz="1500" dirty="0">
              <a:effectLst/>
              <a:latin typeface="+mn-lt"/>
              <a:cs typeface="+mn-cs"/>
            </a:endParaRPr>
          </a:p>
          <a:p>
            <a:pPr marL="285750" indent="-228600">
              <a:buFont typeface="Arial" panose="020B0604020202020204" pitchFamily="34" charset="0"/>
              <a:buChar char="•"/>
            </a:pPr>
            <a:r>
              <a:rPr lang="en-US" sz="1500" dirty="0">
                <a:effectLst/>
                <a:latin typeface="+mn-lt"/>
                <a:cs typeface="+mn-cs"/>
              </a:rPr>
              <a:t>When you encounter a piece of disinformation, the most important thing you can do is </a:t>
            </a:r>
            <a:r>
              <a:rPr lang="en-US" sz="1500" b="1" dirty="0">
                <a:effectLst/>
                <a:latin typeface="+mn-lt"/>
                <a:cs typeface="+mn-cs"/>
              </a:rPr>
              <a:t>to stop it from spreading</a:t>
            </a:r>
            <a:r>
              <a:rPr lang="en-US" sz="1500" dirty="0">
                <a:effectLst/>
                <a:latin typeface="+mn-lt"/>
                <a:cs typeface="+mn-cs"/>
              </a:rPr>
              <a:t>.</a:t>
            </a:r>
          </a:p>
          <a:p>
            <a:pPr marL="285750" indent="-228600">
              <a:buFont typeface="Arial" panose="020B0604020202020204" pitchFamily="34" charset="0"/>
              <a:buChar char="•"/>
            </a:pPr>
            <a:r>
              <a:rPr lang="en-US" sz="1500" dirty="0">
                <a:effectLst/>
                <a:latin typeface="+mn-lt"/>
                <a:cs typeface="+mn-cs"/>
              </a:rPr>
              <a:t>If you see disinformation on Facebook, </a:t>
            </a:r>
            <a:r>
              <a:rPr lang="en-US" sz="1500" b="1" dirty="0">
                <a:effectLst/>
                <a:latin typeface="+mn-lt"/>
                <a:cs typeface="+mn-cs"/>
              </a:rPr>
              <a:t>don’t share, comment on, or react to it</a:t>
            </a:r>
            <a:r>
              <a:rPr lang="en-US" sz="1500" dirty="0">
                <a:effectLst/>
                <a:latin typeface="+mn-lt"/>
                <a:cs typeface="+mn-cs"/>
              </a:rPr>
              <a:t>. If you’re on Twitter, resist the temptation to retweet, quote tweet, or share a screenshot.</a:t>
            </a:r>
          </a:p>
          <a:p>
            <a:pPr marL="285750" indent="-228600">
              <a:buFont typeface="Arial" panose="020B0604020202020204" pitchFamily="34" charset="0"/>
              <a:buChar char="•"/>
            </a:pPr>
            <a:r>
              <a:rPr lang="en-US" sz="1500" dirty="0">
                <a:effectLst/>
                <a:latin typeface="+mn-lt"/>
                <a:cs typeface="+mn-cs"/>
              </a:rPr>
              <a:t>If you encounter disinformation on social media, </a:t>
            </a:r>
            <a:r>
              <a:rPr lang="en-US" sz="1500" b="1" dirty="0">
                <a:effectLst/>
                <a:latin typeface="+mn-lt"/>
                <a:cs typeface="+mn-cs"/>
              </a:rPr>
              <a:t>flag it for the social media platform </a:t>
            </a:r>
            <a:r>
              <a:rPr lang="en-US" sz="1500" dirty="0">
                <a:effectLst/>
                <a:latin typeface="+mn-lt"/>
                <a:cs typeface="+mn-cs"/>
              </a:rPr>
              <a:t>where you see it.</a:t>
            </a:r>
          </a:p>
          <a:p>
            <a:pPr marL="285750" indent="-228600">
              <a:buFont typeface="Arial" panose="020B0604020202020204" pitchFamily="34" charset="0"/>
              <a:buChar char="•"/>
            </a:pPr>
            <a:r>
              <a:rPr lang="en-US" sz="1500" dirty="0">
                <a:effectLst/>
                <a:latin typeface="+mn-lt"/>
                <a:cs typeface="+mn-cs"/>
              </a:rPr>
              <a:t>Social platforms all give users the power to flag content that </a:t>
            </a:r>
            <a:r>
              <a:rPr lang="en-US" sz="1500" b="1" dirty="0">
                <a:effectLst/>
                <a:latin typeface="+mn-lt"/>
                <a:cs typeface="+mn-cs"/>
              </a:rPr>
              <a:t>violates their guidelines</a:t>
            </a:r>
            <a:r>
              <a:rPr lang="en-US" sz="1500" dirty="0">
                <a:effectLst/>
                <a:latin typeface="+mn-lt"/>
                <a:cs typeface="+mn-cs"/>
              </a:rPr>
              <a:t>, including Facebook, Twitter, Instagram, and TikTok.</a:t>
            </a:r>
          </a:p>
          <a:p>
            <a:pPr indent="-228600">
              <a:buFont typeface="Arial" panose="020B0604020202020204" pitchFamily="34" charset="0"/>
              <a:buChar char="•"/>
            </a:pPr>
            <a:endParaRPr lang="en-US" sz="1500" dirty="0">
              <a:effectLst/>
              <a:latin typeface="+mn-lt"/>
              <a:cs typeface="+mn-cs"/>
            </a:endParaRPr>
          </a:p>
          <a:p>
            <a:pPr indent="-228600">
              <a:buFont typeface="Arial" panose="020B0604020202020204" pitchFamily="34" charset="0"/>
              <a:buChar char="•"/>
            </a:pPr>
            <a:endParaRPr lang="en-US" sz="1500" dirty="0">
              <a:latin typeface="+mn-lt"/>
              <a:cs typeface="+mn-cs"/>
            </a:endParaRPr>
          </a:p>
          <a:p>
            <a:pPr indent="-228600">
              <a:buFont typeface="Arial" panose="020B0604020202020204" pitchFamily="34" charset="0"/>
              <a:buChar char="•"/>
            </a:pPr>
            <a:endParaRPr lang="en-US" sz="1500" dirty="0">
              <a:latin typeface="+mn-lt"/>
              <a:cs typeface="+mn-cs"/>
            </a:endParaRPr>
          </a:p>
        </p:txBody>
      </p:sp>
      <p:pic>
        <p:nvPicPr>
          <p:cNvPr id="7" name="Picture 6" descr="A screenshot of a social media post&#10;&#10;Description automatically generated">
            <a:extLst>
              <a:ext uri="{FF2B5EF4-FFF2-40B4-BE49-F238E27FC236}">
                <a16:creationId xmlns:a16="http://schemas.microsoft.com/office/drawing/2014/main" id="{83FB538F-C429-622D-D10F-D2D0AE8F72FD}"/>
              </a:ext>
            </a:extLst>
          </p:cNvPr>
          <p:cNvPicPr>
            <a:picLocks noChangeAspect="1"/>
          </p:cNvPicPr>
          <p:nvPr/>
        </p:nvPicPr>
        <p:blipFill>
          <a:blip r:embed="rId2"/>
          <a:stretch>
            <a:fillRect/>
          </a:stretch>
        </p:blipFill>
        <p:spPr>
          <a:xfrm>
            <a:off x="8060938" y="329183"/>
            <a:ext cx="3620020" cy="342996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86F4B84A-EE8D-7604-F582-DD347238D583}"/>
              </a:ext>
            </a:extLst>
          </p:cNvPr>
          <p:cNvPicPr>
            <a:picLocks noChangeAspect="1"/>
          </p:cNvPicPr>
          <p:nvPr/>
        </p:nvPicPr>
        <p:blipFill>
          <a:blip r:embed="rId3"/>
          <a:stretch>
            <a:fillRect/>
          </a:stretch>
        </p:blipFill>
        <p:spPr>
          <a:xfrm>
            <a:off x="7918704" y="4079193"/>
            <a:ext cx="3886200" cy="2176272"/>
          </a:xfrm>
          <a:prstGeom prst="rect">
            <a:avLst/>
          </a:prstGeom>
        </p:spPr>
      </p:pic>
    </p:spTree>
    <p:extLst>
      <p:ext uri="{BB962C8B-B14F-4D97-AF65-F5344CB8AC3E}">
        <p14:creationId xmlns:p14="http://schemas.microsoft.com/office/powerpoint/2010/main" val="71341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32EFE18-EECE-E1BD-AEC1-3A5FECBFC8D1}"/>
              </a:ext>
            </a:extLst>
          </p:cNvPr>
          <p:cNvSpPr>
            <a:spLocks noGrp="1"/>
          </p:cNvSpPr>
          <p:nvPr>
            <p:ph type="title"/>
          </p:nvPr>
        </p:nvSpPr>
        <p:spPr>
          <a:xfrm>
            <a:off x="1354236" y="338880"/>
            <a:ext cx="9829800" cy="1325880"/>
          </a:xfrm>
        </p:spPr>
        <p:txBody>
          <a:bodyPr vert="horz" lIns="91440" tIns="45720" rIns="91440" bIns="45720" rtlCol="0" anchor="b">
            <a:normAutofit/>
          </a:bodyPr>
          <a:lstStyle/>
          <a:p>
            <a:pPr algn="ctr"/>
            <a:r>
              <a:rPr lang="en-US" kern="1200" dirty="0">
                <a:latin typeface="+mj-lt"/>
                <a:ea typeface="+mj-ea"/>
                <a:cs typeface="+mj-cs"/>
              </a:rPr>
              <a:t>Disinformation Free Solutions</a:t>
            </a:r>
          </a:p>
        </p:txBody>
      </p:sp>
      <p:grpSp>
        <p:nvGrpSpPr>
          <p:cNvPr id="19" name="Group 13">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25" name="Freeform: Shape 14">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red and black text&#10;&#10;Description automatically generated">
            <a:extLst>
              <a:ext uri="{FF2B5EF4-FFF2-40B4-BE49-F238E27FC236}">
                <a16:creationId xmlns:a16="http://schemas.microsoft.com/office/drawing/2014/main" id="{418F1BC3-2E58-D506-04B3-ABBC2918FD6E}"/>
              </a:ext>
            </a:extLst>
          </p:cNvPr>
          <p:cNvPicPr>
            <a:picLocks noChangeAspect="1"/>
          </p:cNvPicPr>
          <p:nvPr/>
        </p:nvPicPr>
        <p:blipFill>
          <a:blip r:embed="rId2"/>
          <a:stretch>
            <a:fillRect/>
          </a:stretch>
        </p:blipFill>
        <p:spPr>
          <a:xfrm>
            <a:off x="137579" y="3703841"/>
            <a:ext cx="4954693" cy="1415626"/>
          </a:xfrm>
          <a:prstGeom prst="rect">
            <a:avLst/>
          </a:prstGeom>
        </p:spPr>
      </p:pic>
      <p:sp>
        <p:nvSpPr>
          <p:cNvPr id="2" name="Text Placeholder 1">
            <a:extLst>
              <a:ext uri="{FF2B5EF4-FFF2-40B4-BE49-F238E27FC236}">
                <a16:creationId xmlns:a16="http://schemas.microsoft.com/office/drawing/2014/main" id="{CCB82273-A22C-683A-C18D-60D6B0F6D4B7}"/>
              </a:ext>
            </a:extLst>
          </p:cNvPr>
          <p:cNvSpPr>
            <a:spLocks noGrp="1"/>
          </p:cNvSpPr>
          <p:nvPr>
            <p:ph type="body" sz="quarter" idx="24"/>
          </p:nvPr>
        </p:nvSpPr>
        <p:spPr>
          <a:xfrm>
            <a:off x="4839128" y="1703810"/>
            <a:ext cx="6760395" cy="4815310"/>
          </a:xfrm>
        </p:spPr>
        <p:txBody>
          <a:bodyPr vert="horz" lIns="91440" tIns="45720" rIns="91440" bIns="45720" rtlCol="0" anchor="ctr">
            <a:normAutofit/>
          </a:bodyPr>
          <a:lstStyle/>
          <a:p>
            <a:r>
              <a:rPr lang="en-US" sz="1400" b="1" dirty="0">
                <a:latin typeface="+mn-lt"/>
                <a:cs typeface="+mn-cs"/>
              </a:rPr>
              <a:t>Bad News</a:t>
            </a:r>
          </a:p>
          <a:p>
            <a:pPr indent="-228600">
              <a:buFont typeface="Arial" panose="020B0604020202020204" pitchFamily="34" charset="0"/>
              <a:buChar char="•"/>
            </a:pPr>
            <a:r>
              <a:rPr lang="en-US" sz="1200" dirty="0">
                <a:latin typeface="+mn-lt"/>
                <a:cs typeface="+mn-cs"/>
              </a:rPr>
              <a:t>This tool intended to build user understanding of the techniques involved in the dissemination of disinformation. This game exposes players to fake news tactics used against them by putting them in the position of a news baron for fake news. Players win by publishing headlines that attract the most followers.</a:t>
            </a:r>
          </a:p>
          <a:p>
            <a:r>
              <a:rPr lang="en-US" sz="1400" b="1" dirty="0">
                <a:latin typeface="+mn-lt"/>
                <a:cs typeface="+mn-cs"/>
              </a:rPr>
              <a:t>Bot Sentinel</a:t>
            </a:r>
          </a:p>
          <a:p>
            <a:pPr indent="-228600">
              <a:buFont typeface="Arial" panose="020B0604020202020204" pitchFamily="34" charset="0"/>
              <a:buChar char="•"/>
            </a:pPr>
            <a:r>
              <a:rPr lang="en-US" sz="1200" dirty="0">
                <a:latin typeface="+mn-lt"/>
                <a:cs typeface="+mn-cs"/>
              </a:rPr>
              <a:t>Bot Sentinel is a free platform developed to detect and track </a:t>
            </a:r>
            <a:r>
              <a:rPr lang="en-US" sz="1200" dirty="0" err="1">
                <a:latin typeface="+mn-lt"/>
                <a:cs typeface="+mn-cs"/>
              </a:rPr>
              <a:t>trollbots</a:t>
            </a:r>
            <a:r>
              <a:rPr lang="en-US" sz="1200" dirty="0">
                <a:latin typeface="+mn-lt"/>
                <a:cs typeface="+mn-cs"/>
              </a:rPr>
              <a:t> and untrustworthy Twitter accounts. Bot Sentinel uses machine learning and artificial intelligence to study Twitter accounts, to classify them as trustworthy or untrustworthy, and to identify bots. It then stores those accounts in a database to track </a:t>
            </a:r>
          </a:p>
          <a:p>
            <a:r>
              <a:rPr lang="en-US" sz="1400" b="1" dirty="0" err="1">
                <a:latin typeface="+mn-lt"/>
                <a:cs typeface="+mn-cs"/>
              </a:rPr>
              <a:t>Checkology</a:t>
            </a:r>
            <a:endParaRPr lang="en-US" sz="1400" b="1" dirty="0">
              <a:latin typeface="+mn-lt"/>
              <a:cs typeface="+mn-cs"/>
            </a:endParaRPr>
          </a:p>
          <a:p>
            <a:pPr indent="-228600">
              <a:buFont typeface="Arial" panose="020B0604020202020204" pitchFamily="34" charset="0"/>
              <a:buChar char="•"/>
            </a:pPr>
            <a:r>
              <a:rPr lang="en-US" sz="1200" dirty="0">
                <a:latin typeface="+mn-lt"/>
                <a:cs typeface="+mn-cs"/>
              </a:rPr>
              <a:t>The News Literacy Project is a media literacy curriculum with both online and offline components, focused on teaching students to read and interpret the news.</a:t>
            </a:r>
          </a:p>
          <a:p>
            <a:r>
              <a:rPr lang="en-US" sz="1400" b="1" dirty="0">
                <a:latin typeface="+mn-lt"/>
                <a:cs typeface="+mn-cs"/>
              </a:rPr>
              <a:t>YouTube Data Viewer - Citizen Evidence Lab</a:t>
            </a:r>
          </a:p>
          <a:p>
            <a:pPr indent="-228600">
              <a:buFont typeface="Arial" panose="020B0604020202020204" pitchFamily="34" charset="0"/>
              <a:buChar char="•"/>
            </a:pPr>
            <a:r>
              <a:rPr lang="en-US" sz="1200" dirty="0">
                <a:latin typeface="+mn-lt"/>
                <a:cs typeface="+mn-cs"/>
              </a:rPr>
              <a:t>The YouTube Data Viewer is a web-based video verification tool offered through The Citizen Evidence Lab, created by Amnesty International. Users input a YouTube URL, and the tool outputs information about the video that is helpful in verifying a video. This includes upload time and thumbnails that can be used for reverse image searching.</a:t>
            </a:r>
          </a:p>
          <a:p>
            <a:pPr indent="-228600">
              <a:buFont typeface="Arial" panose="020B0604020202020204" pitchFamily="34" charset="0"/>
              <a:buChar char="•"/>
            </a:pPr>
            <a:endParaRPr lang="en-US" sz="1200" dirty="0">
              <a:solidFill>
                <a:schemeClr val="tx2"/>
              </a:solidFill>
              <a:latin typeface="+mn-lt"/>
              <a:cs typeface="+mn-cs"/>
            </a:endParaRPr>
          </a:p>
        </p:txBody>
      </p:sp>
      <p:grpSp>
        <p:nvGrpSpPr>
          <p:cNvPr id="20" name="Group 19">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1" name="Freeform: Shape 20">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2091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29">
            <a:extLst>
              <a:ext uri="{FF2B5EF4-FFF2-40B4-BE49-F238E27FC236}">
                <a16:creationId xmlns:a16="http://schemas.microsoft.com/office/drawing/2014/main" id="{4663EC1A-0596-4D00-8F1A-7B99B808A075}"/>
              </a:ext>
            </a:extLst>
          </p:cNvPr>
          <p:cNvGrpSpPr/>
          <p:nvPr/>
        </p:nvGrpSpPr>
        <p:grpSpPr>
          <a:xfrm rot="5400000">
            <a:off x="3231778" y="4550863"/>
            <a:ext cx="2998691" cy="1671168"/>
            <a:chOff x="8355001" y="5464371"/>
            <a:chExt cx="2998691" cy="1671168"/>
          </a:xfrm>
        </p:grpSpPr>
        <p:grpSp>
          <p:nvGrpSpPr>
            <p:cNvPr id="13" name="Groep 130">
              <a:extLst>
                <a:ext uri="{FF2B5EF4-FFF2-40B4-BE49-F238E27FC236}">
                  <a16:creationId xmlns:a16="http://schemas.microsoft.com/office/drawing/2014/main" id="{DA7443D0-B3A1-4495-B7A1-25F8DFE8808D}"/>
                </a:ext>
              </a:extLst>
            </p:cNvPr>
            <p:cNvGrpSpPr/>
            <p:nvPr userDrawn="1"/>
          </p:nvGrpSpPr>
          <p:grpSpPr>
            <a:xfrm>
              <a:off x="8355001" y="5464371"/>
              <a:ext cx="2998691" cy="762000"/>
              <a:chOff x="0" y="6051176"/>
              <a:chExt cx="12192000" cy="762000"/>
            </a:xfrm>
          </p:grpSpPr>
          <p:cxnSp>
            <p:nvCxnSpPr>
              <p:cNvPr id="24" name="Rechte verbindingslijn 138">
                <a:extLst>
                  <a:ext uri="{FF2B5EF4-FFF2-40B4-BE49-F238E27FC236}">
                    <a16:creationId xmlns:a16="http://schemas.microsoft.com/office/drawing/2014/main" id="{746BD8AC-4C89-4EED-99EF-1AA94C171B3D}"/>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Rechte verbindingslijn 139">
                <a:extLst>
                  <a:ext uri="{FF2B5EF4-FFF2-40B4-BE49-F238E27FC236}">
                    <a16:creationId xmlns:a16="http://schemas.microsoft.com/office/drawing/2014/main" id="{A23E5C81-211D-40A5-9CD4-9C22849F5195}"/>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Rechte verbindingslijn 140">
                <a:extLst>
                  <a:ext uri="{FF2B5EF4-FFF2-40B4-BE49-F238E27FC236}">
                    <a16:creationId xmlns:a16="http://schemas.microsoft.com/office/drawing/2014/main" id="{39D9C9F8-89A6-41FF-93F1-DD2A41924C19}"/>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Rechte verbindingslijn 141">
                <a:extLst>
                  <a:ext uri="{FF2B5EF4-FFF2-40B4-BE49-F238E27FC236}">
                    <a16:creationId xmlns:a16="http://schemas.microsoft.com/office/drawing/2014/main" id="{B8627BF6-9619-427E-A180-7C5D246DE468}"/>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Rechte verbindingslijn 142">
                <a:extLst>
                  <a:ext uri="{FF2B5EF4-FFF2-40B4-BE49-F238E27FC236}">
                    <a16:creationId xmlns:a16="http://schemas.microsoft.com/office/drawing/2014/main" id="{B482842E-AD24-44A3-B5B0-51E563B817BF}"/>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Rechte verbindingslijn 143">
                <a:extLst>
                  <a:ext uri="{FF2B5EF4-FFF2-40B4-BE49-F238E27FC236}">
                    <a16:creationId xmlns:a16="http://schemas.microsoft.com/office/drawing/2014/main" id="{5F2BE758-8713-4F66-BB02-80C9D3A33B7B}"/>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4" name="Groep 131">
              <a:extLst>
                <a:ext uri="{FF2B5EF4-FFF2-40B4-BE49-F238E27FC236}">
                  <a16:creationId xmlns:a16="http://schemas.microsoft.com/office/drawing/2014/main" id="{424BA353-6F0B-41DC-B3C6-54274309EA3B}"/>
                </a:ext>
              </a:extLst>
            </p:cNvPr>
            <p:cNvGrpSpPr/>
            <p:nvPr userDrawn="1"/>
          </p:nvGrpSpPr>
          <p:grpSpPr>
            <a:xfrm>
              <a:off x="8355001" y="6373539"/>
              <a:ext cx="2998691" cy="762000"/>
              <a:chOff x="0" y="6051176"/>
              <a:chExt cx="12192000" cy="762000"/>
            </a:xfrm>
          </p:grpSpPr>
          <p:cxnSp>
            <p:nvCxnSpPr>
              <p:cNvPr id="15" name="Rechte verbindingslijn 132">
                <a:extLst>
                  <a:ext uri="{FF2B5EF4-FFF2-40B4-BE49-F238E27FC236}">
                    <a16:creationId xmlns:a16="http://schemas.microsoft.com/office/drawing/2014/main" id="{1C0E5543-A981-4912-ACF8-9E62A01707E6}"/>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33">
                <a:extLst>
                  <a:ext uri="{FF2B5EF4-FFF2-40B4-BE49-F238E27FC236}">
                    <a16:creationId xmlns:a16="http://schemas.microsoft.com/office/drawing/2014/main" id="{247C62D7-2D17-426F-82C6-42C91926AFE9}"/>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Rechte verbindingslijn 134">
                <a:extLst>
                  <a:ext uri="{FF2B5EF4-FFF2-40B4-BE49-F238E27FC236}">
                    <a16:creationId xmlns:a16="http://schemas.microsoft.com/office/drawing/2014/main" id="{B4DA7D35-9A01-4B8A-8079-00061B9F52AC}"/>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Rechte verbindingslijn 135">
                <a:extLst>
                  <a:ext uri="{FF2B5EF4-FFF2-40B4-BE49-F238E27FC236}">
                    <a16:creationId xmlns:a16="http://schemas.microsoft.com/office/drawing/2014/main" id="{8B3E734B-7FD9-4DC3-BA2A-22019521A777}"/>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Rechte verbindingslijn 136">
                <a:extLst>
                  <a:ext uri="{FF2B5EF4-FFF2-40B4-BE49-F238E27FC236}">
                    <a16:creationId xmlns:a16="http://schemas.microsoft.com/office/drawing/2014/main" id="{54F7B418-71CA-4CAB-8B16-215194BE1BAD}"/>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Rechte verbindingslijn 137">
                <a:extLst>
                  <a:ext uri="{FF2B5EF4-FFF2-40B4-BE49-F238E27FC236}">
                    <a16:creationId xmlns:a16="http://schemas.microsoft.com/office/drawing/2014/main" id="{9FB757A1-BD62-47BE-961B-510CA95C67E7}"/>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31" name="Groep 36">
            <a:extLst>
              <a:ext uri="{FF2B5EF4-FFF2-40B4-BE49-F238E27FC236}">
                <a16:creationId xmlns:a16="http://schemas.microsoft.com/office/drawing/2014/main" id="{24A7DD81-C997-4BDE-AD58-C20DDB70BB41}"/>
              </a:ext>
            </a:extLst>
          </p:cNvPr>
          <p:cNvGrpSpPr/>
          <p:nvPr/>
        </p:nvGrpSpPr>
        <p:grpSpPr>
          <a:xfrm rot="5400000">
            <a:off x="1713010" y="4855663"/>
            <a:ext cx="2998691" cy="1061568"/>
            <a:chOff x="8355001" y="5464371"/>
            <a:chExt cx="2998691" cy="1061568"/>
          </a:xfrm>
        </p:grpSpPr>
        <p:grpSp>
          <p:nvGrpSpPr>
            <p:cNvPr id="32" name="Groep 37">
              <a:extLst>
                <a:ext uri="{FF2B5EF4-FFF2-40B4-BE49-F238E27FC236}">
                  <a16:creationId xmlns:a16="http://schemas.microsoft.com/office/drawing/2014/main" id="{56ED184D-A03C-4AB5-BFE0-2C4BA4944A9A}"/>
                </a:ext>
              </a:extLst>
            </p:cNvPr>
            <p:cNvGrpSpPr/>
            <p:nvPr userDrawn="1"/>
          </p:nvGrpSpPr>
          <p:grpSpPr>
            <a:xfrm>
              <a:off x="8355001" y="5464371"/>
              <a:ext cx="2998691" cy="762000"/>
              <a:chOff x="0" y="6051176"/>
              <a:chExt cx="12192000" cy="762000"/>
            </a:xfrm>
          </p:grpSpPr>
          <p:cxnSp>
            <p:nvCxnSpPr>
              <p:cNvPr id="36" name="Rechte verbindingslijn 45">
                <a:extLst>
                  <a:ext uri="{FF2B5EF4-FFF2-40B4-BE49-F238E27FC236}">
                    <a16:creationId xmlns:a16="http://schemas.microsoft.com/office/drawing/2014/main" id="{59947285-8F20-4009-B402-81CB5CDAC4E9}"/>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Rechte verbindingslijn 46">
                <a:extLst>
                  <a:ext uri="{FF2B5EF4-FFF2-40B4-BE49-F238E27FC236}">
                    <a16:creationId xmlns:a16="http://schemas.microsoft.com/office/drawing/2014/main" id="{6479C743-87B4-49EC-A456-09BFC3254828}"/>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Rechte verbindingslijn 47">
                <a:extLst>
                  <a:ext uri="{FF2B5EF4-FFF2-40B4-BE49-F238E27FC236}">
                    <a16:creationId xmlns:a16="http://schemas.microsoft.com/office/drawing/2014/main" id="{A07DE92F-9423-430D-8D4F-9739A61EB263}"/>
                  </a:ext>
                </a:extLst>
              </p:cNvPr>
              <p:cNvCxnSpPr/>
              <p:nvPr userDrawn="1"/>
            </p:nvCxnSpPr>
            <p:spPr>
              <a:xfrm>
                <a:off x="0" y="63559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Rechte verbindingslijn 48">
                <a:extLst>
                  <a:ext uri="{FF2B5EF4-FFF2-40B4-BE49-F238E27FC236}">
                    <a16:creationId xmlns:a16="http://schemas.microsoft.com/office/drawing/2014/main" id="{D75EB14D-C404-4E64-BB5E-159BF3836AAF}"/>
                  </a:ext>
                </a:extLst>
              </p:cNvPr>
              <p:cNvCxnSpPr/>
              <p:nvPr userDrawn="1"/>
            </p:nvCxnSpPr>
            <p:spPr>
              <a:xfrm>
                <a:off x="0" y="65083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Rechte verbindingslijn 49">
                <a:extLst>
                  <a:ext uri="{FF2B5EF4-FFF2-40B4-BE49-F238E27FC236}">
                    <a16:creationId xmlns:a16="http://schemas.microsoft.com/office/drawing/2014/main" id="{E72D7DEC-2E69-44CD-A40D-EEAC84F28A2A}"/>
                  </a:ext>
                </a:extLst>
              </p:cNvPr>
              <p:cNvCxnSpPr/>
              <p:nvPr userDrawn="1"/>
            </p:nvCxnSpPr>
            <p:spPr>
              <a:xfrm>
                <a:off x="0" y="66607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Rechte verbindingslijn 50">
                <a:extLst>
                  <a:ext uri="{FF2B5EF4-FFF2-40B4-BE49-F238E27FC236}">
                    <a16:creationId xmlns:a16="http://schemas.microsoft.com/office/drawing/2014/main" id="{10D623B0-F288-4C93-9B1A-42679E19AB73}"/>
                  </a:ext>
                </a:extLst>
              </p:cNvPr>
              <p:cNvCxnSpPr/>
              <p:nvPr userDrawn="1"/>
            </p:nvCxnSpPr>
            <p:spPr>
              <a:xfrm>
                <a:off x="0" y="6813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3" name="Groep 38">
              <a:extLst>
                <a:ext uri="{FF2B5EF4-FFF2-40B4-BE49-F238E27FC236}">
                  <a16:creationId xmlns:a16="http://schemas.microsoft.com/office/drawing/2014/main" id="{39954D21-5398-469F-A3E5-524F3C71F7F8}"/>
                </a:ext>
              </a:extLst>
            </p:cNvPr>
            <p:cNvGrpSpPr/>
            <p:nvPr userDrawn="1"/>
          </p:nvGrpSpPr>
          <p:grpSpPr>
            <a:xfrm>
              <a:off x="8355001" y="6373539"/>
              <a:ext cx="2998691" cy="152400"/>
              <a:chOff x="0" y="6051176"/>
              <a:chExt cx="12192000" cy="152400"/>
            </a:xfrm>
          </p:grpSpPr>
          <p:cxnSp>
            <p:nvCxnSpPr>
              <p:cNvPr id="34" name="Rechte verbindingslijn 40">
                <a:extLst>
                  <a:ext uri="{FF2B5EF4-FFF2-40B4-BE49-F238E27FC236}">
                    <a16:creationId xmlns:a16="http://schemas.microsoft.com/office/drawing/2014/main" id="{9EC20097-7E3A-46A3-BCA5-F25EB4241AE9}"/>
                  </a:ext>
                </a:extLst>
              </p:cNvPr>
              <p:cNvCxnSpPr/>
              <p:nvPr userDrawn="1"/>
            </p:nvCxnSpPr>
            <p:spPr>
              <a:xfrm>
                <a:off x="0" y="62035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Rechte verbindingslijn 39">
                <a:extLst>
                  <a:ext uri="{FF2B5EF4-FFF2-40B4-BE49-F238E27FC236}">
                    <a16:creationId xmlns:a16="http://schemas.microsoft.com/office/drawing/2014/main" id="{B9E5D54A-4CC7-4FB4-8DC0-922AB8A97628}"/>
                  </a:ext>
                </a:extLst>
              </p:cNvPr>
              <p:cNvCxnSpPr/>
              <p:nvPr userDrawn="1"/>
            </p:nvCxnSpPr>
            <p:spPr>
              <a:xfrm>
                <a:off x="0" y="6051176"/>
                <a:ext cx="12192000" cy="0"/>
              </a:xfrm>
              <a:prstGeom prst="line">
                <a:avLst/>
              </a:prstGeom>
              <a:ln w="3492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2" name="Rechthoek 21">
            <a:extLst>
              <a:ext uri="{FF2B5EF4-FFF2-40B4-BE49-F238E27FC236}">
                <a16:creationId xmlns:a16="http://schemas.microsoft.com/office/drawing/2014/main" id="{23A901B0-E61B-D847-9B6F-FDAD116A476C}"/>
              </a:ext>
            </a:extLst>
          </p:cNvPr>
          <p:cNvSpPr/>
          <p:nvPr/>
        </p:nvSpPr>
        <p:spPr>
          <a:xfrm>
            <a:off x="6360457" y="2113239"/>
            <a:ext cx="2802397" cy="725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el 15">
            <a:extLst>
              <a:ext uri="{FF2B5EF4-FFF2-40B4-BE49-F238E27FC236}">
                <a16:creationId xmlns:a16="http://schemas.microsoft.com/office/drawing/2014/main" id="{ED1FB955-D744-B547-8B89-A84150822B47}"/>
              </a:ext>
            </a:extLst>
          </p:cNvPr>
          <p:cNvSpPr>
            <a:spLocks noGrp="1"/>
          </p:cNvSpPr>
          <p:nvPr>
            <p:ph type="title"/>
          </p:nvPr>
        </p:nvSpPr>
        <p:spPr>
          <a:xfrm>
            <a:off x="6360458" y="1978377"/>
            <a:ext cx="5163669" cy="779931"/>
          </a:xfrm>
        </p:spPr>
        <p:txBody>
          <a:bodyPr/>
          <a:lstStyle/>
          <a:p>
            <a:r>
              <a:rPr lang="en-AU" dirty="0">
                <a:solidFill>
                  <a:schemeClr val="bg1"/>
                </a:solidFill>
              </a:rPr>
              <a:t>Thank You</a:t>
            </a:r>
          </a:p>
        </p:txBody>
      </p:sp>
      <p:sp>
        <p:nvSpPr>
          <p:cNvPr id="18" name="Tijdelijke aanduiding voor tekst 17">
            <a:extLst>
              <a:ext uri="{FF2B5EF4-FFF2-40B4-BE49-F238E27FC236}">
                <a16:creationId xmlns:a16="http://schemas.microsoft.com/office/drawing/2014/main" id="{E50641C0-BCA5-AA4E-AE7A-3287085E7373}"/>
              </a:ext>
            </a:extLst>
          </p:cNvPr>
          <p:cNvSpPr>
            <a:spLocks noGrp="1"/>
          </p:cNvSpPr>
          <p:nvPr>
            <p:ph type="body" sz="quarter" idx="22"/>
          </p:nvPr>
        </p:nvSpPr>
        <p:spPr>
          <a:xfrm>
            <a:off x="6360457" y="2825790"/>
            <a:ext cx="5526742" cy="1061311"/>
          </a:xfrm>
        </p:spPr>
        <p:txBody>
          <a:bodyPr/>
          <a:lstStyle/>
          <a:p>
            <a:endParaRPr lang="en-AU" dirty="0"/>
          </a:p>
          <a:p>
            <a:r>
              <a:rPr lang="en-US" sz="3200" b="1" dirty="0">
                <a:solidFill>
                  <a:schemeClr val="accent1"/>
                </a:solidFill>
                <a:latin typeface="Arial" panose="020B0604020202020204" pitchFamily="34" charset="0"/>
              </a:rPr>
              <a:t>Enhance business agility</a:t>
            </a:r>
            <a:br>
              <a:rPr lang="en-US" sz="3200" b="1" dirty="0">
                <a:solidFill>
                  <a:schemeClr val="accent1"/>
                </a:solidFill>
                <a:latin typeface="Arial" panose="020B0604020202020204" pitchFamily="34" charset="0"/>
              </a:rPr>
            </a:br>
            <a:r>
              <a:rPr lang="en-US" sz="3200" b="1" dirty="0">
                <a:solidFill>
                  <a:schemeClr val="accent1"/>
                </a:solidFill>
                <a:latin typeface="Arial" panose="020B0604020202020204" pitchFamily="34" charset="0"/>
              </a:rPr>
              <a:t>by weaving security into your DNA</a:t>
            </a:r>
            <a:endParaRPr lang="en-AU" sz="3200" b="1" dirty="0">
              <a:solidFill>
                <a:schemeClr val="accent1"/>
              </a:solidFill>
              <a:latin typeface="Arial" panose="020B0604020202020204" pitchFamily="34" charset="0"/>
            </a:endParaRPr>
          </a:p>
        </p:txBody>
      </p:sp>
      <p:sp>
        <p:nvSpPr>
          <p:cNvPr id="8" name="Tijdelijke aanduiding voor afbeelding 12">
            <a:extLst>
              <a:ext uri="{FF2B5EF4-FFF2-40B4-BE49-F238E27FC236}">
                <a16:creationId xmlns:a16="http://schemas.microsoft.com/office/drawing/2014/main" id="{B7B40D71-3B32-47D0-921E-B21F8B96BD08}"/>
              </a:ext>
            </a:extLst>
          </p:cNvPr>
          <p:cNvSpPr>
            <a:spLocks noGrp="1"/>
          </p:cNvSpPr>
          <p:nvPr>
            <p:ph type="pic" sz="quarter" idx="11"/>
          </p:nvPr>
        </p:nvSpPr>
        <p:spPr>
          <a:xfrm rot="5400000">
            <a:off x="417311" y="1233478"/>
            <a:ext cx="5332406" cy="5163669"/>
          </a:xfrm>
          <a:blipFill dpi="0" rotWithShape="0">
            <a:blip r:embed="rId3"/>
            <a:srcRect/>
            <a:stretch>
              <a:fillRect l="-48838" r="-48838"/>
            </a:stretch>
          </a:blipFill>
        </p:spPr>
      </p:sp>
      <p:sp>
        <p:nvSpPr>
          <p:cNvPr id="10" name="Rechthoek 6">
            <a:extLst>
              <a:ext uri="{FF2B5EF4-FFF2-40B4-BE49-F238E27FC236}">
                <a16:creationId xmlns:a16="http://schemas.microsoft.com/office/drawing/2014/main" id="{8B2308F2-2646-427C-A607-C9A0B6752FED}"/>
              </a:ext>
            </a:extLst>
          </p:cNvPr>
          <p:cNvSpPr/>
          <p:nvPr/>
        </p:nvSpPr>
        <p:spPr>
          <a:xfrm>
            <a:off x="0" y="0"/>
            <a:ext cx="12192000" cy="100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Graphical user interface&#10;&#10;Description automatically generated with medium confidence">
            <a:extLst>
              <a:ext uri="{FF2B5EF4-FFF2-40B4-BE49-F238E27FC236}">
                <a16:creationId xmlns:a16="http://schemas.microsoft.com/office/drawing/2014/main" id="{0242D171-AEB3-4840-9D28-C684726C1C78}"/>
              </a:ext>
            </a:extLst>
          </p:cNvPr>
          <p:cNvPicPr>
            <a:picLocks noChangeAspect="1"/>
          </p:cNvPicPr>
          <p:nvPr/>
        </p:nvPicPr>
        <p:blipFill>
          <a:blip r:embed="rId4"/>
          <a:stretch>
            <a:fillRect/>
          </a:stretch>
        </p:blipFill>
        <p:spPr>
          <a:xfrm>
            <a:off x="8864065" y="127879"/>
            <a:ext cx="3262824" cy="1188000"/>
          </a:xfrm>
          <a:prstGeom prst="rect">
            <a:avLst/>
          </a:prstGeom>
        </p:spPr>
      </p:pic>
    </p:spTree>
    <p:extLst>
      <p:ext uri="{BB962C8B-B14F-4D97-AF65-F5344CB8AC3E}">
        <p14:creationId xmlns:p14="http://schemas.microsoft.com/office/powerpoint/2010/main" val="3076742630"/>
      </p:ext>
    </p:extLst>
  </p:cSld>
  <p:clrMapOvr>
    <a:masterClrMapping/>
  </p:clrMapOvr>
</p:sld>
</file>

<file path=ppt/theme/theme1.xml><?xml version="1.0" encoding="utf-8"?>
<a:theme xmlns:a="http://schemas.openxmlformats.org/drawingml/2006/main" name="Kantoorthema">
  <a:themeElements>
    <a:clrScheme name="Logicalis">
      <a:dk1>
        <a:srgbClr val="000000"/>
      </a:dk1>
      <a:lt1>
        <a:srgbClr val="FFFFFF"/>
      </a:lt1>
      <a:dk2>
        <a:srgbClr val="194BFF"/>
      </a:dk2>
      <a:lt2>
        <a:srgbClr val="E7E6E6"/>
      </a:lt2>
      <a:accent1>
        <a:srgbClr val="FF1414"/>
      </a:accent1>
      <a:accent2>
        <a:srgbClr val="00FFCD"/>
      </a:accent2>
      <a:accent3>
        <a:srgbClr val="194BFF"/>
      </a:accent3>
      <a:accent4>
        <a:srgbClr val="FF1414"/>
      </a:accent4>
      <a:accent5>
        <a:srgbClr val="00FFCD"/>
      </a:accent5>
      <a:accent6>
        <a:srgbClr val="000000"/>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Logicalis">
      <a:dk1>
        <a:srgbClr val="000000"/>
      </a:dk1>
      <a:lt1>
        <a:srgbClr val="FFFFFF"/>
      </a:lt1>
      <a:dk2>
        <a:srgbClr val="194BFF"/>
      </a:dk2>
      <a:lt2>
        <a:srgbClr val="E7E6E6"/>
      </a:lt2>
      <a:accent1>
        <a:srgbClr val="FF1414"/>
      </a:accent1>
      <a:accent2>
        <a:srgbClr val="00FFCD"/>
      </a:accent2>
      <a:accent3>
        <a:srgbClr val="194BFF"/>
      </a:accent3>
      <a:accent4>
        <a:srgbClr val="FF1414"/>
      </a:accent4>
      <a:accent5>
        <a:srgbClr val="00FFCD"/>
      </a:accent5>
      <a:accent6>
        <a:srgbClr val="000000"/>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5624d1-d01b-4f83-bace-6500e8ccf5fa">
      <UserInfo>
        <DisplayName>Michael Chanter</DisplayName>
        <AccountId>10</AccountId>
        <AccountType/>
      </UserInfo>
      <UserInfo>
        <DisplayName>Toby Alcock</DisplayName>
        <AccountId>14</AccountId>
        <AccountType/>
      </UserInfo>
      <UserInfo>
        <DisplayName>Le Fei Yeo</DisplayName>
        <AccountId>15</AccountId>
        <AccountType/>
      </UserInfo>
      <UserInfo>
        <DisplayName>Stephen Buhagiar</DisplayName>
        <AccountId>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502CCD3535C840B6BF9BD28E17DE53" ma:contentTypeVersion="12" ma:contentTypeDescription="Create a new document." ma:contentTypeScope="" ma:versionID="866050d46168d895610b543b77c70e3d">
  <xsd:schema xmlns:xsd="http://www.w3.org/2001/XMLSchema" xmlns:xs="http://www.w3.org/2001/XMLSchema" xmlns:p="http://schemas.microsoft.com/office/2006/metadata/properties" xmlns:ns2="be03c1ba-b67e-4e31-8f38-9128da7a7d0a" xmlns:ns3="855624d1-d01b-4f83-bace-6500e8ccf5fa" targetNamespace="http://schemas.microsoft.com/office/2006/metadata/properties" ma:root="true" ma:fieldsID="7dd01bf9ad61ce84c5a55a83810eb229" ns2:_="" ns3:_="">
    <xsd:import namespace="be03c1ba-b67e-4e31-8f38-9128da7a7d0a"/>
    <xsd:import namespace="855624d1-d01b-4f83-bace-6500e8ccf5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3c1ba-b67e-4e31-8f38-9128da7a7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624d1-d01b-4f83-bace-6500e8ccf5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93A67-858D-460C-BBAA-7722543AED8F}">
  <ds:schemaRefs>
    <ds:schemaRef ds:uri="http://www.w3.org/XML/1998/namespace"/>
    <ds:schemaRef ds:uri="http://schemas.microsoft.com/office/infopath/2007/PartnerControls"/>
    <ds:schemaRef ds:uri="855624d1-d01b-4f83-bace-6500e8ccf5fa"/>
    <ds:schemaRef ds:uri="be03c1ba-b67e-4e31-8f38-9128da7a7d0a"/>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1A7766E-FD81-49E0-B3C6-D00CA90AF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03c1ba-b67e-4e31-8f38-9128da7a7d0a"/>
    <ds:schemaRef ds:uri="855624d1-d01b-4f83-bace-6500e8ccf5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43D0BA-5C6E-4A08-A961-5E9DFA7F72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4736</TotalTime>
  <Words>960</Words>
  <Application>Microsoft Office PowerPoint</Application>
  <PresentationFormat>Widescreen</PresentationFormat>
  <Paragraphs>68</Paragraphs>
  <Slides>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Cambria</vt:lpstr>
      <vt:lpstr>Montserrat</vt:lpstr>
      <vt:lpstr>Roboto Slab</vt:lpstr>
      <vt:lpstr>Systeemlettertype regulier</vt:lpstr>
      <vt:lpstr>Kantoorthema</vt:lpstr>
      <vt:lpstr>1_Kantoorthema</vt:lpstr>
      <vt:lpstr>PowerPoint Presentation</vt:lpstr>
      <vt:lpstr>Where People Get Online News</vt:lpstr>
      <vt:lpstr>Generational differences in news use </vt:lpstr>
      <vt:lpstr>How do people find their news? </vt:lpstr>
      <vt:lpstr>What is the problem? </vt:lpstr>
      <vt:lpstr>Disinformation Solution </vt:lpstr>
      <vt:lpstr>Sharing is not caring, Report disinformation</vt:lpstr>
      <vt:lpstr>Disinformation Free Solutions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Britt van Noord</dc:creator>
  <cp:lastModifiedBy>Doctor Mafuwafuwane</cp:lastModifiedBy>
  <cp:revision>39</cp:revision>
  <cp:lastPrinted>2020-08-20T15:44:01Z</cp:lastPrinted>
  <dcterms:created xsi:type="dcterms:W3CDTF">2020-08-20T07:52:41Z</dcterms:created>
  <dcterms:modified xsi:type="dcterms:W3CDTF">2023-09-05T16:21:03Z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0x01010058502CCD3535C840B6BF9BD28E17DE53</vt:lpwstr>
  </property>
</Properties>
</file>