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4104" r:id="rId3"/>
    <p:sldId id="265" r:id="rId4"/>
    <p:sldId id="4103" r:id="rId5"/>
    <p:sldId id="269" r:id="rId6"/>
    <p:sldId id="258" r:id="rId7"/>
    <p:sldId id="276" r:id="rId8"/>
    <p:sldId id="267" r:id="rId9"/>
    <p:sldId id="290" r:id="rId10"/>
    <p:sldId id="260" r:id="rId11"/>
    <p:sldId id="261" r:id="rId12"/>
    <p:sldId id="4101" r:id="rId13"/>
    <p:sldId id="289" r:id="rId14"/>
    <p:sldId id="4099"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61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419A6-146F-44A5-9017-E9987609659A}" type="doc">
      <dgm:prSet loTypeId="urn:microsoft.com/office/officeart/2005/8/layout/hList7" loCatId="list" qsTypeId="urn:microsoft.com/office/officeart/2005/8/quickstyle/simple1" qsCatId="simple" csTypeId="urn:microsoft.com/office/officeart/2005/8/colors/accent1_2" csCatId="accent1" phldr="1"/>
      <dgm:spPr/>
    </dgm:pt>
    <dgm:pt modelId="{8531CA0B-1A56-40DE-9ED4-26EAE24C62F0}">
      <dgm:prSet phldrT="[Text]"/>
      <dgm:spPr>
        <a:solidFill>
          <a:srgbClr val="92D050"/>
        </a:solidFill>
      </dgm:spPr>
      <dgm:t>
        <a:bodyPr/>
        <a:lstStyle/>
        <a:p>
          <a:r>
            <a:rPr lang="en-US" altLang="en-US" dirty="0"/>
            <a:t>One ton of recycled cell phones can generate up to 230 grams of gold</a:t>
          </a:r>
          <a:endParaRPr lang="en-US" dirty="0"/>
        </a:p>
      </dgm:t>
    </dgm:pt>
    <dgm:pt modelId="{F7B9FE46-B2D8-4662-AC67-BC85FF2B26BE}" type="parTrans" cxnId="{99DB6731-E6F5-4C11-87F2-4E6BAC3F5C2E}">
      <dgm:prSet/>
      <dgm:spPr/>
      <dgm:t>
        <a:bodyPr/>
        <a:lstStyle/>
        <a:p>
          <a:endParaRPr lang="en-US"/>
        </a:p>
      </dgm:t>
    </dgm:pt>
    <dgm:pt modelId="{39DC3108-C15F-406F-AA82-727406A1CFEB}" type="sibTrans" cxnId="{99DB6731-E6F5-4C11-87F2-4E6BAC3F5C2E}">
      <dgm:prSet/>
      <dgm:spPr/>
      <dgm:t>
        <a:bodyPr/>
        <a:lstStyle/>
        <a:p>
          <a:endParaRPr lang="en-US"/>
        </a:p>
      </dgm:t>
    </dgm:pt>
    <dgm:pt modelId="{19F86DC6-CFD9-4CF2-904D-A09559FDDB58}">
      <dgm:prSet phldrT="[Text]"/>
      <dgm:spPr>
        <a:solidFill>
          <a:srgbClr val="FFC000"/>
        </a:solidFill>
      </dgm:spPr>
      <dgm:t>
        <a:bodyPr/>
        <a:lstStyle/>
        <a:p>
          <a:r>
            <a:rPr lang="en-US" altLang="en-US" dirty="0"/>
            <a:t>More than 80% of a mobile phone can be recycled 40% plastics, 20% trace materials, 20% comprise material</a:t>
          </a:r>
          <a:endParaRPr lang="en-US" dirty="0"/>
        </a:p>
      </dgm:t>
    </dgm:pt>
    <dgm:pt modelId="{49EE7E52-C609-4E8F-A271-582CED2FF5C8}" type="parTrans" cxnId="{5D9B4F67-AD25-47C6-BD58-FC5CEB75155B}">
      <dgm:prSet/>
      <dgm:spPr/>
      <dgm:t>
        <a:bodyPr/>
        <a:lstStyle/>
        <a:p>
          <a:endParaRPr lang="en-US"/>
        </a:p>
      </dgm:t>
    </dgm:pt>
    <dgm:pt modelId="{AB38F2F2-ED03-48E4-A246-847E1F82D7C5}" type="sibTrans" cxnId="{5D9B4F67-AD25-47C6-BD58-FC5CEB75155B}">
      <dgm:prSet/>
      <dgm:spPr/>
      <dgm:t>
        <a:bodyPr/>
        <a:lstStyle/>
        <a:p>
          <a:endParaRPr lang="en-US"/>
        </a:p>
      </dgm:t>
    </dgm:pt>
    <dgm:pt modelId="{B7218F08-6E87-45AD-81CE-C986674B3E13}">
      <dgm:prSet phldrT="[Text]"/>
      <dgm:spPr>
        <a:solidFill>
          <a:srgbClr val="FF0000"/>
        </a:solidFill>
      </dgm:spPr>
      <dgm:t>
        <a:bodyPr/>
        <a:lstStyle/>
        <a:p>
          <a:r>
            <a:rPr lang="en-US" altLang="en-US" dirty="0"/>
            <a:t>Current mass of phones being recycled is only about 0.001-0.003% of the total weight of waste electronic equipment each year.</a:t>
          </a:r>
          <a:endParaRPr lang="en-US" dirty="0"/>
        </a:p>
      </dgm:t>
    </dgm:pt>
    <dgm:pt modelId="{6B2265CE-0B19-4D25-A6FC-1913865B689B}" type="parTrans" cxnId="{111A188E-26A5-4D21-8017-973D569FCE3E}">
      <dgm:prSet/>
      <dgm:spPr/>
      <dgm:t>
        <a:bodyPr/>
        <a:lstStyle/>
        <a:p>
          <a:endParaRPr lang="en-US"/>
        </a:p>
      </dgm:t>
    </dgm:pt>
    <dgm:pt modelId="{4FE60221-FE79-4269-853A-BF280DA32D38}" type="sibTrans" cxnId="{111A188E-26A5-4D21-8017-973D569FCE3E}">
      <dgm:prSet/>
      <dgm:spPr/>
      <dgm:t>
        <a:bodyPr/>
        <a:lstStyle/>
        <a:p>
          <a:endParaRPr lang="en-US"/>
        </a:p>
      </dgm:t>
    </dgm:pt>
    <dgm:pt modelId="{55735391-9153-4F1E-AA5B-5EF57C1EFA2B}" type="pres">
      <dgm:prSet presAssocID="{7C8419A6-146F-44A5-9017-E9987609659A}" presName="Name0" presStyleCnt="0">
        <dgm:presLayoutVars>
          <dgm:dir/>
          <dgm:resizeHandles val="exact"/>
        </dgm:presLayoutVars>
      </dgm:prSet>
      <dgm:spPr/>
    </dgm:pt>
    <dgm:pt modelId="{8A322F7E-9758-440D-BBCB-918F85389AD6}" type="pres">
      <dgm:prSet presAssocID="{7C8419A6-146F-44A5-9017-E9987609659A}" presName="fgShape" presStyleLbl="fgShp" presStyleIdx="0" presStyleCnt="1"/>
      <dgm:spPr>
        <a:solidFill>
          <a:srgbClr val="7030A0"/>
        </a:solidFill>
      </dgm:spPr>
    </dgm:pt>
    <dgm:pt modelId="{F81FC572-CE23-4F38-98B8-7E2B445547B8}" type="pres">
      <dgm:prSet presAssocID="{7C8419A6-146F-44A5-9017-E9987609659A}" presName="linComp" presStyleCnt="0"/>
      <dgm:spPr/>
    </dgm:pt>
    <dgm:pt modelId="{1524FEF6-7E68-47C7-AAD7-882496F7E1F3}" type="pres">
      <dgm:prSet presAssocID="{8531CA0B-1A56-40DE-9ED4-26EAE24C62F0}" presName="compNode" presStyleCnt="0"/>
      <dgm:spPr/>
    </dgm:pt>
    <dgm:pt modelId="{F28C3CA0-E2AC-4C6C-883A-952E1B4E264A}" type="pres">
      <dgm:prSet presAssocID="{8531CA0B-1A56-40DE-9ED4-26EAE24C62F0}" presName="bkgdShape" presStyleLbl="node1" presStyleIdx="0" presStyleCnt="3" custLinFactNeighborX="-457"/>
      <dgm:spPr/>
    </dgm:pt>
    <dgm:pt modelId="{9D627284-8C02-481A-8E07-55C0A5E14543}" type="pres">
      <dgm:prSet presAssocID="{8531CA0B-1A56-40DE-9ED4-26EAE24C62F0}" presName="nodeTx" presStyleLbl="node1" presStyleIdx="0" presStyleCnt="3">
        <dgm:presLayoutVars>
          <dgm:bulletEnabled val="1"/>
        </dgm:presLayoutVars>
      </dgm:prSet>
      <dgm:spPr/>
    </dgm:pt>
    <dgm:pt modelId="{387D9CA4-6782-47B8-9258-41D76EC4F749}" type="pres">
      <dgm:prSet presAssocID="{8531CA0B-1A56-40DE-9ED4-26EAE24C62F0}" presName="invisiNode" presStyleLbl="node1" presStyleIdx="0" presStyleCnt="3"/>
      <dgm:spPr/>
    </dgm:pt>
    <dgm:pt modelId="{C0F509F4-57EA-4110-8EF6-95E56EA3DFFC}" type="pres">
      <dgm:prSet presAssocID="{8531CA0B-1A56-40DE-9ED4-26EAE24C62F0}" presName="imagNode" presStyleLbl="fgImgPlace1" presStyleIdx="0" presStyleCnt="3" custScaleY="100122"/>
      <dgm:spPr>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dgm:spPr>
    </dgm:pt>
    <dgm:pt modelId="{7CA30BA1-5413-4605-AC4C-6D33A2E20D80}" type="pres">
      <dgm:prSet presAssocID="{39DC3108-C15F-406F-AA82-727406A1CFEB}" presName="sibTrans" presStyleLbl="sibTrans2D1" presStyleIdx="0" presStyleCnt="0"/>
      <dgm:spPr/>
    </dgm:pt>
    <dgm:pt modelId="{A6CD4D37-36D8-42B7-BF3A-ADED39369718}" type="pres">
      <dgm:prSet presAssocID="{19F86DC6-CFD9-4CF2-904D-A09559FDDB58}" presName="compNode" presStyleCnt="0"/>
      <dgm:spPr/>
    </dgm:pt>
    <dgm:pt modelId="{F99E1FF2-7BEE-49B2-A084-C06FF017B009}" type="pres">
      <dgm:prSet presAssocID="{19F86DC6-CFD9-4CF2-904D-A09559FDDB58}" presName="bkgdShape" presStyleLbl="node1" presStyleIdx="1" presStyleCnt="3"/>
      <dgm:spPr/>
    </dgm:pt>
    <dgm:pt modelId="{8CB98A80-CD2F-49D1-8147-6D6314B94210}" type="pres">
      <dgm:prSet presAssocID="{19F86DC6-CFD9-4CF2-904D-A09559FDDB58}" presName="nodeTx" presStyleLbl="node1" presStyleIdx="1" presStyleCnt="3">
        <dgm:presLayoutVars>
          <dgm:bulletEnabled val="1"/>
        </dgm:presLayoutVars>
      </dgm:prSet>
      <dgm:spPr/>
    </dgm:pt>
    <dgm:pt modelId="{54A48F73-510C-4400-B684-5707F2AF9AEC}" type="pres">
      <dgm:prSet presAssocID="{19F86DC6-CFD9-4CF2-904D-A09559FDDB58}" presName="invisiNode" presStyleLbl="node1" presStyleIdx="1" presStyleCnt="3"/>
      <dgm:spPr/>
    </dgm:pt>
    <dgm:pt modelId="{4E510660-7404-48C7-8379-ABB78D54828C}" type="pres">
      <dgm:prSet presAssocID="{19F86DC6-CFD9-4CF2-904D-A09559FDDB58}"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dgm:spPr>
    </dgm:pt>
    <dgm:pt modelId="{30AB581F-551D-443A-9B67-0746FD7CB2B4}" type="pres">
      <dgm:prSet presAssocID="{AB38F2F2-ED03-48E4-A246-847E1F82D7C5}" presName="sibTrans" presStyleLbl="sibTrans2D1" presStyleIdx="0" presStyleCnt="0"/>
      <dgm:spPr/>
    </dgm:pt>
    <dgm:pt modelId="{2A40B6CC-549D-4FE4-B26F-69E32B7EE3B6}" type="pres">
      <dgm:prSet presAssocID="{B7218F08-6E87-45AD-81CE-C986674B3E13}" presName="compNode" presStyleCnt="0"/>
      <dgm:spPr/>
    </dgm:pt>
    <dgm:pt modelId="{908EAD5E-F22C-4CF1-A0AC-8B077F715AFD}" type="pres">
      <dgm:prSet presAssocID="{B7218F08-6E87-45AD-81CE-C986674B3E13}" presName="bkgdShape" presStyleLbl="node1" presStyleIdx="2" presStyleCnt="3"/>
      <dgm:spPr/>
    </dgm:pt>
    <dgm:pt modelId="{2A9D8705-18D2-418A-B44C-431DD962A180}" type="pres">
      <dgm:prSet presAssocID="{B7218F08-6E87-45AD-81CE-C986674B3E13}" presName="nodeTx" presStyleLbl="node1" presStyleIdx="2" presStyleCnt="3">
        <dgm:presLayoutVars>
          <dgm:bulletEnabled val="1"/>
        </dgm:presLayoutVars>
      </dgm:prSet>
      <dgm:spPr/>
    </dgm:pt>
    <dgm:pt modelId="{575EA32F-4D25-4D10-B8F5-3DC579BFBC7C}" type="pres">
      <dgm:prSet presAssocID="{B7218F08-6E87-45AD-81CE-C986674B3E13}" presName="invisiNode" presStyleLbl="node1" presStyleIdx="2" presStyleCnt="3"/>
      <dgm:spPr/>
    </dgm:pt>
    <dgm:pt modelId="{83AA3114-C65C-4460-AEDB-5C920D94BE5D}" type="pres">
      <dgm:prSet presAssocID="{B7218F08-6E87-45AD-81CE-C986674B3E13}"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8A14F408-5CD9-4FC3-B2AC-AD4C56733D07}" type="presOf" srcId="{19F86DC6-CFD9-4CF2-904D-A09559FDDB58}" destId="{F99E1FF2-7BEE-49B2-A084-C06FF017B009}" srcOrd="0" destOrd="0" presId="urn:microsoft.com/office/officeart/2005/8/layout/hList7"/>
    <dgm:cxn modelId="{A4B5652F-60E2-48BA-A7F5-E2E09F8276E1}" type="presOf" srcId="{B7218F08-6E87-45AD-81CE-C986674B3E13}" destId="{2A9D8705-18D2-418A-B44C-431DD962A180}" srcOrd="1" destOrd="0" presId="urn:microsoft.com/office/officeart/2005/8/layout/hList7"/>
    <dgm:cxn modelId="{99DB6731-E6F5-4C11-87F2-4E6BAC3F5C2E}" srcId="{7C8419A6-146F-44A5-9017-E9987609659A}" destId="{8531CA0B-1A56-40DE-9ED4-26EAE24C62F0}" srcOrd="0" destOrd="0" parTransId="{F7B9FE46-B2D8-4662-AC67-BC85FF2B26BE}" sibTransId="{39DC3108-C15F-406F-AA82-727406A1CFEB}"/>
    <dgm:cxn modelId="{CD5CC833-6B6A-44FB-A3B4-5F72EC3B1DD9}" type="presOf" srcId="{8531CA0B-1A56-40DE-9ED4-26EAE24C62F0}" destId="{9D627284-8C02-481A-8E07-55C0A5E14543}" srcOrd="1" destOrd="0" presId="urn:microsoft.com/office/officeart/2005/8/layout/hList7"/>
    <dgm:cxn modelId="{5D9B4F67-AD25-47C6-BD58-FC5CEB75155B}" srcId="{7C8419A6-146F-44A5-9017-E9987609659A}" destId="{19F86DC6-CFD9-4CF2-904D-A09559FDDB58}" srcOrd="1" destOrd="0" parTransId="{49EE7E52-C609-4E8F-A271-582CED2FF5C8}" sibTransId="{AB38F2F2-ED03-48E4-A246-847E1F82D7C5}"/>
    <dgm:cxn modelId="{DB5D5C4F-6FD9-4D9F-87AC-B06C1F2889AB}" type="presOf" srcId="{AB38F2F2-ED03-48E4-A246-847E1F82D7C5}" destId="{30AB581F-551D-443A-9B67-0746FD7CB2B4}" srcOrd="0" destOrd="0" presId="urn:microsoft.com/office/officeart/2005/8/layout/hList7"/>
    <dgm:cxn modelId="{96041E8D-B8C5-4707-80C3-1CB696B5A329}" type="presOf" srcId="{B7218F08-6E87-45AD-81CE-C986674B3E13}" destId="{908EAD5E-F22C-4CF1-A0AC-8B077F715AFD}" srcOrd="0" destOrd="0" presId="urn:microsoft.com/office/officeart/2005/8/layout/hList7"/>
    <dgm:cxn modelId="{111A188E-26A5-4D21-8017-973D569FCE3E}" srcId="{7C8419A6-146F-44A5-9017-E9987609659A}" destId="{B7218F08-6E87-45AD-81CE-C986674B3E13}" srcOrd="2" destOrd="0" parTransId="{6B2265CE-0B19-4D25-A6FC-1913865B689B}" sibTransId="{4FE60221-FE79-4269-853A-BF280DA32D38}"/>
    <dgm:cxn modelId="{3302AFCF-1ABB-4B0C-B149-B41B5E8D14DA}" type="presOf" srcId="{39DC3108-C15F-406F-AA82-727406A1CFEB}" destId="{7CA30BA1-5413-4605-AC4C-6D33A2E20D80}" srcOrd="0" destOrd="0" presId="urn:microsoft.com/office/officeart/2005/8/layout/hList7"/>
    <dgm:cxn modelId="{5489DDD4-489E-4EF3-8CD5-61A968CF3B52}" type="presOf" srcId="{7C8419A6-146F-44A5-9017-E9987609659A}" destId="{55735391-9153-4F1E-AA5B-5EF57C1EFA2B}" srcOrd="0" destOrd="0" presId="urn:microsoft.com/office/officeart/2005/8/layout/hList7"/>
    <dgm:cxn modelId="{84707DE6-C5A2-4A94-BDE1-87582E28DE97}" type="presOf" srcId="{19F86DC6-CFD9-4CF2-904D-A09559FDDB58}" destId="{8CB98A80-CD2F-49D1-8147-6D6314B94210}" srcOrd="1" destOrd="0" presId="urn:microsoft.com/office/officeart/2005/8/layout/hList7"/>
    <dgm:cxn modelId="{C363C3FC-6A93-43B9-A10F-C8221804307C}" type="presOf" srcId="{8531CA0B-1A56-40DE-9ED4-26EAE24C62F0}" destId="{F28C3CA0-E2AC-4C6C-883A-952E1B4E264A}" srcOrd="0" destOrd="0" presId="urn:microsoft.com/office/officeart/2005/8/layout/hList7"/>
    <dgm:cxn modelId="{E9517987-8B08-4DCD-9A9A-8DBC24EE3586}" type="presParOf" srcId="{55735391-9153-4F1E-AA5B-5EF57C1EFA2B}" destId="{8A322F7E-9758-440D-BBCB-918F85389AD6}" srcOrd="0" destOrd="0" presId="urn:microsoft.com/office/officeart/2005/8/layout/hList7"/>
    <dgm:cxn modelId="{D6D2FF56-5C2D-4AE6-8D17-95C22A4A509A}" type="presParOf" srcId="{55735391-9153-4F1E-AA5B-5EF57C1EFA2B}" destId="{F81FC572-CE23-4F38-98B8-7E2B445547B8}" srcOrd="1" destOrd="0" presId="urn:microsoft.com/office/officeart/2005/8/layout/hList7"/>
    <dgm:cxn modelId="{8424014D-7FA2-4CA6-ABFE-B8894839EBDB}" type="presParOf" srcId="{F81FC572-CE23-4F38-98B8-7E2B445547B8}" destId="{1524FEF6-7E68-47C7-AAD7-882496F7E1F3}" srcOrd="0" destOrd="0" presId="urn:microsoft.com/office/officeart/2005/8/layout/hList7"/>
    <dgm:cxn modelId="{57E6CA69-E370-48D1-9389-1F106F6A57B2}" type="presParOf" srcId="{1524FEF6-7E68-47C7-AAD7-882496F7E1F3}" destId="{F28C3CA0-E2AC-4C6C-883A-952E1B4E264A}" srcOrd="0" destOrd="0" presId="urn:microsoft.com/office/officeart/2005/8/layout/hList7"/>
    <dgm:cxn modelId="{1183C41B-25AD-4CCD-861E-CB2E82B4C36B}" type="presParOf" srcId="{1524FEF6-7E68-47C7-AAD7-882496F7E1F3}" destId="{9D627284-8C02-481A-8E07-55C0A5E14543}" srcOrd="1" destOrd="0" presId="urn:microsoft.com/office/officeart/2005/8/layout/hList7"/>
    <dgm:cxn modelId="{A37A34F0-5001-43AB-8960-B44EA02E732A}" type="presParOf" srcId="{1524FEF6-7E68-47C7-AAD7-882496F7E1F3}" destId="{387D9CA4-6782-47B8-9258-41D76EC4F749}" srcOrd="2" destOrd="0" presId="urn:microsoft.com/office/officeart/2005/8/layout/hList7"/>
    <dgm:cxn modelId="{4EA2B637-5F31-45D0-BA8E-F85A19102880}" type="presParOf" srcId="{1524FEF6-7E68-47C7-AAD7-882496F7E1F3}" destId="{C0F509F4-57EA-4110-8EF6-95E56EA3DFFC}" srcOrd="3" destOrd="0" presId="urn:microsoft.com/office/officeart/2005/8/layout/hList7"/>
    <dgm:cxn modelId="{2DE929E0-0B5B-46C2-AFBF-66B7CA1100A5}" type="presParOf" srcId="{F81FC572-CE23-4F38-98B8-7E2B445547B8}" destId="{7CA30BA1-5413-4605-AC4C-6D33A2E20D80}" srcOrd="1" destOrd="0" presId="urn:microsoft.com/office/officeart/2005/8/layout/hList7"/>
    <dgm:cxn modelId="{855C08EF-7EBD-496E-B58E-7E7E6A73DB5F}" type="presParOf" srcId="{F81FC572-CE23-4F38-98B8-7E2B445547B8}" destId="{A6CD4D37-36D8-42B7-BF3A-ADED39369718}" srcOrd="2" destOrd="0" presId="urn:microsoft.com/office/officeart/2005/8/layout/hList7"/>
    <dgm:cxn modelId="{978DD9AD-52C9-41B9-9D37-1ED4D93FDE21}" type="presParOf" srcId="{A6CD4D37-36D8-42B7-BF3A-ADED39369718}" destId="{F99E1FF2-7BEE-49B2-A084-C06FF017B009}" srcOrd="0" destOrd="0" presId="urn:microsoft.com/office/officeart/2005/8/layout/hList7"/>
    <dgm:cxn modelId="{ADF25794-A412-4C9E-B203-15263083AE06}" type="presParOf" srcId="{A6CD4D37-36D8-42B7-BF3A-ADED39369718}" destId="{8CB98A80-CD2F-49D1-8147-6D6314B94210}" srcOrd="1" destOrd="0" presId="urn:microsoft.com/office/officeart/2005/8/layout/hList7"/>
    <dgm:cxn modelId="{3B443682-9329-4F72-B285-47919BAEAA9F}" type="presParOf" srcId="{A6CD4D37-36D8-42B7-BF3A-ADED39369718}" destId="{54A48F73-510C-4400-B684-5707F2AF9AEC}" srcOrd="2" destOrd="0" presId="urn:microsoft.com/office/officeart/2005/8/layout/hList7"/>
    <dgm:cxn modelId="{DE5D2111-74B7-4545-A876-5A369AC32E9D}" type="presParOf" srcId="{A6CD4D37-36D8-42B7-BF3A-ADED39369718}" destId="{4E510660-7404-48C7-8379-ABB78D54828C}" srcOrd="3" destOrd="0" presId="urn:microsoft.com/office/officeart/2005/8/layout/hList7"/>
    <dgm:cxn modelId="{CA5031A0-C22C-41B9-8E0F-CAFD725141A0}" type="presParOf" srcId="{F81FC572-CE23-4F38-98B8-7E2B445547B8}" destId="{30AB581F-551D-443A-9B67-0746FD7CB2B4}" srcOrd="3" destOrd="0" presId="urn:microsoft.com/office/officeart/2005/8/layout/hList7"/>
    <dgm:cxn modelId="{BA826157-89C1-483B-822C-16C369C5C470}" type="presParOf" srcId="{F81FC572-CE23-4F38-98B8-7E2B445547B8}" destId="{2A40B6CC-549D-4FE4-B26F-69E32B7EE3B6}" srcOrd="4" destOrd="0" presId="urn:microsoft.com/office/officeart/2005/8/layout/hList7"/>
    <dgm:cxn modelId="{5CC88AC9-58C8-422A-A1BB-5E111302DBC8}" type="presParOf" srcId="{2A40B6CC-549D-4FE4-B26F-69E32B7EE3B6}" destId="{908EAD5E-F22C-4CF1-A0AC-8B077F715AFD}" srcOrd="0" destOrd="0" presId="urn:microsoft.com/office/officeart/2005/8/layout/hList7"/>
    <dgm:cxn modelId="{AF3E9765-338C-4CA7-96AE-88C5C37ECC45}" type="presParOf" srcId="{2A40B6CC-549D-4FE4-B26F-69E32B7EE3B6}" destId="{2A9D8705-18D2-418A-B44C-431DD962A180}" srcOrd="1" destOrd="0" presId="urn:microsoft.com/office/officeart/2005/8/layout/hList7"/>
    <dgm:cxn modelId="{60009C28-BF0E-4C36-9257-0EE7BB10B61E}" type="presParOf" srcId="{2A40B6CC-549D-4FE4-B26F-69E32B7EE3B6}" destId="{575EA32F-4D25-4D10-B8F5-3DC579BFBC7C}" srcOrd="2" destOrd="0" presId="urn:microsoft.com/office/officeart/2005/8/layout/hList7"/>
    <dgm:cxn modelId="{DAAAA729-D7AF-4B0F-B501-56C72D16F724}" type="presParOf" srcId="{2A40B6CC-549D-4FE4-B26F-69E32B7EE3B6}" destId="{83AA3114-C65C-4460-AEDB-5C920D94BE5D}"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7ED11E-F6F5-45CA-8565-40A4C5C278B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97ADE6C-21CC-4B3E-B664-775F9B5810F5}">
      <dgm:prSet phldrT="[Text]"/>
      <dgm:spPr>
        <a:solidFill>
          <a:srgbClr val="FF0000"/>
        </a:solidFill>
      </dgm:spPr>
      <dgm:t>
        <a:bodyPr/>
        <a:lstStyle/>
        <a:p>
          <a:r>
            <a:rPr lang="en-US" dirty="0"/>
            <a:t>Take Back</a:t>
          </a:r>
        </a:p>
      </dgm:t>
    </dgm:pt>
    <dgm:pt modelId="{E65AC1A0-CF19-4933-B440-34D7FEF7C2AF}" type="parTrans" cxnId="{D3F3CB9B-8E27-4174-98F5-E492BE8EA19C}">
      <dgm:prSet/>
      <dgm:spPr/>
      <dgm:t>
        <a:bodyPr/>
        <a:lstStyle/>
        <a:p>
          <a:endParaRPr lang="en-US"/>
        </a:p>
      </dgm:t>
    </dgm:pt>
    <dgm:pt modelId="{7212DFE7-9942-4826-A7E8-1DB888BC1BC4}" type="sibTrans" cxnId="{D3F3CB9B-8E27-4174-98F5-E492BE8EA19C}">
      <dgm:prSet/>
      <dgm:spPr/>
      <dgm:t>
        <a:bodyPr/>
        <a:lstStyle/>
        <a:p>
          <a:endParaRPr lang="en-US"/>
        </a:p>
      </dgm:t>
    </dgm:pt>
    <dgm:pt modelId="{80AC605E-5119-4313-A977-BC49FCCC4E88}">
      <dgm:prSet phldrT="[Text]"/>
      <dgm:spPr>
        <a:solidFill>
          <a:srgbClr val="00B050"/>
        </a:solidFill>
      </dgm:spPr>
      <dgm:t>
        <a:bodyPr/>
        <a:lstStyle/>
        <a:p>
          <a:r>
            <a:rPr lang="en-US" dirty="0"/>
            <a:t>Refurbishment</a:t>
          </a:r>
        </a:p>
      </dgm:t>
    </dgm:pt>
    <dgm:pt modelId="{C6BDC085-8F52-4F59-BE00-83628F8AD72F}" type="parTrans" cxnId="{95F5E936-BEDF-4F80-BA54-599B92BE9373}">
      <dgm:prSet/>
      <dgm:spPr/>
      <dgm:t>
        <a:bodyPr/>
        <a:lstStyle/>
        <a:p>
          <a:endParaRPr lang="en-US"/>
        </a:p>
      </dgm:t>
    </dgm:pt>
    <dgm:pt modelId="{F734E214-CDD5-4EAA-82FF-AB3453693B22}" type="sibTrans" cxnId="{95F5E936-BEDF-4F80-BA54-599B92BE9373}">
      <dgm:prSet/>
      <dgm:spPr/>
      <dgm:t>
        <a:bodyPr/>
        <a:lstStyle/>
        <a:p>
          <a:endParaRPr lang="en-US"/>
        </a:p>
      </dgm:t>
    </dgm:pt>
    <dgm:pt modelId="{471827B1-E5D1-413B-A6BD-5ADFB065440A}">
      <dgm:prSet phldrT="[Text]"/>
      <dgm:spPr>
        <a:solidFill>
          <a:srgbClr val="00B050"/>
        </a:solidFill>
      </dgm:spPr>
      <dgm:t>
        <a:bodyPr/>
        <a:lstStyle/>
        <a:p>
          <a:r>
            <a:rPr lang="en-US" dirty="0"/>
            <a:t>Metal Recovery</a:t>
          </a:r>
        </a:p>
      </dgm:t>
    </dgm:pt>
    <dgm:pt modelId="{1F9E094D-DDD8-4497-8E19-4D23E8741F21}" type="parTrans" cxnId="{0E56CC4C-AE18-49CC-92F0-1AD16F434E93}">
      <dgm:prSet/>
      <dgm:spPr/>
      <dgm:t>
        <a:bodyPr/>
        <a:lstStyle/>
        <a:p>
          <a:endParaRPr lang="en-US"/>
        </a:p>
      </dgm:t>
    </dgm:pt>
    <dgm:pt modelId="{6659E850-8BCE-450F-BF0E-CBBD6CCE8B38}" type="sibTrans" cxnId="{0E56CC4C-AE18-49CC-92F0-1AD16F434E93}">
      <dgm:prSet/>
      <dgm:spPr/>
      <dgm:t>
        <a:bodyPr/>
        <a:lstStyle/>
        <a:p>
          <a:endParaRPr lang="en-US"/>
        </a:p>
      </dgm:t>
    </dgm:pt>
    <dgm:pt modelId="{ECC71206-51FB-4245-AE20-EF072E5479CB}">
      <dgm:prSet/>
      <dgm:spPr>
        <a:solidFill>
          <a:srgbClr val="00B0F0"/>
        </a:solidFill>
      </dgm:spPr>
      <dgm:t>
        <a:bodyPr/>
        <a:lstStyle/>
        <a:p>
          <a:r>
            <a:rPr lang="en-US" dirty="0"/>
            <a:t>Sorting</a:t>
          </a:r>
        </a:p>
        <a:p>
          <a:r>
            <a:rPr lang="en-US" dirty="0"/>
            <a:t>Recycling</a:t>
          </a:r>
        </a:p>
      </dgm:t>
    </dgm:pt>
    <dgm:pt modelId="{CEE3E9E0-8E53-4010-914C-BE323C721EEA}" type="parTrans" cxnId="{FDE6CE7E-2671-40A8-A435-DC038CD77678}">
      <dgm:prSet/>
      <dgm:spPr/>
      <dgm:t>
        <a:bodyPr/>
        <a:lstStyle/>
        <a:p>
          <a:endParaRPr lang="en-US"/>
        </a:p>
      </dgm:t>
    </dgm:pt>
    <dgm:pt modelId="{1881EFD5-E364-456A-BF9D-BE4317F9FEFD}" type="sibTrans" cxnId="{FDE6CE7E-2671-40A8-A435-DC038CD77678}">
      <dgm:prSet/>
      <dgm:spPr/>
      <dgm:t>
        <a:bodyPr/>
        <a:lstStyle/>
        <a:p>
          <a:endParaRPr lang="en-US"/>
        </a:p>
      </dgm:t>
    </dgm:pt>
    <dgm:pt modelId="{85D9AF77-BEE7-43DB-A9BA-1601BF8326B2}">
      <dgm:prSet/>
      <dgm:spPr>
        <a:solidFill>
          <a:schemeClr val="accent2"/>
        </a:solidFill>
      </dgm:spPr>
      <dgm:t>
        <a:bodyPr/>
        <a:lstStyle/>
        <a:p>
          <a:r>
            <a:rPr lang="en-US" dirty="0"/>
            <a:t>Re-Use</a:t>
          </a:r>
        </a:p>
      </dgm:t>
    </dgm:pt>
    <dgm:pt modelId="{598AEB19-F830-4500-B1DA-D17B4031E301}" type="parTrans" cxnId="{D0D408D5-730E-415D-9680-D370A1BEA5C6}">
      <dgm:prSet/>
      <dgm:spPr/>
      <dgm:t>
        <a:bodyPr/>
        <a:lstStyle/>
        <a:p>
          <a:endParaRPr lang="en-US" dirty="0"/>
        </a:p>
      </dgm:t>
    </dgm:pt>
    <dgm:pt modelId="{23FB76B3-B367-49F0-89A3-4A9B6A36FA5E}" type="sibTrans" cxnId="{D0D408D5-730E-415D-9680-D370A1BEA5C6}">
      <dgm:prSet/>
      <dgm:spPr/>
      <dgm:t>
        <a:bodyPr/>
        <a:lstStyle/>
        <a:p>
          <a:endParaRPr lang="en-US"/>
        </a:p>
      </dgm:t>
    </dgm:pt>
    <dgm:pt modelId="{7ACB734F-627B-46FC-8E5B-25D3E3BD5884}">
      <dgm:prSet/>
      <dgm:spPr>
        <a:solidFill>
          <a:schemeClr val="accent4"/>
        </a:solidFill>
      </dgm:spPr>
      <dgm:t>
        <a:bodyPr/>
        <a:lstStyle/>
        <a:p>
          <a:r>
            <a:rPr lang="en-US" dirty="0"/>
            <a:t>Manufacture</a:t>
          </a:r>
        </a:p>
      </dgm:t>
    </dgm:pt>
    <dgm:pt modelId="{A521850C-BD9A-4633-91A4-F4C806FD7DDF}" type="parTrans" cxnId="{9B36CCC6-1619-4A38-A65A-3ABCA3AC662C}">
      <dgm:prSet/>
      <dgm:spPr/>
      <dgm:t>
        <a:bodyPr/>
        <a:lstStyle/>
        <a:p>
          <a:endParaRPr lang="en-US"/>
        </a:p>
      </dgm:t>
    </dgm:pt>
    <dgm:pt modelId="{0D408D33-ED2D-4BFB-AA57-50CAB9374C83}" type="sibTrans" cxnId="{9B36CCC6-1619-4A38-A65A-3ABCA3AC662C}">
      <dgm:prSet/>
      <dgm:spPr/>
      <dgm:t>
        <a:bodyPr/>
        <a:lstStyle/>
        <a:p>
          <a:endParaRPr lang="en-US"/>
        </a:p>
      </dgm:t>
    </dgm:pt>
    <dgm:pt modelId="{70C92AC5-D92C-4C3A-96A0-6FDC831221F6}">
      <dgm:prSet phldrT="[Text]"/>
      <dgm:spPr>
        <a:solidFill>
          <a:srgbClr val="00B050"/>
        </a:solidFill>
      </dgm:spPr>
      <dgm:t>
        <a:bodyPr/>
        <a:lstStyle/>
        <a:p>
          <a:r>
            <a:rPr lang="en-US" dirty="0"/>
            <a:t>Dismantling</a:t>
          </a:r>
        </a:p>
      </dgm:t>
    </dgm:pt>
    <dgm:pt modelId="{3A861370-01B9-4002-8B3A-543FF58BB980}" type="parTrans" cxnId="{179936EA-96A8-4BE7-865F-F19F56C63EFD}">
      <dgm:prSet/>
      <dgm:spPr/>
      <dgm:t>
        <a:bodyPr/>
        <a:lstStyle/>
        <a:p>
          <a:endParaRPr lang="en-US"/>
        </a:p>
      </dgm:t>
    </dgm:pt>
    <dgm:pt modelId="{FEFFA459-72A6-4D68-8631-53B203DE5479}" type="sibTrans" cxnId="{179936EA-96A8-4BE7-865F-F19F56C63EFD}">
      <dgm:prSet/>
      <dgm:spPr/>
      <dgm:t>
        <a:bodyPr/>
        <a:lstStyle/>
        <a:p>
          <a:endParaRPr lang="en-US"/>
        </a:p>
      </dgm:t>
    </dgm:pt>
    <dgm:pt modelId="{35062845-EE60-4378-AA1C-036C800290EE}">
      <dgm:prSet phldrT="[Text]"/>
      <dgm:spPr>
        <a:solidFill>
          <a:schemeClr val="accent2"/>
        </a:solidFill>
      </dgm:spPr>
      <dgm:t>
        <a:bodyPr/>
        <a:lstStyle/>
        <a:p>
          <a:r>
            <a:rPr lang="en-US" dirty="0"/>
            <a:t>Re-Use</a:t>
          </a:r>
        </a:p>
      </dgm:t>
    </dgm:pt>
    <dgm:pt modelId="{0668FB34-C17E-4A58-B809-2B24D43A7F84}" type="parTrans" cxnId="{3C1ABCBC-A8D5-402C-B1BE-9A22BEB8BCE1}">
      <dgm:prSet/>
      <dgm:spPr/>
      <dgm:t>
        <a:bodyPr/>
        <a:lstStyle/>
        <a:p>
          <a:endParaRPr lang="en-US"/>
        </a:p>
      </dgm:t>
    </dgm:pt>
    <dgm:pt modelId="{798FA49C-DC0F-4CBD-939A-B5016451063F}" type="sibTrans" cxnId="{3C1ABCBC-A8D5-402C-B1BE-9A22BEB8BCE1}">
      <dgm:prSet/>
      <dgm:spPr/>
      <dgm:t>
        <a:bodyPr/>
        <a:lstStyle/>
        <a:p>
          <a:endParaRPr lang="en-US"/>
        </a:p>
      </dgm:t>
    </dgm:pt>
    <dgm:pt modelId="{70833C5D-4F32-41AC-B6AC-2C22CD03655D}" type="pres">
      <dgm:prSet presAssocID="{807ED11E-F6F5-45CA-8565-40A4C5C278B2}" presName="diagram" presStyleCnt="0">
        <dgm:presLayoutVars>
          <dgm:chPref val="1"/>
          <dgm:dir/>
          <dgm:animOne val="branch"/>
          <dgm:animLvl val="lvl"/>
          <dgm:resizeHandles val="exact"/>
        </dgm:presLayoutVars>
      </dgm:prSet>
      <dgm:spPr/>
    </dgm:pt>
    <dgm:pt modelId="{AD2363CB-FF50-45A8-8F15-1A3912E9F926}" type="pres">
      <dgm:prSet presAssocID="{F97ADE6C-21CC-4B3E-B664-775F9B5810F5}" presName="root1" presStyleCnt="0"/>
      <dgm:spPr/>
    </dgm:pt>
    <dgm:pt modelId="{A5C4C38D-9CCD-49AE-9A88-06241BFEDB73}" type="pres">
      <dgm:prSet presAssocID="{F97ADE6C-21CC-4B3E-B664-775F9B5810F5}" presName="LevelOneTextNode" presStyleLbl="node0" presStyleIdx="0" presStyleCnt="2" custLinFactNeighborX="12451">
        <dgm:presLayoutVars>
          <dgm:chPref val="3"/>
        </dgm:presLayoutVars>
      </dgm:prSet>
      <dgm:spPr/>
    </dgm:pt>
    <dgm:pt modelId="{0AE32F7B-F387-4860-A9E8-57270BCBBC83}" type="pres">
      <dgm:prSet presAssocID="{F97ADE6C-21CC-4B3E-B664-775F9B5810F5}" presName="level2hierChild" presStyleCnt="0"/>
      <dgm:spPr/>
    </dgm:pt>
    <dgm:pt modelId="{9780DFEC-D333-4E8B-8175-B8933C458EEF}" type="pres">
      <dgm:prSet presAssocID="{C6BDC085-8F52-4F59-BE00-83628F8AD72F}" presName="conn2-1" presStyleLbl="parChTrans1D2" presStyleIdx="0" presStyleCnt="3"/>
      <dgm:spPr/>
    </dgm:pt>
    <dgm:pt modelId="{763334B0-F733-475E-817A-AC379926410F}" type="pres">
      <dgm:prSet presAssocID="{C6BDC085-8F52-4F59-BE00-83628F8AD72F}" presName="connTx" presStyleLbl="parChTrans1D2" presStyleIdx="0" presStyleCnt="3"/>
      <dgm:spPr/>
    </dgm:pt>
    <dgm:pt modelId="{4FB3C8D5-370E-4367-868A-D5BF650A87F3}" type="pres">
      <dgm:prSet presAssocID="{80AC605E-5119-4313-A977-BC49FCCC4E88}" presName="root2" presStyleCnt="0"/>
      <dgm:spPr/>
    </dgm:pt>
    <dgm:pt modelId="{650921C1-580D-448C-8C19-A8A6D44D54D8}" type="pres">
      <dgm:prSet presAssocID="{80AC605E-5119-4313-A977-BC49FCCC4E88}" presName="LevelTwoTextNode" presStyleLbl="node2" presStyleIdx="0" presStyleCnt="3" custLinFactNeighborX="-10662" custLinFactNeighborY="-20184">
        <dgm:presLayoutVars>
          <dgm:chPref val="3"/>
        </dgm:presLayoutVars>
      </dgm:prSet>
      <dgm:spPr/>
    </dgm:pt>
    <dgm:pt modelId="{D2CF18CF-2D9F-42EF-8249-115BB73D5A7D}" type="pres">
      <dgm:prSet presAssocID="{80AC605E-5119-4313-A977-BC49FCCC4E88}" presName="level3hierChild" presStyleCnt="0"/>
      <dgm:spPr/>
    </dgm:pt>
    <dgm:pt modelId="{704F2851-D6F2-44D2-91A7-4A39EF8D7062}" type="pres">
      <dgm:prSet presAssocID="{598AEB19-F830-4500-B1DA-D17B4031E301}" presName="conn2-1" presStyleLbl="parChTrans1D3" presStyleIdx="0" presStyleCnt="2"/>
      <dgm:spPr/>
    </dgm:pt>
    <dgm:pt modelId="{31500233-96E9-4CC5-9294-02D28485D25E}" type="pres">
      <dgm:prSet presAssocID="{598AEB19-F830-4500-B1DA-D17B4031E301}" presName="connTx" presStyleLbl="parChTrans1D3" presStyleIdx="0" presStyleCnt="2"/>
      <dgm:spPr/>
    </dgm:pt>
    <dgm:pt modelId="{1B3A26D1-2897-4CFB-B909-998A59FAB588}" type="pres">
      <dgm:prSet presAssocID="{85D9AF77-BEE7-43DB-A9BA-1601BF8326B2}" presName="root2" presStyleCnt="0"/>
      <dgm:spPr/>
    </dgm:pt>
    <dgm:pt modelId="{BF66CA1C-EF8A-4F91-AB5C-9CB93476D93C}" type="pres">
      <dgm:prSet presAssocID="{85D9AF77-BEE7-43DB-A9BA-1601BF8326B2}" presName="LevelTwoTextNode" presStyleLbl="node3" presStyleIdx="0" presStyleCnt="2" custLinFactNeighborX="-18996" custLinFactNeighborY="-20184">
        <dgm:presLayoutVars>
          <dgm:chPref val="3"/>
        </dgm:presLayoutVars>
      </dgm:prSet>
      <dgm:spPr/>
    </dgm:pt>
    <dgm:pt modelId="{43A798BE-E0A5-4747-8581-E9BEE91739A3}" type="pres">
      <dgm:prSet presAssocID="{85D9AF77-BEE7-43DB-A9BA-1601BF8326B2}" presName="level3hierChild" presStyleCnt="0"/>
      <dgm:spPr/>
    </dgm:pt>
    <dgm:pt modelId="{290935BD-2BDC-45B0-9923-52D39A086375}" type="pres">
      <dgm:prSet presAssocID="{1F9E094D-DDD8-4497-8E19-4D23E8741F21}" presName="conn2-1" presStyleLbl="parChTrans1D2" presStyleIdx="1" presStyleCnt="3"/>
      <dgm:spPr/>
    </dgm:pt>
    <dgm:pt modelId="{D0133120-51DC-44BE-8B3B-9FDDEF7E858A}" type="pres">
      <dgm:prSet presAssocID="{1F9E094D-DDD8-4497-8E19-4D23E8741F21}" presName="connTx" presStyleLbl="parChTrans1D2" presStyleIdx="1" presStyleCnt="3"/>
      <dgm:spPr/>
    </dgm:pt>
    <dgm:pt modelId="{CBBF6A34-885A-49A7-8022-A41BB2D18B07}" type="pres">
      <dgm:prSet presAssocID="{471827B1-E5D1-413B-A6BD-5ADFB065440A}" presName="root2" presStyleCnt="0"/>
      <dgm:spPr/>
    </dgm:pt>
    <dgm:pt modelId="{23DD10B2-DB51-45A4-A2B5-51CC36EA0274}" type="pres">
      <dgm:prSet presAssocID="{471827B1-E5D1-413B-A6BD-5ADFB065440A}" presName="LevelTwoTextNode" presStyleLbl="node2" presStyleIdx="1" presStyleCnt="3" custLinFactY="43235" custLinFactNeighborX="-10249" custLinFactNeighborY="100000">
        <dgm:presLayoutVars>
          <dgm:chPref val="3"/>
        </dgm:presLayoutVars>
      </dgm:prSet>
      <dgm:spPr/>
    </dgm:pt>
    <dgm:pt modelId="{67285C3D-268F-469F-A81A-6964E3E67002}" type="pres">
      <dgm:prSet presAssocID="{471827B1-E5D1-413B-A6BD-5ADFB065440A}" presName="level3hierChild" presStyleCnt="0"/>
      <dgm:spPr/>
    </dgm:pt>
    <dgm:pt modelId="{293C43BE-2099-4E15-9B8D-2E96EE256170}" type="pres">
      <dgm:prSet presAssocID="{CEE3E9E0-8E53-4010-914C-BE323C721EEA}" presName="conn2-1" presStyleLbl="parChTrans1D3" presStyleIdx="1" presStyleCnt="2"/>
      <dgm:spPr/>
    </dgm:pt>
    <dgm:pt modelId="{D35863FD-31E6-477D-8155-FA4C8E0014C3}" type="pres">
      <dgm:prSet presAssocID="{CEE3E9E0-8E53-4010-914C-BE323C721EEA}" presName="connTx" presStyleLbl="parChTrans1D3" presStyleIdx="1" presStyleCnt="2"/>
      <dgm:spPr/>
    </dgm:pt>
    <dgm:pt modelId="{8946DD52-FE85-4B28-B689-9A0FC697EF7B}" type="pres">
      <dgm:prSet presAssocID="{ECC71206-51FB-4245-AE20-EF072E5479CB}" presName="root2" presStyleCnt="0"/>
      <dgm:spPr/>
    </dgm:pt>
    <dgm:pt modelId="{AF1F967B-23D6-4D77-A23D-E53D820EC0DD}" type="pres">
      <dgm:prSet presAssocID="{ECC71206-51FB-4245-AE20-EF072E5479CB}" presName="LevelTwoTextNode" presStyleLbl="node3" presStyleIdx="1" presStyleCnt="2" custLinFactY="43235" custLinFactNeighborX="-20000" custLinFactNeighborY="100000">
        <dgm:presLayoutVars>
          <dgm:chPref val="3"/>
        </dgm:presLayoutVars>
      </dgm:prSet>
      <dgm:spPr/>
    </dgm:pt>
    <dgm:pt modelId="{BCF95207-2CAD-4701-89AB-CF88D5185B77}" type="pres">
      <dgm:prSet presAssocID="{ECC71206-51FB-4245-AE20-EF072E5479CB}" presName="level3hierChild" presStyleCnt="0"/>
      <dgm:spPr/>
    </dgm:pt>
    <dgm:pt modelId="{AB511C19-9CDB-4B2D-BDEE-D1043227DB3F}" type="pres">
      <dgm:prSet presAssocID="{A521850C-BD9A-4633-91A4-F4C806FD7DDF}" presName="conn2-1" presStyleLbl="parChTrans1D4" presStyleIdx="0" presStyleCnt="1"/>
      <dgm:spPr/>
    </dgm:pt>
    <dgm:pt modelId="{3EE60BE3-1E0B-4247-A0CE-3C805A40F035}" type="pres">
      <dgm:prSet presAssocID="{A521850C-BD9A-4633-91A4-F4C806FD7DDF}" presName="connTx" presStyleLbl="parChTrans1D4" presStyleIdx="0" presStyleCnt="1"/>
      <dgm:spPr/>
    </dgm:pt>
    <dgm:pt modelId="{26ED388B-CF16-4E77-A0CF-A8641C099D65}" type="pres">
      <dgm:prSet presAssocID="{7ACB734F-627B-46FC-8E5B-25D3E3BD5884}" presName="root2" presStyleCnt="0"/>
      <dgm:spPr/>
    </dgm:pt>
    <dgm:pt modelId="{8B65F6DB-D826-4897-9920-D352383FC6E5}" type="pres">
      <dgm:prSet presAssocID="{7ACB734F-627B-46FC-8E5B-25D3E3BD5884}" presName="LevelTwoTextNode" presStyleLbl="node4" presStyleIdx="0" presStyleCnt="1" custLinFactY="42870" custLinFactNeighborX="-20972" custLinFactNeighborY="100000">
        <dgm:presLayoutVars>
          <dgm:chPref val="3"/>
        </dgm:presLayoutVars>
      </dgm:prSet>
      <dgm:spPr/>
    </dgm:pt>
    <dgm:pt modelId="{890D9627-30B3-4724-B030-9AA3AC6864A1}" type="pres">
      <dgm:prSet presAssocID="{7ACB734F-627B-46FC-8E5B-25D3E3BD5884}" presName="level3hierChild" presStyleCnt="0"/>
      <dgm:spPr/>
    </dgm:pt>
    <dgm:pt modelId="{AF0E5642-18AE-47EA-89F3-24C8F6B07B50}" type="pres">
      <dgm:prSet presAssocID="{3A861370-01B9-4002-8B3A-543FF58BB980}" presName="conn2-1" presStyleLbl="parChTrans1D2" presStyleIdx="2" presStyleCnt="3"/>
      <dgm:spPr/>
    </dgm:pt>
    <dgm:pt modelId="{FC62AEB8-C51E-4168-9EEA-21D82AA933BA}" type="pres">
      <dgm:prSet presAssocID="{3A861370-01B9-4002-8B3A-543FF58BB980}" presName="connTx" presStyleLbl="parChTrans1D2" presStyleIdx="2" presStyleCnt="3"/>
      <dgm:spPr/>
    </dgm:pt>
    <dgm:pt modelId="{C001FF61-3B4E-40B2-9FD2-7B9B06902BB8}" type="pres">
      <dgm:prSet presAssocID="{70C92AC5-D92C-4C3A-96A0-6FDC831221F6}" presName="root2" presStyleCnt="0"/>
      <dgm:spPr/>
    </dgm:pt>
    <dgm:pt modelId="{3790CA9A-3758-4083-A1F9-CEF5F230FA32}" type="pres">
      <dgm:prSet presAssocID="{70C92AC5-D92C-4C3A-96A0-6FDC831221F6}" presName="LevelTwoTextNode" presStyleLbl="node2" presStyleIdx="2" presStyleCnt="3" custLinFactY="-15792" custLinFactNeighborX="-11561" custLinFactNeighborY="-100000">
        <dgm:presLayoutVars>
          <dgm:chPref val="3"/>
        </dgm:presLayoutVars>
      </dgm:prSet>
      <dgm:spPr/>
    </dgm:pt>
    <dgm:pt modelId="{DB637380-4503-407C-B661-9DA5694E6E8E}" type="pres">
      <dgm:prSet presAssocID="{70C92AC5-D92C-4C3A-96A0-6FDC831221F6}" presName="level3hierChild" presStyleCnt="0"/>
      <dgm:spPr/>
    </dgm:pt>
    <dgm:pt modelId="{11776399-F1FA-4D7E-A99B-616AA5EFFE04}" type="pres">
      <dgm:prSet presAssocID="{35062845-EE60-4378-AA1C-036C800290EE}" presName="root1" presStyleCnt="0"/>
      <dgm:spPr/>
    </dgm:pt>
    <dgm:pt modelId="{6E310B6A-DC8A-4937-9AD0-EB684770B04E}" type="pres">
      <dgm:prSet presAssocID="{35062845-EE60-4378-AA1C-036C800290EE}" presName="LevelOneTextNode" presStyleLbl="node0" presStyleIdx="1" presStyleCnt="2" custLinFactX="100000" custLinFactY="-11859" custLinFactNeighborX="160000" custLinFactNeighborY="-100000">
        <dgm:presLayoutVars>
          <dgm:chPref val="3"/>
        </dgm:presLayoutVars>
      </dgm:prSet>
      <dgm:spPr/>
    </dgm:pt>
    <dgm:pt modelId="{31ABCB41-0785-40A8-8039-AAAD77FD8B9C}" type="pres">
      <dgm:prSet presAssocID="{35062845-EE60-4378-AA1C-036C800290EE}" presName="level2hierChild" presStyleCnt="0"/>
      <dgm:spPr/>
    </dgm:pt>
  </dgm:ptLst>
  <dgm:cxnLst>
    <dgm:cxn modelId="{AEE18E0B-3B3B-46CD-A132-B0F85B695232}" type="presOf" srcId="{7ACB734F-627B-46FC-8E5B-25D3E3BD5884}" destId="{8B65F6DB-D826-4897-9920-D352383FC6E5}" srcOrd="0" destOrd="0" presId="urn:microsoft.com/office/officeart/2005/8/layout/hierarchy2"/>
    <dgm:cxn modelId="{9E28D60E-C122-4E5B-97A7-B44EBC962002}" type="presOf" srcId="{598AEB19-F830-4500-B1DA-D17B4031E301}" destId="{31500233-96E9-4CC5-9294-02D28485D25E}" srcOrd="1" destOrd="0" presId="urn:microsoft.com/office/officeart/2005/8/layout/hierarchy2"/>
    <dgm:cxn modelId="{A1D8DD16-339E-46F6-9DDC-AE19742A47E5}" type="presOf" srcId="{A521850C-BD9A-4633-91A4-F4C806FD7DDF}" destId="{AB511C19-9CDB-4B2D-BDEE-D1043227DB3F}" srcOrd="0" destOrd="0" presId="urn:microsoft.com/office/officeart/2005/8/layout/hierarchy2"/>
    <dgm:cxn modelId="{59C36E24-A23F-4603-B320-AB1FFEE1B992}" type="presOf" srcId="{C6BDC085-8F52-4F59-BE00-83628F8AD72F}" destId="{9780DFEC-D333-4E8B-8175-B8933C458EEF}" srcOrd="0" destOrd="0" presId="urn:microsoft.com/office/officeart/2005/8/layout/hierarchy2"/>
    <dgm:cxn modelId="{440F9224-8E19-43A8-B236-7993D5204A91}" type="presOf" srcId="{807ED11E-F6F5-45CA-8565-40A4C5C278B2}" destId="{70833C5D-4F32-41AC-B6AC-2C22CD03655D}" srcOrd="0" destOrd="0" presId="urn:microsoft.com/office/officeart/2005/8/layout/hierarchy2"/>
    <dgm:cxn modelId="{A31D5D30-D321-405F-8A31-396F191A18E9}" type="presOf" srcId="{ECC71206-51FB-4245-AE20-EF072E5479CB}" destId="{AF1F967B-23D6-4D77-A23D-E53D820EC0DD}" srcOrd="0" destOrd="0" presId="urn:microsoft.com/office/officeart/2005/8/layout/hierarchy2"/>
    <dgm:cxn modelId="{3CF16E30-63B8-468C-AC3A-C2910C17D9A8}" type="presOf" srcId="{3A861370-01B9-4002-8B3A-543FF58BB980}" destId="{AF0E5642-18AE-47EA-89F3-24C8F6B07B50}" srcOrd="0" destOrd="0" presId="urn:microsoft.com/office/officeart/2005/8/layout/hierarchy2"/>
    <dgm:cxn modelId="{95F5E936-BEDF-4F80-BA54-599B92BE9373}" srcId="{F97ADE6C-21CC-4B3E-B664-775F9B5810F5}" destId="{80AC605E-5119-4313-A977-BC49FCCC4E88}" srcOrd="0" destOrd="0" parTransId="{C6BDC085-8F52-4F59-BE00-83628F8AD72F}" sibTransId="{F734E214-CDD5-4EAA-82FF-AB3453693B22}"/>
    <dgm:cxn modelId="{13586160-379A-46A2-B4B7-5ED8D52B0A94}" type="presOf" srcId="{A521850C-BD9A-4633-91A4-F4C806FD7DDF}" destId="{3EE60BE3-1E0B-4247-A0CE-3C805A40F035}" srcOrd="1" destOrd="0" presId="urn:microsoft.com/office/officeart/2005/8/layout/hierarchy2"/>
    <dgm:cxn modelId="{0E56CC4C-AE18-49CC-92F0-1AD16F434E93}" srcId="{F97ADE6C-21CC-4B3E-B664-775F9B5810F5}" destId="{471827B1-E5D1-413B-A6BD-5ADFB065440A}" srcOrd="1" destOrd="0" parTransId="{1F9E094D-DDD8-4497-8E19-4D23E8741F21}" sibTransId="{6659E850-8BCE-450F-BF0E-CBBD6CCE8B38}"/>
    <dgm:cxn modelId="{CED3B274-DB90-45F7-9ABB-AF8DA6416607}" type="presOf" srcId="{80AC605E-5119-4313-A977-BC49FCCC4E88}" destId="{650921C1-580D-448C-8C19-A8A6D44D54D8}" srcOrd="0" destOrd="0" presId="urn:microsoft.com/office/officeart/2005/8/layout/hierarchy2"/>
    <dgm:cxn modelId="{0116E35A-CC83-4014-86FC-D8AD5713E2F2}" type="presOf" srcId="{F97ADE6C-21CC-4B3E-B664-775F9B5810F5}" destId="{A5C4C38D-9CCD-49AE-9A88-06241BFEDB73}" srcOrd="0" destOrd="0" presId="urn:microsoft.com/office/officeart/2005/8/layout/hierarchy2"/>
    <dgm:cxn modelId="{FDE6CE7E-2671-40A8-A435-DC038CD77678}" srcId="{471827B1-E5D1-413B-A6BD-5ADFB065440A}" destId="{ECC71206-51FB-4245-AE20-EF072E5479CB}" srcOrd="0" destOrd="0" parTransId="{CEE3E9E0-8E53-4010-914C-BE323C721EEA}" sibTransId="{1881EFD5-E364-456A-BF9D-BE4317F9FEFD}"/>
    <dgm:cxn modelId="{EA78A78A-D3D9-4D45-BD8E-1FFFAE4E7A81}" type="presOf" srcId="{1F9E094D-DDD8-4497-8E19-4D23E8741F21}" destId="{290935BD-2BDC-45B0-9923-52D39A086375}" srcOrd="0" destOrd="0" presId="urn:microsoft.com/office/officeart/2005/8/layout/hierarchy2"/>
    <dgm:cxn modelId="{A0CA0E91-C634-40C7-AC61-EF2E4BCE687E}" type="presOf" srcId="{35062845-EE60-4378-AA1C-036C800290EE}" destId="{6E310B6A-DC8A-4937-9AD0-EB684770B04E}" srcOrd="0" destOrd="0" presId="urn:microsoft.com/office/officeart/2005/8/layout/hierarchy2"/>
    <dgm:cxn modelId="{C787329B-9410-46C7-A499-AB3C6822CEA9}" type="presOf" srcId="{CEE3E9E0-8E53-4010-914C-BE323C721EEA}" destId="{293C43BE-2099-4E15-9B8D-2E96EE256170}" srcOrd="0" destOrd="0" presId="urn:microsoft.com/office/officeart/2005/8/layout/hierarchy2"/>
    <dgm:cxn modelId="{D3F3CB9B-8E27-4174-98F5-E492BE8EA19C}" srcId="{807ED11E-F6F5-45CA-8565-40A4C5C278B2}" destId="{F97ADE6C-21CC-4B3E-B664-775F9B5810F5}" srcOrd="0" destOrd="0" parTransId="{E65AC1A0-CF19-4933-B440-34D7FEF7C2AF}" sibTransId="{7212DFE7-9942-4826-A7E8-1DB888BC1BC4}"/>
    <dgm:cxn modelId="{1DDA819D-6FE8-4BD4-B417-81AD30506DD0}" type="presOf" srcId="{3A861370-01B9-4002-8B3A-543FF58BB980}" destId="{FC62AEB8-C51E-4168-9EEA-21D82AA933BA}" srcOrd="1" destOrd="0" presId="urn:microsoft.com/office/officeart/2005/8/layout/hierarchy2"/>
    <dgm:cxn modelId="{DCACD7AC-93D8-4E7A-9EF8-6DF7A3133532}" type="presOf" srcId="{85D9AF77-BEE7-43DB-A9BA-1601BF8326B2}" destId="{BF66CA1C-EF8A-4F91-AB5C-9CB93476D93C}" srcOrd="0" destOrd="0" presId="urn:microsoft.com/office/officeart/2005/8/layout/hierarchy2"/>
    <dgm:cxn modelId="{92DCE8B6-5A81-4F4E-81D1-375F357B8725}" type="presOf" srcId="{598AEB19-F830-4500-B1DA-D17B4031E301}" destId="{704F2851-D6F2-44D2-91A7-4A39EF8D7062}" srcOrd="0" destOrd="0" presId="urn:microsoft.com/office/officeart/2005/8/layout/hierarchy2"/>
    <dgm:cxn modelId="{3C1ABCBC-A8D5-402C-B1BE-9A22BEB8BCE1}" srcId="{807ED11E-F6F5-45CA-8565-40A4C5C278B2}" destId="{35062845-EE60-4378-AA1C-036C800290EE}" srcOrd="1" destOrd="0" parTransId="{0668FB34-C17E-4A58-B809-2B24D43A7F84}" sibTransId="{798FA49C-DC0F-4CBD-939A-B5016451063F}"/>
    <dgm:cxn modelId="{F4975CC0-4597-4D3C-9B4A-523EDBA85F46}" type="presOf" srcId="{CEE3E9E0-8E53-4010-914C-BE323C721EEA}" destId="{D35863FD-31E6-477D-8155-FA4C8E0014C3}" srcOrd="1" destOrd="0" presId="urn:microsoft.com/office/officeart/2005/8/layout/hierarchy2"/>
    <dgm:cxn modelId="{8DB243C1-EFAA-4DAA-AF32-4BE0CB1FB026}" type="presOf" srcId="{471827B1-E5D1-413B-A6BD-5ADFB065440A}" destId="{23DD10B2-DB51-45A4-A2B5-51CC36EA0274}" srcOrd="0" destOrd="0" presId="urn:microsoft.com/office/officeart/2005/8/layout/hierarchy2"/>
    <dgm:cxn modelId="{BDE46BC1-45BD-42F0-82E8-3B475FCC37A0}" type="presOf" srcId="{70C92AC5-D92C-4C3A-96A0-6FDC831221F6}" destId="{3790CA9A-3758-4083-A1F9-CEF5F230FA32}" srcOrd="0" destOrd="0" presId="urn:microsoft.com/office/officeart/2005/8/layout/hierarchy2"/>
    <dgm:cxn modelId="{9B36CCC6-1619-4A38-A65A-3ABCA3AC662C}" srcId="{ECC71206-51FB-4245-AE20-EF072E5479CB}" destId="{7ACB734F-627B-46FC-8E5B-25D3E3BD5884}" srcOrd="0" destOrd="0" parTransId="{A521850C-BD9A-4633-91A4-F4C806FD7DDF}" sibTransId="{0D408D33-ED2D-4BFB-AA57-50CAB9374C83}"/>
    <dgm:cxn modelId="{70433DCF-5A71-40C0-B8BE-01A56845DBD8}" type="presOf" srcId="{C6BDC085-8F52-4F59-BE00-83628F8AD72F}" destId="{763334B0-F733-475E-817A-AC379926410F}" srcOrd="1" destOrd="0" presId="urn:microsoft.com/office/officeart/2005/8/layout/hierarchy2"/>
    <dgm:cxn modelId="{C640C5D1-6E57-47B2-BDBD-E9F071823A91}" type="presOf" srcId="{1F9E094D-DDD8-4497-8E19-4D23E8741F21}" destId="{D0133120-51DC-44BE-8B3B-9FDDEF7E858A}" srcOrd="1" destOrd="0" presId="urn:microsoft.com/office/officeart/2005/8/layout/hierarchy2"/>
    <dgm:cxn modelId="{D0D408D5-730E-415D-9680-D370A1BEA5C6}" srcId="{80AC605E-5119-4313-A977-BC49FCCC4E88}" destId="{85D9AF77-BEE7-43DB-A9BA-1601BF8326B2}" srcOrd="0" destOrd="0" parTransId="{598AEB19-F830-4500-B1DA-D17B4031E301}" sibTransId="{23FB76B3-B367-49F0-89A3-4A9B6A36FA5E}"/>
    <dgm:cxn modelId="{179936EA-96A8-4BE7-865F-F19F56C63EFD}" srcId="{F97ADE6C-21CC-4B3E-B664-775F9B5810F5}" destId="{70C92AC5-D92C-4C3A-96A0-6FDC831221F6}" srcOrd="2" destOrd="0" parTransId="{3A861370-01B9-4002-8B3A-543FF58BB980}" sibTransId="{FEFFA459-72A6-4D68-8631-53B203DE5479}"/>
    <dgm:cxn modelId="{B30A27C0-F547-461A-8285-6E273E4EE060}" type="presParOf" srcId="{70833C5D-4F32-41AC-B6AC-2C22CD03655D}" destId="{AD2363CB-FF50-45A8-8F15-1A3912E9F926}" srcOrd="0" destOrd="0" presId="urn:microsoft.com/office/officeart/2005/8/layout/hierarchy2"/>
    <dgm:cxn modelId="{0468AC21-6EA6-4ECC-965B-3653092096B6}" type="presParOf" srcId="{AD2363CB-FF50-45A8-8F15-1A3912E9F926}" destId="{A5C4C38D-9CCD-49AE-9A88-06241BFEDB73}" srcOrd="0" destOrd="0" presId="urn:microsoft.com/office/officeart/2005/8/layout/hierarchy2"/>
    <dgm:cxn modelId="{3EE9C3B3-2991-4827-AED6-DF89756CBFEB}" type="presParOf" srcId="{AD2363CB-FF50-45A8-8F15-1A3912E9F926}" destId="{0AE32F7B-F387-4860-A9E8-57270BCBBC83}" srcOrd="1" destOrd="0" presId="urn:microsoft.com/office/officeart/2005/8/layout/hierarchy2"/>
    <dgm:cxn modelId="{3F005407-B919-48A2-A9E3-1ECC2F51BF65}" type="presParOf" srcId="{0AE32F7B-F387-4860-A9E8-57270BCBBC83}" destId="{9780DFEC-D333-4E8B-8175-B8933C458EEF}" srcOrd="0" destOrd="0" presId="urn:microsoft.com/office/officeart/2005/8/layout/hierarchy2"/>
    <dgm:cxn modelId="{E5697BAF-E89A-4B2F-B51D-6468E1AEDC91}" type="presParOf" srcId="{9780DFEC-D333-4E8B-8175-B8933C458EEF}" destId="{763334B0-F733-475E-817A-AC379926410F}" srcOrd="0" destOrd="0" presId="urn:microsoft.com/office/officeart/2005/8/layout/hierarchy2"/>
    <dgm:cxn modelId="{4A46A7FB-3977-4390-8EF0-8104520805B1}" type="presParOf" srcId="{0AE32F7B-F387-4860-A9E8-57270BCBBC83}" destId="{4FB3C8D5-370E-4367-868A-D5BF650A87F3}" srcOrd="1" destOrd="0" presId="urn:microsoft.com/office/officeart/2005/8/layout/hierarchy2"/>
    <dgm:cxn modelId="{BA343A59-33A5-4FCB-A0C6-5391A87A970C}" type="presParOf" srcId="{4FB3C8D5-370E-4367-868A-D5BF650A87F3}" destId="{650921C1-580D-448C-8C19-A8A6D44D54D8}" srcOrd="0" destOrd="0" presId="urn:microsoft.com/office/officeart/2005/8/layout/hierarchy2"/>
    <dgm:cxn modelId="{13B350F7-7A2F-46D4-98D0-B7B63DC2579C}" type="presParOf" srcId="{4FB3C8D5-370E-4367-868A-D5BF650A87F3}" destId="{D2CF18CF-2D9F-42EF-8249-115BB73D5A7D}" srcOrd="1" destOrd="0" presId="urn:microsoft.com/office/officeart/2005/8/layout/hierarchy2"/>
    <dgm:cxn modelId="{0DF72794-16A6-4DB0-A43F-C702C4EE06C7}" type="presParOf" srcId="{D2CF18CF-2D9F-42EF-8249-115BB73D5A7D}" destId="{704F2851-D6F2-44D2-91A7-4A39EF8D7062}" srcOrd="0" destOrd="0" presId="urn:microsoft.com/office/officeart/2005/8/layout/hierarchy2"/>
    <dgm:cxn modelId="{495400A7-0351-4887-B7ED-5ABA1BED358E}" type="presParOf" srcId="{704F2851-D6F2-44D2-91A7-4A39EF8D7062}" destId="{31500233-96E9-4CC5-9294-02D28485D25E}" srcOrd="0" destOrd="0" presId="urn:microsoft.com/office/officeart/2005/8/layout/hierarchy2"/>
    <dgm:cxn modelId="{EB63E2DA-0F5F-45A0-BC95-91422BBFA027}" type="presParOf" srcId="{D2CF18CF-2D9F-42EF-8249-115BB73D5A7D}" destId="{1B3A26D1-2897-4CFB-B909-998A59FAB588}" srcOrd="1" destOrd="0" presId="urn:microsoft.com/office/officeart/2005/8/layout/hierarchy2"/>
    <dgm:cxn modelId="{A71F212E-3A45-4FF8-AE25-220416658730}" type="presParOf" srcId="{1B3A26D1-2897-4CFB-B909-998A59FAB588}" destId="{BF66CA1C-EF8A-4F91-AB5C-9CB93476D93C}" srcOrd="0" destOrd="0" presId="urn:microsoft.com/office/officeart/2005/8/layout/hierarchy2"/>
    <dgm:cxn modelId="{FAB66DAA-0E2E-4466-A0A5-EA1E231E7790}" type="presParOf" srcId="{1B3A26D1-2897-4CFB-B909-998A59FAB588}" destId="{43A798BE-E0A5-4747-8581-E9BEE91739A3}" srcOrd="1" destOrd="0" presId="urn:microsoft.com/office/officeart/2005/8/layout/hierarchy2"/>
    <dgm:cxn modelId="{BF7A6130-22BD-4BC9-BD02-B3DEF0769FCF}" type="presParOf" srcId="{0AE32F7B-F387-4860-A9E8-57270BCBBC83}" destId="{290935BD-2BDC-45B0-9923-52D39A086375}" srcOrd="2" destOrd="0" presId="urn:microsoft.com/office/officeart/2005/8/layout/hierarchy2"/>
    <dgm:cxn modelId="{C7E79A2C-F21B-4ACD-B952-9FBDD685CF85}" type="presParOf" srcId="{290935BD-2BDC-45B0-9923-52D39A086375}" destId="{D0133120-51DC-44BE-8B3B-9FDDEF7E858A}" srcOrd="0" destOrd="0" presId="urn:microsoft.com/office/officeart/2005/8/layout/hierarchy2"/>
    <dgm:cxn modelId="{A22B8978-3A8B-4426-8BEF-93DE15DF09DC}" type="presParOf" srcId="{0AE32F7B-F387-4860-A9E8-57270BCBBC83}" destId="{CBBF6A34-885A-49A7-8022-A41BB2D18B07}" srcOrd="3" destOrd="0" presId="urn:microsoft.com/office/officeart/2005/8/layout/hierarchy2"/>
    <dgm:cxn modelId="{176E4BDD-53AC-4B87-9F50-A94B16832F67}" type="presParOf" srcId="{CBBF6A34-885A-49A7-8022-A41BB2D18B07}" destId="{23DD10B2-DB51-45A4-A2B5-51CC36EA0274}" srcOrd="0" destOrd="0" presId="urn:microsoft.com/office/officeart/2005/8/layout/hierarchy2"/>
    <dgm:cxn modelId="{6C974C3A-DBA0-4E02-8173-B9B065FCAE87}" type="presParOf" srcId="{CBBF6A34-885A-49A7-8022-A41BB2D18B07}" destId="{67285C3D-268F-469F-A81A-6964E3E67002}" srcOrd="1" destOrd="0" presId="urn:microsoft.com/office/officeart/2005/8/layout/hierarchy2"/>
    <dgm:cxn modelId="{2C795636-8B65-47F2-8DFB-D1271B7895F6}" type="presParOf" srcId="{67285C3D-268F-469F-A81A-6964E3E67002}" destId="{293C43BE-2099-4E15-9B8D-2E96EE256170}" srcOrd="0" destOrd="0" presId="urn:microsoft.com/office/officeart/2005/8/layout/hierarchy2"/>
    <dgm:cxn modelId="{2DF834C2-D6A3-4E91-A82E-A4A1F5F1FB61}" type="presParOf" srcId="{293C43BE-2099-4E15-9B8D-2E96EE256170}" destId="{D35863FD-31E6-477D-8155-FA4C8E0014C3}" srcOrd="0" destOrd="0" presId="urn:microsoft.com/office/officeart/2005/8/layout/hierarchy2"/>
    <dgm:cxn modelId="{F5AC199C-4344-4675-B6CA-261274702177}" type="presParOf" srcId="{67285C3D-268F-469F-A81A-6964E3E67002}" destId="{8946DD52-FE85-4B28-B689-9A0FC697EF7B}" srcOrd="1" destOrd="0" presId="urn:microsoft.com/office/officeart/2005/8/layout/hierarchy2"/>
    <dgm:cxn modelId="{D13103D4-215E-40FF-ACD1-A17C31944740}" type="presParOf" srcId="{8946DD52-FE85-4B28-B689-9A0FC697EF7B}" destId="{AF1F967B-23D6-4D77-A23D-E53D820EC0DD}" srcOrd="0" destOrd="0" presId="urn:microsoft.com/office/officeart/2005/8/layout/hierarchy2"/>
    <dgm:cxn modelId="{5C034B1D-7764-4D62-A024-C4001348E694}" type="presParOf" srcId="{8946DD52-FE85-4B28-B689-9A0FC697EF7B}" destId="{BCF95207-2CAD-4701-89AB-CF88D5185B77}" srcOrd="1" destOrd="0" presId="urn:microsoft.com/office/officeart/2005/8/layout/hierarchy2"/>
    <dgm:cxn modelId="{D18D4CF8-AE52-4CDF-A11F-DCC53D1593C3}" type="presParOf" srcId="{BCF95207-2CAD-4701-89AB-CF88D5185B77}" destId="{AB511C19-9CDB-4B2D-BDEE-D1043227DB3F}" srcOrd="0" destOrd="0" presId="urn:microsoft.com/office/officeart/2005/8/layout/hierarchy2"/>
    <dgm:cxn modelId="{BD0629BF-56AD-4A56-BCC2-D0F70255CDBF}" type="presParOf" srcId="{AB511C19-9CDB-4B2D-BDEE-D1043227DB3F}" destId="{3EE60BE3-1E0B-4247-A0CE-3C805A40F035}" srcOrd="0" destOrd="0" presId="urn:microsoft.com/office/officeart/2005/8/layout/hierarchy2"/>
    <dgm:cxn modelId="{3C4467DB-6648-449B-8942-8DCAFA808ACC}" type="presParOf" srcId="{BCF95207-2CAD-4701-89AB-CF88D5185B77}" destId="{26ED388B-CF16-4E77-A0CF-A8641C099D65}" srcOrd="1" destOrd="0" presId="urn:microsoft.com/office/officeart/2005/8/layout/hierarchy2"/>
    <dgm:cxn modelId="{C022DD05-3490-4D96-ABBF-6A28443A9548}" type="presParOf" srcId="{26ED388B-CF16-4E77-A0CF-A8641C099D65}" destId="{8B65F6DB-D826-4897-9920-D352383FC6E5}" srcOrd="0" destOrd="0" presId="urn:microsoft.com/office/officeart/2005/8/layout/hierarchy2"/>
    <dgm:cxn modelId="{314EC92B-AE01-4611-AB14-1C0FA57B6746}" type="presParOf" srcId="{26ED388B-CF16-4E77-A0CF-A8641C099D65}" destId="{890D9627-30B3-4724-B030-9AA3AC6864A1}" srcOrd="1" destOrd="0" presId="urn:microsoft.com/office/officeart/2005/8/layout/hierarchy2"/>
    <dgm:cxn modelId="{FCD558AF-2DB3-460B-84B3-E2BAB817B9E0}" type="presParOf" srcId="{0AE32F7B-F387-4860-A9E8-57270BCBBC83}" destId="{AF0E5642-18AE-47EA-89F3-24C8F6B07B50}" srcOrd="4" destOrd="0" presId="urn:microsoft.com/office/officeart/2005/8/layout/hierarchy2"/>
    <dgm:cxn modelId="{77C26A18-8276-4549-B947-7A094B93CB3C}" type="presParOf" srcId="{AF0E5642-18AE-47EA-89F3-24C8F6B07B50}" destId="{FC62AEB8-C51E-4168-9EEA-21D82AA933BA}" srcOrd="0" destOrd="0" presId="urn:microsoft.com/office/officeart/2005/8/layout/hierarchy2"/>
    <dgm:cxn modelId="{B0E4E8EF-2FC7-4661-8478-66816B23E6CB}" type="presParOf" srcId="{0AE32F7B-F387-4860-A9E8-57270BCBBC83}" destId="{C001FF61-3B4E-40B2-9FD2-7B9B06902BB8}" srcOrd="5" destOrd="0" presId="urn:microsoft.com/office/officeart/2005/8/layout/hierarchy2"/>
    <dgm:cxn modelId="{F8D59C3B-4FDE-45AA-B3FF-93CA875C8012}" type="presParOf" srcId="{C001FF61-3B4E-40B2-9FD2-7B9B06902BB8}" destId="{3790CA9A-3758-4083-A1F9-CEF5F230FA32}" srcOrd="0" destOrd="0" presId="urn:microsoft.com/office/officeart/2005/8/layout/hierarchy2"/>
    <dgm:cxn modelId="{06848A5F-4CF8-4540-A42C-2B980D2A7CC6}" type="presParOf" srcId="{C001FF61-3B4E-40B2-9FD2-7B9B06902BB8}" destId="{DB637380-4503-407C-B661-9DA5694E6E8E}" srcOrd="1" destOrd="0" presId="urn:microsoft.com/office/officeart/2005/8/layout/hierarchy2"/>
    <dgm:cxn modelId="{CEE132E8-5A51-42C9-9F6E-56ADD64019E3}" type="presParOf" srcId="{70833C5D-4F32-41AC-B6AC-2C22CD03655D}" destId="{11776399-F1FA-4D7E-A99B-616AA5EFFE04}" srcOrd="1" destOrd="0" presId="urn:microsoft.com/office/officeart/2005/8/layout/hierarchy2"/>
    <dgm:cxn modelId="{87322103-2C82-4E02-AF98-07570304550A}" type="presParOf" srcId="{11776399-F1FA-4D7E-A99B-616AA5EFFE04}" destId="{6E310B6A-DC8A-4937-9AD0-EB684770B04E}" srcOrd="0" destOrd="0" presId="urn:microsoft.com/office/officeart/2005/8/layout/hierarchy2"/>
    <dgm:cxn modelId="{A794230D-8746-4954-8F53-04F5C3EECE80}" type="presParOf" srcId="{11776399-F1FA-4D7E-A99B-616AA5EFFE04}" destId="{31ABCB41-0785-40A8-8039-AAAD77FD8B9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C3CA0-E2AC-4C6C-883A-952E1B4E264A}">
      <dsp:nvSpPr>
        <dsp:cNvPr id="0" name=""/>
        <dsp:cNvSpPr/>
      </dsp:nvSpPr>
      <dsp:spPr>
        <a:xfrm>
          <a:off x="0" y="0"/>
          <a:ext cx="3371175" cy="4654090"/>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altLang="en-US" sz="2100" kern="1200" dirty="0"/>
            <a:t>One ton of recycled cell phones can generate up to 230 grams of gold</a:t>
          </a:r>
          <a:endParaRPr lang="en-US" sz="2100" kern="1200" dirty="0"/>
        </a:p>
      </dsp:txBody>
      <dsp:txXfrm>
        <a:off x="0" y="1861636"/>
        <a:ext cx="3371175" cy="1861636"/>
      </dsp:txXfrm>
    </dsp:sp>
    <dsp:sp modelId="{C0F509F4-57EA-4110-8EF6-95E56EA3DFFC}">
      <dsp:nvSpPr>
        <dsp:cNvPr id="0" name=""/>
        <dsp:cNvSpPr/>
      </dsp:nvSpPr>
      <dsp:spPr>
        <a:xfrm>
          <a:off x="912848" y="278300"/>
          <a:ext cx="1549811" cy="155170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000" b="-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9E1FF2-7BEE-49B2-A084-C06FF017B009}">
      <dsp:nvSpPr>
        <dsp:cNvPr id="0" name=""/>
        <dsp:cNvSpPr/>
      </dsp:nvSpPr>
      <dsp:spPr>
        <a:xfrm>
          <a:off x="3474477" y="0"/>
          <a:ext cx="3371175" cy="4654090"/>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altLang="en-US" sz="2100" kern="1200" dirty="0"/>
            <a:t>More than 80% of a mobile phone can be recycled 40% plastics, 20% trace materials, 20% comprise material</a:t>
          </a:r>
          <a:endParaRPr lang="en-US" sz="2100" kern="1200" dirty="0"/>
        </a:p>
      </dsp:txBody>
      <dsp:txXfrm>
        <a:off x="3474477" y="1861636"/>
        <a:ext cx="3371175" cy="1861636"/>
      </dsp:txXfrm>
    </dsp:sp>
    <dsp:sp modelId="{4E510660-7404-48C7-8379-ABB78D54828C}">
      <dsp:nvSpPr>
        <dsp:cNvPr id="0" name=""/>
        <dsp:cNvSpPr/>
      </dsp:nvSpPr>
      <dsp:spPr>
        <a:xfrm>
          <a:off x="4385159" y="279245"/>
          <a:ext cx="1549811" cy="15498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1000" r="-2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8EAD5E-F22C-4CF1-A0AC-8B077F715AFD}">
      <dsp:nvSpPr>
        <dsp:cNvPr id="0" name=""/>
        <dsp:cNvSpPr/>
      </dsp:nvSpPr>
      <dsp:spPr>
        <a:xfrm>
          <a:off x="6946787" y="0"/>
          <a:ext cx="3371175" cy="4654090"/>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en-US" altLang="en-US" sz="2100" kern="1200" dirty="0"/>
            <a:t>Current mass of phones being recycled is only about 0.001-0.003% of the total weight of waste electronic equipment each year.</a:t>
          </a:r>
          <a:endParaRPr lang="en-US" sz="2100" kern="1200" dirty="0"/>
        </a:p>
      </dsp:txBody>
      <dsp:txXfrm>
        <a:off x="6946787" y="1861636"/>
        <a:ext cx="3371175" cy="1861636"/>
      </dsp:txXfrm>
    </dsp:sp>
    <dsp:sp modelId="{83AA3114-C65C-4460-AEDB-5C920D94BE5D}">
      <dsp:nvSpPr>
        <dsp:cNvPr id="0" name=""/>
        <dsp:cNvSpPr/>
      </dsp:nvSpPr>
      <dsp:spPr>
        <a:xfrm>
          <a:off x="7857469" y="279245"/>
          <a:ext cx="1549811" cy="1549811"/>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322F7E-9758-440D-BBCB-918F85389AD6}">
      <dsp:nvSpPr>
        <dsp:cNvPr id="0" name=""/>
        <dsp:cNvSpPr/>
      </dsp:nvSpPr>
      <dsp:spPr>
        <a:xfrm>
          <a:off x="412805" y="3723272"/>
          <a:ext cx="9494519" cy="698113"/>
        </a:xfrm>
        <a:prstGeom prst="leftRightArrow">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4C38D-9CCD-49AE-9A88-06241BFEDB73}">
      <dsp:nvSpPr>
        <dsp:cNvPr id="0" name=""/>
        <dsp:cNvSpPr/>
      </dsp:nvSpPr>
      <dsp:spPr>
        <a:xfrm>
          <a:off x="252139" y="2244303"/>
          <a:ext cx="2022088" cy="101104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Take Back</a:t>
          </a:r>
        </a:p>
      </dsp:txBody>
      <dsp:txXfrm>
        <a:off x="281751" y="2273915"/>
        <a:ext cx="1962864" cy="951820"/>
      </dsp:txXfrm>
    </dsp:sp>
    <dsp:sp modelId="{9780DFEC-D333-4E8B-8175-B8933C458EEF}">
      <dsp:nvSpPr>
        <dsp:cNvPr id="0" name=""/>
        <dsp:cNvSpPr/>
      </dsp:nvSpPr>
      <dsp:spPr>
        <a:xfrm rot="17041648">
          <a:off x="1740572" y="2049895"/>
          <a:ext cx="1408780" cy="33090"/>
        </a:xfrm>
        <a:custGeom>
          <a:avLst/>
          <a:gdLst/>
          <a:ahLst/>
          <a:cxnLst/>
          <a:rect l="0" t="0" r="0" b="0"/>
          <a:pathLst>
            <a:path>
              <a:moveTo>
                <a:pt x="0" y="16545"/>
              </a:moveTo>
              <a:lnTo>
                <a:pt x="1408780" y="165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09743" y="2031221"/>
        <a:ext cx="70439" cy="70439"/>
      </dsp:txXfrm>
    </dsp:sp>
    <dsp:sp modelId="{650921C1-580D-448C-8C19-A8A6D44D54D8}">
      <dsp:nvSpPr>
        <dsp:cNvPr id="0" name=""/>
        <dsp:cNvSpPr/>
      </dsp:nvSpPr>
      <dsp:spPr>
        <a:xfrm>
          <a:off x="2615698" y="877533"/>
          <a:ext cx="2022088" cy="1011044"/>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Refurbishment</a:t>
          </a:r>
        </a:p>
      </dsp:txBody>
      <dsp:txXfrm>
        <a:off x="2645310" y="907145"/>
        <a:ext cx="1962864" cy="951820"/>
      </dsp:txXfrm>
    </dsp:sp>
    <dsp:sp modelId="{704F2851-D6F2-44D2-91A7-4A39EF8D7062}">
      <dsp:nvSpPr>
        <dsp:cNvPr id="0" name=""/>
        <dsp:cNvSpPr/>
      </dsp:nvSpPr>
      <dsp:spPr>
        <a:xfrm>
          <a:off x="4637787" y="1366510"/>
          <a:ext cx="640314" cy="33090"/>
        </a:xfrm>
        <a:custGeom>
          <a:avLst/>
          <a:gdLst/>
          <a:ahLst/>
          <a:cxnLst/>
          <a:rect l="0" t="0" r="0" b="0"/>
          <a:pathLst>
            <a:path>
              <a:moveTo>
                <a:pt x="0" y="16545"/>
              </a:moveTo>
              <a:lnTo>
                <a:pt x="640314" y="165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941936" y="1367047"/>
        <a:ext cx="32015" cy="32015"/>
      </dsp:txXfrm>
    </dsp:sp>
    <dsp:sp modelId="{BF66CA1C-EF8A-4F91-AB5C-9CB93476D93C}">
      <dsp:nvSpPr>
        <dsp:cNvPr id="0" name=""/>
        <dsp:cNvSpPr/>
      </dsp:nvSpPr>
      <dsp:spPr>
        <a:xfrm>
          <a:off x="5278101" y="877533"/>
          <a:ext cx="2022088" cy="101104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Re-Use</a:t>
          </a:r>
        </a:p>
      </dsp:txBody>
      <dsp:txXfrm>
        <a:off x="5307713" y="907145"/>
        <a:ext cx="1962864" cy="951820"/>
      </dsp:txXfrm>
    </dsp:sp>
    <dsp:sp modelId="{290935BD-2BDC-45B0-9923-52D39A086375}">
      <dsp:nvSpPr>
        <dsp:cNvPr id="0" name=""/>
        <dsp:cNvSpPr/>
      </dsp:nvSpPr>
      <dsp:spPr>
        <a:xfrm rot="4585184">
          <a:off x="1704227" y="3457365"/>
          <a:ext cx="1489822" cy="33090"/>
        </a:xfrm>
        <a:custGeom>
          <a:avLst/>
          <a:gdLst/>
          <a:ahLst/>
          <a:cxnLst/>
          <a:rect l="0" t="0" r="0" b="0"/>
          <a:pathLst>
            <a:path>
              <a:moveTo>
                <a:pt x="0" y="16545"/>
              </a:moveTo>
              <a:lnTo>
                <a:pt x="1489822" y="165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1893" y="3436665"/>
        <a:ext cx="74491" cy="74491"/>
      </dsp:txXfrm>
    </dsp:sp>
    <dsp:sp modelId="{23DD10B2-DB51-45A4-A2B5-51CC36EA0274}">
      <dsp:nvSpPr>
        <dsp:cNvPr id="0" name=""/>
        <dsp:cNvSpPr/>
      </dsp:nvSpPr>
      <dsp:spPr>
        <a:xfrm>
          <a:off x="2624049" y="3692473"/>
          <a:ext cx="2022088" cy="1011044"/>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Metal Recovery</a:t>
          </a:r>
        </a:p>
      </dsp:txBody>
      <dsp:txXfrm>
        <a:off x="2653661" y="3722085"/>
        <a:ext cx="1962864" cy="951820"/>
      </dsp:txXfrm>
    </dsp:sp>
    <dsp:sp modelId="{293C43BE-2099-4E15-9B8D-2E96EE256170}">
      <dsp:nvSpPr>
        <dsp:cNvPr id="0" name=""/>
        <dsp:cNvSpPr/>
      </dsp:nvSpPr>
      <dsp:spPr>
        <a:xfrm>
          <a:off x="4646138" y="4181450"/>
          <a:ext cx="611661" cy="33090"/>
        </a:xfrm>
        <a:custGeom>
          <a:avLst/>
          <a:gdLst/>
          <a:ahLst/>
          <a:cxnLst/>
          <a:rect l="0" t="0" r="0" b="0"/>
          <a:pathLst>
            <a:path>
              <a:moveTo>
                <a:pt x="0" y="16545"/>
              </a:moveTo>
              <a:lnTo>
                <a:pt x="611661" y="165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36677" y="4182703"/>
        <a:ext cx="30583" cy="30583"/>
      </dsp:txXfrm>
    </dsp:sp>
    <dsp:sp modelId="{AF1F967B-23D6-4D77-A23D-E53D820EC0DD}">
      <dsp:nvSpPr>
        <dsp:cNvPr id="0" name=""/>
        <dsp:cNvSpPr/>
      </dsp:nvSpPr>
      <dsp:spPr>
        <a:xfrm>
          <a:off x="5257800" y="3692473"/>
          <a:ext cx="2022088" cy="101104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Sorting</a:t>
          </a:r>
        </a:p>
        <a:p>
          <a:pPr marL="0" lvl="0" indent="0" algn="ctr" defTabSz="1111250">
            <a:lnSpc>
              <a:spcPct val="90000"/>
            </a:lnSpc>
            <a:spcBef>
              <a:spcPct val="0"/>
            </a:spcBef>
            <a:spcAft>
              <a:spcPct val="35000"/>
            </a:spcAft>
            <a:buNone/>
          </a:pPr>
          <a:r>
            <a:rPr lang="en-US" sz="2500" kern="1200" dirty="0"/>
            <a:t>Recycling</a:t>
          </a:r>
        </a:p>
      </dsp:txBody>
      <dsp:txXfrm>
        <a:off x="5287412" y="3722085"/>
        <a:ext cx="1962864" cy="951820"/>
      </dsp:txXfrm>
    </dsp:sp>
    <dsp:sp modelId="{AB511C19-9CDB-4B2D-BDEE-D1043227DB3F}">
      <dsp:nvSpPr>
        <dsp:cNvPr id="0" name=""/>
        <dsp:cNvSpPr/>
      </dsp:nvSpPr>
      <dsp:spPr>
        <a:xfrm rot="21583925">
          <a:off x="7279884" y="4179604"/>
          <a:ext cx="789189" cy="33090"/>
        </a:xfrm>
        <a:custGeom>
          <a:avLst/>
          <a:gdLst/>
          <a:ahLst/>
          <a:cxnLst/>
          <a:rect l="0" t="0" r="0" b="0"/>
          <a:pathLst>
            <a:path>
              <a:moveTo>
                <a:pt x="0" y="16545"/>
              </a:moveTo>
              <a:lnTo>
                <a:pt x="789189" y="1654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54749" y="4176420"/>
        <a:ext cx="39459" cy="39459"/>
      </dsp:txXfrm>
    </dsp:sp>
    <dsp:sp modelId="{8B65F6DB-D826-4897-9920-D352383FC6E5}">
      <dsp:nvSpPr>
        <dsp:cNvPr id="0" name=""/>
        <dsp:cNvSpPr/>
      </dsp:nvSpPr>
      <dsp:spPr>
        <a:xfrm>
          <a:off x="8069069" y="3688782"/>
          <a:ext cx="2022088" cy="1011044"/>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Manufacture</a:t>
          </a:r>
        </a:p>
      </dsp:txBody>
      <dsp:txXfrm>
        <a:off x="8098681" y="3718394"/>
        <a:ext cx="1962864" cy="951820"/>
      </dsp:txXfrm>
    </dsp:sp>
    <dsp:sp modelId="{AF0E5642-18AE-47EA-89F3-24C8F6B07B50}">
      <dsp:nvSpPr>
        <dsp:cNvPr id="0" name=""/>
        <dsp:cNvSpPr/>
      </dsp:nvSpPr>
      <dsp:spPr>
        <a:xfrm rot="21514869">
          <a:off x="2274178" y="2729276"/>
          <a:ext cx="323390" cy="33090"/>
        </a:xfrm>
        <a:custGeom>
          <a:avLst/>
          <a:gdLst/>
          <a:ahLst/>
          <a:cxnLst/>
          <a:rect l="0" t="0" r="0" b="0"/>
          <a:pathLst>
            <a:path>
              <a:moveTo>
                <a:pt x="0" y="16545"/>
              </a:moveTo>
              <a:lnTo>
                <a:pt x="323390" y="1654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27789" y="2737737"/>
        <a:ext cx="16169" cy="16169"/>
      </dsp:txXfrm>
    </dsp:sp>
    <dsp:sp modelId="{3790CA9A-3758-4083-A1F9-CEF5F230FA32}">
      <dsp:nvSpPr>
        <dsp:cNvPr id="0" name=""/>
        <dsp:cNvSpPr/>
      </dsp:nvSpPr>
      <dsp:spPr>
        <a:xfrm>
          <a:off x="2597519" y="2236296"/>
          <a:ext cx="2022088" cy="1011044"/>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Dismantling</a:t>
          </a:r>
        </a:p>
      </dsp:txBody>
      <dsp:txXfrm>
        <a:off x="2627131" y="2265908"/>
        <a:ext cx="1962864" cy="951820"/>
      </dsp:txXfrm>
    </dsp:sp>
    <dsp:sp modelId="{6E310B6A-DC8A-4937-9AD0-EB684770B04E}">
      <dsp:nvSpPr>
        <dsp:cNvPr id="0" name=""/>
        <dsp:cNvSpPr/>
      </dsp:nvSpPr>
      <dsp:spPr>
        <a:xfrm>
          <a:off x="5257800" y="2276060"/>
          <a:ext cx="2022088" cy="1011044"/>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Re-Use</a:t>
          </a:r>
        </a:p>
      </dsp:txBody>
      <dsp:txXfrm>
        <a:off x="5287412" y="2305672"/>
        <a:ext cx="1962864" cy="951820"/>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1C24B-6192-425C-B433-A5AECEFE1323}" type="datetimeFigureOut">
              <a:rPr lang="en-US" smtClean="0"/>
              <a:t>6/20/2023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965C39-2241-483C-A9A2-5351F7FADF6F}" type="slidenum">
              <a:rPr lang="en-US" smtClean="0"/>
              <a:t>‹#›</a:t>
            </a:fld>
            <a:endParaRPr lang="en-US"/>
          </a:p>
        </p:txBody>
      </p:sp>
    </p:spTree>
    <p:extLst>
      <p:ext uri="{BB962C8B-B14F-4D97-AF65-F5344CB8AC3E}">
        <p14:creationId xmlns:p14="http://schemas.microsoft.com/office/powerpoint/2010/main" val="166364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8F250A2B-CA71-49ED-862D-B2782C160E69}"/>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7E005FDE-B600-4D56-A4E0-6F3B83FEF7B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4276" name="Slide Number Placeholder 3">
            <a:extLst>
              <a:ext uri="{FF2B5EF4-FFF2-40B4-BE49-F238E27FC236}">
                <a16:creationId xmlns:a16="http://schemas.microsoft.com/office/drawing/2014/main" id="{A458B563-7164-4781-BEA8-A31DFC460A8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FFA069-6E3A-4D2A-A246-13D7546855A4}" type="slidenum">
              <a:rPr lang="ar-SA" altLang="en-US"/>
              <a:pPr eaLnBrk="1" hangingPunct="1"/>
              <a:t>9</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6FE5DB43-8044-4E23-ABD4-A7D3AF160F47}"/>
              </a:ext>
            </a:extLst>
          </p:cNvPr>
          <p:cNvSpPr>
            <a:spLocks noGrp="1" noRot="1" noChangeAspect="1" noTextEdit="1"/>
          </p:cNvSpPr>
          <p:nvPr>
            <p:ph type="sldImg"/>
          </p:nvPr>
        </p:nvSpPr>
        <p:spPr>
          <a:ln/>
        </p:spPr>
      </p:sp>
      <p:sp>
        <p:nvSpPr>
          <p:cNvPr id="55299" name="Notes Placeholder 2">
            <a:extLst>
              <a:ext uri="{FF2B5EF4-FFF2-40B4-BE49-F238E27FC236}">
                <a16:creationId xmlns:a16="http://schemas.microsoft.com/office/drawing/2014/main" id="{962F6AA2-45EA-438B-B0C6-F3605E0EB95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
        <p:nvSpPr>
          <p:cNvPr id="55300" name="Slide Number Placeholder 3">
            <a:extLst>
              <a:ext uri="{FF2B5EF4-FFF2-40B4-BE49-F238E27FC236}">
                <a16:creationId xmlns:a16="http://schemas.microsoft.com/office/drawing/2014/main" id="{64969DBB-94E2-4711-B98D-86E5EB13F9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D8B5FB7-C195-4201-B42D-234B0FD2F62D}" type="slidenum">
              <a:rPr lang="ar-SA" altLang="en-US"/>
              <a:pPr eaLnBrk="1" hangingPunct="1"/>
              <a:t>13</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45219-2446-46B2-B472-206701626B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9C38B7-3532-4567-BB5F-94C51A33F1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6ED86D4-A8C0-4679-A85D-D22FBCFDE0CA}"/>
              </a:ext>
            </a:extLst>
          </p:cNvPr>
          <p:cNvSpPr>
            <a:spLocks noGrp="1"/>
          </p:cNvSpPr>
          <p:nvPr>
            <p:ph type="dt" sz="half" idx="10"/>
          </p:nvPr>
        </p:nvSpPr>
        <p:spPr/>
        <p:txBody>
          <a:bodyPr/>
          <a:lstStyle/>
          <a:p>
            <a:fld id="{093C4EEE-205C-4415-A21C-F7226093B3A2}" type="datetimeFigureOut">
              <a:rPr lang="en-US" smtClean="0"/>
              <a:t>6/20/2023</a:t>
            </a:fld>
            <a:endParaRPr lang="en-US"/>
          </a:p>
        </p:txBody>
      </p:sp>
      <p:sp>
        <p:nvSpPr>
          <p:cNvPr id="5" name="Footer Placeholder 4">
            <a:extLst>
              <a:ext uri="{FF2B5EF4-FFF2-40B4-BE49-F238E27FC236}">
                <a16:creationId xmlns:a16="http://schemas.microsoft.com/office/drawing/2014/main" id="{713D874E-539F-4C8F-871A-C9BADEE6D3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C6E24-BF23-4D30-933D-1FDDFBB21D5C}"/>
              </a:ext>
            </a:extLst>
          </p:cNvPr>
          <p:cNvSpPr>
            <a:spLocks noGrp="1"/>
          </p:cNvSpPr>
          <p:nvPr>
            <p:ph type="sldNum" sz="quarter" idx="12"/>
          </p:nvPr>
        </p:nvSpPr>
        <p:spPr/>
        <p:txBody>
          <a:bodyPr/>
          <a:lstStyle/>
          <a:p>
            <a:fld id="{8A31950F-E129-4D88-91D3-7C7A88542615}" type="slidenum">
              <a:rPr lang="en-US" smtClean="0"/>
              <a:t>‹#›</a:t>
            </a:fld>
            <a:endParaRPr lang="en-US"/>
          </a:p>
        </p:txBody>
      </p:sp>
    </p:spTree>
    <p:extLst>
      <p:ext uri="{BB962C8B-B14F-4D97-AF65-F5344CB8AC3E}">
        <p14:creationId xmlns:p14="http://schemas.microsoft.com/office/powerpoint/2010/main" val="3292423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15188-F11B-455B-A4AD-D8BEEB28B6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043EB0-01D5-45A9-994A-D75CD9C3283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191A8-58F4-47FA-A424-403275B00EF5}"/>
              </a:ext>
            </a:extLst>
          </p:cNvPr>
          <p:cNvSpPr>
            <a:spLocks noGrp="1"/>
          </p:cNvSpPr>
          <p:nvPr>
            <p:ph type="dt" sz="half" idx="10"/>
          </p:nvPr>
        </p:nvSpPr>
        <p:spPr/>
        <p:txBody>
          <a:bodyPr/>
          <a:lstStyle/>
          <a:p>
            <a:fld id="{093C4EEE-205C-4415-A21C-F7226093B3A2}" type="datetimeFigureOut">
              <a:rPr lang="en-US" smtClean="0"/>
              <a:t>6/20/2023</a:t>
            </a:fld>
            <a:endParaRPr lang="en-US"/>
          </a:p>
        </p:txBody>
      </p:sp>
      <p:sp>
        <p:nvSpPr>
          <p:cNvPr id="5" name="Footer Placeholder 4">
            <a:extLst>
              <a:ext uri="{FF2B5EF4-FFF2-40B4-BE49-F238E27FC236}">
                <a16:creationId xmlns:a16="http://schemas.microsoft.com/office/drawing/2014/main" id="{190C5D9B-EF76-48CB-A48B-F5C31533A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95322-D5B0-4B1A-88C6-12A8781088BF}"/>
              </a:ext>
            </a:extLst>
          </p:cNvPr>
          <p:cNvSpPr>
            <a:spLocks noGrp="1"/>
          </p:cNvSpPr>
          <p:nvPr>
            <p:ph type="sldNum" sz="quarter" idx="12"/>
          </p:nvPr>
        </p:nvSpPr>
        <p:spPr/>
        <p:txBody>
          <a:bodyPr/>
          <a:lstStyle/>
          <a:p>
            <a:fld id="{8A31950F-E129-4D88-91D3-7C7A88542615}" type="slidenum">
              <a:rPr lang="en-US" smtClean="0"/>
              <a:t>‹#›</a:t>
            </a:fld>
            <a:endParaRPr lang="en-US"/>
          </a:p>
        </p:txBody>
      </p:sp>
    </p:spTree>
    <p:extLst>
      <p:ext uri="{BB962C8B-B14F-4D97-AF65-F5344CB8AC3E}">
        <p14:creationId xmlns:p14="http://schemas.microsoft.com/office/powerpoint/2010/main" val="6080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8EF997-0E84-43EC-AEFA-3702C8F830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D70F6D7-8FD1-48AD-83C6-D5E2D9D9949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03FE7F-C8F1-44E4-84D5-4CDCE8AF825D}"/>
              </a:ext>
            </a:extLst>
          </p:cNvPr>
          <p:cNvSpPr>
            <a:spLocks noGrp="1"/>
          </p:cNvSpPr>
          <p:nvPr>
            <p:ph type="dt" sz="half" idx="10"/>
          </p:nvPr>
        </p:nvSpPr>
        <p:spPr/>
        <p:txBody>
          <a:bodyPr/>
          <a:lstStyle/>
          <a:p>
            <a:fld id="{093C4EEE-205C-4415-A21C-F7226093B3A2}" type="datetimeFigureOut">
              <a:rPr lang="en-US" smtClean="0"/>
              <a:t>6/20/2023</a:t>
            </a:fld>
            <a:endParaRPr lang="en-US"/>
          </a:p>
        </p:txBody>
      </p:sp>
      <p:sp>
        <p:nvSpPr>
          <p:cNvPr id="5" name="Footer Placeholder 4">
            <a:extLst>
              <a:ext uri="{FF2B5EF4-FFF2-40B4-BE49-F238E27FC236}">
                <a16:creationId xmlns:a16="http://schemas.microsoft.com/office/drawing/2014/main" id="{03C60A32-2D1B-4FF9-A1BA-0A0BF274F1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72422-961E-4264-8F83-2436F4BA888A}"/>
              </a:ext>
            </a:extLst>
          </p:cNvPr>
          <p:cNvSpPr>
            <a:spLocks noGrp="1"/>
          </p:cNvSpPr>
          <p:nvPr>
            <p:ph type="sldNum" sz="quarter" idx="12"/>
          </p:nvPr>
        </p:nvSpPr>
        <p:spPr/>
        <p:txBody>
          <a:bodyPr/>
          <a:lstStyle/>
          <a:p>
            <a:fld id="{8A31950F-E129-4D88-91D3-7C7A88542615}" type="slidenum">
              <a:rPr lang="en-US" smtClean="0"/>
              <a:t>‹#›</a:t>
            </a:fld>
            <a:endParaRPr lang="en-US"/>
          </a:p>
        </p:txBody>
      </p:sp>
    </p:spTree>
    <p:extLst>
      <p:ext uri="{BB962C8B-B14F-4D97-AF65-F5344CB8AC3E}">
        <p14:creationId xmlns:p14="http://schemas.microsoft.com/office/powerpoint/2010/main" val="313583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669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E1CD0F0-C157-4A74-85C5-3764950204CE}"/>
              </a:ext>
            </a:extLst>
          </p:cNvPr>
          <p:cNvSpPr/>
          <p:nvPr userDrawn="1"/>
        </p:nvSpPr>
        <p:spPr>
          <a:xfrm>
            <a:off x="0" y="0"/>
            <a:ext cx="12191999" cy="2552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4" name="Group 3">
            <a:extLst>
              <a:ext uri="{FF2B5EF4-FFF2-40B4-BE49-F238E27FC236}">
                <a16:creationId xmlns:a16="http://schemas.microsoft.com/office/drawing/2014/main" id="{84A88E2B-8914-4A51-93D1-53EE236F8DAE}"/>
              </a:ext>
            </a:extLst>
          </p:cNvPr>
          <p:cNvGrpSpPr/>
          <p:nvPr userDrawn="1"/>
        </p:nvGrpSpPr>
        <p:grpSpPr>
          <a:xfrm>
            <a:off x="1" y="2543120"/>
            <a:ext cx="12192000" cy="92498"/>
            <a:chOff x="11445923" y="0"/>
            <a:chExt cx="1119115" cy="2552282"/>
          </a:xfrm>
        </p:grpSpPr>
        <p:sp>
          <p:nvSpPr>
            <p:cNvPr id="5" name="Rectangle 4">
              <a:extLst>
                <a:ext uri="{FF2B5EF4-FFF2-40B4-BE49-F238E27FC236}">
                  <a16:creationId xmlns:a16="http://schemas.microsoft.com/office/drawing/2014/main" id="{013FC2A0-2C8C-454E-A2FC-805728A75C98}"/>
                </a:ext>
              </a:extLst>
            </p:cNvPr>
            <p:cNvSpPr/>
            <p:nvPr/>
          </p:nvSpPr>
          <p:spPr>
            <a:xfrm>
              <a:off x="11818961" y="0"/>
              <a:ext cx="373038" cy="25522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6" name="Rectangle 5">
              <a:extLst>
                <a:ext uri="{FF2B5EF4-FFF2-40B4-BE49-F238E27FC236}">
                  <a16:creationId xmlns:a16="http://schemas.microsoft.com/office/drawing/2014/main" id="{7690C1EE-6A6F-42D3-83B8-026B5166B341}"/>
                </a:ext>
              </a:extLst>
            </p:cNvPr>
            <p:cNvSpPr/>
            <p:nvPr/>
          </p:nvSpPr>
          <p:spPr>
            <a:xfrm>
              <a:off x="11445923" y="0"/>
              <a:ext cx="373038" cy="25522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7" name="Rectangle 6">
              <a:extLst>
                <a:ext uri="{FF2B5EF4-FFF2-40B4-BE49-F238E27FC236}">
                  <a16:creationId xmlns:a16="http://schemas.microsoft.com/office/drawing/2014/main" id="{1AAFA40F-A963-4E4B-8411-ED8116D801AE}"/>
                </a:ext>
              </a:extLst>
            </p:cNvPr>
            <p:cNvSpPr/>
            <p:nvPr/>
          </p:nvSpPr>
          <p:spPr>
            <a:xfrm>
              <a:off x="12192000" y="0"/>
              <a:ext cx="373038" cy="255228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8" name="Group 7">
            <a:extLst>
              <a:ext uri="{FF2B5EF4-FFF2-40B4-BE49-F238E27FC236}">
                <a16:creationId xmlns:a16="http://schemas.microsoft.com/office/drawing/2014/main" id="{FF457DA5-8BD8-4BD1-ABAC-1702790078A5}"/>
              </a:ext>
            </a:extLst>
          </p:cNvPr>
          <p:cNvGrpSpPr/>
          <p:nvPr userDrawn="1"/>
        </p:nvGrpSpPr>
        <p:grpSpPr>
          <a:xfrm>
            <a:off x="11126530" y="59960"/>
            <a:ext cx="983575" cy="1226175"/>
            <a:chOff x="8411919" y="701065"/>
            <a:chExt cx="2800065" cy="3490702"/>
          </a:xfrm>
        </p:grpSpPr>
        <p:cxnSp>
          <p:nvCxnSpPr>
            <p:cNvPr id="9" name="Straight Connector 8">
              <a:extLst>
                <a:ext uri="{FF2B5EF4-FFF2-40B4-BE49-F238E27FC236}">
                  <a16:creationId xmlns:a16="http://schemas.microsoft.com/office/drawing/2014/main" id="{95DD6D29-DDE2-45C1-A138-CADB303F7C9F}"/>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FDC7CD9-2180-42AE-8704-20DBF67B10A0}"/>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D0A05A7-05C3-49E0-9D7D-F545E41AF236}"/>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A9F57B-F0AC-4B12-9AF5-A2D627622BC2}"/>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1285139-F2C4-446A-B33F-24C8A0E0D26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D5932DE-97EB-4356-AB7E-C15C95618CA8}"/>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C91D568-C449-4AA9-82B1-53294978160D}"/>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58F475E-0095-4F26-BB26-022930977535}"/>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5EFA47E-8BD9-48B8-8713-E45FE90BC03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56E6CA7-B7F3-4621-A76D-BA617AA32ED8}"/>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74EE110-4344-4F52-A647-018872E82CB7}"/>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8D380D3-EEA7-40C1-B43D-07CD1E39FD9A}"/>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8724384-2A2C-43ED-8941-9540034BD8C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0ACFEA-6181-41EB-8BED-A51527F7C02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11BAF15-78AF-4795-B4FC-753D1EF9E02E}"/>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050C95F-629C-490C-8BAC-78DABCD855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5A19A85-9EC7-455C-8DD6-187CB92EDEE4}"/>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7240E26-80CD-41EC-B8BB-D59466F37C28}"/>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DC3978A-C5FA-42C9-8D7B-F6438BA6096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24388F42-C696-4539-BD00-F21F87F844EA}"/>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48E84D-1A6D-4271-8A0A-660F1B15D12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2B5DA5F-B400-4F36-B83F-421F78931480}"/>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044EE669-9E4C-4CA7-A3A7-33BC296CAA71}"/>
              </a:ext>
            </a:extLst>
          </p:cNvPr>
          <p:cNvGrpSpPr/>
          <p:nvPr userDrawn="1"/>
        </p:nvGrpSpPr>
        <p:grpSpPr>
          <a:xfrm rot="15730005">
            <a:off x="10036530" y="262594"/>
            <a:ext cx="983575" cy="1226175"/>
            <a:chOff x="8411919" y="701065"/>
            <a:chExt cx="2800065" cy="3490702"/>
          </a:xfrm>
        </p:grpSpPr>
        <p:cxnSp>
          <p:nvCxnSpPr>
            <p:cNvPr id="32" name="Straight Connector 31">
              <a:extLst>
                <a:ext uri="{FF2B5EF4-FFF2-40B4-BE49-F238E27FC236}">
                  <a16:creationId xmlns:a16="http://schemas.microsoft.com/office/drawing/2014/main" id="{0EC4FCD0-D80E-4BDE-A5CD-8F0BC7673FD2}"/>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A6BF7A-2F64-4D37-A80A-A731FAAE69BE}"/>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7D40FFE-6973-4966-BE8A-2C8BFC6DED2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D0628B-4C25-405C-B92F-967A2F552D5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55B7347-0448-457F-8A6E-209E78A2212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1F3020F-2980-43D8-A6E1-A1C268398A2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62F092F-EF39-4548-B871-05F5F502CCB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6979FA-828A-48D4-9C8B-6F50EEDAC5A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50A29C4-0BDC-4C57-A752-FBD4848DD6D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6195D661-139C-43DA-B191-64D4E3EB6F2C}"/>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A0B6320-BEEA-4ED4-886F-54835A7A8DC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F0C052C-0C49-45D2-95B4-EB71C530351C}"/>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8C62899-030E-4CD7-8551-E8FB609D8372}"/>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753D3BE-5268-47BB-88DC-D80B00614481}"/>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E2C63B3-FEBC-4E81-A83F-442EFD970C61}"/>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9839260-DA6B-4278-8342-339E9D7EEA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A9196E6-7FB0-4C52-A592-204D37882FDF}"/>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F56BBE9-7A54-44FD-8960-0A51776C1430}"/>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F9F36F4-C91F-4046-832E-002EF0AE5503}"/>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7280801-44E2-40E6-9915-0A3ADC263647}"/>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3EA181D-8A90-4729-8E01-BAB32AE98160}"/>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89547D6E-9ECC-481E-83BB-010BB8DA42F1}"/>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D17AD10F-453A-4E8D-AD1B-4B24EAEAFAD1}"/>
              </a:ext>
            </a:extLst>
          </p:cNvPr>
          <p:cNvGrpSpPr/>
          <p:nvPr userDrawn="1"/>
        </p:nvGrpSpPr>
        <p:grpSpPr>
          <a:xfrm rot="6889181">
            <a:off x="10412956" y="1601928"/>
            <a:ext cx="796471" cy="992922"/>
            <a:chOff x="8411919" y="701065"/>
            <a:chExt cx="2800065" cy="3490702"/>
          </a:xfrm>
        </p:grpSpPr>
        <p:cxnSp>
          <p:nvCxnSpPr>
            <p:cNvPr id="55" name="Straight Connector 54">
              <a:extLst>
                <a:ext uri="{FF2B5EF4-FFF2-40B4-BE49-F238E27FC236}">
                  <a16:creationId xmlns:a16="http://schemas.microsoft.com/office/drawing/2014/main" id="{FDD64DF2-DC03-4DA2-8ECD-92414187EC81}"/>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6570102-6A32-4B3B-906D-BD8943799E0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C6062CC-F21A-41D5-B8B5-545A8428128A}"/>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CB52F408-DC70-476B-A49E-0EC9DCC8A68E}"/>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A5B904B-857F-43D9-88E8-9889A777C56B}"/>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EBCEDAA-E03D-4863-BBCD-A3499AB57842}"/>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4D46D37-1080-4754-9469-9332FD8D44F1}"/>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25EE8BE-F561-4363-B07C-2A8568C849D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CDEA6CE-6883-439C-90F3-B682651821D4}"/>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C39EBADE-0038-4448-AE69-7A30F68146A9}"/>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DC478AC4-0F9A-4B28-B8AE-A5C3FC191FD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64C4057-53E5-4332-A8BC-0476466B17C2}"/>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F6E5EB65-4860-47A3-A636-1D5B4086EBE5}"/>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8726D1F-8E94-41C4-91B4-FE73F6CA4A22}"/>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C5EE4BC-D4F2-4506-A3BC-1F492332090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A371812-5AE7-41A7-8354-03341B0DD5E3}"/>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B530347-4200-441B-ABAD-B145DCE83342}"/>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E61C81E-2924-483B-81DE-205FCB7A445E}"/>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324DC81-1E85-4D25-9885-81ACFF8EF9CE}"/>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F3CC859-CABB-414D-A81B-30AF7FDC405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C5B7264-49F4-4210-9CA1-CF355D0959B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FED197B-9A2F-4634-9DE3-0062A5B452DC}"/>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5A6F875E-26AF-47EC-80DA-4A202F58A299}"/>
              </a:ext>
            </a:extLst>
          </p:cNvPr>
          <p:cNvGrpSpPr/>
          <p:nvPr userDrawn="1"/>
        </p:nvGrpSpPr>
        <p:grpSpPr>
          <a:xfrm rot="20334324">
            <a:off x="11027040" y="751132"/>
            <a:ext cx="1164960" cy="1452298"/>
            <a:chOff x="8411919" y="701065"/>
            <a:chExt cx="2800065" cy="3490702"/>
          </a:xfrm>
        </p:grpSpPr>
        <p:cxnSp>
          <p:nvCxnSpPr>
            <p:cNvPr id="78" name="Straight Connector 77">
              <a:extLst>
                <a:ext uri="{FF2B5EF4-FFF2-40B4-BE49-F238E27FC236}">
                  <a16:creationId xmlns:a16="http://schemas.microsoft.com/office/drawing/2014/main" id="{677BA5B5-C758-4877-800C-0C7E4D9CEBE4}"/>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83A37C0-EC73-49DF-8FB5-5ECE4448FD6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1BA5729-6339-4F12-87C6-59FE607335CD}"/>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A12BFEE7-A77F-4E6A-9E50-307AEE0A93E3}"/>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402FDBD-1882-4637-A220-48C025A1952D}"/>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1BB18570-115A-4B82-B5E8-DEFEE35E3640}"/>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3A398FB-C068-4429-A23D-89DBCBB6FFF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B571856-F9E7-4ED8-B06C-57DFF6B9CC0F}"/>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FA8CAEB4-E5DC-46B5-B31F-0CEF96845043}"/>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C1937CDF-54A0-4EB9-87AA-3A6F53380AA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EEC0EDC4-79A2-48AC-9C2F-EC89AA5AF409}"/>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2C7274A9-AD57-4BC8-9D3E-4444CD75C008}"/>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BCE58877-41A8-426A-A97C-C7E929F3EBE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6DEBC82F-0A62-4539-9DAC-1F7078C43F8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A5A7A4C-C4AC-4031-8AE8-3C1D0B91DF2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3F73277-134F-4896-A41B-6121A44641EF}"/>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84486BE-FF72-4400-AED7-FC2F51FF896E}"/>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7E4E1DC-4629-41E4-881E-039F4A4E34F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BEBF3104-364F-4626-A5B8-05B4D1ADCA6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EA45D2F-F00F-4129-99E1-0B7C1B4A45BE}"/>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96CA710A-0CE7-4CEF-B09B-27A332D95945}"/>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CF51995-51FB-475E-94CD-AEE40B2178EE}"/>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00" name="Group 99">
            <a:extLst>
              <a:ext uri="{FF2B5EF4-FFF2-40B4-BE49-F238E27FC236}">
                <a16:creationId xmlns:a16="http://schemas.microsoft.com/office/drawing/2014/main" id="{B0D5CCF4-AEE8-4235-B77C-72150C7B86A8}"/>
              </a:ext>
            </a:extLst>
          </p:cNvPr>
          <p:cNvGrpSpPr/>
          <p:nvPr userDrawn="1"/>
        </p:nvGrpSpPr>
        <p:grpSpPr>
          <a:xfrm rot="20334324">
            <a:off x="9037156" y="71664"/>
            <a:ext cx="753407" cy="737354"/>
            <a:chOff x="8411919" y="701065"/>
            <a:chExt cx="2800065" cy="3490702"/>
          </a:xfrm>
        </p:grpSpPr>
        <p:cxnSp>
          <p:nvCxnSpPr>
            <p:cNvPr id="101" name="Straight Connector 100">
              <a:extLst>
                <a:ext uri="{FF2B5EF4-FFF2-40B4-BE49-F238E27FC236}">
                  <a16:creationId xmlns:a16="http://schemas.microsoft.com/office/drawing/2014/main" id="{6666712C-D9DC-4E1B-B224-EE2C1109D35C}"/>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63352840-ABD4-47EF-ADD9-AA88424C913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E9F6F136-D82F-4732-9A09-51877B30061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2357C639-5D19-43DF-9527-8D32F5DC8C97}"/>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69BA665B-04B0-4300-9EB4-1CFFE3ED45E8}"/>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EF1951ED-ABFB-4722-9F63-B0B27E2C299A}"/>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364E12DE-0E57-4B8F-A49C-688E0958E91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E4BC377-B444-49A0-A473-E947787673A9}"/>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6B46601-4F83-4893-8A97-6736B822C139}"/>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67EEF4EC-D9C6-4972-9B35-88DF77520A96}"/>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2B4C8D5-FD70-44AE-8137-B0A8F4ACCEA6}"/>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E403C5D-66B6-4B98-9623-F82EEB8A97A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521883D-899C-437B-9424-C11E887F4C76}"/>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1EE4CB0-E6F1-4616-8CFD-ABC0841896B9}"/>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FD622344-682A-45AB-BDAC-D83955B30DB0}"/>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3F36C3A-AAA2-43EC-A1CA-D5CCDC6E3589}"/>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AD7E67AE-8D68-43B6-A73E-4A33D1A25236}"/>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A0A232-916A-46A2-A7C1-987C261630A9}"/>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978AD056-AB72-4926-86BA-E77C4E1712FA}"/>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189B293-9518-480B-92F2-B3FD6AE4D625}"/>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39E57236-C826-4A70-BF3F-87A183C24D27}"/>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28F2DAEF-A763-4480-9B9B-5510A70DD6B4}"/>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23" name="Group 122">
            <a:extLst>
              <a:ext uri="{FF2B5EF4-FFF2-40B4-BE49-F238E27FC236}">
                <a16:creationId xmlns:a16="http://schemas.microsoft.com/office/drawing/2014/main" id="{574C772B-1928-4597-8A34-F77909439262}"/>
              </a:ext>
            </a:extLst>
          </p:cNvPr>
          <p:cNvGrpSpPr/>
          <p:nvPr userDrawn="1"/>
        </p:nvGrpSpPr>
        <p:grpSpPr>
          <a:xfrm rot="19421998">
            <a:off x="9748081" y="1384230"/>
            <a:ext cx="717208" cy="701926"/>
            <a:chOff x="8411919" y="701065"/>
            <a:chExt cx="2800065" cy="3490702"/>
          </a:xfrm>
        </p:grpSpPr>
        <p:cxnSp>
          <p:nvCxnSpPr>
            <p:cNvPr id="124" name="Straight Connector 123">
              <a:extLst>
                <a:ext uri="{FF2B5EF4-FFF2-40B4-BE49-F238E27FC236}">
                  <a16:creationId xmlns:a16="http://schemas.microsoft.com/office/drawing/2014/main" id="{7089472D-6102-4681-8E55-2C5794EE4E05}"/>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45D7A623-A535-43CF-9E20-EB48163EBA0A}"/>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4DDAD5E-B095-422F-B6CD-672CE6F954CC}"/>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68204260-9189-46EB-869A-E95AE4088988}"/>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5B13CB03-7EDD-43E9-A3EE-08A70D250D4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424ACA07-2AC8-4301-AF7A-F872F5BCBF77}"/>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5E9DDC0C-BE86-40AC-BA9D-02E3CE7A15D8}"/>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4D754C4-75A5-4238-AA8C-BB7B243E7233}"/>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1819C5E5-16FB-4BD7-ABFF-2AFB5E55E991}"/>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C7A9859-4815-4EA4-8F65-F968C9FC849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57B13CD7-AC6F-456F-9E2D-A202EA93C04D}"/>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F2B697B7-B1AF-408B-A9B5-014F75EB3E91}"/>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AFF57946-E60E-4726-9F65-63637C96D9AC}"/>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7CB79018-A974-42C3-9327-9EE494BBBC1F}"/>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A027431D-F6A9-4475-92D1-2C456BFCECFB}"/>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B510266C-E548-470A-8A98-08A02F3E2EE8}"/>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37175B15-68E2-4A5E-9813-8991CCF80A48}"/>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A100DAD-AFB1-40DB-ADE7-B83F5DD8967F}"/>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20490C3-05EB-4F8F-B133-39AC8E8CA87F}"/>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64D449B-2D2F-4B3F-8257-1F8D0DD919E2}"/>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C287B58-6106-4047-BAA2-C3406DDB2596}"/>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9B63D3A8-33D6-4BC7-8CC9-857AAE669DC5}"/>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46" name="Group 145">
            <a:extLst>
              <a:ext uri="{FF2B5EF4-FFF2-40B4-BE49-F238E27FC236}">
                <a16:creationId xmlns:a16="http://schemas.microsoft.com/office/drawing/2014/main" id="{17F06A6F-6318-483E-B452-C88B27C43350}"/>
              </a:ext>
            </a:extLst>
          </p:cNvPr>
          <p:cNvGrpSpPr/>
          <p:nvPr userDrawn="1"/>
        </p:nvGrpSpPr>
        <p:grpSpPr>
          <a:xfrm rot="19421998">
            <a:off x="9244413" y="1325575"/>
            <a:ext cx="458379" cy="448611"/>
            <a:chOff x="8411919" y="701065"/>
            <a:chExt cx="2800065" cy="3490702"/>
          </a:xfrm>
        </p:grpSpPr>
        <p:cxnSp>
          <p:nvCxnSpPr>
            <p:cNvPr id="147" name="Straight Connector 146">
              <a:extLst>
                <a:ext uri="{FF2B5EF4-FFF2-40B4-BE49-F238E27FC236}">
                  <a16:creationId xmlns:a16="http://schemas.microsoft.com/office/drawing/2014/main" id="{E91CD7AF-1692-4440-B8BA-E670A60CBCCA}"/>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1356FF31-B953-4F4E-B596-E60EA148FE19}"/>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C49752A-D43C-45B6-993D-EA5E0844C9BB}"/>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B753FBDD-B18B-409C-A47A-F97D2E3F5EF6}"/>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61749067-1D7E-4678-B43D-843D42744BF2}"/>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BB90CE84-57B1-4386-B44F-156E4FFC61CD}"/>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15B6C08B-4B3D-4F15-9BA5-AB40A1E1F85F}"/>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BC1DF333-9292-43D8-96FF-D38D03FC80C0}"/>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DC4CB3EA-34E0-4265-818A-640BBCAED2D6}"/>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85D7418-DA23-4D62-ADDA-A33D8629D46F}"/>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DA01C98-3668-44DC-BD8A-21C1F9B9CC2B}"/>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77874D64-B6D5-4B26-9D31-C32312A1FDF5}"/>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7A0BDD8-5F2F-4871-AC80-15065F48B7B4}"/>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774FF47B-975B-495B-AFA7-626EA3CB0BC3}"/>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9979DDAC-383E-484D-AD43-6040954E5D53}"/>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5E20253B-FE44-45FD-9073-793A2ACD306A}"/>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4A967840-EB8D-4A8D-9023-BA05C472301C}"/>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5BFA0587-ECDE-4476-B6DA-8C1636CCCB86}"/>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332D652-2851-49FA-9380-17419EF0B2E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0AB93698-E5DF-418F-84ED-95993EFBD67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7253BEA4-85D6-4559-8CD4-CD651FA044B2}"/>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33186F57-FF32-469C-8E8F-0D5A121C0D09}"/>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169" name="Group 168">
            <a:extLst>
              <a:ext uri="{FF2B5EF4-FFF2-40B4-BE49-F238E27FC236}">
                <a16:creationId xmlns:a16="http://schemas.microsoft.com/office/drawing/2014/main" id="{B39A1B71-4BFB-417F-8ADF-A50673257A72}"/>
              </a:ext>
            </a:extLst>
          </p:cNvPr>
          <p:cNvGrpSpPr/>
          <p:nvPr userDrawn="1"/>
        </p:nvGrpSpPr>
        <p:grpSpPr>
          <a:xfrm rot="19421998">
            <a:off x="10765083" y="43767"/>
            <a:ext cx="412730" cy="403935"/>
            <a:chOff x="8411919" y="701065"/>
            <a:chExt cx="2800065" cy="3490702"/>
          </a:xfrm>
        </p:grpSpPr>
        <p:cxnSp>
          <p:nvCxnSpPr>
            <p:cNvPr id="170" name="Straight Connector 169">
              <a:extLst>
                <a:ext uri="{FF2B5EF4-FFF2-40B4-BE49-F238E27FC236}">
                  <a16:creationId xmlns:a16="http://schemas.microsoft.com/office/drawing/2014/main" id="{F5970A27-55A6-4D07-8C70-C55D06337EBD}"/>
                </a:ext>
              </a:extLst>
            </p:cNvPr>
            <p:cNvCxnSpPr/>
            <p:nvPr/>
          </p:nvCxnSpPr>
          <p:spPr>
            <a:xfrm>
              <a:off x="9105681" y="1504009"/>
              <a:ext cx="914400" cy="91440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E83ABF58-61A0-409C-A57E-EA1E39EFB775}"/>
                </a:ext>
              </a:extLst>
            </p:cNvPr>
            <p:cNvCxnSpPr>
              <a:cxnSpLocks/>
            </p:cNvCxnSpPr>
            <p:nvPr/>
          </p:nvCxnSpPr>
          <p:spPr>
            <a:xfrm flipV="1">
              <a:off x="8423293" y="2418409"/>
              <a:ext cx="1596788" cy="1910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A072E919-222D-4E11-9FBF-4092D8A0EAF7}"/>
                </a:ext>
              </a:extLst>
            </p:cNvPr>
            <p:cNvCxnSpPr>
              <a:cxnSpLocks/>
            </p:cNvCxnSpPr>
            <p:nvPr/>
          </p:nvCxnSpPr>
          <p:spPr>
            <a:xfrm flipV="1">
              <a:off x="8423293" y="1504009"/>
              <a:ext cx="682388" cy="1105469"/>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B669C07E-C483-453C-AAEC-C3FBEDB040FD}"/>
                </a:ext>
              </a:extLst>
            </p:cNvPr>
            <p:cNvCxnSpPr>
              <a:cxnSpLocks/>
            </p:cNvCxnSpPr>
            <p:nvPr/>
          </p:nvCxnSpPr>
          <p:spPr>
            <a:xfrm>
              <a:off x="10702469" y="701066"/>
              <a:ext cx="509515" cy="1260143"/>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344DE8EA-742F-48A6-BEBC-F6781301EDE7}"/>
                </a:ext>
              </a:extLst>
            </p:cNvPr>
            <p:cNvCxnSpPr>
              <a:cxnSpLocks/>
            </p:cNvCxnSpPr>
            <p:nvPr/>
          </p:nvCxnSpPr>
          <p:spPr>
            <a:xfrm flipV="1">
              <a:off x="10020081" y="701065"/>
              <a:ext cx="682388" cy="171734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16CB3F9E-2089-4472-92AB-7C98031C0563}"/>
                </a:ext>
              </a:extLst>
            </p:cNvPr>
            <p:cNvCxnSpPr>
              <a:cxnSpLocks/>
            </p:cNvCxnSpPr>
            <p:nvPr/>
          </p:nvCxnSpPr>
          <p:spPr>
            <a:xfrm flipV="1">
              <a:off x="9105681" y="701067"/>
              <a:ext cx="1596788" cy="8029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0B846A2-CA79-4A17-A686-E022D57453C9}"/>
                </a:ext>
              </a:extLst>
            </p:cNvPr>
            <p:cNvCxnSpPr>
              <a:cxnSpLocks/>
            </p:cNvCxnSpPr>
            <p:nvPr/>
          </p:nvCxnSpPr>
          <p:spPr>
            <a:xfrm flipV="1">
              <a:off x="8764487" y="2415851"/>
              <a:ext cx="1255594" cy="119503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719E7FB7-9E8D-44B6-8718-865071D50168}"/>
                </a:ext>
              </a:extLst>
            </p:cNvPr>
            <p:cNvCxnSpPr>
              <a:cxnSpLocks/>
            </p:cNvCxnSpPr>
            <p:nvPr/>
          </p:nvCxnSpPr>
          <p:spPr>
            <a:xfrm>
              <a:off x="8423293" y="2609478"/>
              <a:ext cx="341194" cy="100140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D0C8432-AFF4-4746-83E6-40A3AD7EBAED}"/>
                </a:ext>
              </a:extLst>
            </p:cNvPr>
            <p:cNvCxnSpPr>
              <a:cxnSpLocks/>
            </p:cNvCxnSpPr>
            <p:nvPr/>
          </p:nvCxnSpPr>
          <p:spPr>
            <a:xfrm flipV="1">
              <a:off x="10020081" y="2415851"/>
              <a:ext cx="0" cy="1775916"/>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E4C7F024-C3FD-44DA-B543-9D4C33842F03}"/>
                </a:ext>
              </a:extLst>
            </p:cNvPr>
            <p:cNvCxnSpPr>
              <a:cxnSpLocks/>
            </p:cNvCxnSpPr>
            <p:nvPr/>
          </p:nvCxnSpPr>
          <p:spPr>
            <a:xfrm>
              <a:off x="10020081" y="2418409"/>
              <a:ext cx="1026994" cy="7403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11DFA92C-51B2-4F6C-AE96-147198D89D7A}"/>
                </a:ext>
              </a:extLst>
            </p:cNvPr>
            <p:cNvCxnSpPr>
              <a:cxnSpLocks/>
            </p:cNvCxnSpPr>
            <p:nvPr/>
          </p:nvCxnSpPr>
          <p:spPr>
            <a:xfrm>
              <a:off x="9111368" y="1501451"/>
              <a:ext cx="792707" cy="1535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1F9FB3DC-4DAF-4AAE-9F4C-EFB7B0B94E6F}"/>
                </a:ext>
              </a:extLst>
            </p:cNvPr>
            <p:cNvCxnSpPr>
              <a:cxnSpLocks/>
            </p:cNvCxnSpPr>
            <p:nvPr/>
          </p:nvCxnSpPr>
          <p:spPr>
            <a:xfrm flipH="1">
              <a:off x="9904075" y="701065"/>
              <a:ext cx="798394" cy="81517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9FEA2574-D8E8-4BE5-9DEF-F08B7AF24CBB}"/>
                </a:ext>
              </a:extLst>
            </p:cNvPr>
            <p:cNvCxnSpPr>
              <a:cxnSpLocks/>
            </p:cNvCxnSpPr>
            <p:nvPr/>
          </p:nvCxnSpPr>
          <p:spPr>
            <a:xfrm>
              <a:off x="8764487" y="3610883"/>
              <a:ext cx="1249907" cy="580884"/>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C142A40-9738-4197-9048-6E3CE2822934}"/>
                </a:ext>
              </a:extLst>
            </p:cNvPr>
            <p:cNvCxnSpPr>
              <a:cxnSpLocks/>
            </p:cNvCxnSpPr>
            <p:nvPr/>
          </p:nvCxnSpPr>
          <p:spPr>
            <a:xfrm flipV="1">
              <a:off x="10014394" y="3158800"/>
              <a:ext cx="1032681" cy="103296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DA05D9C8-371D-4CB4-967D-A728CB6DE2B8}"/>
                </a:ext>
              </a:extLst>
            </p:cNvPr>
            <p:cNvCxnSpPr>
              <a:cxnSpLocks/>
            </p:cNvCxnSpPr>
            <p:nvPr/>
          </p:nvCxnSpPr>
          <p:spPr>
            <a:xfrm flipV="1">
              <a:off x="10020081" y="1961209"/>
              <a:ext cx="1191903" cy="45464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9EB1DF40-1EA3-479A-8E44-C460A091116E}"/>
                </a:ext>
              </a:extLst>
            </p:cNvPr>
            <p:cNvCxnSpPr>
              <a:cxnSpLocks/>
            </p:cNvCxnSpPr>
            <p:nvPr/>
          </p:nvCxnSpPr>
          <p:spPr>
            <a:xfrm flipH="1">
              <a:off x="11052762" y="1961209"/>
              <a:ext cx="159222" cy="119759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9194C8E4-D8F1-4623-8319-FC3C7547D1E9}"/>
                </a:ext>
              </a:extLst>
            </p:cNvPr>
            <p:cNvCxnSpPr>
              <a:cxnSpLocks/>
            </p:cNvCxnSpPr>
            <p:nvPr/>
          </p:nvCxnSpPr>
          <p:spPr>
            <a:xfrm>
              <a:off x="9904075" y="1501451"/>
              <a:ext cx="116006" cy="91440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C2521ABC-062E-4457-999D-4BC3DE953E87}"/>
                </a:ext>
              </a:extLst>
            </p:cNvPr>
            <p:cNvCxnSpPr>
              <a:cxnSpLocks/>
            </p:cNvCxnSpPr>
            <p:nvPr/>
          </p:nvCxnSpPr>
          <p:spPr>
            <a:xfrm flipH="1" flipV="1">
              <a:off x="8417606" y="3605125"/>
              <a:ext cx="343470" cy="3202"/>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994EDE13-F833-42D7-A127-BB45FBFCB58B}"/>
                </a:ext>
              </a:extLst>
            </p:cNvPr>
            <p:cNvCxnSpPr>
              <a:cxnSpLocks/>
            </p:cNvCxnSpPr>
            <p:nvPr/>
          </p:nvCxnSpPr>
          <p:spPr>
            <a:xfrm>
              <a:off x="8764487" y="1040840"/>
              <a:ext cx="346881" cy="4753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76DD19A0-42AC-4680-A070-B7D26A7ECB88}"/>
                </a:ext>
              </a:extLst>
            </p:cNvPr>
            <p:cNvCxnSpPr>
              <a:cxnSpLocks/>
            </p:cNvCxnSpPr>
            <p:nvPr/>
          </p:nvCxnSpPr>
          <p:spPr>
            <a:xfrm flipV="1">
              <a:off x="8423292" y="1040840"/>
              <a:ext cx="329821" cy="156863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4823B065-A184-4DE8-A2E9-BD9454771D9D}"/>
                </a:ext>
              </a:extLst>
            </p:cNvPr>
            <p:cNvCxnSpPr>
              <a:cxnSpLocks/>
            </p:cNvCxnSpPr>
            <p:nvPr/>
          </p:nvCxnSpPr>
          <p:spPr>
            <a:xfrm flipV="1">
              <a:off x="8761075" y="734546"/>
              <a:ext cx="1941393" cy="321931"/>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06A0FAEF-9B32-47C8-BD6B-48A2993CE36A}"/>
                </a:ext>
              </a:extLst>
            </p:cNvPr>
            <p:cNvCxnSpPr>
              <a:cxnSpLocks/>
            </p:cNvCxnSpPr>
            <p:nvPr/>
          </p:nvCxnSpPr>
          <p:spPr>
            <a:xfrm flipH="1">
              <a:off x="8411919" y="2609478"/>
              <a:ext cx="11374" cy="995647"/>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2" name="Rectangle 191">
            <a:extLst>
              <a:ext uri="{FF2B5EF4-FFF2-40B4-BE49-F238E27FC236}">
                <a16:creationId xmlns:a16="http://schemas.microsoft.com/office/drawing/2014/main" id="{6C54488B-4AA8-4A29-9071-60D6AF00DA6E}"/>
              </a:ext>
            </a:extLst>
          </p:cNvPr>
          <p:cNvSpPr/>
          <p:nvPr userDrawn="1"/>
        </p:nvSpPr>
        <p:spPr>
          <a:xfrm>
            <a:off x="11445923" y="0"/>
            <a:ext cx="373038" cy="255228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93" name="Rectangle 192">
            <a:extLst>
              <a:ext uri="{FF2B5EF4-FFF2-40B4-BE49-F238E27FC236}">
                <a16:creationId xmlns:a16="http://schemas.microsoft.com/office/drawing/2014/main" id="{6AA5F804-B564-42DA-88D6-915FE7EFD1E7}"/>
              </a:ext>
            </a:extLst>
          </p:cNvPr>
          <p:cNvSpPr/>
          <p:nvPr userDrawn="1"/>
        </p:nvSpPr>
        <p:spPr>
          <a:xfrm>
            <a:off x="11818961" y="0"/>
            <a:ext cx="373038" cy="255228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178364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7912060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0146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AFF2D-7EB7-4685-B749-5D676E368C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A78A95-C2AB-4046-B8D5-5A74348228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EDCB9-EECA-415D-A012-F51B64553FF2}"/>
              </a:ext>
            </a:extLst>
          </p:cNvPr>
          <p:cNvSpPr>
            <a:spLocks noGrp="1"/>
          </p:cNvSpPr>
          <p:nvPr>
            <p:ph type="dt" sz="half" idx="10"/>
          </p:nvPr>
        </p:nvSpPr>
        <p:spPr/>
        <p:txBody>
          <a:bodyPr/>
          <a:lstStyle/>
          <a:p>
            <a:fld id="{093C4EEE-205C-4415-A21C-F7226093B3A2}" type="datetimeFigureOut">
              <a:rPr lang="en-US" smtClean="0"/>
              <a:t>6/20/2023</a:t>
            </a:fld>
            <a:endParaRPr lang="en-US"/>
          </a:p>
        </p:txBody>
      </p:sp>
      <p:sp>
        <p:nvSpPr>
          <p:cNvPr id="5" name="Footer Placeholder 4">
            <a:extLst>
              <a:ext uri="{FF2B5EF4-FFF2-40B4-BE49-F238E27FC236}">
                <a16:creationId xmlns:a16="http://schemas.microsoft.com/office/drawing/2014/main" id="{6D303BA2-9809-43B9-B464-096EB48D1A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D8E35-3AFC-45F1-B746-10281A677DEA}"/>
              </a:ext>
            </a:extLst>
          </p:cNvPr>
          <p:cNvSpPr>
            <a:spLocks noGrp="1"/>
          </p:cNvSpPr>
          <p:nvPr>
            <p:ph type="sldNum" sz="quarter" idx="12"/>
          </p:nvPr>
        </p:nvSpPr>
        <p:spPr/>
        <p:txBody>
          <a:bodyPr/>
          <a:lstStyle/>
          <a:p>
            <a:fld id="{8A31950F-E129-4D88-91D3-7C7A88542615}" type="slidenum">
              <a:rPr lang="en-US" smtClean="0"/>
              <a:t>‹#›</a:t>
            </a:fld>
            <a:endParaRPr lang="en-US"/>
          </a:p>
        </p:txBody>
      </p:sp>
    </p:spTree>
    <p:extLst>
      <p:ext uri="{BB962C8B-B14F-4D97-AF65-F5344CB8AC3E}">
        <p14:creationId xmlns:p14="http://schemas.microsoft.com/office/powerpoint/2010/main" val="210753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F02D4-1BD1-4BB2-A4AC-E9AC9A2A65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C6CD1E1-32A6-4F03-B23A-162B885ED1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3E33309-2738-433B-9896-76D69ACFC831}"/>
              </a:ext>
            </a:extLst>
          </p:cNvPr>
          <p:cNvSpPr>
            <a:spLocks noGrp="1"/>
          </p:cNvSpPr>
          <p:nvPr>
            <p:ph type="dt" sz="half" idx="10"/>
          </p:nvPr>
        </p:nvSpPr>
        <p:spPr/>
        <p:txBody>
          <a:bodyPr/>
          <a:lstStyle/>
          <a:p>
            <a:fld id="{093C4EEE-205C-4415-A21C-F7226093B3A2}" type="datetimeFigureOut">
              <a:rPr lang="en-US" smtClean="0"/>
              <a:t>6/20/2023</a:t>
            </a:fld>
            <a:endParaRPr lang="en-US"/>
          </a:p>
        </p:txBody>
      </p:sp>
      <p:sp>
        <p:nvSpPr>
          <p:cNvPr id="5" name="Footer Placeholder 4">
            <a:extLst>
              <a:ext uri="{FF2B5EF4-FFF2-40B4-BE49-F238E27FC236}">
                <a16:creationId xmlns:a16="http://schemas.microsoft.com/office/drawing/2014/main" id="{9A2DC763-10A7-4D49-914B-B1B6C3C0CB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1758A7-9081-4F5B-9143-F03767CDF75B}"/>
              </a:ext>
            </a:extLst>
          </p:cNvPr>
          <p:cNvSpPr>
            <a:spLocks noGrp="1"/>
          </p:cNvSpPr>
          <p:nvPr>
            <p:ph type="sldNum" sz="quarter" idx="12"/>
          </p:nvPr>
        </p:nvSpPr>
        <p:spPr/>
        <p:txBody>
          <a:bodyPr/>
          <a:lstStyle/>
          <a:p>
            <a:fld id="{8A31950F-E129-4D88-91D3-7C7A88542615}" type="slidenum">
              <a:rPr lang="en-US" smtClean="0"/>
              <a:t>‹#›</a:t>
            </a:fld>
            <a:endParaRPr lang="en-US"/>
          </a:p>
        </p:txBody>
      </p:sp>
    </p:spTree>
    <p:extLst>
      <p:ext uri="{BB962C8B-B14F-4D97-AF65-F5344CB8AC3E}">
        <p14:creationId xmlns:p14="http://schemas.microsoft.com/office/powerpoint/2010/main" val="167229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11242-B307-4822-88EF-2D576C43D5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3959A5-FE51-4FC8-9BAF-E88D5E3ECF7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B97F0C-5C41-42F6-9975-7E9772CED7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1C733D7-EFC8-4968-B6FC-015695D9BDE7}"/>
              </a:ext>
            </a:extLst>
          </p:cNvPr>
          <p:cNvSpPr>
            <a:spLocks noGrp="1"/>
          </p:cNvSpPr>
          <p:nvPr>
            <p:ph type="dt" sz="half" idx="10"/>
          </p:nvPr>
        </p:nvSpPr>
        <p:spPr/>
        <p:txBody>
          <a:bodyPr/>
          <a:lstStyle/>
          <a:p>
            <a:fld id="{093C4EEE-205C-4415-A21C-F7226093B3A2}" type="datetimeFigureOut">
              <a:rPr lang="en-US" smtClean="0"/>
              <a:t>6/20/2023</a:t>
            </a:fld>
            <a:endParaRPr lang="en-US"/>
          </a:p>
        </p:txBody>
      </p:sp>
      <p:sp>
        <p:nvSpPr>
          <p:cNvPr id="6" name="Footer Placeholder 5">
            <a:extLst>
              <a:ext uri="{FF2B5EF4-FFF2-40B4-BE49-F238E27FC236}">
                <a16:creationId xmlns:a16="http://schemas.microsoft.com/office/drawing/2014/main" id="{D1BF211F-F659-4B41-B0F6-8207B2549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E290C4-69F8-4EE2-BD69-AF22B2803066}"/>
              </a:ext>
            </a:extLst>
          </p:cNvPr>
          <p:cNvSpPr>
            <a:spLocks noGrp="1"/>
          </p:cNvSpPr>
          <p:nvPr>
            <p:ph type="sldNum" sz="quarter" idx="12"/>
          </p:nvPr>
        </p:nvSpPr>
        <p:spPr/>
        <p:txBody>
          <a:bodyPr/>
          <a:lstStyle/>
          <a:p>
            <a:fld id="{8A31950F-E129-4D88-91D3-7C7A88542615}" type="slidenum">
              <a:rPr lang="en-US" smtClean="0"/>
              <a:t>‹#›</a:t>
            </a:fld>
            <a:endParaRPr lang="en-US"/>
          </a:p>
        </p:txBody>
      </p:sp>
    </p:spTree>
    <p:extLst>
      <p:ext uri="{BB962C8B-B14F-4D97-AF65-F5344CB8AC3E}">
        <p14:creationId xmlns:p14="http://schemas.microsoft.com/office/powerpoint/2010/main" val="127544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BF18B-854B-4125-9957-ECCE46BEFF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BB8FDF-EAF3-4B4E-A760-E627FD5F76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ACDFF6C-C300-4A75-8CE2-7E1B5255E78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DC8C80-94C9-4C67-AF82-C34D00B582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C240CA5-893E-4EEA-A072-71FABA5797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A1BC8E-0ABB-4C32-B139-A26F3CA345CD}"/>
              </a:ext>
            </a:extLst>
          </p:cNvPr>
          <p:cNvSpPr>
            <a:spLocks noGrp="1"/>
          </p:cNvSpPr>
          <p:nvPr>
            <p:ph type="dt" sz="half" idx="10"/>
          </p:nvPr>
        </p:nvSpPr>
        <p:spPr/>
        <p:txBody>
          <a:bodyPr/>
          <a:lstStyle/>
          <a:p>
            <a:fld id="{093C4EEE-205C-4415-A21C-F7226093B3A2}" type="datetimeFigureOut">
              <a:rPr lang="en-US" smtClean="0"/>
              <a:t>6/20/2023</a:t>
            </a:fld>
            <a:endParaRPr lang="en-US"/>
          </a:p>
        </p:txBody>
      </p:sp>
      <p:sp>
        <p:nvSpPr>
          <p:cNvPr id="8" name="Footer Placeholder 7">
            <a:extLst>
              <a:ext uri="{FF2B5EF4-FFF2-40B4-BE49-F238E27FC236}">
                <a16:creationId xmlns:a16="http://schemas.microsoft.com/office/drawing/2014/main" id="{496DA1FD-68C0-492A-9DFB-52ECFC2D8D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58B273-9F6C-4F38-B967-CC2CC68554FC}"/>
              </a:ext>
            </a:extLst>
          </p:cNvPr>
          <p:cNvSpPr>
            <a:spLocks noGrp="1"/>
          </p:cNvSpPr>
          <p:nvPr>
            <p:ph type="sldNum" sz="quarter" idx="12"/>
          </p:nvPr>
        </p:nvSpPr>
        <p:spPr/>
        <p:txBody>
          <a:bodyPr/>
          <a:lstStyle/>
          <a:p>
            <a:fld id="{8A31950F-E129-4D88-91D3-7C7A88542615}" type="slidenum">
              <a:rPr lang="en-US" smtClean="0"/>
              <a:t>‹#›</a:t>
            </a:fld>
            <a:endParaRPr lang="en-US"/>
          </a:p>
        </p:txBody>
      </p:sp>
    </p:spTree>
    <p:extLst>
      <p:ext uri="{BB962C8B-B14F-4D97-AF65-F5344CB8AC3E}">
        <p14:creationId xmlns:p14="http://schemas.microsoft.com/office/powerpoint/2010/main" val="271382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80138-47E3-477B-9AE7-4E471979B7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DEE6A6-7ECD-41AA-A6EA-6FEDFEA9980E}"/>
              </a:ext>
            </a:extLst>
          </p:cNvPr>
          <p:cNvSpPr>
            <a:spLocks noGrp="1"/>
          </p:cNvSpPr>
          <p:nvPr>
            <p:ph type="dt" sz="half" idx="10"/>
          </p:nvPr>
        </p:nvSpPr>
        <p:spPr/>
        <p:txBody>
          <a:bodyPr/>
          <a:lstStyle/>
          <a:p>
            <a:fld id="{093C4EEE-205C-4415-A21C-F7226093B3A2}" type="datetimeFigureOut">
              <a:rPr lang="en-US" smtClean="0"/>
              <a:t>6/20/2023</a:t>
            </a:fld>
            <a:endParaRPr lang="en-US"/>
          </a:p>
        </p:txBody>
      </p:sp>
      <p:sp>
        <p:nvSpPr>
          <p:cNvPr id="4" name="Footer Placeholder 3">
            <a:extLst>
              <a:ext uri="{FF2B5EF4-FFF2-40B4-BE49-F238E27FC236}">
                <a16:creationId xmlns:a16="http://schemas.microsoft.com/office/drawing/2014/main" id="{45A99483-2BFA-4BB5-8EAF-764E174D5F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7C1DA09-C668-4379-B062-F5B16E270665}"/>
              </a:ext>
            </a:extLst>
          </p:cNvPr>
          <p:cNvSpPr>
            <a:spLocks noGrp="1"/>
          </p:cNvSpPr>
          <p:nvPr>
            <p:ph type="sldNum" sz="quarter" idx="12"/>
          </p:nvPr>
        </p:nvSpPr>
        <p:spPr/>
        <p:txBody>
          <a:bodyPr/>
          <a:lstStyle/>
          <a:p>
            <a:fld id="{8A31950F-E129-4D88-91D3-7C7A88542615}" type="slidenum">
              <a:rPr lang="en-US" smtClean="0"/>
              <a:t>‹#›</a:t>
            </a:fld>
            <a:endParaRPr lang="en-US"/>
          </a:p>
        </p:txBody>
      </p:sp>
    </p:spTree>
    <p:extLst>
      <p:ext uri="{BB962C8B-B14F-4D97-AF65-F5344CB8AC3E}">
        <p14:creationId xmlns:p14="http://schemas.microsoft.com/office/powerpoint/2010/main" val="2778937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8C84E6-7A76-4C60-A34D-1E32BA212AA7}"/>
              </a:ext>
            </a:extLst>
          </p:cNvPr>
          <p:cNvSpPr>
            <a:spLocks noGrp="1"/>
          </p:cNvSpPr>
          <p:nvPr>
            <p:ph type="dt" sz="half" idx="10"/>
          </p:nvPr>
        </p:nvSpPr>
        <p:spPr/>
        <p:txBody>
          <a:bodyPr/>
          <a:lstStyle/>
          <a:p>
            <a:fld id="{093C4EEE-205C-4415-A21C-F7226093B3A2}" type="datetimeFigureOut">
              <a:rPr lang="en-US" smtClean="0"/>
              <a:t>6/20/2023</a:t>
            </a:fld>
            <a:endParaRPr lang="en-US"/>
          </a:p>
        </p:txBody>
      </p:sp>
      <p:sp>
        <p:nvSpPr>
          <p:cNvPr id="3" name="Footer Placeholder 2">
            <a:extLst>
              <a:ext uri="{FF2B5EF4-FFF2-40B4-BE49-F238E27FC236}">
                <a16:creationId xmlns:a16="http://schemas.microsoft.com/office/drawing/2014/main" id="{A684CCCD-E796-4069-A96D-A8F7E8DC9B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FF954C-EC62-46E7-A24C-AF066E23F1C6}"/>
              </a:ext>
            </a:extLst>
          </p:cNvPr>
          <p:cNvSpPr>
            <a:spLocks noGrp="1"/>
          </p:cNvSpPr>
          <p:nvPr>
            <p:ph type="sldNum" sz="quarter" idx="12"/>
          </p:nvPr>
        </p:nvSpPr>
        <p:spPr/>
        <p:txBody>
          <a:bodyPr/>
          <a:lstStyle/>
          <a:p>
            <a:fld id="{8A31950F-E129-4D88-91D3-7C7A88542615}" type="slidenum">
              <a:rPr lang="en-US" smtClean="0"/>
              <a:t>‹#›</a:t>
            </a:fld>
            <a:endParaRPr lang="en-US"/>
          </a:p>
        </p:txBody>
      </p:sp>
    </p:spTree>
    <p:extLst>
      <p:ext uri="{BB962C8B-B14F-4D97-AF65-F5344CB8AC3E}">
        <p14:creationId xmlns:p14="http://schemas.microsoft.com/office/powerpoint/2010/main" val="75342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804E8-090D-47E7-8C27-4A0CD8DA1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7E5E64-D352-4B3F-BF05-9E7370FF1D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BCD6B1-2193-403D-85E2-62996601C7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3327CF-7DF0-420E-A0FD-C1568E359245}"/>
              </a:ext>
            </a:extLst>
          </p:cNvPr>
          <p:cNvSpPr>
            <a:spLocks noGrp="1"/>
          </p:cNvSpPr>
          <p:nvPr>
            <p:ph type="dt" sz="half" idx="10"/>
          </p:nvPr>
        </p:nvSpPr>
        <p:spPr/>
        <p:txBody>
          <a:bodyPr/>
          <a:lstStyle/>
          <a:p>
            <a:fld id="{093C4EEE-205C-4415-A21C-F7226093B3A2}" type="datetimeFigureOut">
              <a:rPr lang="en-US" smtClean="0"/>
              <a:t>6/20/2023</a:t>
            </a:fld>
            <a:endParaRPr lang="en-US"/>
          </a:p>
        </p:txBody>
      </p:sp>
      <p:sp>
        <p:nvSpPr>
          <p:cNvPr id="6" name="Footer Placeholder 5">
            <a:extLst>
              <a:ext uri="{FF2B5EF4-FFF2-40B4-BE49-F238E27FC236}">
                <a16:creationId xmlns:a16="http://schemas.microsoft.com/office/drawing/2014/main" id="{735369C9-508E-4300-B478-0B1545BD6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A22791-6FBB-4BF6-B013-B91674ACFB86}"/>
              </a:ext>
            </a:extLst>
          </p:cNvPr>
          <p:cNvSpPr>
            <a:spLocks noGrp="1"/>
          </p:cNvSpPr>
          <p:nvPr>
            <p:ph type="sldNum" sz="quarter" idx="12"/>
          </p:nvPr>
        </p:nvSpPr>
        <p:spPr/>
        <p:txBody>
          <a:bodyPr/>
          <a:lstStyle/>
          <a:p>
            <a:fld id="{8A31950F-E129-4D88-91D3-7C7A88542615}" type="slidenum">
              <a:rPr lang="en-US" smtClean="0"/>
              <a:t>‹#›</a:t>
            </a:fld>
            <a:endParaRPr lang="en-US"/>
          </a:p>
        </p:txBody>
      </p:sp>
    </p:spTree>
    <p:extLst>
      <p:ext uri="{BB962C8B-B14F-4D97-AF65-F5344CB8AC3E}">
        <p14:creationId xmlns:p14="http://schemas.microsoft.com/office/powerpoint/2010/main" val="4179697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4BC01-B860-4783-9CB7-103F01EE8B0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2A64B9-5EFF-4983-B3D2-20998C041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2D549C0-EBFC-432A-94BA-884BB3BEB8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122DFD-B51A-4E9D-8223-35EA5C26B8E4}"/>
              </a:ext>
            </a:extLst>
          </p:cNvPr>
          <p:cNvSpPr>
            <a:spLocks noGrp="1"/>
          </p:cNvSpPr>
          <p:nvPr>
            <p:ph type="dt" sz="half" idx="10"/>
          </p:nvPr>
        </p:nvSpPr>
        <p:spPr/>
        <p:txBody>
          <a:bodyPr/>
          <a:lstStyle/>
          <a:p>
            <a:fld id="{093C4EEE-205C-4415-A21C-F7226093B3A2}" type="datetimeFigureOut">
              <a:rPr lang="en-US" smtClean="0"/>
              <a:t>6/20/2023</a:t>
            </a:fld>
            <a:endParaRPr lang="en-US"/>
          </a:p>
        </p:txBody>
      </p:sp>
      <p:sp>
        <p:nvSpPr>
          <p:cNvPr id="6" name="Footer Placeholder 5">
            <a:extLst>
              <a:ext uri="{FF2B5EF4-FFF2-40B4-BE49-F238E27FC236}">
                <a16:creationId xmlns:a16="http://schemas.microsoft.com/office/drawing/2014/main" id="{0620E09B-BD7C-4CFF-8B8F-F81262391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4A84F4-D376-4072-A6D7-2A5E0EAB9F19}"/>
              </a:ext>
            </a:extLst>
          </p:cNvPr>
          <p:cNvSpPr>
            <a:spLocks noGrp="1"/>
          </p:cNvSpPr>
          <p:nvPr>
            <p:ph type="sldNum" sz="quarter" idx="12"/>
          </p:nvPr>
        </p:nvSpPr>
        <p:spPr/>
        <p:txBody>
          <a:bodyPr/>
          <a:lstStyle/>
          <a:p>
            <a:fld id="{8A31950F-E129-4D88-91D3-7C7A88542615}" type="slidenum">
              <a:rPr lang="en-US" smtClean="0"/>
              <a:t>‹#›</a:t>
            </a:fld>
            <a:endParaRPr lang="en-US"/>
          </a:p>
        </p:txBody>
      </p:sp>
    </p:spTree>
    <p:extLst>
      <p:ext uri="{BB962C8B-B14F-4D97-AF65-F5344CB8AC3E}">
        <p14:creationId xmlns:p14="http://schemas.microsoft.com/office/powerpoint/2010/main" val="104107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BFA0B2-EA3B-4D2D-9313-098AAB6E46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6DDEF2-75CB-49AA-9AE4-875BD3B1D5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99427-978A-45AE-933E-319A5FCACF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3C4EEE-205C-4415-A21C-F7226093B3A2}" type="datetimeFigureOut">
              <a:rPr lang="en-US" smtClean="0"/>
              <a:t>6/20/2023</a:t>
            </a:fld>
            <a:endParaRPr lang="en-US"/>
          </a:p>
        </p:txBody>
      </p:sp>
      <p:sp>
        <p:nvSpPr>
          <p:cNvPr id="5" name="Footer Placeholder 4">
            <a:extLst>
              <a:ext uri="{FF2B5EF4-FFF2-40B4-BE49-F238E27FC236}">
                <a16:creationId xmlns:a16="http://schemas.microsoft.com/office/drawing/2014/main" id="{B878131E-E1FA-467E-8DD2-FFD849419B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7AD755-C9C4-44B1-BF8C-D9BD1EB55A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1950F-E129-4D88-91D3-7C7A88542615}" type="slidenum">
              <a:rPr lang="en-US" smtClean="0"/>
              <a:t>‹#›</a:t>
            </a:fld>
            <a:endParaRPr lang="en-US"/>
          </a:p>
        </p:txBody>
      </p:sp>
    </p:spTree>
    <p:extLst>
      <p:ext uri="{BB962C8B-B14F-4D97-AF65-F5344CB8AC3E}">
        <p14:creationId xmlns:p14="http://schemas.microsoft.com/office/powerpoint/2010/main" val="160519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4.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pic>
        <p:nvPicPr>
          <p:cNvPr id="5" name="Picture 4"/>
          <p:cNvPicPr>
            <a:picLocks noChangeAspect="1"/>
          </p:cNvPicPr>
          <p:nvPr/>
        </p:nvPicPr>
        <p:blipFill rotWithShape="1">
          <a:blip r:embed="rId2">
            <a:duotone>
              <a:prstClr val="black"/>
              <a:schemeClr val="accent6">
                <a:tint val="45000"/>
                <a:satMod val="400000"/>
              </a:schemeClr>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8176" t="610" r="7397" b="-89"/>
          <a:stretch/>
        </p:blipFill>
        <p:spPr>
          <a:xfrm>
            <a:off x="0" y="1"/>
            <a:ext cx="12186458" cy="6858000"/>
          </a:xfrm>
          <a:prstGeom prst="rect">
            <a:avLst/>
          </a:prstGeom>
          <a:blipFill>
            <a:blip r:embed="rId4">
              <a:duotone>
                <a:prstClr val="black"/>
                <a:schemeClr val="accent6">
                  <a:tint val="45000"/>
                  <a:satMod val="400000"/>
                </a:schemeClr>
              </a:duotone>
            </a:blip>
            <a:tile tx="0" ty="0" sx="100000" sy="100000" flip="none" algn="tl"/>
          </a:blipFill>
          <a:effectLst>
            <a:outerShdw blurRad="50800" dist="50800" dir="5400000" algn="ctr" rotWithShape="0">
              <a:srgbClr val="00B050"/>
            </a:outerShdw>
          </a:effectLst>
        </p:spPr>
      </p:pic>
      <p:sp>
        <p:nvSpPr>
          <p:cNvPr id="6" name="TextBox 5"/>
          <p:cNvSpPr txBox="1"/>
          <p:nvPr/>
        </p:nvSpPr>
        <p:spPr>
          <a:xfrm>
            <a:off x="0" y="2105562"/>
            <a:ext cx="12186458" cy="2646878"/>
          </a:xfrm>
          <a:prstGeom prst="rect">
            <a:avLst/>
          </a:prstGeom>
          <a:solidFill>
            <a:schemeClr val="tx1">
              <a:alpha val="60000"/>
            </a:schemeClr>
          </a:solid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sz="16600" b="0"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221F751-3C5B-4561-AD14-8637C5B66736}"/>
              </a:ext>
            </a:extLst>
          </p:cNvPr>
          <p:cNvSpPr txBox="1"/>
          <p:nvPr/>
        </p:nvSpPr>
        <p:spPr>
          <a:xfrm>
            <a:off x="628649" y="1180136"/>
            <a:ext cx="11313298" cy="3785652"/>
          </a:xfrm>
          <a:prstGeom prst="rect">
            <a:avLst/>
          </a:prstGeom>
          <a:noFill/>
        </p:spPr>
        <p:txBody>
          <a:bodyPr wrap="square" rtlCol="0" anchor="ctr">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en-US" altLang="ko-KR" sz="6000" b="1" i="0" u="none" strike="noStrike" kern="1200" cap="none" spc="0" normalizeH="0" baseline="0" noProof="0" dirty="0">
              <a:ln>
                <a:noFill/>
              </a:ln>
              <a:solidFill>
                <a:prstClr val="white"/>
              </a:solidFill>
              <a:effectLst/>
              <a:uLnTx/>
              <a:uFillTx/>
              <a:latin typeface="Arial"/>
              <a:cs typeface="Arial" pitchFamily="34" charset="0"/>
            </a:endParaRP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6000" b="1" i="0" u="none" strike="noStrike" kern="1200" cap="none" spc="0" normalizeH="0" baseline="0" noProof="0" dirty="0">
                <a:ln>
                  <a:noFill/>
                </a:ln>
                <a:solidFill>
                  <a:prstClr val="white"/>
                </a:solidFill>
                <a:effectLst/>
                <a:uLnTx/>
                <a:uFillTx/>
                <a:latin typeface="Arial"/>
                <a:cs typeface="Arial" pitchFamily="34" charset="0"/>
              </a:rPr>
              <a:t>A Review on E-waste Management &amp; Recycling challenges</a:t>
            </a:r>
            <a:endParaRPr kumimoji="0" lang="ko-KR" altLang="en-US" sz="60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4" name="TextBox 3">
            <a:extLst>
              <a:ext uri="{FF2B5EF4-FFF2-40B4-BE49-F238E27FC236}">
                <a16:creationId xmlns:a16="http://schemas.microsoft.com/office/drawing/2014/main" id="{0CE880FA-C0AC-4F98-A8F5-FB09DC9FE25F}"/>
              </a:ext>
            </a:extLst>
          </p:cNvPr>
          <p:cNvSpPr txBox="1"/>
          <p:nvPr/>
        </p:nvSpPr>
        <p:spPr>
          <a:xfrm>
            <a:off x="3008243" y="5367130"/>
            <a:ext cx="6679096"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b="1" dirty="0">
                <a:solidFill>
                  <a:schemeClr val="bg1"/>
                </a:solidFill>
              </a:rPr>
              <a:t>Prepared by:</a:t>
            </a:r>
          </a:p>
          <a:p>
            <a:r>
              <a:rPr lang="en-US" b="1" dirty="0">
                <a:solidFill>
                  <a:schemeClr val="bg1"/>
                </a:solidFill>
              </a:rPr>
              <a:t>Dr. Yasmin El-Sayed El-</a:t>
            </a:r>
            <a:r>
              <a:rPr lang="en-US" b="1" dirty="0" err="1">
                <a:solidFill>
                  <a:schemeClr val="bg1"/>
                </a:solidFill>
              </a:rPr>
              <a:t>Sharkawy</a:t>
            </a:r>
            <a:endParaRPr lang="en-US" b="1" dirty="0">
              <a:solidFill>
                <a:schemeClr val="bg1"/>
              </a:solidFill>
            </a:endParaRPr>
          </a:p>
        </p:txBody>
      </p:sp>
    </p:spTree>
    <p:extLst>
      <p:ext uri="{BB962C8B-B14F-4D97-AF65-F5344CB8AC3E}">
        <p14:creationId xmlns:p14="http://schemas.microsoft.com/office/powerpoint/2010/main" val="4051893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BC1A5C06-9DB4-413C-9356-73FF09130A4F}"/>
              </a:ext>
            </a:extLst>
          </p:cNvPr>
          <p:cNvGrpSpPr/>
          <p:nvPr/>
        </p:nvGrpSpPr>
        <p:grpSpPr>
          <a:xfrm>
            <a:off x="1514624" y="175584"/>
            <a:ext cx="9448693" cy="1041712"/>
            <a:chOff x="6073904" y="3153728"/>
            <a:chExt cx="5675329" cy="1938992"/>
          </a:xfrm>
        </p:grpSpPr>
        <p:sp>
          <p:nvSpPr>
            <p:cNvPr id="44" name="TextBox 43">
              <a:extLst>
                <a:ext uri="{FF2B5EF4-FFF2-40B4-BE49-F238E27FC236}">
                  <a16:creationId xmlns:a16="http://schemas.microsoft.com/office/drawing/2014/main" id="{94F50ED2-77D6-4064-8834-6CA6460394EB}"/>
                </a:ext>
              </a:extLst>
            </p:cNvPr>
            <p:cNvSpPr txBox="1"/>
            <p:nvPr/>
          </p:nvSpPr>
          <p:spPr>
            <a:xfrm>
              <a:off x="6751978" y="3153728"/>
              <a:ext cx="4997255" cy="1938992"/>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6000" b="1" i="0" u="none" strike="noStrike" kern="1200" cap="none" spc="0" normalizeH="0" baseline="0" noProof="0" dirty="0">
                  <a:ln>
                    <a:noFill/>
                  </a:ln>
                  <a:solidFill>
                    <a:prstClr val="black"/>
                  </a:solidFill>
                  <a:effectLst/>
                  <a:uLnTx/>
                  <a:uFillTx/>
                  <a:latin typeface="Arial"/>
                  <a:cs typeface="Arial" pitchFamily="34" charset="0"/>
                </a:rPr>
                <a:t>Digital Transformation</a:t>
              </a:r>
              <a:endParaRPr kumimoji="0" lang="ko-KR" altLang="en-US" sz="6000" b="1" i="0" u="none" strike="noStrike" kern="1200" cap="none" spc="0" normalizeH="0" baseline="0" noProof="0" dirty="0">
                <a:ln>
                  <a:noFill/>
                </a:ln>
                <a:solidFill>
                  <a:prstClr val="black"/>
                </a:solidFill>
                <a:effectLst/>
                <a:uLnTx/>
                <a:uFillTx/>
                <a:latin typeface="Arial"/>
                <a:cs typeface="Arial" pitchFamily="34" charset="0"/>
              </a:endParaRPr>
            </a:p>
          </p:txBody>
        </p:sp>
        <p:sp>
          <p:nvSpPr>
            <p:cNvPr id="45" name="TextBox 44">
              <a:extLst>
                <a:ext uri="{FF2B5EF4-FFF2-40B4-BE49-F238E27FC236}">
                  <a16:creationId xmlns:a16="http://schemas.microsoft.com/office/drawing/2014/main" id="{3F4FFC14-B4AA-49BC-8F34-087407605B97}"/>
                </a:ext>
              </a:extLst>
            </p:cNvPr>
            <p:cNvSpPr txBox="1"/>
            <p:nvPr/>
          </p:nvSpPr>
          <p:spPr>
            <a:xfrm>
              <a:off x="6073904" y="3191902"/>
              <a:ext cx="1078173" cy="1015663"/>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6000" b="1" i="0" u="none" strike="noStrike" kern="1200" cap="none" spc="0" normalizeH="0" baseline="0" noProof="0" dirty="0">
                  <a:ln>
                    <a:noFill/>
                  </a:ln>
                  <a:solidFill>
                    <a:prstClr val="black"/>
                  </a:solidFill>
                  <a:effectLst/>
                  <a:uLnTx/>
                  <a:uFillTx/>
                  <a:latin typeface="Arial"/>
                  <a:cs typeface="Arial" pitchFamily="34" charset="0"/>
                </a:rPr>
                <a:t>02</a:t>
              </a:r>
              <a:endParaRPr kumimoji="0" lang="ko-KR" altLang="en-US" sz="6000" b="1" i="0" u="none" strike="noStrike" kern="1200" cap="none" spc="0" normalizeH="0" baseline="0" noProof="0" dirty="0">
                <a:ln>
                  <a:noFill/>
                </a:ln>
                <a:solidFill>
                  <a:prstClr val="black"/>
                </a:solidFill>
                <a:effectLst/>
                <a:uLnTx/>
                <a:uFillTx/>
                <a:latin typeface="Arial"/>
                <a:cs typeface="Arial" pitchFamily="34" charset="0"/>
              </a:endParaRPr>
            </a:p>
          </p:txBody>
        </p:sp>
      </p:grpSp>
      <p:sp>
        <p:nvSpPr>
          <p:cNvPr id="46" name="Rounded Rectangle 4">
            <a:extLst>
              <a:ext uri="{FF2B5EF4-FFF2-40B4-BE49-F238E27FC236}">
                <a16:creationId xmlns:a16="http://schemas.microsoft.com/office/drawing/2014/main" id="{3C1945F9-EC1A-4DC6-94BC-B32747B005FE}"/>
              </a:ext>
            </a:extLst>
          </p:cNvPr>
          <p:cNvSpPr/>
          <p:nvPr/>
        </p:nvSpPr>
        <p:spPr>
          <a:xfrm>
            <a:off x="991460" y="1770566"/>
            <a:ext cx="2152726" cy="4284724"/>
          </a:xfrm>
          <a:prstGeom prst="roundRect">
            <a:avLst>
              <a:gd name="adj" fmla="val 7734"/>
            </a:avLst>
          </a:prstGeom>
          <a:solidFill>
            <a:schemeClr val="bg1"/>
          </a:solidFill>
          <a:ln w="25400">
            <a:solidFill>
              <a:schemeClr val="accent1"/>
            </a:solidFill>
          </a:ln>
          <a:effectLst/>
        </p:spPr>
        <p:txBody>
          <a:bodyPr vert="horz" wrap="square" lIns="91440" tIns="45720" rIns="91440" bIns="45720" numCol="1" anchor="t" anchorCtr="0" compatLnSpc="1">
            <a:prstTxWarp prst="textNoShape">
              <a:avLst/>
            </a:prstTxWarp>
          </a:bodyPr>
          <a:lstStyle/>
          <a:p>
            <a:endParaRPr lang="ko-KR" altLang="en-US" sz="2700"/>
          </a:p>
        </p:txBody>
      </p:sp>
      <p:sp>
        <p:nvSpPr>
          <p:cNvPr id="48" name="TextBox 47">
            <a:extLst>
              <a:ext uri="{FF2B5EF4-FFF2-40B4-BE49-F238E27FC236}">
                <a16:creationId xmlns:a16="http://schemas.microsoft.com/office/drawing/2014/main" id="{B4F33A5B-4124-4040-9CE8-2CC7389D865C}"/>
              </a:ext>
            </a:extLst>
          </p:cNvPr>
          <p:cNvSpPr txBox="1"/>
          <p:nvPr/>
        </p:nvSpPr>
        <p:spPr>
          <a:xfrm>
            <a:off x="1246733" y="3026101"/>
            <a:ext cx="1642180" cy="830997"/>
          </a:xfrm>
          <a:prstGeom prst="rect">
            <a:avLst/>
          </a:prstGeom>
          <a:noFill/>
        </p:spPr>
        <p:txBody>
          <a:bodyPr wrap="square" rtlCol="0">
            <a:spAutoFit/>
          </a:bodyPr>
          <a:lstStyle/>
          <a:p>
            <a:pPr algn="ctr"/>
            <a:r>
              <a:rPr lang="en-US" altLang="ko-KR" sz="2400" b="1" dirty="0">
                <a:solidFill>
                  <a:schemeClr val="accent1"/>
                </a:solidFill>
                <a:cs typeface="Arial" pitchFamily="34" charset="0"/>
              </a:rPr>
              <a:t>Financial Inclusion</a:t>
            </a:r>
            <a:endParaRPr lang="ko-KR" altLang="en-US" sz="2400" b="1" dirty="0">
              <a:solidFill>
                <a:schemeClr val="accent1"/>
              </a:solidFill>
              <a:cs typeface="Arial" pitchFamily="34" charset="0"/>
            </a:endParaRPr>
          </a:p>
        </p:txBody>
      </p:sp>
      <p:sp>
        <p:nvSpPr>
          <p:cNvPr id="50" name="Rectangle 49">
            <a:extLst>
              <a:ext uri="{FF2B5EF4-FFF2-40B4-BE49-F238E27FC236}">
                <a16:creationId xmlns:a16="http://schemas.microsoft.com/office/drawing/2014/main" id="{DF92240F-9426-4459-961B-946E9397F0BD}"/>
              </a:ext>
            </a:extLst>
          </p:cNvPr>
          <p:cNvSpPr/>
          <p:nvPr/>
        </p:nvSpPr>
        <p:spPr>
          <a:xfrm>
            <a:off x="1586215" y="1950834"/>
            <a:ext cx="981434" cy="8640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TextBox 50">
            <a:extLst>
              <a:ext uri="{FF2B5EF4-FFF2-40B4-BE49-F238E27FC236}">
                <a16:creationId xmlns:a16="http://schemas.microsoft.com/office/drawing/2014/main" id="{8F40333B-F156-427B-AAF1-944EE4E4CA42}"/>
              </a:ext>
            </a:extLst>
          </p:cNvPr>
          <p:cNvSpPr txBox="1"/>
          <p:nvPr/>
        </p:nvSpPr>
        <p:spPr>
          <a:xfrm>
            <a:off x="1785342" y="21275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01</a:t>
            </a:r>
            <a:endParaRPr lang="ko-KR" altLang="en-US" sz="2800" b="1" dirty="0">
              <a:solidFill>
                <a:schemeClr val="bg1"/>
              </a:solidFill>
              <a:cs typeface="Arial" pitchFamily="34" charset="0"/>
            </a:endParaRPr>
          </a:p>
        </p:txBody>
      </p:sp>
      <p:sp>
        <p:nvSpPr>
          <p:cNvPr id="52" name="Rounded Rectangle 64">
            <a:extLst>
              <a:ext uri="{FF2B5EF4-FFF2-40B4-BE49-F238E27FC236}">
                <a16:creationId xmlns:a16="http://schemas.microsoft.com/office/drawing/2014/main" id="{E89F2E82-E7EE-4C9E-8597-98FAD43633DD}"/>
              </a:ext>
            </a:extLst>
          </p:cNvPr>
          <p:cNvSpPr/>
          <p:nvPr/>
        </p:nvSpPr>
        <p:spPr>
          <a:xfrm>
            <a:off x="3671930" y="1770566"/>
            <a:ext cx="2152726" cy="4284724"/>
          </a:xfrm>
          <a:prstGeom prst="roundRect">
            <a:avLst>
              <a:gd name="adj" fmla="val 7734"/>
            </a:avLst>
          </a:prstGeom>
          <a:solidFill>
            <a:schemeClr val="bg1"/>
          </a:solidFill>
          <a:ln w="25400">
            <a:solidFill>
              <a:schemeClr val="accent2"/>
            </a:solidFill>
          </a:ln>
          <a:effectLst/>
        </p:spPr>
        <p:txBody>
          <a:bodyPr vert="horz" wrap="square" lIns="91440" tIns="45720" rIns="91440" bIns="45720" numCol="1" anchor="t" anchorCtr="0" compatLnSpc="1">
            <a:prstTxWarp prst="textNoShape">
              <a:avLst/>
            </a:prstTxWarp>
          </a:bodyPr>
          <a:lstStyle/>
          <a:p>
            <a:endParaRPr lang="ko-KR" altLang="en-US" sz="2700"/>
          </a:p>
        </p:txBody>
      </p:sp>
      <p:sp>
        <p:nvSpPr>
          <p:cNvPr id="54" name="TextBox 53">
            <a:extLst>
              <a:ext uri="{FF2B5EF4-FFF2-40B4-BE49-F238E27FC236}">
                <a16:creationId xmlns:a16="http://schemas.microsoft.com/office/drawing/2014/main" id="{4A8A565F-9B05-422B-A324-51E9943213B0}"/>
              </a:ext>
            </a:extLst>
          </p:cNvPr>
          <p:cNvSpPr txBox="1"/>
          <p:nvPr/>
        </p:nvSpPr>
        <p:spPr>
          <a:xfrm>
            <a:off x="3934371" y="3028841"/>
            <a:ext cx="1642180" cy="830997"/>
          </a:xfrm>
          <a:prstGeom prst="rect">
            <a:avLst/>
          </a:prstGeom>
          <a:noFill/>
        </p:spPr>
        <p:txBody>
          <a:bodyPr wrap="square" rtlCol="0">
            <a:spAutoFit/>
          </a:bodyPr>
          <a:lstStyle/>
          <a:p>
            <a:pPr algn="ctr"/>
            <a:r>
              <a:rPr lang="en-US" altLang="ko-KR" sz="2400" b="1" dirty="0">
                <a:solidFill>
                  <a:schemeClr val="accent2"/>
                </a:solidFill>
                <a:cs typeface="Arial" pitchFamily="34" charset="0"/>
              </a:rPr>
              <a:t>Social Impacts</a:t>
            </a:r>
            <a:endParaRPr lang="ko-KR" altLang="en-US" sz="2400" b="1" dirty="0">
              <a:solidFill>
                <a:schemeClr val="accent2"/>
              </a:solidFill>
              <a:cs typeface="Arial" pitchFamily="34" charset="0"/>
            </a:endParaRPr>
          </a:p>
        </p:txBody>
      </p:sp>
      <p:sp>
        <p:nvSpPr>
          <p:cNvPr id="58" name="Rounded Rectangle 71">
            <a:extLst>
              <a:ext uri="{FF2B5EF4-FFF2-40B4-BE49-F238E27FC236}">
                <a16:creationId xmlns:a16="http://schemas.microsoft.com/office/drawing/2014/main" id="{7D0BCF7D-5706-4743-9547-30B7A843D0E5}"/>
              </a:ext>
            </a:extLst>
          </p:cNvPr>
          <p:cNvSpPr/>
          <p:nvPr/>
        </p:nvSpPr>
        <p:spPr>
          <a:xfrm>
            <a:off x="6352398" y="1770566"/>
            <a:ext cx="2152726" cy="4284724"/>
          </a:xfrm>
          <a:prstGeom prst="roundRect">
            <a:avLst>
              <a:gd name="adj" fmla="val 7734"/>
            </a:avLst>
          </a:prstGeom>
          <a:solidFill>
            <a:schemeClr val="bg1"/>
          </a:solidFill>
          <a:ln w="25400">
            <a:solidFill>
              <a:schemeClr val="accent3"/>
            </a:solidFill>
          </a:ln>
          <a:effectLst/>
        </p:spPr>
        <p:txBody>
          <a:bodyPr vert="horz" wrap="square" lIns="91440" tIns="45720" rIns="91440" bIns="45720" numCol="1" anchor="t" anchorCtr="0" compatLnSpc="1">
            <a:prstTxWarp prst="textNoShape">
              <a:avLst/>
            </a:prstTxWarp>
          </a:bodyPr>
          <a:lstStyle/>
          <a:p>
            <a:endParaRPr lang="ko-KR" altLang="en-US" sz="2700"/>
          </a:p>
        </p:txBody>
      </p:sp>
      <p:sp>
        <p:nvSpPr>
          <p:cNvPr id="60" name="TextBox 59">
            <a:extLst>
              <a:ext uri="{FF2B5EF4-FFF2-40B4-BE49-F238E27FC236}">
                <a16:creationId xmlns:a16="http://schemas.microsoft.com/office/drawing/2014/main" id="{4D3730A5-8E44-4F94-9229-AC4402CCA01A}"/>
              </a:ext>
            </a:extLst>
          </p:cNvPr>
          <p:cNvSpPr txBox="1"/>
          <p:nvPr/>
        </p:nvSpPr>
        <p:spPr>
          <a:xfrm>
            <a:off x="6536667" y="3026101"/>
            <a:ext cx="1768332" cy="461665"/>
          </a:xfrm>
          <a:prstGeom prst="rect">
            <a:avLst/>
          </a:prstGeom>
          <a:noFill/>
        </p:spPr>
        <p:txBody>
          <a:bodyPr wrap="square" rtlCol="0">
            <a:spAutoFit/>
          </a:bodyPr>
          <a:lstStyle/>
          <a:p>
            <a:pPr algn="ctr"/>
            <a:r>
              <a:rPr lang="en-US" altLang="ko-KR" sz="2400" b="1" dirty="0">
                <a:solidFill>
                  <a:schemeClr val="accent3"/>
                </a:solidFill>
                <a:cs typeface="Arial" pitchFamily="34" charset="0"/>
              </a:rPr>
              <a:t>Education</a:t>
            </a:r>
            <a:endParaRPr lang="ko-KR" altLang="en-US" sz="2400" b="1" dirty="0">
              <a:solidFill>
                <a:schemeClr val="accent3"/>
              </a:solidFill>
              <a:cs typeface="Arial" pitchFamily="34" charset="0"/>
            </a:endParaRPr>
          </a:p>
        </p:txBody>
      </p:sp>
      <p:sp>
        <p:nvSpPr>
          <p:cNvPr id="63" name="TextBox 62">
            <a:extLst>
              <a:ext uri="{FF2B5EF4-FFF2-40B4-BE49-F238E27FC236}">
                <a16:creationId xmlns:a16="http://schemas.microsoft.com/office/drawing/2014/main" id="{00F56028-DB8B-44D7-9297-8EA3E4FD85D0}"/>
              </a:ext>
            </a:extLst>
          </p:cNvPr>
          <p:cNvSpPr txBox="1"/>
          <p:nvPr/>
        </p:nvSpPr>
        <p:spPr>
          <a:xfrm>
            <a:off x="6645880" y="2127509"/>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03</a:t>
            </a:r>
            <a:endParaRPr lang="ko-KR" altLang="en-US" sz="2800" b="1" dirty="0">
              <a:solidFill>
                <a:schemeClr val="bg1"/>
              </a:solidFill>
              <a:cs typeface="Arial" pitchFamily="34" charset="0"/>
            </a:endParaRPr>
          </a:p>
        </p:txBody>
      </p:sp>
      <p:sp>
        <p:nvSpPr>
          <p:cNvPr id="64" name="Rounded Rectangle 78">
            <a:extLst>
              <a:ext uri="{FF2B5EF4-FFF2-40B4-BE49-F238E27FC236}">
                <a16:creationId xmlns:a16="http://schemas.microsoft.com/office/drawing/2014/main" id="{676F6070-24AD-4D7E-802B-A6734E33582B}"/>
              </a:ext>
            </a:extLst>
          </p:cNvPr>
          <p:cNvSpPr/>
          <p:nvPr/>
        </p:nvSpPr>
        <p:spPr>
          <a:xfrm>
            <a:off x="9032868" y="1770566"/>
            <a:ext cx="2152726" cy="4284724"/>
          </a:xfrm>
          <a:prstGeom prst="roundRect">
            <a:avLst>
              <a:gd name="adj" fmla="val 7734"/>
            </a:avLst>
          </a:prstGeom>
          <a:solidFill>
            <a:schemeClr val="bg1"/>
          </a:solidFill>
          <a:ln w="25400">
            <a:solidFill>
              <a:schemeClr val="accent4"/>
            </a:solidFill>
          </a:ln>
          <a:effectLst/>
        </p:spPr>
        <p:txBody>
          <a:bodyPr vert="horz" wrap="square" lIns="91440" tIns="45720" rIns="91440" bIns="45720" numCol="1" anchor="t" anchorCtr="0" compatLnSpc="1">
            <a:prstTxWarp prst="textNoShape">
              <a:avLst/>
            </a:prstTxWarp>
          </a:bodyPr>
          <a:lstStyle/>
          <a:p>
            <a:endParaRPr lang="ko-KR" altLang="en-US" sz="2700"/>
          </a:p>
        </p:txBody>
      </p:sp>
      <p:sp>
        <p:nvSpPr>
          <p:cNvPr id="75" name="Rectangle 74">
            <a:extLst>
              <a:ext uri="{FF2B5EF4-FFF2-40B4-BE49-F238E27FC236}">
                <a16:creationId xmlns:a16="http://schemas.microsoft.com/office/drawing/2014/main" id="{DF92240F-9426-4459-961B-946E9397F0BD}"/>
              </a:ext>
            </a:extLst>
          </p:cNvPr>
          <p:cNvSpPr/>
          <p:nvPr/>
        </p:nvSpPr>
        <p:spPr>
          <a:xfrm>
            <a:off x="4234848" y="1950834"/>
            <a:ext cx="981434" cy="8640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7" name="TextBox 56">
            <a:extLst>
              <a:ext uri="{FF2B5EF4-FFF2-40B4-BE49-F238E27FC236}">
                <a16:creationId xmlns:a16="http://schemas.microsoft.com/office/drawing/2014/main" id="{E07BBAD1-7EBC-4E45-AE20-2B920F2D7751}"/>
              </a:ext>
            </a:extLst>
          </p:cNvPr>
          <p:cNvSpPr txBox="1"/>
          <p:nvPr/>
        </p:nvSpPr>
        <p:spPr>
          <a:xfrm>
            <a:off x="4401529" y="2121272"/>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02</a:t>
            </a:r>
            <a:endParaRPr lang="ko-KR" altLang="en-US" sz="2800" b="1" dirty="0">
              <a:solidFill>
                <a:schemeClr val="bg1"/>
              </a:solidFill>
              <a:cs typeface="Arial" pitchFamily="34" charset="0"/>
            </a:endParaRPr>
          </a:p>
        </p:txBody>
      </p:sp>
      <p:sp>
        <p:nvSpPr>
          <p:cNvPr id="76" name="Rectangle 75">
            <a:extLst>
              <a:ext uri="{FF2B5EF4-FFF2-40B4-BE49-F238E27FC236}">
                <a16:creationId xmlns:a16="http://schemas.microsoft.com/office/drawing/2014/main" id="{DF92240F-9426-4459-961B-946E9397F0BD}"/>
              </a:ext>
            </a:extLst>
          </p:cNvPr>
          <p:cNvSpPr/>
          <p:nvPr/>
        </p:nvSpPr>
        <p:spPr>
          <a:xfrm>
            <a:off x="6912947" y="1950834"/>
            <a:ext cx="981434" cy="86409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TextBox 76">
            <a:extLst>
              <a:ext uri="{FF2B5EF4-FFF2-40B4-BE49-F238E27FC236}">
                <a16:creationId xmlns:a16="http://schemas.microsoft.com/office/drawing/2014/main" id="{E07BBAD1-7EBC-4E45-AE20-2B920F2D7751}"/>
              </a:ext>
            </a:extLst>
          </p:cNvPr>
          <p:cNvSpPr txBox="1"/>
          <p:nvPr/>
        </p:nvSpPr>
        <p:spPr>
          <a:xfrm>
            <a:off x="7079628" y="2124631"/>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03</a:t>
            </a:r>
            <a:endParaRPr lang="ko-KR" altLang="en-US" sz="2800" b="1" dirty="0">
              <a:solidFill>
                <a:schemeClr val="bg1"/>
              </a:solidFill>
              <a:cs typeface="Arial" pitchFamily="34" charset="0"/>
            </a:endParaRPr>
          </a:p>
        </p:txBody>
      </p:sp>
      <p:sp>
        <p:nvSpPr>
          <p:cNvPr id="78" name="Rectangle 77">
            <a:extLst>
              <a:ext uri="{FF2B5EF4-FFF2-40B4-BE49-F238E27FC236}">
                <a16:creationId xmlns:a16="http://schemas.microsoft.com/office/drawing/2014/main" id="{DF92240F-9426-4459-961B-946E9397F0BD}"/>
              </a:ext>
            </a:extLst>
          </p:cNvPr>
          <p:cNvSpPr/>
          <p:nvPr/>
        </p:nvSpPr>
        <p:spPr>
          <a:xfrm>
            <a:off x="9637024" y="1950834"/>
            <a:ext cx="981434" cy="864096"/>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TextBox 78">
            <a:extLst>
              <a:ext uri="{FF2B5EF4-FFF2-40B4-BE49-F238E27FC236}">
                <a16:creationId xmlns:a16="http://schemas.microsoft.com/office/drawing/2014/main" id="{E07BBAD1-7EBC-4E45-AE20-2B920F2D7751}"/>
              </a:ext>
            </a:extLst>
          </p:cNvPr>
          <p:cNvSpPr txBox="1"/>
          <p:nvPr/>
        </p:nvSpPr>
        <p:spPr>
          <a:xfrm>
            <a:off x="9803705" y="2124631"/>
            <a:ext cx="648072" cy="523220"/>
          </a:xfrm>
          <a:prstGeom prst="rect">
            <a:avLst/>
          </a:prstGeom>
          <a:noFill/>
        </p:spPr>
        <p:txBody>
          <a:bodyPr wrap="square" rtlCol="0">
            <a:spAutoFit/>
          </a:bodyPr>
          <a:lstStyle/>
          <a:p>
            <a:pPr algn="ctr"/>
            <a:r>
              <a:rPr lang="en-US" altLang="ko-KR" sz="2800" b="1" dirty="0">
                <a:solidFill>
                  <a:schemeClr val="bg1"/>
                </a:solidFill>
                <a:cs typeface="Arial" pitchFamily="34" charset="0"/>
              </a:rPr>
              <a:t>04</a:t>
            </a:r>
            <a:endParaRPr lang="ko-KR" altLang="en-US" sz="2800" b="1" dirty="0">
              <a:solidFill>
                <a:schemeClr val="bg1"/>
              </a:solidFill>
              <a:cs typeface="Arial" pitchFamily="34" charset="0"/>
            </a:endParaRPr>
          </a:p>
        </p:txBody>
      </p:sp>
      <p:sp>
        <p:nvSpPr>
          <p:cNvPr id="80" name="TextBox 79">
            <a:extLst>
              <a:ext uri="{FF2B5EF4-FFF2-40B4-BE49-F238E27FC236}">
                <a16:creationId xmlns:a16="http://schemas.microsoft.com/office/drawing/2014/main" id="{B4F33A5B-4124-4040-9CE8-2CC7389D865C}"/>
              </a:ext>
            </a:extLst>
          </p:cNvPr>
          <p:cNvSpPr txBox="1"/>
          <p:nvPr/>
        </p:nvSpPr>
        <p:spPr>
          <a:xfrm>
            <a:off x="9288141" y="3026101"/>
            <a:ext cx="1642180"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Imports</a:t>
            </a:r>
            <a:endParaRPr lang="ko-KR" altLang="en-US" sz="2400" b="1" dirty="0">
              <a:solidFill>
                <a:schemeClr val="accent1"/>
              </a:solidFill>
              <a:cs typeface="Arial" pitchFamily="34" charset="0"/>
            </a:endParaRPr>
          </a:p>
        </p:txBody>
      </p:sp>
      <p:pic>
        <p:nvPicPr>
          <p:cNvPr id="1026" name="Picture 2" descr="Image result for financial inclusion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35447" y="4240263"/>
            <a:ext cx="1264752" cy="12647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5478" y="4240263"/>
            <a:ext cx="1559966" cy="120727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digital educatio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31379" y="4240263"/>
            <a:ext cx="1578908" cy="157891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lated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8767" y="4305965"/>
            <a:ext cx="1199050" cy="1199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05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Box 100">
            <a:extLst>
              <a:ext uri="{FF2B5EF4-FFF2-40B4-BE49-F238E27FC236}">
                <a16:creationId xmlns:a16="http://schemas.microsoft.com/office/drawing/2014/main" id="{F5D842C6-31BE-495F-BE59-FAB5E8A2014D}"/>
              </a:ext>
            </a:extLst>
          </p:cNvPr>
          <p:cNvSpPr txBox="1"/>
          <p:nvPr/>
        </p:nvSpPr>
        <p:spPr>
          <a:xfrm>
            <a:off x="1802300" y="119749"/>
            <a:ext cx="9068940" cy="1015663"/>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6000" b="1" i="0" u="none" strike="noStrike" kern="1200" cap="none" spc="0" normalizeH="0" baseline="0" noProof="0" dirty="0">
                <a:ln>
                  <a:noFill/>
                </a:ln>
                <a:solidFill>
                  <a:prstClr val="black"/>
                </a:solidFill>
                <a:effectLst/>
                <a:uLnTx/>
                <a:uFillTx/>
                <a:latin typeface="Arial"/>
                <a:cs typeface="Arial" pitchFamily="34" charset="0"/>
              </a:rPr>
              <a:t>03 Environmental Safety</a:t>
            </a:r>
            <a:endParaRPr kumimoji="0" lang="ko-KR" altLang="en-US" sz="6000" b="1" i="0" u="none" strike="noStrike" kern="1200" cap="none" spc="0" normalizeH="0" baseline="0" noProof="0" dirty="0">
              <a:ln>
                <a:noFill/>
              </a:ln>
              <a:solidFill>
                <a:prstClr val="black"/>
              </a:solidFill>
              <a:effectLst/>
              <a:uLnTx/>
              <a:uFillTx/>
              <a:latin typeface="Arial"/>
              <a:cs typeface="Arial" pitchFamily="34" charset="0"/>
            </a:endParaRPr>
          </a:p>
        </p:txBody>
      </p:sp>
      <p:sp>
        <p:nvSpPr>
          <p:cNvPr id="103" name="Donut 77">
            <a:extLst>
              <a:ext uri="{FF2B5EF4-FFF2-40B4-BE49-F238E27FC236}">
                <a16:creationId xmlns:a16="http://schemas.microsoft.com/office/drawing/2014/main" id="{5072CC74-C16C-44F6-A935-3CFA82A932BB}"/>
              </a:ext>
            </a:extLst>
          </p:cNvPr>
          <p:cNvSpPr/>
          <p:nvPr/>
        </p:nvSpPr>
        <p:spPr>
          <a:xfrm>
            <a:off x="4538898" y="2344764"/>
            <a:ext cx="3114206" cy="3114206"/>
          </a:xfrm>
          <a:prstGeom prst="donut">
            <a:avLst>
              <a:gd name="adj" fmla="val 37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04" name="Oval 103">
            <a:extLst>
              <a:ext uri="{FF2B5EF4-FFF2-40B4-BE49-F238E27FC236}">
                <a16:creationId xmlns:a16="http://schemas.microsoft.com/office/drawing/2014/main" id="{24014247-2F7E-4F81-AFC4-D91B3899E2B0}"/>
              </a:ext>
            </a:extLst>
          </p:cNvPr>
          <p:cNvSpPr/>
          <p:nvPr/>
        </p:nvSpPr>
        <p:spPr>
          <a:xfrm>
            <a:off x="5210434" y="3016300"/>
            <a:ext cx="1771134" cy="1771134"/>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5" name="Donut 26">
            <a:extLst>
              <a:ext uri="{FF2B5EF4-FFF2-40B4-BE49-F238E27FC236}">
                <a16:creationId xmlns:a16="http://schemas.microsoft.com/office/drawing/2014/main" id="{C1A8C9F8-88DF-4B01-B386-B2486DF492BE}"/>
              </a:ext>
            </a:extLst>
          </p:cNvPr>
          <p:cNvSpPr/>
          <p:nvPr/>
        </p:nvSpPr>
        <p:spPr>
          <a:xfrm>
            <a:off x="4187788" y="1993654"/>
            <a:ext cx="3816424" cy="3816424"/>
          </a:xfrm>
          <a:prstGeom prst="donut">
            <a:avLst>
              <a:gd name="adj" fmla="val 37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106" name="Group 105">
            <a:extLst>
              <a:ext uri="{FF2B5EF4-FFF2-40B4-BE49-F238E27FC236}">
                <a16:creationId xmlns:a16="http://schemas.microsoft.com/office/drawing/2014/main" id="{F8CC2237-2FA0-4770-9123-90512F7A19C3}"/>
              </a:ext>
            </a:extLst>
          </p:cNvPr>
          <p:cNvGrpSpPr/>
          <p:nvPr/>
        </p:nvGrpSpPr>
        <p:grpSpPr>
          <a:xfrm>
            <a:off x="4710276" y="1667465"/>
            <a:ext cx="979049" cy="1300403"/>
            <a:chOff x="4710276" y="1667465"/>
            <a:chExt cx="979049" cy="1300403"/>
          </a:xfrm>
        </p:grpSpPr>
        <p:grpSp>
          <p:nvGrpSpPr>
            <p:cNvPr id="107" name="Group 106">
              <a:extLst>
                <a:ext uri="{FF2B5EF4-FFF2-40B4-BE49-F238E27FC236}">
                  <a16:creationId xmlns:a16="http://schemas.microsoft.com/office/drawing/2014/main" id="{3614E731-9BA1-4152-8B28-6B1E74C45A0A}"/>
                </a:ext>
              </a:extLst>
            </p:cNvPr>
            <p:cNvGrpSpPr/>
            <p:nvPr/>
          </p:nvGrpSpPr>
          <p:grpSpPr>
            <a:xfrm rot="19800000">
              <a:off x="4710276" y="1667465"/>
              <a:ext cx="979049" cy="1300403"/>
              <a:chOff x="5093002" y="2426934"/>
              <a:chExt cx="2232248" cy="2964939"/>
            </a:xfrm>
            <a:solidFill>
              <a:schemeClr val="accent4"/>
            </a:solidFill>
          </p:grpSpPr>
          <p:grpSp>
            <p:nvGrpSpPr>
              <p:cNvPr id="109" name="Group 108">
                <a:extLst>
                  <a:ext uri="{FF2B5EF4-FFF2-40B4-BE49-F238E27FC236}">
                    <a16:creationId xmlns:a16="http://schemas.microsoft.com/office/drawing/2014/main" id="{7BCB0A9C-A36E-44F6-91BA-3EA65EA31DE3}"/>
                  </a:ext>
                </a:extLst>
              </p:cNvPr>
              <p:cNvGrpSpPr/>
              <p:nvPr/>
            </p:nvGrpSpPr>
            <p:grpSpPr>
              <a:xfrm>
                <a:off x="5625823" y="4659184"/>
                <a:ext cx="1166607" cy="732689"/>
                <a:chOff x="4964627" y="3703863"/>
                <a:chExt cx="393594" cy="247197"/>
              </a:xfrm>
              <a:grpFill/>
            </p:grpSpPr>
            <p:sp>
              <p:nvSpPr>
                <p:cNvPr id="111" name="Oval 1">
                  <a:extLst>
                    <a:ext uri="{FF2B5EF4-FFF2-40B4-BE49-F238E27FC236}">
                      <a16:creationId xmlns:a16="http://schemas.microsoft.com/office/drawing/2014/main" id="{807FD890-6C69-4BFD-B5A2-5BF3CA40F740}"/>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3" name="Oval 1">
                  <a:extLst>
                    <a:ext uri="{FF2B5EF4-FFF2-40B4-BE49-F238E27FC236}">
                      <a16:creationId xmlns:a16="http://schemas.microsoft.com/office/drawing/2014/main" id="{96ED67CC-FE21-43E5-B67A-C021B50EC04D}"/>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4" name="Oval 1">
                  <a:extLst>
                    <a:ext uri="{FF2B5EF4-FFF2-40B4-BE49-F238E27FC236}">
                      <a16:creationId xmlns:a16="http://schemas.microsoft.com/office/drawing/2014/main" id="{24EEB80F-B00A-4B2C-89BB-EAAC663AFC3A}"/>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10" name="Block Arc 109">
                <a:extLst>
                  <a:ext uri="{FF2B5EF4-FFF2-40B4-BE49-F238E27FC236}">
                    <a16:creationId xmlns:a16="http://schemas.microsoft.com/office/drawing/2014/main" id="{5070D60C-1D5F-424D-9EC9-3BD5CA2B1C06}"/>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108" name="Oval 107">
              <a:extLst>
                <a:ext uri="{FF2B5EF4-FFF2-40B4-BE49-F238E27FC236}">
                  <a16:creationId xmlns:a16="http://schemas.microsoft.com/office/drawing/2014/main" id="{4E098005-C01B-452B-A315-7DB5891BE9FE}"/>
                </a:ext>
              </a:extLst>
            </p:cNvPr>
            <p:cNvSpPr/>
            <p:nvPr/>
          </p:nvSpPr>
          <p:spPr>
            <a:xfrm>
              <a:off x="4783317" y="1842370"/>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115" name="Group 114">
            <a:extLst>
              <a:ext uri="{FF2B5EF4-FFF2-40B4-BE49-F238E27FC236}">
                <a16:creationId xmlns:a16="http://schemas.microsoft.com/office/drawing/2014/main" id="{0BF4B0A0-52C7-4E7D-AC0A-327C818316C7}"/>
              </a:ext>
            </a:extLst>
          </p:cNvPr>
          <p:cNvGrpSpPr/>
          <p:nvPr/>
        </p:nvGrpSpPr>
        <p:grpSpPr>
          <a:xfrm>
            <a:off x="3671313" y="3412343"/>
            <a:ext cx="1300402" cy="979049"/>
            <a:chOff x="3671313" y="3412343"/>
            <a:chExt cx="1300402" cy="979049"/>
          </a:xfrm>
        </p:grpSpPr>
        <p:grpSp>
          <p:nvGrpSpPr>
            <p:cNvPr id="116" name="Group 115">
              <a:extLst>
                <a:ext uri="{FF2B5EF4-FFF2-40B4-BE49-F238E27FC236}">
                  <a16:creationId xmlns:a16="http://schemas.microsoft.com/office/drawing/2014/main" id="{90BE3773-ABE6-4A9E-B7D8-14492DDCD203}"/>
                </a:ext>
              </a:extLst>
            </p:cNvPr>
            <p:cNvGrpSpPr/>
            <p:nvPr/>
          </p:nvGrpSpPr>
          <p:grpSpPr>
            <a:xfrm rot="16200000">
              <a:off x="3831989" y="3251667"/>
              <a:ext cx="979049" cy="1300402"/>
              <a:chOff x="5093002" y="2426934"/>
              <a:chExt cx="2232248" cy="2964939"/>
            </a:xfrm>
            <a:solidFill>
              <a:schemeClr val="accent5"/>
            </a:solidFill>
          </p:grpSpPr>
          <p:grpSp>
            <p:nvGrpSpPr>
              <p:cNvPr id="118" name="Group 117">
                <a:extLst>
                  <a:ext uri="{FF2B5EF4-FFF2-40B4-BE49-F238E27FC236}">
                    <a16:creationId xmlns:a16="http://schemas.microsoft.com/office/drawing/2014/main" id="{B54F3AE3-637E-4E94-A3BF-272926AF563C}"/>
                  </a:ext>
                </a:extLst>
              </p:cNvPr>
              <p:cNvGrpSpPr/>
              <p:nvPr/>
            </p:nvGrpSpPr>
            <p:grpSpPr>
              <a:xfrm>
                <a:off x="5625823" y="4659184"/>
                <a:ext cx="1166607" cy="732689"/>
                <a:chOff x="4964627" y="3703863"/>
                <a:chExt cx="393594" cy="247197"/>
              </a:xfrm>
              <a:grpFill/>
            </p:grpSpPr>
            <p:sp>
              <p:nvSpPr>
                <p:cNvPr id="120" name="Oval 1">
                  <a:extLst>
                    <a:ext uri="{FF2B5EF4-FFF2-40B4-BE49-F238E27FC236}">
                      <a16:creationId xmlns:a16="http://schemas.microsoft.com/office/drawing/2014/main" id="{4DED4937-CA19-4053-B7C8-FC58ACE110FD}"/>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2" name="Oval 1">
                  <a:extLst>
                    <a:ext uri="{FF2B5EF4-FFF2-40B4-BE49-F238E27FC236}">
                      <a16:creationId xmlns:a16="http://schemas.microsoft.com/office/drawing/2014/main" id="{1B466E95-EDCB-4FCC-9626-A10AAE23445C}"/>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3" name="Oval 1">
                  <a:extLst>
                    <a:ext uri="{FF2B5EF4-FFF2-40B4-BE49-F238E27FC236}">
                      <a16:creationId xmlns:a16="http://schemas.microsoft.com/office/drawing/2014/main" id="{3D0F0EFC-F06B-4862-896A-0010A9D5A16B}"/>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19" name="Block Arc 118">
                <a:extLst>
                  <a:ext uri="{FF2B5EF4-FFF2-40B4-BE49-F238E27FC236}">
                    <a16:creationId xmlns:a16="http://schemas.microsoft.com/office/drawing/2014/main" id="{4F95EEA9-EE39-4833-A324-2C823E4498A6}"/>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117" name="Oval 116">
              <a:extLst>
                <a:ext uri="{FF2B5EF4-FFF2-40B4-BE49-F238E27FC236}">
                  <a16:creationId xmlns:a16="http://schemas.microsoft.com/office/drawing/2014/main" id="{0F574DE2-63BE-4D85-9F3A-BE0265F500DC}"/>
                </a:ext>
              </a:extLst>
            </p:cNvPr>
            <p:cNvSpPr/>
            <p:nvPr/>
          </p:nvSpPr>
          <p:spPr>
            <a:xfrm>
              <a:off x="3807045" y="3565723"/>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124" name="Group 123">
            <a:extLst>
              <a:ext uri="{FF2B5EF4-FFF2-40B4-BE49-F238E27FC236}">
                <a16:creationId xmlns:a16="http://schemas.microsoft.com/office/drawing/2014/main" id="{D1B8E89C-A236-4C8A-8CB1-E76F4049F931}"/>
              </a:ext>
            </a:extLst>
          </p:cNvPr>
          <p:cNvGrpSpPr/>
          <p:nvPr/>
        </p:nvGrpSpPr>
        <p:grpSpPr>
          <a:xfrm>
            <a:off x="4710276" y="4802101"/>
            <a:ext cx="979049" cy="1300403"/>
            <a:chOff x="4710276" y="4802101"/>
            <a:chExt cx="979049" cy="1300403"/>
          </a:xfrm>
        </p:grpSpPr>
        <p:grpSp>
          <p:nvGrpSpPr>
            <p:cNvPr id="125" name="Group 124">
              <a:extLst>
                <a:ext uri="{FF2B5EF4-FFF2-40B4-BE49-F238E27FC236}">
                  <a16:creationId xmlns:a16="http://schemas.microsoft.com/office/drawing/2014/main" id="{EF4BFA2F-D7F3-4FFC-996A-998EBCE1C240}"/>
                </a:ext>
              </a:extLst>
            </p:cNvPr>
            <p:cNvGrpSpPr/>
            <p:nvPr/>
          </p:nvGrpSpPr>
          <p:grpSpPr>
            <a:xfrm rot="12600000">
              <a:off x="4710276" y="4802101"/>
              <a:ext cx="979049" cy="1300403"/>
              <a:chOff x="5093002" y="2426934"/>
              <a:chExt cx="2232248" cy="2964939"/>
            </a:xfrm>
            <a:solidFill>
              <a:schemeClr val="accent6"/>
            </a:solidFill>
          </p:grpSpPr>
          <p:grpSp>
            <p:nvGrpSpPr>
              <p:cNvPr id="127" name="Group 126">
                <a:extLst>
                  <a:ext uri="{FF2B5EF4-FFF2-40B4-BE49-F238E27FC236}">
                    <a16:creationId xmlns:a16="http://schemas.microsoft.com/office/drawing/2014/main" id="{BE92B638-F29E-4CFB-9DB7-5F62E101F03B}"/>
                  </a:ext>
                </a:extLst>
              </p:cNvPr>
              <p:cNvGrpSpPr/>
              <p:nvPr/>
            </p:nvGrpSpPr>
            <p:grpSpPr>
              <a:xfrm>
                <a:off x="5625823" y="4659184"/>
                <a:ext cx="1166607" cy="732689"/>
                <a:chOff x="4964627" y="3703863"/>
                <a:chExt cx="393594" cy="247197"/>
              </a:xfrm>
              <a:grpFill/>
            </p:grpSpPr>
            <p:sp>
              <p:nvSpPr>
                <p:cNvPr id="129" name="Oval 1">
                  <a:extLst>
                    <a:ext uri="{FF2B5EF4-FFF2-40B4-BE49-F238E27FC236}">
                      <a16:creationId xmlns:a16="http://schemas.microsoft.com/office/drawing/2014/main" id="{2769D390-C98B-4543-9222-CEC37A0419FB}"/>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1" name="Oval 1">
                  <a:extLst>
                    <a:ext uri="{FF2B5EF4-FFF2-40B4-BE49-F238E27FC236}">
                      <a16:creationId xmlns:a16="http://schemas.microsoft.com/office/drawing/2014/main" id="{F414987A-76A1-4CBD-AFE2-3D69308BB141}"/>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2" name="Oval 1">
                  <a:extLst>
                    <a:ext uri="{FF2B5EF4-FFF2-40B4-BE49-F238E27FC236}">
                      <a16:creationId xmlns:a16="http://schemas.microsoft.com/office/drawing/2014/main" id="{464ABF28-570E-49A4-8FB4-C4F77499E236}"/>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28" name="Block Arc 127">
                <a:extLst>
                  <a:ext uri="{FF2B5EF4-FFF2-40B4-BE49-F238E27FC236}">
                    <a16:creationId xmlns:a16="http://schemas.microsoft.com/office/drawing/2014/main" id="{64871922-F53D-420D-BAAF-0960336CAC4F}"/>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126" name="Oval 125">
              <a:extLst>
                <a:ext uri="{FF2B5EF4-FFF2-40B4-BE49-F238E27FC236}">
                  <a16:creationId xmlns:a16="http://schemas.microsoft.com/office/drawing/2014/main" id="{6E3D586E-B8B8-44C1-9346-819851E5097E}"/>
                </a:ext>
              </a:extLst>
            </p:cNvPr>
            <p:cNvSpPr/>
            <p:nvPr/>
          </p:nvSpPr>
          <p:spPr>
            <a:xfrm>
              <a:off x="4782464" y="5203112"/>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133" name="Group 132">
            <a:extLst>
              <a:ext uri="{FF2B5EF4-FFF2-40B4-BE49-F238E27FC236}">
                <a16:creationId xmlns:a16="http://schemas.microsoft.com/office/drawing/2014/main" id="{525772BD-00EA-495B-B838-746403706536}"/>
              </a:ext>
            </a:extLst>
          </p:cNvPr>
          <p:cNvGrpSpPr/>
          <p:nvPr/>
        </p:nvGrpSpPr>
        <p:grpSpPr>
          <a:xfrm>
            <a:off x="7250632" y="3411025"/>
            <a:ext cx="1300403" cy="979049"/>
            <a:chOff x="7251952" y="3412343"/>
            <a:chExt cx="1300403" cy="979049"/>
          </a:xfrm>
        </p:grpSpPr>
        <p:grpSp>
          <p:nvGrpSpPr>
            <p:cNvPr id="134" name="Group 133">
              <a:extLst>
                <a:ext uri="{FF2B5EF4-FFF2-40B4-BE49-F238E27FC236}">
                  <a16:creationId xmlns:a16="http://schemas.microsoft.com/office/drawing/2014/main" id="{AA77202B-30C0-4C0D-83CA-53835200ED7B}"/>
                </a:ext>
              </a:extLst>
            </p:cNvPr>
            <p:cNvGrpSpPr/>
            <p:nvPr/>
          </p:nvGrpSpPr>
          <p:grpSpPr>
            <a:xfrm rot="5400000" flipH="1">
              <a:off x="7412629" y="3251666"/>
              <a:ext cx="979049" cy="1300403"/>
              <a:chOff x="5093002" y="2426934"/>
              <a:chExt cx="2232248" cy="2964939"/>
            </a:xfrm>
            <a:solidFill>
              <a:schemeClr val="accent2"/>
            </a:solidFill>
          </p:grpSpPr>
          <p:grpSp>
            <p:nvGrpSpPr>
              <p:cNvPr id="136" name="Group 135">
                <a:extLst>
                  <a:ext uri="{FF2B5EF4-FFF2-40B4-BE49-F238E27FC236}">
                    <a16:creationId xmlns:a16="http://schemas.microsoft.com/office/drawing/2014/main" id="{42BD4E4A-0A51-4B0A-8F30-DABEE4B4053B}"/>
                  </a:ext>
                </a:extLst>
              </p:cNvPr>
              <p:cNvGrpSpPr/>
              <p:nvPr/>
            </p:nvGrpSpPr>
            <p:grpSpPr>
              <a:xfrm>
                <a:off x="5625823" y="4659184"/>
                <a:ext cx="1166607" cy="732689"/>
                <a:chOff x="4964627" y="3703863"/>
                <a:chExt cx="393594" cy="247197"/>
              </a:xfrm>
              <a:grpFill/>
            </p:grpSpPr>
            <p:sp>
              <p:nvSpPr>
                <p:cNvPr id="138" name="Oval 1">
                  <a:extLst>
                    <a:ext uri="{FF2B5EF4-FFF2-40B4-BE49-F238E27FC236}">
                      <a16:creationId xmlns:a16="http://schemas.microsoft.com/office/drawing/2014/main" id="{49CA30CB-9765-4E73-9E8F-A6BB873F0C8B}"/>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0" name="Oval 1">
                  <a:extLst>
                    <a:ext uri="{FF2B5EF4-FFF2-40B4-BE49-F238E27FC236}">
                      <a16:creationId xmlns:a16="http://schemas.microsoft.com/office/drawing/2014/main" id="{A4ED505A-98A2-442E-A583-D2545CAC48C1}"/>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1" name="Oval 1">
                  <a:extLst>
                    <a:ext uri="{FF2B5EF4-FFF2-40B4-BE49-F238E27FC236}">
                      <a16:creationId xmlns:a16="http://schemas.microsoft.com/office/drawing/2014/main" id="{C6F6862F-DA41-403A-97C7-C6F2CFD1A581}"/>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37" name="Block Arc 136">
                <a:extLst>
                  <a:ext uri="{FF2B5EF4-FFF2-40B4-BE49-F238E27FC236}">
                    <a16:creationId xmlns:a16="http://schemas.microsoft.com/office/drawing/2014/main" id="{805C344F-D5FF-4132-9F82-B67C8B60A67A}"/>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135" name="Oval 134">
              <a:extLst>
                <a:ext uri="{FF2B5EF4-FFF2-40B4-BE49-F238E27FC236}">
                  <a16:creationId xmlns:a16="http://schemas.microsoft.com/office/drawing/2014/main" id="{CE8AA7BE-F87B-4365-B567-349E40E8A0CF}"/>
                </a:ext>
              </a:extLst>
            </p:cNvPr>
            <p:cNvSpPr/>
            <p:nvPr/>
          </p:nvSpPr>
          <p:spPr>
            <a:xfrm>
              <a:off x="7714086" y="3565723"/>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142" name="Group 141">
            <a:extLst>
              <a:ext uri="{FF2B5EF4-FFF2-40B4-BE49-F238E27FC236}">
                <a16:creationId xmlns:a16="http://schemas.microsoft.com/office/drawing/2014/main" id="{8675DA78-136A-4A3C-B1C6-90B64000A3CD}"/>
              </a:ext>
            </a:extLst>
          </p:cNvPr>
          <p:cNvGrpSpPr/>
          <p:nvPr/>
        </p:nvGrpSpPr>
        <p:grpSpPr>
          <a:xfrm>
            <a:off x="7627319" y="1725245"/>
            <a:ext cx="4012182" cy="1605816"/>
            <a:chOff x="2585959" y="4284440"/>
            <a:chExt cx="3198123" cy="1411481"/>
          </a:xfrm>
        </p:grpSpPr>
        <p:sp>
          <p:nvSpPr>
            <p:cNvPr id="143" name="TextBox 142">
              <a:extLst>
                <a:ext uri="{FF2B5EF4-FFF2-40B4-BE49-F238E27FC236}">
                  <a16:creationId xmlns:a16="http://schemas.microsoft.com/office/drawing/2014/main" id="{A56AC93F-F78C-4B3B-B95E-FDFC863AD18A}"/>
                </a:ext>
              </a:extLst>
            </p:cNvPr>
            <p:cNvSpPr txBox="1"/>
            <p:nvPr/>
          </p:nvSpPr>
          <p:spPr>
            <a:xfrm>
              <a:off x="2585959" y="4618703"/>
              <a:ext cx="3198123" cy="1077218"/>
            </a:xfrm>
            <a:prstGeom prst="rect">
              <a:avLst/>
            </a:prstGeom>
            <a:noFill/>
          </p:spPr>
          <p:txBody>
            <a:bodyPr wrap="square" rtlCol="0">
              <a:spAutoFit/>
            </a:bodyPr>
            <a:lstStyle>
              <a:defPPr>
                <a:defRPr lang="en-US"/>
              </a:defPPr>
              <a:lvl1pPr algn="ctr">
                <a:defRPr sz="1600">
                  <a:cs typeface="Arial" pitchFamily="34" charset="0"/>
                </a:defRPr>
              </a:lvl1pPr>
            </a:lstStyle>
            <a:p>
              <a:r>
                <a:rPr lang="en-US" dirty="0"/>
                <a:t>o Carcinogenic (lung cancer)</a:t>
              </a:r>
            </a:p>
            <a:p>
              <a:r>
                <a:rPr lang="en-US" dirty="0"/>
                <a:t>o Inhalation of fumes and dust. Causes chronic beryllium disease or beryllicosis.</a:t>
              </a:r>
            </a:p>
            <a:p>
              <a:r>
                <a:rPr lang="en-US" dirty="0"/>
                <a:t>o Skin diseases such as warts.</a:t>
              </a:r>
              <a:endParaRPr lang="ko-KR" altLang="en-US" dirty="0"/>
            </a:p>
          </p:txBody>
        </p:sp>
        <p:sp>
          <p:nvSpPr>
            <p:cNvPr id="144" name="TextBox 143">
              <a:extLst>
                <a:ext uri="{FF2B5EF4-FFF2-40B4-BE49-F238E27FC236}">
                  <a16:creationId xmlns:a16="http://schemas.microsoft.com/office/drawing/2014/main" id="{9E85CA80-75EA-45CB-A9F6-2F9363EC405F}"/>
                </a:ext>
              </a:extLst>
            </p:cNvPr>
            <p:cNvSpPr txBox="1"/>
            <p:nvPr/>
          </p:nvSpPr>
          <p:spPr>
            <a:xfrm>
              <a:off x="3016537" y="4284440"/>
              <a:ext cx="2336966" cy="369332"/>
            </a:xfrm>
            <a:prstGeom prst="rect">
              <a:avLst/>
            </a:prstGeom>
            <a:noFill/>
          </p:spPr>
          <p:txBody>
            <a:bodyPr wrap="square" rtlCol="0">
              <a:spAutoFit/>
            </a:bodyPr>
            <a:lstStyle>
              <a:defPPr>
                <a:defRPr lang="en-US"/>
              </a:defPPr>
              <a:lvl1pPr>
                <a:defRPr b="1">
                  <a:solidFill>
                    <a:schemeClr val="tx1">
                      <a:lumMod val="75000"/>
                      <a:lumOff val="25000"/>
                    </a:schemeClr>
                  </a:solidFill>
                  <a:cs typeface="Arial" pitchFamily="34" charset="0"/>
                </a:defRPr>
              </a:lvl1pPr>
            </a:lstStyle>
            <a:p>
              <a:pPr algn="ctr"/>
              <a:r>
                <a:rPr lang="en-US" dirty="0">
                  <a:solidFill>
                    <a:schemeClr val="accent3"/>
                  </a:solidFill>
                </a:rPr>
                <a:t>Beryllium (Be)</a:t>
              </a:r>
              <a:endParaRPr lang="ko-KR" altLang="en-US" dirty="0">
                <a:solidFill>
                  <a:schemeClr val="accent3"/>
                </a:solidFill>
              </a:endParaRPr>
            </a:p>
          </p:txBody>
        </p:sp>
      </p:grpSp>
      <p:grpSp>
        <p:nvGrpSpPr>
          <p:cNvPr id="145" name="Group 144">
            <a:extLst>
              <a:ext uri="{FF2B5EF4-FFF2-40B4-BE49-F238E27FC236}">
                <a16:creationId xmlns:a16="http://schemas.microsoft.com/office/drawing/2014/main" id="{AB199795-79E3-4CF5-8191-DD4B17397FAE}"/>
              </a:ext>
            </a:extLst>
          </p:cNvPr>
          <p:cNvGrpSpPr/>
          <p:nvPr/>
        </p:nvGrpSpPr>
        <p:grpSpPr>
          <a:xfrm>
            <a:off x="8529146" y="3431383"/>
            <a:ext cx="2929484" cy="1755471"/>
            <a:chOff x="2551705" y="4283314"/>
            <a:chExt cx="2336966" cy="1600438"/>
          </a:xfrm>
        </p:grpSpPr>
        <p:sp>
          <p:nvSpPr>
            <p:cNvPr id="146" name="TextBox 145">
              <a:extLst>
                <a:ext uri="{FF2B5EF4-FFF2-40B4-BE49-F238E27FC236}">
                  <a16:creationId xmlns:a16="http://schemas.microsoft.com/office/drawing/2014/main" id="{DE2213B3-CFE8-4BBE-81E9-DCCD38B12AAA}"/>
                </a:ext>
              </a:extLst>
            </p:cNvPr>
            <p:cNvSpPr txBox="1"/>
            <p:nvPr/>
          </p:nvSpPr>
          <p:spPr>
            <a:xfrm>
              <a:off x="2551707" y="4560313"/>
              <a:ext cx="2336964" cy="1323439"/>
            </a:xfrm>
            <a:prstGeom prst="rect">
              <a:avLst/>
            </a:prstGeom>
            <a:noFill/>
          </p:spPr>
          <p:txBody>
            <a:bodyPr wrap="square" rtlCol="0">
              <a:spAutoFit/>
            </a:bodyPr>
            <a:lstStyle>
              <a:defPPr>
                <a:defRPr lang="en-US"/>
              </a:defPPr>
              <a:lvl1pPr algn="ctr">
                <a:defRPr sz="1600">
                  <a:cs typeface="Arial" pitchFamily="34" charset="0"/>
                </a:defRPr>
              </a:lvl1pPr>
            </a:lstStyle>
            <a:p>
              <a:r>
                <a:rPr lang="en-US" dirty="0"/>
                <a:t>o Reproductive and developmental problems;</a:t>
              </a:r>
            </a:p>
            <a:p>
              <a:r>
                <a:rPr lang="en-US" dirty="0"/>
                <a:t>o Immune system damage;</a:t>
              </a:r>
            </a:p>
            <a:p>
              <a:r>
                <a:rPr lang="en-US" dirty="0"/>
                <a:t>o Interfere with regulatory hormones</a:t>
              </a:r>
              <a:endParaRPr lang="ko-KR" altLang="en-US" dirty="0"/>
            </a:p>
          </p:txBody>
        </p:sp>
        <p:sp>
          <p:nvSpPr>
            <p:cNvPr id="147" name="TextBox 146">
              <a:extLst>
                <a:ext uri="{FF2B5EF4-FFF2-40B4-BE49-F238E27FC236}">
                  <a16:creationId xmlns:a16="http://schemas.microsoft.com/office/drawing/2014/main" id="{C6EA9F25-AE21-4A75-B20C-21ECDFE7FC30}"/>
                </a:ext>
              </a:extLst>
            </p:cNvPr>
            <p:cNvSpPr txBox="1"/>
            <p:nvPr/>
          </p:nvSpPr>
          <p:spPr>
            <a:xfrm>
              <a:off x="2551705" y="4283314"/>
              <a:ext cx="2336966" cy="369332"/>
            </a:xfrm>
            <a:prstGeom prst="rect">
              <a:avLst/>
            </a:prstGeom>
            <a:noFill/>
          </p:spPr>
          <p:txBody>
            <a:bodyPr wrap="square" rtlCol="0">
              <a:spAutoFit/>
            </a:bodyPr>
            <a:lstStyle>
              <a:defPPr>
                <a:defRPr lang="en-US"/>
              </a:defPPr>
              <a:lvl1pPr>
                <a:defRPr b="1">
                  <a:solidFill>
                    <a:schemeClr val="tx1">
                      <a:lumMod val="75000"/>
                      <a:lumOff val="25000"/>
                    </a:schemeClr>
                  </a:solidFill>
                  <a:cs typeface="Arial" pitchFamily="34" charset="0"/>
                </a:defRPr>
              </a:lvl1pPr>
            </a:lstStyle>
            <a:p>
              <a:pPr algn="ctr"/>
              <a:r>
                <a:rPr lang="en-US" dirty="0">
                  <a:solidFill>
                    <a:schemeClr val="accent2"/>
                  </a:solidFill>
                </a:rPr>
                <a:t>Plastics including PVC</a:t>
              </a:r>
              <a:endParaRPr lang="ko-KR" altLang="en-US" dirty="0">
                <a:solidFill>
                  <a:schemeClr val="accent2"/>
                </a:solidFill>
              </a:endParaRPr>
            </a:p>
          </p:txBody>
        </p:sp>
      </p:grpSp>
      <p:grpSp>
        <p:nvGrpSpPr>
          <p:cNvPr id="148" name="Group 147">
            <a:extLst>
              <a:ext uri="{FF2B5EF4-FFF2-40B4-BE49-F238E27FC236}">
                <a16:creationId xmlns:a16="http://schemas.microsoft.com/office/drawing/2014/main" id="{64420BC6-074E-4D18-8D3A-FDE99529E43E}"/>
              </a:ext>
            </a:extLst>
          </p:cNvPr>
          <p:cNvGrpSpPr/>
          <p:nvPr/>
        </p:nvGrpSpPr>
        <p:grpSpPr>
          <a:xfrm>
            <a:off x="756746" y="1700591"/>
            <a:ext cx="3579320" cy="1862416"/>
            <a:chOff x="1895516" y="4264323"/>
            <a:chExt cx="2917977" cy="1681377"/>
          </a:xfrm>
        </p:grpSpPr>
        <p:sp>
          <p:nvSpPr>
            <p:cNvPr id="149" name="TextBox 148">
              <a:extLst>
                <a:ext uri="{FF2B5EF4-FFF2-40B4-BE49-F238E27FC236}">
                  <a16:creationId xmlns:a16="http://schemas.microsoft.com/office/drawing/2014/main" id="{3CDDC6BA-F4F5-49F4-954D-8530DFB29BB9}"/>
                </a:ext>
              </a:extLst>
            </p:cNvPr>
            <p:cNvSpPr txBox="1"/>
            <p:nvPr/>
          </p:nvSpPr>
          <p:spPr>
            <a:xfrm>
              <a:off x="1895516" y="4622261"/>
              <a:ext cx="2917977" cy="1323439"/>
            </a:xfrm>
            <a:prstGeom prst="rect">
              <a:avLst/>
            </a:prstGeom>
            <a:noFill/>
          </p:spPr>
          <p:txBody>
            <a:bodyPr wrap="square" rtlCol="0">
              <a:spAutoFit/>
            </a:bodyPr>
            <a:lstStyle>
              <a:defPPr>
                <a:defRPr lang="en-US"/>
              </a:defPPr>
              <a:lvl1pPr algn="ctr">
                <a:defRPr sz="1600">
                  <a:cs typeface="Arial" pitchFamily="34" charset="0"/>
                </a:defRPr>
              </a:lvl1pPr>
            </a:lstStyle>
            <a:p>
              <a:r>
                <a:rPr lang="en-US" dirty="0"/>
                <a:t>o Damage to central and peripheral nervous systems, blood systems and kidney damage.</a:t>
              </a:r>
            </a:p>
            <a:p>
              <a:r>
                <a:rPr lang="en-US" dirty="0"/>
                <a:t>o Affects brain development of children.</a:t>
              </a:r>
              <a:r>
                <a:rPr lang="en-US" altLang="ko-KR" dirty="0"/>
                <a:t>  </a:t>
              </a:r>
              <a:endParaRPr lang="ko-KR" altLang="en-US" dirty="0"/>
            </a:p>
          </p:txBody>
        </p:sp>
        <p:sp>
          <p:nvSpPr>
            <p:cNvPr id="150" name="TextBox 149">
              <a:extLst>
                <a:ext uri="{FF2B5EF4-FFF2-40B4-BE49-F238E27FC236}">
                  <a16:creationId xmlns:a16="http://schemas.microsoft.com/office/drawing/2014/main" id="{C33EC47E-D2F3-4A1E-84BC-809ED3173F5C}"/>
                </a:ext>
              </a:extLst>
            </p:cNvPr>
            <p:cNvSpPr txBox="1"/>
            <p:nvPr/>
          </p:nvSpPr>
          <p:spPr>
            <a:xfrm>
              <a:off x="2085232" y="4264323"/>
              <a:ext cx="2336966" cy="369332"/>
            </a:xfrm>
            <a:prstGeom prst="rect">
              <a:avLst/>
            </a:prstGeom>
            <a:noFill/>
          </p:spPr>
          <p:txBody>
            <a:bodyPr wrap="square" rtlCol="0">
              <a:spAutoFit/>
            </a:bodyPr>
            <a:lstStyle>
              <a:defPPr>
                <a:defRPr lang="en-US"/>
              </a:defPPr>
              <a:lvl1pPr>
                <a:defRPr sz="1200" b="1">
                  <a:solidFill>
                    <a:schemeClr val="tx1">
                      <a:lumMod val="75000"/>
                      <a:lumOff val="25000"/>
                    </a:schemeClr>
                  </a:solidFill>
                  <a:cs typeface="Arial" pitchFamily="34" charset="0"/>
                </a:defRPr>
              </a:lvl1pPr>
            </a:lstStyle>
            <a:p>
              <a:pPr algn="ctr"/>
              <a:r>
                <a:rPr lang="en-US" sz="1800" dirty="0">
                  <a:solidFill>
                    <a:schemeClr val="accent1"/>
                  </a:solidFill>
                </a:rPr>
                <a:t>Lead (PB)</a:t>
              </a:r>
              <a:endParaRPr lang="ko-KR" altLang="en-US" sz="1800" dirty="0">
                <a:solidFill>
                  <a:schemeClr val="accent1"/>
                </a:solidFill>
              </a:endParaRPr>
            </a:p>
          </p:txBody>
        </p:sp>
      </p:grpSp>
      <p:grpSp>
        <p:nvGrpSpPr>
          <p:cNvPr id="151" name="Group 150">
            <a:extLst>
              <a:ext uri="{FF2B5EF4-FFF2-40B4-BE49-F238E27FC236}">
                <a16:creationId xmlns:a16="http://schemas.microsoft.com/office/drawing/2014/main" id="{579CB4DA-454C-47DD-BEEA-F09D91D13C42}"/>
              </a:ext>
            </a:extLst>
          </p:cNvPr>
          <p:cNvGrpSpPr/>
          <p:nvPr/>
        </p:nvGrpSpPr>
        <p:grpSpPr>
          <a:xfrm>
            <a:off x="204952" y="3446843"/>
            <a:ext cx="3773873" cy="1850371"/>
            <a:chOff x="2198821" y="4298773"/>
            <a:chExt cx="3085923" cy="1625825"/>
          </a:xfrm>
        </p:grpSpPr>
        <p:sp>
          <p:nvSpPr>
            <p:cNvPr id="152" name="TextBox 151">
              <a:extLst>
                <a:ext uri="{FF2B5EF4-FFF2-40B4-BE49-F238E27FC236}">
                  <a16:creationId xmlns:a16="http://schemas.microsoft.com/office/drawing/2014/main" id="{9A95A667-ED7A-47A7-945D-7ADD55E72BA6}"/>
                </a:ext>
              </a:extLst>
            </p:cNvPr>
            <p:cNvSpPr txBox="1"/>
            <p:nvPr/>
          </p:nvSpPr>
          <p:spPr>
            <a:xfrm>
              <a:off x="2198821" y="4601159"/>
              <a:ext cx="2898337" cy="1323439"/>
            </a:xfrm>
            <a:prstGeom prst="rect">
              <a:avLst/>
            </a:prstGeom>
            <a:noFill/>
          </p:spPr>
          <p:txBody>
            <a:bodyPr wrap="square" rtlCol="0">
              <a:spAutoFit/>
            </a:bodyPr>
            <a:lstStyle/>
            <a:p>
              <a:pPr algn="ctr"/>
              <a:r>
                <a:rPr lang="en-US" sz="1600" dirty="0">
                  <a:cs typeface="Arial" pitchFamily="34" charset="0"/>
                </a:rPr>
                <a:t>o Toxic irreversible effects on human health.</a:t>
              </a:r>
            </a:p>
            <a:p>
              <a:pPr algn="ctr"/>
              <a:r>
                <a:rPr lang="en-US" sz="1600" dirty="0">
                  <a:cs typeface="Arial" pitchFamily="34" charset="0"/>
                </a:rPr>
                <a:t>o Accumulates in kidney and liver.</a:t>
              </a:r>
            </a:p>
            <a:p>
              <a:pPr algn="ctr"/>
              <a:r>
                <a:rPr lang="en-US" sz="1600" dirty="0">
                  <a:cs typeface="Arial" pitchFamily="34" charset="0"/>
                </a:rPr>
                <a:t>o Causes neural damage.</a:t>
              </a:r>
            </a:p>
            <a:p>
              <a:pPr algn="ctr"/>
              <a:r>
                <a:rPr lang="en-US" sz="1600" dirty="0">
                  <a:cs typeface="Arial" pitchFamily="34" charset="0"/>
                </a:rPr>
                <a:t>o Teratogenic.</a:t>
              </a:r>
              <a:r>
                <a:rPr lang="en-US" altLang="ko-KR" sz="1600" dirty="0">
                  <a:cs typeface="Arial" pitchFamily="34" charset="0"/>
                </a:rPr>
                <a:t> </a:t>
              </a:r>
              <a:endParaRPr lang="ko-KR" altLang="en-US" sz="1600" dirty="0">
                <a:cs typeface="Arial" pitchFamily="34" charset="0"/>
              </a:endParaRPr>
            </a:p>
          </p:txBody>
        </p:sp>
        <p:sp>
          <p:nvSpPr>
            <p:cNvPr id="153" name="TextBox 152">
              <a:extLst>
                <a:ext uri="{FF2B5EF4-FFF2-40B4-BE49-F238E27FC236}">
                  <a16:creationId xmlns:a16="http://schemas.microsoft.com/office/drawing/2014/main" id="{3E5D3FCF-09F2-4D42-858E-8391E32D8A82}"/>
                </a:ext>
              </a:extLst>
            </p:cNvPr>
            <p:cNvSpPr txBox="1"/>
            <p:nvPr/>
          </p:nvSpPr>
          <p:spPr>
            <a:xfrm>
              <a:off x="2947778" y="4298773"/>
              <a:ext cx="2336966" cy="369332"/>
            </a:xfrm>
            <a:prstGeom prst="rect">
              <a:avLst/>
            </a:prstGeom>
            <a:noFill/>
          </p:spPr>
          <p:txBody>
            <a:bodyPr wrap="square" rtlCol="0">
              <a:spAutoFit/>
            </a:bodyPr>
            <a:lstStyle>
              <a:defPPr>
                <a:defRPr lang="en-US"/>
              </a:defPPr>
              <a:lvl1pPr>
                <a:defRPr b="1">
                  <a:solidFill>
                    <a:schemeClr val="tx1">
                      <a:lumMod val="75000"/>
                      <a:lumOff val="25000"/>
                    </a:schemeClr>
                  </a:solidFill>
                  <a:cs typeface="Arial" pitchFamily="34" charset="0"/>
                </a:defRPr>
              </a:lvl1pPr>
            </a:lstStyle>
            <a:p>
              <a:r>
                <a:rPr lang="en-US" dirty="0">
                  <a:solidFill>
                    <a:schemeClr val="accent2"/>
                  </a:solidFill>
                </a:rPr>
                <a:t>Cadmium (CD)</a:t>
              </a:r>
              <a:endParaRPr lang="ko-KR" altLang="en-US" dirty="0">
                <a:solidFill>
                  <a:schemeClr val="accent2"/>
                </a:solidFill>
              </a:endParaRPr>
            </a:p>
          </p:txBody>
        </p:sp>
      </p:grpSp>
      <p:grpSp>
        <p:nvGrpSpPr>
          <p:cNvPr id="154" name="Group 153">
            <a:extLst>
              <a:ext uri="{FF2B5EF4-FFF2-40B4-BE49-F238E27FC236}">
                <a16:creationId xmlns:a16="http://schemas.microsoft.com/office/drawing/2014/main" id="{C8E4AADA-FC84-44A2-AC41-79BFC26C3034}"/>
              </a:ext>
            </a:extLst>
          </p:cNvPr>
          <p:cNvGrpSpPr/>
          <p:nvPr/>
        </p:nvGrpSpPr>
        <p:grpSpPr>
          <a:xfrm>
            <a:off x="1213945" y="5167022"/>
            <a:ext cx="3323353" cy="1186481"/>
            <a:chOff x="2319590" y="4300607"/>
            <a:chExt cx="2663364" cy="1133725"/>
          </a:xfrm>
        </p:grpSpPr>
        <p:sp>
          <p:nvSpPr>
            <p:cNvPr id="155" name="TextBox 154">
              <a:extLst>
                <a:ext uri="{FF2B5EF4-FFF2-40B4-BE49-F238E27FC236}">
                  <a16:creationId xmlns:a16="http://schemas.microsoft.com/office/drawing/2014/main" id="{F2AB6624-E703-458D-BB1F-41DD4A9C2A45}"/>
                </a:ext>
              </a:extLst>
            </p:cNvPr>
            <p:cNvSpPr txBox="1"/>
            <p:nvPr/>
          </p:nvSpPr>
          <p:spPr>
            <a:xfrm>
              <a:off x="2319590" y="4603335"/>
              <a:ext cx="2663364" cy="830997"/>
            </a:xfrm>
            <a:prstGeom prst="rect">
              <a:avLst/>
            </a:prstGeom>
            <a:noFill/>
          </p:spPr>
          <p:txBody>
            <a:bodyPr wrap="square" rtlCol="0">
              <a:spAutoFit/>
            </a:bodyPr>
            <a:lstStyle>
              <a:defPPr>
                <a:defRPr lang="en-US"/>
              </a:defPPr>
              <a:lvl1pPr algn="ctr">
                <a:defRPr sz="1600">
                  <a:cs typeface="Arial" pitchFamily="34" charset="0"/>
                </a:defRPr>
              </a:lvl1pPr>
            </a:lstStyle>
            <a:p>
              <a:r>
                <a:rPr lang="en-US" dirty="0"/>
                <a:t>o Chronic damage to the brain.</a:t>
              </a:r>
            </a:p>
            <a:p>
              <a:r>
                <a:rPr lang="en-US" dirty="0"/>
                <a:t>o Respiratory and skin disorders due to bioaccumulation in fishes.</a:t>
              </a:r>
              <a:r>
                <a:rPr lang="en-US" altLang="ko-KR" dirty="0"/>
                <a:t>  </a:t>
              </a:r>
              <a:endParaRPr lang="ko-KR" altLang="en-US" dirty="0"/>
            </a:p>
          </p:txBody>
        </p:sp>
        <p:sp>
          <p:nvSpPr>
            <p:cNvPr id="156" name="TextBox 155">
              <a:extLst>
                <a:ext uri="{FF2B5EF4-FFF2-40B4-BE49-F238E27FC236}">
                  <a16:creationId xmlns:a16="http://schemas.microsoft.com/office/drawing/2014/main" id="{98E899AE-D1A4-4CE0-80D5-211A2D21663E}"/>
                </a:ext>
              </a:extLst>
            </p:cNvPr>
            <p:cNvSpPr txBox="1"/>
            <p:nvPr/>
          </p:nvSpPr>
          <p:spPr>
            <a:xfrm>
              <a:off x="2454578" y="4300607"/>
              <a:ext cx="2336966" cy="369332"/>
            </a:xfrm>
            <a:prstGeom prst="rect">
              <a:avLst/>
            </a:prstGeom>
            <a:noFill/>
          </p:spPr>
          <p:txBody>
            <a:bodyPr wrap="square" rtlCol="0">
              <a:spAutoFit/>
            </a:bodyPr>
            <a:lstStyle>
              <a:defPPr>
                <a:defRPr lang="en-US"/>
              </a:defPPr>
              <a:lvl1pPr>
                <a:defRPr b="1">
                  <a:solidFill>
                    <a:schemeClr val="tx1">
                      <a:lumMod val="75000"/>
                      <a:lumOff val="25000"/>
                    </a:schemeClr>
                  </a:solidFill>
                  <a:cs typeface="Arial" pitchFamily="34" charset="0"/>
                </a:defRPr>
              </a:lvl1pPr>
            </a:lstStyle>
            <a:p>
              <a:pPr algn="ctr"/>
              <a:r>
                <a:rPr lang="en-US" dirty="0">
                  <a:solidFill>
                    <a:schemeClr val="accent3"/>
                  </a:solidFill>
                </a:rPr>
                <a:t>Mercury (Hg)</a:t>
              </a:r>
              <a:endParaRPr lang="ko-KR" altLang="en-US" dirty="0">
                <a:solidFill>
                  <a:schemeClr val="accent3"/>
                </a:solidFill>
              </a:endParaRPr>
            </a:p>
          </p:txBody>
        </p:sp>
      </p:grpSp>
      <p:grpSp>
        <p:nvGrpSpPr>
          <p:cNvPr id="157" name="Group 156">
            <a:extLst>
              <a:ext uri="{FF2B5EF4-FFF2-40B4-BE49-F238E27FC236}">
                <a16:creationId xmlns:a16="http://schemas.microsoft.com/office/drawing/2014/main" id="{FC798CAF-2C5D-45F7-A4B9-FE3DBEF38B4C}"/>
              </a:ext>
            </a:extLst>
          </p:cNvPr>
          <p:cNvGrpSpPr/>
          <p:nvPr/>
        </p:nvGrpSpPr>
        <p:grpSpPr>
          <a:xfrm>
            <a:off x="7614746" y="5078561"/>
            <a:ext cx="3664076" cy="1164584"/>
            <a:chOff x="2551706" y="4212146"/>
            <a:chExt cx="2955285" cy="932942"/>
          </a:xfrm>
        </p:grpSpPr>
        <p:sp>
          <p:nvSpPr>
            <p:cNvPr id="158" name="TextBox 157">
              <a:extLst>
                <a:ext uri="{FF2B5EF4-FFF2-40B4-BE49-F238E27FC236}">
                  <a16:creationId xmlns:a16="http://schemas.microsoft.com/office/drawing/2014/main" id="{C7F8BD5F-0F6E-4AC5-8EA4-8A66A601A954}"/>
                </a:ext>
              </a:extLst>
            </p:cNvPr>
            <p:cNvSpPr txBox="1"/>
            <p:nvPr/>
          </p:nvSpPr>
          <p:spPr>
            <a:xfrm>
              <a:off x="2551706" y="4560313"/>
              <a:ext cx="2357002" cy="584775"/>
            </a:xfrm>
            <a:prstGeom prst="rect">
              <a:avLst/>
            </a:prstGeom>
            <a:noFill/>
          </p:spPr>
          <p:txBody>
            <a:bodyPr wrap="square" rtlCol="0">
              <a:spAutoFit/>
            </a:bodyPr>
            <a:lstStyle>
              <a:defPPr>
                <a:defRPr lang="en-US"/>
              </a:defPPr>
              <a:lvl1pPr algn="ctr">
                <a:defRPr sz="1600">
                  <a:cs typeface="Arial" pitchFamily="34" charset="0"/>
                </a:defRPr>
              </a:lvl1pPr>
            </a:lstStyle>
            <a:p>
              <a:r>
                <a:rPr lang="en-US" dirty="0"/>
                <a:t>o Asthmatic bronchitis.</a:t>
              </a:r>
            </a:p>
            <a:p>
              <a:r>
                <a:rPr lang="en-US" dirty="0"/>
                <a:t>o DNA damage.</a:t>
              </a:r>
              <a:r>
                <a:rPr lang="en-US" altLang="ko-KR" dirty="0"/>
                <a:t> </a:t>
              </a:r>
              <a:endParaRPr lang="ko-KR" altLang="en-US" dirty="0"/>
            </a:p>
          </p:txBody>
        </p:sp>
        <p:sp>
          <p:nvSpPr>
            <p:cNvPr id="159" name="TextBox 158">
              <a:extLst>
                <a:ext uri="{FF2B5EF4-FFF2-40B4-BE49-F238E27FC236}">
                  <a16:creationId xmlns:a16="http://schemas.microsoft.com/office/drawing/2014/main" id="{3D5E17B4-8FBA-491A-99DF-58C7F7CC39D3}"/>
                </a:ext>
              </a:extLst>
            </p:cNvPr>
            <p:cNvSpPr txBox="1"/>
            <p:nvPr/>
          </p:nvSpPr>
          <p:spPr>
            <a:xfrm>
              <a:off x="2561847" y="4212146"/>
              <a:ext cx="2945144" cy="369332"/>
            </a:xfrm>
            <a:prstGeom prst="rect">
              <a:avLst/>
            </a:prstGeom>
            <a:noFill/>
          </p:spPr>
          <p:txBody>
            <a:bodyPr wrap="square" rtlCol="0">
              <a:spAutoFit/>
            </a:bodyPr>
            <a:lstStyle>
              <a:defPPr>
                <a:defRPr lang="en-US"/>
              </a:defPPr>
              <a:lvl1pPr>
                <a:defRPr b="1">
                  <a:solidFill>
                    <a:schemeClr val="tx1">
                      <a:lumMod val="75000"/>
                      <a:lumOff val="25000"/>
                    </a:schemeClr>
                  </a:solidFill>
                  <a:cs typeface="Arial" pitchFamily="34" charset="0"/>
                </a:defRPr>
              </a:lvl1pPr>
            </a:lstStyle>
            <a:p>
              <a:pPr algn="ctr"/>
              <a:r>
                <a:rPr lang="en-US" dirty="0">
                  <a:solidFill>
                    <a:schemeClr val="accent1"/>
                  </a:solidFill>
                </a:rPr>
                <a:t>Hexavalent chromium (Cr) VI</a:t>
              </a:r>
              <a:endParaRPr lang="ko-KR" altLang="en-US" dirty="0">
                <a:solidFill>
                  <a:schemeClr val="accent1"/>
                </a:solidFill>
              </a:endParaRPr>
            </a:p>
          </p:txBody>
        </p:sp>
      </p:grpSp>
      <p:grpSp>
        <p:nvGrpSpPr>
          <p:cNvPr id="164" name="Group 110">
            <a:extLst>
              <a:ext uri="{FF2B5EF4-FFF2-40B4-BE49-F238E27FC236}">
                <a16:creationId xmlns:a16="http://schemas.microsoft.com/office/drawing/2014/main" id="{492F1171-B75E-4855-AD88-0BA2BEBECBF8}"/>
              </a:ext>
            </a:extLst>
          </p:cNvPr>
          <p:cNvGrpSpPr/>
          <p:nvPr/>
        </p:nvGrpSpPr>
        <p:grpSpPr>
          <a:xfrm>
            <a:off x="5632945" y="3413224"/>
            <a:ext cx="874199" cy="965993"/>
            <a:chOff x="4835382" y="73243"/>
            <a:chExt cx="2920830" cy="3227535"/>
          </a:xfrm>
          <a:solidFill>
            <a:schemeClr val="bg1">
              <a:lumMod val="50000"/>
            </a:schemeClr>
          </a:solidFill>
        </p:grpSpPr>
        <p:sp>
          <p:nvSpPr>
            <p:cNvPr id="165" name="Freeform 111">
              <a:extLst>
                <a:ext uri="{FF2B5EF4-FFF2-40B4-BE49-F238E27FC236}">
                  <a16:creationId xmlns:a16="http://schemas.microsoft.com/office/drawing/2014/main" id="{EC372B0D-E19C-460F-B8EA-20FB06B7CDBE}"/>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6" name="Oval 37">
              <a:extLst>
                <a:ext uri="{FF2B5EF4-FFF2-40B4-BE49-F238E27FC236}">
                  <a16:creationId xmlns:a16="http://schemas.microsoft.com/office/drawing/2014/main" id="{21265F18-7D8F-46D6-88A9-210BC99C0C7C}"/>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grpSp>
        <p:nvGrpSpPr>
          <p:cNvPr id="167" name="Group 166">
            <a:extLst>
              <a:ext uri="{FF2B5EF4-FFF2-40B4-BE49-F238E27FC236}">
                <a16:creationId xmlns:a16="http://schemas.microsoft.com/office/drawing/2014/main" id="{5410E5F1-0431-45DB-B3C4-35302B4F8ADD}"/>
              </a:ext>
            </a:extLst>
          </p:cNvPr>
          <p:cNvGrpSpPr/>
          <p:nvPr/>
        </p:nvGrpSpPr>
        <p:grpSpPr>
          <a:xfrm>
            <a:off x="6534341" y="1673453"/>
            <a:ext cx="979049" cy="1300402"/>
            <a:chOff x="6534341" y="1673453"/>
            <a:chExt cx="979049" cy="1300402"/>
          </a:xfrm>
        </p:grpSpPr>
        <p:grpSp>
          <p:nvGrpSpPr>
            <p:cNvPr id="168" name="Group 167">
              <a:extLst>
                <a:ext uri="{FF2B5EF4-FFF2-40B4-BE49-F238E27FC236}">
                  <a16:creationId xmlns:a16="http://schemas.microsoft.com/office/drawing/2014/main" id="{69ED823B-AE6E-4056-BEFA-7AC39707083D}"/>
                </a:ext>
              </a:extLst>
            </p:cNvPr>
            <p:cNvGrpSpPr/>
            <p:nvPr/>
          </p:nvGrpSpPr>
          <p:grpSpPr>
            <a:xfrm rot="1800000" flipH="1">
              <a:off x="6534341" y="1673453"/>
              <a:ext cx="979049" cy="1300402"/>
              <a:chOff x="5093002" y="2426934"/>
              <a:chExt cx="2232248" cy="2964939"/>
            </a:xfrm>
            <a:solidFill>
              <a:schemeClr val="accent3"/>
            </a:solidFill>
          </p:grpSpPr>
          <p:grpSp>
            <p:nvGrpSpPr>
              <p:cNvPr id="170" name="Group 169">
                <a:extLst>
                  <a:ext uri="{FF2B5EF4-FFF2-40B4-BE49-F238E27FC236}">
                    <a16:creationId xmlns:a16="http://schemas.microsoft.com/office/drawing/2014/main" id="{602B7D9A-5645-4788-8585-A9D8BEAA21F4}"/>
                  </a:ext>
                </a:extLst>
              </p:cNvPr>
              <p:cNvGrpSpPr/>
              <p:nvPr/>
            </p:nvGrpSpPr>
            <p:grpSpPr>
              <a:xfrm>
                <a:off x="5625823" y="4659184"/>
                <a:ext cx="1166607" cy="732689"/>
                <a:chOff x="4964627" y="3703863"/>
                <a:chExt cx="393594" cy="247197"/>
              </a:xfrm>
              <a:grpFill/>
            </p:grpSpPr>
            <p:sp>
              <p:nvSpPr>
                <p:cNvPr id="172" name="Oval 1">
                  <a:extLst>
                    <a:ext uri="{FF2B5EF4-FFF2-40B4-BE49-F238E27FC236}">
                      <a16:creationId xmlns:a16="http://schemas.microsoft.com/office/drawing/2014/main" id="{0EA41BBE-8E7A-4D81-B4BE-8787E5C32F78}"/>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4" name="Oval 1">
                  <a:extLst>
                    <a:ext uri="{FF2B5EF4-FFF2-40B4-BE49-F238E27FC236}">
                      <a16:creationId xmlns:a16="http://schemas.microsoft.com/office/drawing/2014/main" id="{E626FDE5-DD8E-4E43-89AB-9EE78BF1FE1F}"/>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5" name="Oval 1">
                  <a:extLst>
                    <a:ext uri="{FF2B5EF4-FFF2-40B4-BE49-F238E27FC236}">
                      <a16:creationId xmlns:a16="http://schemas.microsoft.com/office/drawing/2014/main" id="{DB10601A-1A5D-4E6F-A6E6-443F1594C90C}"/>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71" name="Block Arc 170">
                <a:extLst>
                  <a:ext uri="{FF2B5EF4-FFF2-40B4-BE49-F238E27FC236}">
                    <a16:creationId xmlns:a16="http://schemas.microsoft.com/office/drawing/2014/main" id="{FB89C576-3961-4F7D-9927-46566B178BFC}"/>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solidFill>
                </a:endParaRPr>
              </a:p>
            </p:txBody>
          </p:sp>
        </p:grpSp>
        <p:sp>
          <p:nvSpPr>
            <p:cNvPr id="169" name="Oval 168">
              <a:extLst>
                <a:ext uri="{FF2B5EF4-FFF2-40B4-BE49-F238E27FC236}">
                  <a16:creationId xmlns:a16="http://schemas.microsoft.com/office/drawing/2014/main" id="{9A095E52-F192-4C5A-AB9C-F31B0D3EC705}"/>
                </a:ext>
              </a:extLst>
            </p:cNvPr>
            <p:cNvSpPr/>
            <p:nvPr/>
          </p:nvSpPr>
          <p:spPr>
            <a:xfrm rot="14400000">
              <a:off x="6731526" y="1870429"/>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grpSp>
        <p:nvGrpSpPr>
          <p:cNvPr id="177" name="Group 176">
            <a:extLst>
              <a:ext uri="{FF2B5EF4-FFF2-40B4-BE49-F238E27FC236}">
                <a16:creationId xmlns:a16="http://schemas.microsoft.com/office/drawing/2014/main" id="{A41561CF-AB1A-497F-A840-2D531B61E587}"/>
              </a:ext>
            </a:extLst>
          </p:cNvPr>
          <p:cNvGrpSpPr/>
          <p:nvPr/>
        </p:nvGrpSpPr>
        <p:grpSpPr>
          <a:xfrm>
            <a:off x="6532506" y="4812508"/>
            <a:ext cx="979049" cy="1300403"/>
            <a:chOff x="6532506" y="4812508"/>
            <a:chExt cx="979049" cy="1300403"/>
          </a:xfrm>
        </p:grpSpPr>
        <p:grpSp>
          <p:nvGrpSpPr>
            <p:cNvPr id="178" name="Group 177">
              <a:extLst>
                <a:ext uri="{FF2B5EF4-FFF2-40B4-BE49-F238E27FC236}">
                  <a16:creationId xmlns:a16="http://schemas.microsoft.com/office/drawing/2014/main" id="{278BB461-1189-46BE-80FD-ABADDEB769CB}"/>
                </a:ext>
              </a:extLst>
            </p:cNvPr>
            <p:cNvGrpSpPr/>
            <p:nvPr/>
          </p:nvGrpSpPr>
          <p:grpSpPr>
            <a:xfrm rot="9085437" flipH="1">
              <a:off x="6532506" y="4812508"/>
              <a:ext cx="979049" cy="1300403"/>
              <a:chOff x="5093002" y="2426934"/>
              <a:chExt cx="2232248" cy="2964939"/>
            </a:xfrm>
            <a:solidFill>
              <a:schemeClr val="accent1"/>
            </a:solidFill>
          </p:grpSpPr>
          <p:grpSp>
            <p:nvGrpSpPr>
              <p:cNvPr id="180" name="Group 179">
                <a:extLst>
                  <a:ext uri="{FF2B5EF4-FFF2-40B4-BE49-F238E27FC236}">
                    <a16:creationId xmlns:a16="http://schemas.microsoft.com/office/drawing/2014/main" id="{38DE4A9F-0FE1-43DE-B151-53CEF117E494}"/>
                  </a:ext>
                </a:extLst>
              </p:cNvPr>
              <p:cNvGrpSpPr/>
              <p:nvPr/>
            </p:nvGrpSpPr>
            <p:grpSpPr>
              <a:xfrm>
                <a:off x="5625823" y="4659184"/>
                <a:ext cx="1166607" cy="732689"/>
                <a:chOff x="4964627" y="3703863"/>
                <a:chExt cx="393594" cy="247197"/>
              </a:xfrm>
              <a:grpFill/>
            </p:grpSpPr>
            <p:sp>
              <p:nvSpPr>
                <p:cNvPr id="182" name="Oval 1">
                  <a:extLst>
                    <a:ext uri="{FF2B5EF4-FFF2-40B4-BE49-F238E27FC236}">
                      <a16:creationId xmlns:a16="http://schemas.microsoft.com/office/drawing/2014/main" id="{A4361DC5-5C39-4079-A0C6-BBB2ACB36538}"/>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4" name="Oval 1">
                  <a:extLst>
                    <a:ext uri="{FF2B5EF4-FFF2-40B4-BE49-F238E27FC236}">
                      <a16:creationId xmlns:a16="http://schemas.microsoft.com/office/drawing/2014/main" id="{4F283F41-24AA-4568-A54F-491DF437DBFA}"/>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85" name="Oval 1">
                  <a:extLst>
                    <a:ext uri="{FF2B5EF4-FFF2-40B4-BE49-F238E27FC236}">
                      <a16:creationId xmlns:a16="http://schemas.microsoft.com/office/drawing/2014/main" id="{11584B43-099D-41D3-AFCF-81694FACCF69}"/>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81" name="Block Arc 180">
                <a:extLst>
                  <a:ext uri="{FF2B5EF4-FFF2-40B4-BE49-F238E27FC236}">
                    <a16:creationId xmlns:a16="http://schemas.microsoft.com/office/drawing/2014/main" id="{4FD9841F-C33F-41B0-B76F-71D3F469448B}"/>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179" name="Oval 178">
              <a:extLst>
                <a:ext uri="{FF2B5EF4-FFF2-40B4-BE49-F238E27FC236}">
                  <a16:creationId xmlns:a16="http://schemas.microsoft.com/office/drawing/2014/main" id="{A1C331B0-C911-48D5-A6F0-5A8BC71C08C1}"/>
                </a:ext>
              </a:extLst>
            </p:cNvPr>
            <p:cNvSpPr/>
            <p:nvPr/>
          </p:nvSpPr>
          <p:spPr>
            <a:xfrm rot="14400000">
              <a:off x="6744274" y="5239792"/>
              <a:ext cx="672289" cy="6722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pic>
        <p:nvPicPr>
          <p:cNvPr id="1026" name="Picture 2" descr="Image result for kidney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445355">
            <a:off x="4594330" y="1671778"/>
            <a:ext cx="1114424" cy="11144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neural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2323" y="3486266"/>
            <a:ext cx="805574" cy="80557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respiratory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10802" y="5230822"/>
            <a:ext cx="625510" cy="62551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Image result for dna damage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50201"/>
          <a:stretch/>
        </p:blipFill>
        <p:spPr bwMode="auto">
          <a:xfrm>
            <a:off x="6814656" y="5308367"/>
            <a:ext cx="587556" cy="57450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immune system damage ic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25532" y="3521313"/>
            <a:ext cx="709456" cy="70945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lung cancer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77183" y="1808992"/>
            <a:ext cx="645054" cy="645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598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6425C2E0-6CB7-8E4C-B0EE-202B20A8B766}"/>
              </a:ext>
            </a:extLst>
          </p:cNvPr>
          <p:cNvSpPr>
            <a:spLocks noChangeArrowheads="1"/>
          </p:cNvSpPr>
          <p:nvPr/>
        </p:nvSpPr>
        <p:spPr bwMode="auto">
          <a:xfrm>
            <a:off x="2956723" y="479235"/>
            <a:ext cx="6415878" cy="958537"/>
          </a:xfrm>
          <a:custGeom>
            <a:avLst/>
            <a:gdLst>
              <a:gd name="T0" fmla="*/ 9534 w 10303"/>
              <a:gd name="T1" fmla="*/ 1539 h 1540"/>
              <a:gd name="T2" fmla="*/ 769 w 10303"/>
              <a:gd name="T3" fmla="*/ 1539 h 1540"/>
              <a:gd name="T4" fmla="*/ 769 w 10303"/>
              <a:gd name="T5" fmla="*/ 1539 h 1540"/>
              <a:gd name="T6" fmla="*/ 0 w 10303"/>
              <a:gd name="T7" fmla="*/ 769 h 1540"/>
              <a:gd name="T8" fmla="*/ 0 w 10303"/>
              <a:gd name="T9" fmla="*/ 769 h 1540"/>
              <a:gd name="T10" fmla="*/ 0 w 10303"/>
              <a:gd name="T11" fmla="*/ 769 h 1540"/>
              <a:gd name="T12" fmla="*/ 769 w 10303"/>
              <a:gd name="T13" fmla="*/ 0 h 1540"/>
              <a:gd name="T14" fmla="*/ 9534 w 10303"/>
              <a:gd name="T15" fmla="*/ 0 h 1540"/>
              <a:gd name="T16" fmla="*/ 9534 w 10303"/>
              <a:gd name="T17" fmla="*/ 0 h 1540"/>
              <a:gd name="T18" fmla="*/ 10302 w 10303"/>
              <a:gd name="T19" fmla="*/ 769 h 1540"/>
              <a:gd name="T20" fmla="*/ 10302 w 10303"/>
              <a:gd name="T21" fmla="*/ 769 h 1540"/>
              <a:gd name="T22" fmla="*/ 10302 w 10303"/>
              <a:gd name="T23" fmla="*/ 769 h 1540"/>
              <a:gd name="T24" fmla="*/ 9534 w 10303"/>
              <a:gd name="T25" fmla="*/ 1539 h 1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03" h="1540">
                <a:moveTo>
                  <a:pt x="9534" y="1539"/>
                </a:moveTo>
                <a:lnTo>
                  <a:pt x="769" y="1539"/>
                </a:lnTo>
                <a:lnTo>
                  <a:pt x="769" y="1539"/>
                </a:lnTo>
                <a:cubicBezTo>
                  <a:pt x="346" y="1539"/>
                  <a:pt x="0" y="1193"/>
                  <a:pt x="0" y="769"/>
                </a:cubicBezTo>
                <a:lnTo>
                  <a:pt x="0" y="769"/>
                </a:lnTo>
                <a:lnTo>
                  <a:pt x="0" y="769"/>
                </a:lnTo>
                <a:cubicBezTo>
                  <a:pt x="0" y="346"/>
                  <a:pt x="346" y="0"/>
                  <a:pt x="769" y="0"/>
                </a:cubicBezTo>
                <a:lnTo>
                  <a:pt x="9534" y="0"/>
                </a:lnTo>
                <a:lnTo>
                  <a:pt x="9534" y="0"/>
                </a:lnTo>
                <a:cubicBezTo>
                  <a:pt x="9956" y="0"/>
                  <a:pt x="10302" y="346"/>
                  <a:pt x="10302" y="769"/>
                </a:cubicBezTo>
                <a:lnTo>
                  <a:pt x="10302" y="769"/>
                </a:lnTo>
                <a:lnTo>
                  <a:pt x="10302" y="769"/>
                </a:lnTo>
                <a:cubicBezTo>
                  <a:pt x="10302" y="1193"/>
                  <a:pt x="9956" y="1539"/>
                  <a:pt x="9534" y="1539"/>
                </a:cubicBezTo>
              </a:path>
            </a:pathLst>
          </a:custGeom>
          <a:solidFill>
            <a:schemeClr val="tx2">
              <a:alpha val="30000"/>
            </a:schemeClr>
          </a:solidFill>
          <a:ln>
            <a:noFill/>
          </a:ln>
          <a:effectLst/>
        </p:spPr>
        <p:txBody>
          <a:bodyPr wrap="none" anchor="ctr"/>
          <a:lstStyle/>
          <a:p>
            <a:endParaRPr lang="en-US" dirty="0">
              <a:latin typeface="Poppins" pitchFamily="2" charset="77"/>
            </a:endParaRPr>
          </a:p>
        </p:txBody>
      </p:sp>
      <p:sp>
        <p:nvSpPr>
          <p:cNvPr id="16" name="Freeform 3">
            <a:extLst>
              <a:ext uri="{FF2B5EF4-FFF2-40B4-BE49-F238E27FC236}">
                <a16:creationId xmlns:a16="http://schemas.microsoft.com/office/drawing/2014/main" id="{12B6138C-25C8-F547-9385-780307B25C68}"/>
              </a:ext>
            </a:extLst>
          </p:cNvPr>
          <p:cNvSpPr>
            <a:spLocks noChangeArrowheads="1"/>
          </p:cNvSpPr>
          <p:nvPr/>
        </p:nvSpPr>
        <p:spPr bwMode="auto">
          <a:xfrm>
            <a:off x="2816649" y="383108"/>
            <a:ext cx="6418627" cy="958536"/>
          </a:xfrm>
          <a:custGeom>
            <a:avLst/>
            <a:gdLst>
              <a:gd name="T0" fmla="*/ 9533 w 10304"/>
              <a:gd name="T1" fmla="*/ 1538 h 1539"/>
              <a:gd name="T2" fmla="*/ 769 w 10304"/>
              <a:gd name="T3" fmla="*/ 1538 h 1539"/>
              <a:gd name="T4" fmla="*/ 769 w 10304"/>
              <a:gd name="T5" fmla="*/ 1538 h 1539"/>
              <a:gd name="T6" fmla="*/ 0 w 10304"/>
              <a:gd name="T7" fmla="*/ 769 h 1539"/>
              <a:gd name="T8" fmla="*/ 0 w 10304"/>
              <a:gd name="T9" fmla="*/ 769 h 1539"/>
              <a:gd name="T10" fmla="*/ 0 w 10304"/>
              <a:gd name="T11" fmla="*/ 769 h 1539"/>
              <a:gd name="T12" fmla="*/ 769 w 10304"/>
              <a:gd name="T13" fmla="*/ 0 h 1539"/>
              <a:gd name="T14" fmla="*/ 9533 w 10304"/>
              <a:gd name="T15" fmla="*/ 0 h 1539"/>
              <a:gd name="T16" fmla="*/ 9533 w 10304"/>
              <a:gd name="T17" fmla="*/ 0 h 1539"/>
              <a:gd name="T18" fmla="*/ 10303 w 10304"/>
              <a:gd name="T19" fmla="*/ 769 h 1539"/>
              <a:gd name="T20" fmla="*/ 10303 w 10304"/>
              <a:gd name="T21" fmla="*/ 769 h 1539"/>
              <a:gd name="T22" fmla="*/ 10303 w 10304"/>
              <a:gd name="T23" fmla="*/ 769 h 1539"/>
              <a:gd name="T24" fmla="*/ 9533 w 10304"/>
              <a:gd name="T25" fmla="*/ 1538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04" h="1539">
                <a:moveTo>
                  <a:pt x="9533" y="1538"/>
                </a:moveTo>
                <a:lnTo>
                  <a:pt x="769" y="1538"/>
                </a:lnTo>
                <a:lnTo>
                  <a:pt x="769" y="1538"/>
                </a:lnTo>
                <a:cubicBezTo>
                  <a:pt x="346" y="1538"/>
                  <a:pt x="0" y="1192"/>
                  <a:pt x="0" y="769"/>
                </a:cubicBezTo>
                <a:lnTo>
                  <a:pt x="0" y="769"/>
                </a:lnTo>
                <a:lnTo>
                  <a:pt x="0" y="769"/>
                </a:lnTo>
                <a:cubicBezTo>
                  <a:pt x="0" y="346"/>
                  <a:pt x="346" y="0"/>
                  <a:pt x="769" y="0"/>
                </a:cubicBezTo>
                <a:lnTo>
                  <a:pt x="9533" y="0"/>
                </a:lnTo>
                <a:lnTo>
                  <a:pt x="9533" y="0"/>
                </a:lnTo>
                <a:cubicBezTo>
                  <a:pt x="9957" y="0"/>
                  <a:pt x="10303" y="346"/>
                  <a:pt x="10303" y="769"/>
                </a:cubicBezTo>
                <a:lnTo>
                  <a:pt x="10303" y="769"/>
                </a:lnTo>
                <a:lnTo>
                  <a:pt x="10303" y="769"/>
                </a:lnTo>
                <a:cubicBezTo>
                  <a:pt x="10303" y="1192"/>
                  <a:pt x="9957" y="1538"/>
                  <a:pt x="9533" y="1538"/>
                </a:cubicBezTo>
              </a:path>
            </a:pathLst>
          </a:custGeom>
          <a:solidFill>
            <a:schemeClr val="tx2"/>
          </a:solidFill>
          <a:ln>
            <a:noFill/>
          </a:ln>
          <a:effectLst/>
        </p:spPr>
        <p:txBody>
          <a:bodyPr wrap="none" anchor="ctr"/>
          <a:lstStyle/>
          <a:p>
            <a:endParaRPr lang="en-US" dirty="0">
              <a:latin typeface="Poppins" pitchFamily="2" charset="77"/>
            </a:endParaRPr>
          </a:p>
        </p:txBody>
      </p:sp>
      <p:sp>
        <p:nvSpPr>
          <p:cNvPr id="17" name="Freeform 24">
            <a:extLst>
              <a:ext uri="{FF2B5EF4-FFF2-40B4-BE49-F238E27FC236}">
                <a16:creationId xmlns:a16="http://schemas.microsoft.com/office/drawing/2014/main" id="{35ADEFB9-9554-734C-A9DD-97128305BC1E}"/>
              </a:ext>
            </a:extLst>
          </p:cNvPr>
          <p:cNvSpPr>
            <a:spLocks noChangeArrowheads="1"/>
          </p:cNvSpPr>
          <p:nvPr/>
        </p:nvSpPr>
        <p:spPr bwMode="auto">
          <a:xfrm>
            <a:off x="1781212" y="2168348"/>
            <a:ext cx="8637815" cy="436696"/>
          </a:xfrm>
          <a:custGeom>
            <a:avLst/>
            <a:gdLst>
              <a:gd name="T0" fmla="*/ 0 w 13867"/>
              <a:gd name="T1" fmla="*/ 700 h 701"/>
              <a:gd name="T2" fmla="*/ 0 w 13867"/>
              <a:gd name="T3" fmla="*/ 700 h 701"/>
              <a:gd name="T4" fmla="*/ 711 w 13867"/>
              <a:gd name="T5" fmla="*/ 0 h 701"/>
              <a:gd name="T6" fmla="*/ 13154 w 13867"/>
              <a:gd name="T7" fmla="*/ 0 h 701"/>
              <a:gd name="T8" fmla="*/ 13154 w 13867"/>
              <a:gd name="T9" fmla="*/ 0 h 701"/>
              <a:gd name="T10" fmla="*/ 13866 w 13867"/>
              <a:gd name="T11" fmla="*/ 700 h 701"/>
            </a:gdLst>
            <a:ahLst/>
            <a:cxnLst>
              <a:cxn ang="0">
                <a:pos x="T0" y="T1"/>
              </a:cxn>
              <a:cxn ang="0">
                <a:pos x="T2" y="T3"/>
              </a:cxn>
              <a:cxn ang="0">
                <a:pos x="T4" y="T5"/>
              </a:cxn>
              <a:cxn ang="0">
                <a:pos x="T6" y="T7"/>
              </a:cxn>
              <a:cxn ang="0">
                <a:pos x="T8" y="T9"/>
              </a:cxn>
              <a:cxn ang="0">
                <a:pos x="T10" y="T11"/>
              </a:cxn>
            </a:cxnLst>
            <a:rect l="0" t="0" r="r" b="b"/>
            <a:pathLst>
              <a:path w="13867" h="701">
                <a:moveTo>
                  <a:pt x="0" y="700"/>
                </a:moveTo>
                <a:lnTo>
                  <a:pt x="0" y="700"/>
                </a:lnTo>
                <a:cubicBezTo>
                  <a:pt x="0" y="315"/>
                  <a:pt x="320" y="0"/>
                  <a:pt x="711" y="0"/>
                </a:cubicBezTo>
                <a:lnTo>
                  <a:pt x="13154" y="0"/>
                </a:lnTo>
                <a:lnTo>
                  <a:pt x="13154" y="0"/>
                </a:lnTo>
                <a:cubicBezTo>
                  <a:pt x="13546" y="0"/>
                  <a:pt x="13866" y="315"/>
                  <a:pt x="13866" y="700"/>
                </a:cubicBezTo>
              </a:path>
            </a:pathLst>
          </a:custGeom>
          <a:noFill/>
          <a:ln w="12700" cap="flat">
            <a:solidFill>
              <a:schemeClr val="tx2"/>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18" name="Line 25">
            <a:extLst>
              <a:ext uri="{FF2B5EF4-FFF2-40B4-BE49-F238E27FC236}">
                <a16:creationId xmlns:a16="http://schemas.microsoft.com/office/drawing/2014/main" id="{E520F2AC-609F-1046-B36C-1CE726119881}"/>
              </a:ext>
            </a:extLst>
          </p:cNvPr>
          <p:cNvSpPr>
            <a:spLocks noChangeShapeType="1"/>
          </p:cNvSpPr>
          <p:nvPr/>
        </p:nvSpPr>
        <p:spPr bwMode="auto">
          <a:xfrm>
            <a:off x="6095999" y="1525662"/>
            <a:ext cx="0" cy="1123327"/>
          </a:xfrm>
          <a:prstGeom prst="line">
            <a:avLst/>
          </a:prstGeom>
          <a:noFill/>
          <a:ln w="127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19" name="Line 26">
            <a:extLst>
              <a:ext uri="{FF2B5EF4-FFF2-40B4-BE49-F238E27FC236}">
                <a16:creationId xmlns:a16="http://schemas.microsoft.com/office/drawing/2014/main" id="{7202B988-BA32-4941-A789-4C942E02BA23}"/>
              </a:ext>
            </a:extLst>
          </p:cNvPr>
          <p:cNvSpPr>
            <a:spLocks noChangeShapeType="1"/>
          </p:cNvSpPr>
          <p:nvPr/>
        </p:nvSpPr>
        <p:spPr bwMode="auto">
          <a:xfrm>
            <a:off x="3967445" y="2168348"/>
            <a:ext cx="0" cy="480641"/>
          </a:xfrm>
          <a:prstGeom prst="line">
            <a:avLst/>
          </a:prstGeom>
          <a:noFill/>
          <a:ln w="127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0" name="Line 27">
            <a:extLst>
              <a:ext uri="{FF2B5EF4-FFF2-40B4-BE49-F238E27FC236}">
                <a16:creationId xmlns:a16="http://schemas.microsoft.com/office/drawing/2014/main" id="{8E98F833-7C49-4348-AA3D-E1E64D63D8F2}"/>
              </a:ext>
            </a:extLst>
          </p:cNvPr>
          <p:cNvSpPr>
            <a:spLocks noChangeShapeType="1"/>
          </p:cNvSpPr>
          <p:nvPr/>
        </p:nvSpPr>
        <p:spPr bwMode="auto">
          <a:xfrm>
            <a:off x="8221808" y="2168348"/>
            <a:ext cx="0" cy="480641"/>
          </a:xfrm>
          <a:prstGeom prst="line">
            <a:avLst/>
          </a:prstGeom>
          <a:noFill/>
          <a:ln w="12700" cap="flat">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1" name="Freeform 28">
            <a:extLst>
              <a:ext uri="{FF2B5EF4-FFF2-40B4-BE49-F238E27FC236}">
                <a16:creationId xmlns:a16="http://schemas.microsoft.com/office/drawing/2014/main" id="{29CC7189-5A8B-F548-AA30-C26B8C9F3860}"/>
              </a:ext>
            </a:extLst>
          </p:cNvPr>
          <p:cNvSpPr>
            <a:spLocks noChangeArrowheads="1"/>
          </p:cNvSpPr>
          <p:nvPr/>
        </p:nvSpPr>
        <p:spPr bwMode="auto">
          <a:xfrm>
            <a:off x="1014931" y="2778077"/>
            <a:ext cx="1601224" cy="1518826"/>
          </a:xfrm>
          <a:custGeom>
            <a:avLst/>
            <a:gdLst>
              <a:gd name="T0" fmla="*/ 2568 w 2569"/>
              <a:gd name="T1" fmla="*/ 1219 h 2440"/>
              <a:gd name="T2" fmla="*/ 2568 w 2569"/>
              <a:gd name="T3" fmla="*/ 1219 h 2440"/>
              <a:gd name="T4" fmla="*/ 1284 w 2569"/>
              <a:gd name="T5" fmla="*/ 2439 h 2440"/>
              <a:gd name="T6" fmla="*/ 1284 w 2569"/>
              <a:gd name="T7" fmla="*/ 2439 h 2440"/>
              <a:gd name="T8" fmla="*/ 0 w 2569"/>
              <a:gd name="T9" fmla="*/ 1219 h 2440"/>
              <a:gd name="T10" fmla="*/ 0 w 2569"/>
              <a:gd name="T11" fmla="*/ 1219 h 2440"/>
              <a:gd name="T12" fmla="*/ 1284 w 2569"/>
              <a:gd name="T13" fmla="*/ 0 h 2440"/>
              <a:gd name="T14" fmla="*/ 1284 w 2569"/>
              <a:gd name="T15" fmla="*/ 0 h 2440"/>
              <a:gd name="T16" fmla="*/ 2568 w 2569"/>
              <a:gd name="T17" fmla="*/ 1219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9" h="2440">
                <a:moveTo>
                  <a:pt x="2568" y="1219"/>
                </a:moveTo>
                <a:lnTo>
                  <a:pt x="2568" y="1219"/>
                </a:lnTo>
                <a:cubicBezTo>
                  <a:pt x="2568" y="1892"/>
                  <a:pt x="1993" y="2439"/>
                  <a:pt x="1284" y="2439"/>
                </a:cubicBezTo>
                <a:lnTo>
                  <a:pt x="1284" y="2439"/>
                </a:lnTo>
                <a:cubicBezTo>
                  <a:pt x="575" y="2439"/>
                  <a:pt x="0" y="1892"/>
                  <a:pt x="0" y="1219"/>
                </a:cubicBezTo>
                <a:lnTo>
                  <a:pt x="0" y="1219"/>
                </a:lnTo>
                <a:cubicBezTo>
                  <a:pt x="0" y="546"/>
                  <a:pt x="575" y="0"/>
                  <a:pt x="1284" y="0"/>
                </a:cubicBezTo>
                <a:lnTo>
                  <a:pt x="1284" y="0"/>
                </a:lnTo>
                <a:cubicBezTo>
                  <a:pt x="1993" y="0"/>
                  <a:pt x="2568" y="546"/>
                  <a:pt x="2568" y="1219"/>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22" name="Freeform 29">
            <a:extLst>
              <a:ext uri="{FF2B5EF4-FFF2-40B4-BE49-F238E27FC236}">
                <a16:creationId xmlns:a16="http://schemas.microsoft.com/office/drawing/2014/main" id="{9C17B9DE-A366-6047-B624-5E47AEEBCB6B}"/>
              </a:ext>
            </a:extLst>
          </p:cNvPr>
          <p:cNvSpPr>
            <a:spLocks noChangeArrowheads="1"/>
          </p:cNvSpPr>
          <p:nvPr/>
        </p:nvSpPr>
        <p:spPr bwMode="auto">
          <a:xfrm>
            <a:off x="1064368" y="2929134"/>
            <a:ext cx="1601224" cy="1518828"/>
          </a:xfrm>
          <a:custGeom>
            <a:avLst/>
            <a:gdLst>
              <a:gd name="T0" fmla="*/ 2568 w 2569"/>
              <a:gd name="T1" fmla="*/ 1219 h 2439"/>
              <a:gd name="T2" fmla="*/ 2568 w 2569"/>
              <a:gd name="T3" fmla="*/ 1219 h 2439"/>
              <a:gd name="T4" fmla="*/ 1285 w 2569"/>
              <a:gd name="T5" fmla="*/ 2438 h 2439"/>
              <a:gd name="T6" fmla="*/ 1285 w 2569"/>
              <a:gd name="T7" fmla="*/ 2438 h 2439"/>
              <a:gd name="T8" fmla="*/ 0 w 2569"/>
              <a:gd name="T9" fmla="*/ 1219 h 2439"/>
              <a:gd name="T10" fmla="*/ 0 w 2569"/>
              <a:gd name="T11" fmla="*/ 1219 h 2439"/>
              <a:gd name="T12" fmla="*/ 1285 w 2569"/>
              <a:gd name="T13" fmla="*/ 0 h 2439"/>
              <a:gd name="T14" fmla="*/ 1285 w 2569"/>
              <a:gd name="T15" fmla="*/ 0 h 2439"/>
              <a:gd name="T16" fmla="*/ 2568 w 2569"/>
              <a:gd name="T17" fmla="*/ 1219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9" h="2439">
                <a:moveTo>
                  <a:pt x="2568" y="1219"/>
                </a:moveTo>
                <a:lnTo>
                  <a:pt x="2568" y="1219"/>
                </a:lnTo>
                <a:cubicBezTo>
                  <a:pt x="2568" y="1892"/>
                  <a:pt x="1993" y="2438"/>
                  <a:pt x="1285" y="2438"/>
                </a:cubicBezTo>
                <a:lnTo>
                  <a:pt x="1285" y="2438"/>
                </a:lnTo>
                <a:cubicBezTo>
                  <a:pt x="575" y="2438"/>
                  <a:pt x="0" y="1892"/>
                  <a:pt x="0" y="1219"/>
                </a:cubicBezTo>
                <a:lnTo>
                  <a:pt x="0" y="1219"/>
                </a:lnTo>
                <a:cubicBezTo>
                  <a:pt x="0" y="546"/>
                  <a:pt x="575" y="0"/>
                  <a:pt x="1285" y="0"/>
                </a:cubicBezTo>
                <a:lnTo>
                  <a:pt x="1285" y="0"/>
                </a:lnTo>
                <a:cubicBezTo>
                  <a:pt x="1993" y="0"/>
                  <a:pt x="2568" y="546"/>
                  <a:pt x="2568" y="1219"/>
                </a:cubicBezTo>
              </a:path>
            </a:pathLst>
          </a:custGeom>
          <a:solidFill>
            <a:schemeClr val="accent1">
              <a:alpha val="20000"/>
            </a:schemeClr>
          </a:solidFill>
          <a:ln>
            <a:noFill/>
          </a:ln>
          <a:effectLst/>
        </p:spPr>
        <p:txBody>
          <a:bodyPr wrap="none" anchor="ctr"/>
          <a:lstStyle/>
          <a:p>
            <a:endParaRPr lang="en-US" dirty="0">
              <a:latin typeface="Poppins" pitchFamily="2" charset="77"/>
            </a:endParaRPr>
          </a:p>
        </p:txBody>
      </p:sp>
      <p:sp>
        <p:nvSpPr>
          <p:cNvPr id="23" name="Freeform 92">
            <a:extLst>
              <a:ext uri="{FF2B5EF4-FFF2-40B4-BE49-F238E27FC236}">
                <a16:creationId xmlns:a16="http://schemas.microsoft.com/office/drawing/2014/main" id="{1D1A93E5-EA92-1145-97A2-FD892DB7D22E}"/>
              </a:ext>
            </a:extLst>
          </p:cNvPr>
          <p:cNvSpPr>
            <a:spLocks noChangeArrowheads="1"/>
          </p:cNvSpPr>
          <p:nvPr/>
        </p:nvSpPr>
        <p:spPr bwMode="auto">
          <a:xfrm>
            <a:off x="3143487" y="2778077"/>
            <a:ext cx="1601222" cy="1518826"/>
          </a:xfrm>
          <a:custGeom>
            <a:avLst/>
            <a:gdLst>
              <a:gd name="T0" fmla="*/ 2568 w 2569"/>
              <a:gd name="T1" fmla="*/ 1219 h 2440"/>
              <a:gd name="T2" fmla="*/ 2568 w 2569"/>
              <a:gd name="T3" fmla="*/ 1219 h 2440"/>
              <a:gd name="T4" fmla="*/ 1284 w 2569"/>
              <a:gd name="T5" fmla="*/ 2439 h 2440"/>
              <a:gd name="T6" fmla="*/ 1284 w 2569"/>
              <a:gd name="T7" fmla="*/ 2439 h 2440"/>
              <a:gd name="T8" fmla="*/ 0 w 2569"/>
              <a:gd name="T9" fmla="*/ 1219 h 2440"/>
              <a:gd name="T10" fmla="*/ 0 w 2569"/>
              <a:gd name="T11" fmla="*/ 1219 h 2440"/>
              <a:gd name="T12" fmla="*/ 1284 w 2569"/>
              <a:gd name="T13" fmla="*/ 0 h 2440"/>
              <a:gd name="T14" fmla="*/ 1284 w 2569"/>
              <a:gd name="T15" fmla="*/ 0 h 2440"/>
              <a:gd name="T16" fmla="*/ 2568 w 2569"/>
              <a:gd name="T17" fmla="*/ 1219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9" h="2440">
                <a:moveTo>
                  <a:pt x="2568" y="1219"/>
                </a:moveTo>
                <a:lnTo>
                  <a:pt x="2568" y="1219"/>
                </a:lnTo>
                <a:cubicBezTo>
                  <a:pt x="2568" y="1892"/>
                  <a:pt x="1993" y="2439"/>
                  <a:pt x="1284" y="2439"/>
                </a:cubicBezTo>
                <a:lnTo>
                  <a:pt x="1284" y="2439"/>
                </a:lnTo>
                <a:cubicBezTo>
                  <a:pt x="575" y="2439"/>
                  <a:pt x="0" y="1892"/>
                  <a:pt x="0" y="1219"/>
                </a:cubicBezTo>
                <a:lnTo>
                  <a:pt x="0" y="1219"/>
                </a:lnTo>
                <a:cubicBezTo>
                  <a:pt x="0" y="546"/>
                  <a:pt x="575" y="0"/>
                  <a:pt x="1284" y="0"/>
                </a:cubicBezTo>
                <a:lnTo>
                  <a:pt x="1284" y="0"/>
                </a:lnTo>
                <a:cubicBezTo>
                  <a:pt x="1993" y="0"/>
                  <a:pt x="2568" y="546"/>
                  <a:pt x="2568" y="1219"/>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24" name="Freeform 93">
            <a:extLst>
              <a:ext uri="{FF2B5EF4-FFF2-40B4-BE49-F238E27FC236}">
                <a16:creationId xmlns:a16="http://schemas.microsoft.com/office/drawing/2014/main" id="{A4BE2F54-DC88-BE42-AA25-A52D7F2B0945}"/>
              </a:ext>
            </a:extLst>
          </p:cNvPr>
          <p:cNvSpPr>
            <a:spLocks noChangeArrowheads="1"/>
          </p:cNvSpPr>
          <p:nvPr/>
        </p:nvSpPr>
        <p:spPr bwMode="auto">
          <a:xfrm>
            <a:off x="3192925" y="2907163"/>
            <a:ext cx="1598477" cy="1518828"/>
          </a:xfrm>
          <a:custGeom>
            <a:avLst/>
            <a:gdLst>
              <a:gd name="T0" fmla="*/ 2567 w 2568"/>
              <a:gd name="T1" fmla="*/ 1219 h 2439"/>
              <a:gd name="T2" fmla="*/ 2567 w 2568"/>
              <a:gd name="T3" fmla="*/ 1219 h 2439"/>
              <a:gd name="T4" fmla="*/ 1284 w 2568"/>
              <a:gd name="T5" fmla="*/ 2438 h 2439"/>
              <a:gd name="T6" fmla="*/ 1284 w 2568"/>
              <a:gd name="T7" fmla="*/ 2438 h 2439"/>
              <a:gd name="T8" fmla="*/ 0 w 2568"/>
              <a:gd name="T9" fmla="*/ 1219 h 2439"/>
              <a:gd name="T10" fmla="*/ 0 w 2568"/>
              <a:gd name="T11" fmla="*/ 1219 h 2439"/>
              <a:gd name="T12" fmla="*/ 1284 w 2568"/>
              <a:gd name="T13" fmla="*/ 0 h 2439"/>
              <a:gd name="T14" fmla="*/ 1284 w 2568"/>
              <a:gd name="T15" fmla="*/ 0 h 2439"/>
              <a:gd name="T16" fmla="*/ 2567 w 2568"/>
              <a:gd name="T17" fmla="*/ 1219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8" h="2439">
                <a:moveTo>
                  <a:pt x="2567" y="1219"/>
                </a:moveTo>
                <a:lnTo>
                  <a:pt x="2567" y="1219"/>
                </a:lnTo>
                <a:cubicBezTo>
                  <a:pt x="2567" y="1892"/>
                  <a:pt x="1992" y="2438"/>
                  <a:pt x="1284" y="2438"/>
                </a:cubicBezTo>
                <a:lnTo>
                  <a:pt x="1284" y="2438"/>
                </a:lnTo>
                <a:cubicBezTo>
                  <a:pt x="575" y="2438"/>
                  <a:pt x="0" y="1892"/>
                  <a:pt x="0" y="1219"/>
                </a:cubicBezTo>
                <a:lnTo>
                  <a:pt x="0" y="1219"/>
                </a:lnTo>
                <a:cubicBezTo>
                  <a:pt x="0" y="546"/>
                  <a:pt x="575" y="0"/>
                  <a:pt x="1284" y="0"/>
                </a:cubicBezTo>
                <a:lnTo>
                  <a:pt x="1284" y="0"/>
                </a:lnTo>
                <a:cubicBezTo>
                  <a:pt x="1992" y="0"/>
                  <a:pt x="2567" y="546"/>
                  <a:pt x="2567" y="1219"/>
                </a:cubicBezTo>
              </a:path>
            </a:pathLst>
          </a:custGeom>
          <a:solidFill>
            <a:schemeClr val="accent2">
              <a:alpha val="20000"/>
            </a:schemeClr>
          </a:solidFill>
          <a:ln>
            <a:noFill/>
          </a:ln>
          <a:effectLst/>
        </p:spPr>
        <p:txBody>
          <a:bodyPr wrap="none" anchor="ctr"/>
          <a:lstStyle/>
          <a:p>
            <a:endParaRPr lang="en-US" dirty="0">
              <a:latin typeface="Poppins" pitchFamily="2" charset="77"/>
            </a:endParaRPr>
          </a:p>
        </p:txBody>
      </p:sp>
      <p:sp>
        <p:nvSpPr>
          <p:cNvPr id="25" name="Freeform 155">
            <a:extLst>
              <a:ext uri="{FF2B5EF4-FFF2-40B4-BE49-F238E27FC236}">
                <a16:creationId xmlns:a16="http://schemas.microsoft.com/office/drawing/2014/main" id="{1114A7A4-4CE9-C945-8C53-7A2E7DE8A92B}"/>
              </a:ext>
            </a:extLst>
          </p:cNvPr>
          <p:cNvSpPr>
            <a:spLocks noChangeArrowheads="1"/>
          </p:cNvSpPr>
          <p:nvPr/>
        </p:nvSpPr>
        <p:spPr bwMode="auto">
          <a:xfrm>
            <a:off x="5272043" y="2778077"/>
            <a:ext cx="1598477" cy="1518826"/>
          </a:xfrm>
          <a:custGeom>
            <a:avLst/>
            <a:gdLst>
              <a:gd name="T0" fmla="*/ 2567 w 2568"/>
              <a:gd name="T1" fmla="*/ 1219 h 2440"/>
              <a:gd name="T2" fmla="*/ 2567 w 2568"/>
              <a:gd name="T3" fmla="*/ 1219 h 2440"/>
              <a:gd name="T4" fmla="*/ 1284 w 2568"/>
              <a:gd name="T5" fmla="*/ 2439 h 2440"/>
              <a:gd name="T6" fmla="*/ 1284 w 2568"/>
              <a:gd name="T7" fmla="*/ 2439 h 2440"/>
              <a:gd name="T8" fmla="*/ 0 w 2568"/>
              <a:gd name="T9" fmla="*/ 1219 h 2440"/>
              <a:gd name="T10" fmla="*/ 0 w 2568"/>
              <a:gd name="T11" fmla="*/ 1219 h 2440"/>
              <a:gd name="T12" fmla="*/ 1284 w 2568"/>
              <a:gd name="T13" fmla="*/ 0 h 2440"/>
              <a:gd name="T14" fmla="*/ 1284 w 2568"/>
              <a:gd name="T15" fmla="*/ 0 h 2440"/>
              <a:gd name="T16" fmla="*/ 2567 w 2568"/>
              <a:gd name="T17" fmla="*/ 1219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8" h="2440">
                <a:moveTo>
                  <a:pt x="2567" y="1219"/>
                </a:moveTo>
                <a:lnTo>
                  <a:pt x="2567" y="1219"/>
                </a:lnTo>
                <a:cubicBezTo>
                  <a:pt x="2567" y="1892"/>
                  <a:pt x="1992" y="2439"/>
                  <a:pt x="1284" y="2439"/>
                </a:cubicBezTo>
                <a:lnTo>
                  <a:pt x="1284" y="2439"/>
                </a:lnTo>
                <a:cubicBezTo>
                  <a:pt x="575" y="2439"/>
                  <a:pt x="0" y="1892"/>
                  <a:pt x="0" y="1219"/>
                </a:cubicBezTo>
                <a:lnTo>
                  <a:pt x="0" y="1219"/>
                </a:lnTo>
                <a:cubicBezTo>
                  <a:pt x="0" y="546"/>
                  <a:pt x="575" y="0"/>
                  <a:pt x="1284" y="0"/>
                </a:cubicBezTo>
                <a:lnTo>
                  <a:pt x="1284" y="0"/>
                </a:lnTo>
                <a:cubicBezTo>
                  <a:pt x="1992" y="0"/>
                  <a:pt x="2567" y="546"/>
                  <a:pt x="2567" y="1219"/>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26" name="Freeform 156">
            <a:extLst>
              <a:ext uri="{FF2B5EF4-FFF2-40B4-BE49-F238E27FC236}">
                <a16:creationId xmlns:a16="http://schemas.microsoft.com/office/drawing/2014/main" id="{7692D899-A25A-0747-957B-DBD4E9F5DD75}"/>
              </a:ext>
            </a:extLst>
          </p:cNvPr>
          <p:cNvSpPr>
            <a:spLocks noChangeArrowheads="1"/>
          </p:cNvSpPr>
          <p:nvPr/>
        </p:nvSpPr>
        <p:spPr bwMode="auto">
          <a:xfrm>
            <a:off x="5321480" y="2929134"/>
            <a:ext cx="1598477" cy="1518828"/>
          </a:xfrm>
          <a:custGeom>
            <a:avLst/>
            <a:gdLst>
              <a:gd name="T0" fmla="*/ 2567 w 2568"/>
              <a:gd name="T1" fmla="*/ 1219 h 2439"/>
              <a:gd name="T2" fmla="*/ 2567 w 2568"/>
              <a:gd name="T3" fmla="*/ 1219 h 2439"/>
              <a:gd name="T4" fmla="*/ 1283 w 2568"/>
              <a:gd name="T5" fmla="*/ 2438 h 2439"/>
              <a:gd name="T6" fmla="*/ 1283 w 2568"/>
              <a:gd name="T7" fmla="*/ 2438 h 2439"/>
              <a:gd name="T8" fmla="*/ 0 w 2568"/>
              <a:gd name="T9" fmla="*/ 1219 h 2439"/>
              <a:gd name="T10" fmla="*/ 0 w 2568"/>
              <a:gd name="T11" fmla="*/ 1219 h 2439"/>
              <a:gd name="T12" fmla="*/ 1283 w 2568"/>
              <a:gd name="T13" fmla="*/ 0 h 2439"/>
              <a:gd name="T14" fmla="*/ 1283 w 2568"/>
              <a:gd name="T15" fmla="*/ 0 h 2439"/>
              <a:gd name="T16" fmla="*/ 2567 w 2568"/>
              <a:gd name="T17" fmla="*/ 1219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8" h="2439">
                <a:moveTo>
                  <a:pt x="2567" y="1219"/>
                </a:moveTo>
                <a:lnTo>
                  <a:pt x="2567" y="1219"/>
                </a:lnTo>
                <a:cubicBezTo>
                  <a:pt x="2567" y="1892"/>
                  <a:pt x="1992" y="2438"/>
                  <a:pt x="1283" y="2438"/>
                </a:cubicBezTo>
                <a:lnTo>
                  <a:pt x="1283" y="2438"/>
                </a:lnTo>
                <a:cubicBezTo>
                  <a:pt x="575" y="2438"/>
                  <a:pt x="0" y="1892"/>
                  <a:pt x="0" y="1219"/>
                </a:cubicBezTo>
                <a:lnTo>
                  <a:pt x="0" y="1219"/>
                </a:lnTo>
                <a:cubicBezTo>
                  <a:pt x="0" y="546"/>
                  <a:pt x="575" y="0"/>
                  <a:pt x="1283" y="0"/>
                </a:cubicBezTo>
                <a:lnTo>
                  <a:pt x="1283" y="0"/>
                </a:lnTo>
                <a:cubicBezTo>
                  <a:pt x="1992" y="0"/>
                  <a:pt x="2567" y="546"/>
                  <a:pt x="2567" y="1219"/>
                </a:cubicBezTo>
              </a:path>
            </a:pathLst>
          </a:custGeom>
          <a:solidFill>
            <a:schemeClr val="accent3">
              <a:alpha val="20000"/>
            </a:schemeClr>
          </a:solidFill>
          <a:ln>
            <a:noFill/>
          </a:ln>
          <a:effectLst/>
        </p:spPr>
        <p:txBody>
          <a:bodyPr wrap="none" anchor="ctr"/>
          <a:lstStyle/>
          <a:p>
            <a:endParaRPr lang="en-US" dirty="0">
              <a:latin typeface="Poppins" pitchFamily="2" charset="77"/>
            </a:endParaRPr>
          </a:p>
        </p:txBody>
      </p:sp>
      <p:sp>
        <p:nvSpPr>
          <p:cNvPr id="27" name="Freeform 228">
            <a:extLst>
              <a:ext uri="{FF2B5EF4-FFF2-40B4-BE49-F238E27FC236}">
                <a16:creationId xmlns:a16="http://schemas.microsoft.com/office/drawing/2014/main" id="{EAF167DD-D330-1F43-BAD0-19965FA08F98}"/>
              </a:ext>
            </a:extLst>
          </p:cNvPr>
          <p:cNvSpPr>
            <a:spLocks noChangeArrowheads="1"/>
          </p:cNvSpPr>
          <p:nvPr/>
        </p:nvSpPr>
        <p:spPr bwMode="auto">
          <a:xfrm>
            <a:off x="7397852" y="2778077"/>
            <a:ext cx="1598477" cy="1518826"/>
          </a:xfrm>
          <a:custGeom>
            <a:avLst/>
            <a:gdLst>
              <a:gd name="T0" fmla="*/ 2567 w 2568"/>
              <a:gd name="T1" fmla="*/ 1219 h 2440"/>
              <a:gd name="T2" fmla="*/ 2567 w 2568"/>
              <a:gd name="T3" fmla="*/ 1219 h 2440"/>
              <a:gd name="T4" fmla="*/ 1284 w 2568"/>
              <a:gd name="T5" fmla="*/ 2439 h 2440"/>
              <a:gd name="T6" fmla="*/ 1284 w 2568"/>
              <a:gd name="T7" fmla="*/ 2439 h 2440"/>
              <a:gd name="T8" fmla="*/ 0 w 2568"/>
              <a:gd name="T9" fmla="*/ 1219 h 2440"/>
              <a:gd name="T10" fmla="*/ 0 w 2568"/>
              <a:gd name="T11" fmla="*/ 1219 h 2440"/>
              <a:gd name="T12" fmla="*/ 1284 w 2568"/>
              <a:gd name="T13" fmla="*/ 0 h 2440"/>
              <a:gd name="T14" fmla="*/ 1284 w 2568"/>
              <a:gd name="T15" fmla="*/ 0 h 2440"/>
              <a:gd name="T16" fmla="*/ 2567 w 2568"/>
              <a:gd name="T17" fmla="*/ 1219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8" h="2440">
                <a:moveTo>
                  <a:pt x="2567" y="1219"/>
                </a:moveTo>
                <a:lnTo>
                  <a:pt x="2567" y="1219"/>
                </a:lnTo>
                <a:cubicBezTo>
                  <a:pt x="2567" y="1892"/>
                  <a:pt x="1992" y="2439"/>
                  <a:pt x="1284" y="2439"/>
                </a:cubicBezTo>
                <a:lnTo>
                  <a:pt x="1284" y="2439"/>
                </a:lnTo>
                <a:cubicBezTo>
                  <a:pt x="575" y="2439"/>
                  <a:pt x="0" y="1892"/>
                  <a:pt x="0" y="1219"/>
                </a:cubicBezTo>
                <a:lnTo>
                  <a:pt x="0" y="1219"/>
                </a:lnTo>
                <a:cubicBezTo>
                  <a:pt x="0" y="546"/>
                  <a:pt x="575" y="0"/>
                  <a:pt x="1284" y="0"/>
                </a:cubicBezTo>
                <a:lnTo>
                  <a:pt x="1284" y="0"/>
                </a:lnTo>
                <a:cubicBezTo>
                  <a:pt x="1992" y="0"/>
                  <a:pt x="2567" y="546"/>
                  <a:pt x="2567" y="1219"/>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28" name="Freeform 229">
            <a:extLst>
              <a:ext uri="{FF2B5EF4-FFF2-40B4-BE49-F238E27FC236}">
                <a16:creationId xmlns:a16="http://schemas.microsoft.com/office/drawing/2014/main" id="{44C20E20-8C6D-6D44-A65A-6F25891345DF}"/>
              </a:ext>
            </a:extLst>
          </p:cNvPr>
          <p:cNvSpPr>
            <a:spLocks noChangeArrowheads="1"/>
          </p:cNvSpPr>
          <p:nvPr/>
        </p:nvSpPr>
        <p:spPr bwMode="auto">
          <a:xfrm>
            <a:off x="7447289" y="2929134"/>
            <a:ext cx="1601224" cy="1518828"/>
          </a:xfrm>
          <a:custGeom>
            <a:avLst/>
            <a:gdLst>
              <a:gd name="T0" fmla="*/ 2568 w 2569"/>
              <a:gd name="T1" fmla="*/ 1219 h 2439"/>
              <a:gd name="T2" fmla="*/ 2568 w 2569"/>
              <a:gd name="T3" fmla="*/ 1219 h 2439"/>
              <a:gd name="T4" fmla="*/ 1285 w 2569"/>
              <a:gd name="T5" fmla="*/ 2438 h 2439"/>
              <a:gd name="T6" fmla="*/ 1285 w 2569"/>
              <a:gd name="T7" fmla="*/ 2438 h 2439"/>
              <a:gd name="T8" fmla="*/ 0 w 2569"/>
              <a:gd name="T9" fmla="*/ 1219 h 2439"/>
              <a:gd name="T10" fmla="*/ 0 w 2569"/>
              <a:gd name="T11" fmla="*/ 1219 h 2439"/>
              <a:gd name="T12" fmla="*/ 1285 w 2569"/>
              <a:gd name="T13" fmla="*/ 0 h 2439"/>
              <a:gd name="T14" fmla="*/ 1285 w 2569"/>
              <a:gd name="T15" fmla="*/ 0 h 2439"/>
              <a:gd name="T16" fmla="*/ 2568 w 2569"/>
              <a:gd name="T17" fmla="*/ 1219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9" h="2439">
                <a:moveTo>
                  <a:pt x="2568" y="1219"/>
                </a:moveTo>
                <a:lnTo>
                  <a:pt x="2568" y="1219"/>
                </a:lnTo>
                <a:cubicBezTo>
                  <a:pt x="2568" y="1892"/>
                  <a:pt x="1994" y="2438"/>
                  <a:pt x="1285" y="2438"/>
                </a:cubicBezTo>
                <a:lnTo>
                  <a:pt x="1285" y="2438"/>
                </a:lnTo>
                <a:cubicBezTo>
                  <a:pt x="575" y="2438"/>
                  <a:pt x="0" y="1892"/>
                  <a:pt x="0" y="1219"/>
                </a:cubicBezTo>
                <a:lnTo>
                  <a:pt x="0" y="1219"/>
                </a:lnTo>
                <a:cubicBezTo>
                  <a:pt x="0" y="546"/>
                  <a:pt x="575" y="0"/>
                  <a:pt x="1285" y="0"/>
                </a:cubicBezTo>
                <a:lnTo>
                  <a:pt x="1285" y="0"/>
                </a:lnTo>
                <a:cubicBezTo>
                  <a:pt x="1994" y="0"/>
                  <a:pt x="2568" y="546"/>
                  <a:pt x="2568" y="1219"/>
                </a:cubicBezTo>
              </a:path>
            </a:pathLst>
          </a:custGeom>
          <a:solidFill>
            <a:schemeClr val="accent4">
              <a:alpha val="20000"/>
            </a:schemeClr>
          </a:solidFill>
          <a:ln>
            <a:noFill/>
          </a:ln>
          <a:effectLst/>
        </p:spPr>
        <p:txBody>
          <a:bodyPr wrap="none" anchor="ctr"/>
          <a:lstStyle/>
          <a:p>
            <a:endParaRPr lang="en-US" dirty="0">
              <a:latin typeface="Poppins" pitchFamily="2" charset="77"/>
            </a:endParaRPr>
          </a:p>
        </p:txBody>
      </p:sp>
      <p:sp>
        <p:nvSpPr>
          <p:cNvPr id="29" name="Freeform 299">
            <a:extLst>
              <a:ext uri="{FF2B5EF4-FFF2-40B4-BE49-F238E27FC236}">
                <a16:creationId xmlns:a16="http://schemas.microsoft.com/office/drawing/2014/main" id="{762A8605-D1F6-6E4F-9F35-2BE65D640796}"/>
              </a:ext>
            </a:extLst>
          </p:cNvPr>
          <p:cNvSpPr>
            <a:spLocks noChangeArrowheads="1"/>
          </p:cNvSpPr>
          <p:nvPr/>
        </p:nvSpPr>
        <p:spPr bwMode="auto">
          <a:xfrm>
            <a:off x="9526407" y="2778077"/>
            <a:ext cx="1601222" cy="1518826"/>
          </a:xfrm>
          <a:custGeom>
            <a:avLst/>
            <a:gdLst>
              <a:gd name="T0" fmla="*/ 2568 w 2569"/>
              <a:gd name="T1" fmla="*/ 1219 h 2440"/>
              <a:gd name="T2" fmla="*/ 2568 w 2569"/>
              <a:gd name="T3" fmla="*/ 1219 h 2440"/>
              <a:gd name="T4" fmla="*/ 1284 w 2569"/>
              <a:gd name="T5" fmla="*/ 2439 h 2440"/>
              <a:gd name="T6" fmla="*/ 1284 w 2569"/>
              <a:gd name="T7" fmla="*/ 2439 h 2440"/>
              <a:gd name="T8" fmla="*/ 0 w 2569"/>
              <a:gd name="T9" fmla="*/ 1219 h 2440"/>
              <a:gd name="T10" fmla="*/ 0 w 2569"/>
              <a:gd name="T11" fmla="*/ 1219 h 2440"/>
              <a:gd name="T12" fmla="*/ 1284 w 2569"/>
              <a:gd name="T13" fmla="*/ 0 h 2440"/>
              <a:gd name="T14" fmla="*/ 1284 w 2569"/>
              <a:gd name="T15" fmla="*/ 0 h 2440"/>
              <a:gd name="T16" fmla="*/ 2568 w 2569"/>
              <a:gd name="T17" fmla="*/ 1219 h 2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9" h="2440">
                <a:moveTo>
                  <a:pt x="2568" y="1219"/>
                </a:moveTo>
                <a:lnTo>
                  <a:pt x="2568" y="1219"/>
                </a:lnTo>
                <a:cubicBezTo>
                  <a:pt x="2568" y="1892"/>
                  <a:pt x="1993" y="2439"/>
                  <a:pt x="1284" y="2439"/>
                </a:cubicBezTo>
                <a:lnTo>
                  <a:pt x="1284" y="2439"/>
                </a:lnTo>
                <a:cubicBezTo>
                  <a:pt x="575" y="2439"/>
                  <a:pt x="0" y="1892"/>
                  <a:pt x="0" y="1219"/>
                </a:cubicBezTo>
                <a:lnTo>
                  <a:pt x="0" y="1219"/>
                </a:lnTo>
                <a:cubicBezTo>
                  <a:pt x="0" y="546"/>
                  <a:pt x="575" y="0"/>
                  <a:pt x="1284" y="0"/>
                </a:cubicBezTo>
                <a:lnTo>
                  <a:pt x="1284" y="0"/>
                </a:lnTo>
                <a:cubicBezTo>
                  <a:pt x="1993" y="0"/>
                  <a:pt x="2568" y="546"/>
                  <a:pt x="2568" y="1219"/>
                </a:cubicBezTo>
              </a:path>
            </a:pathLst>
          </a:custGeom>
          <a:solidFill>
            <a:schemeClr val="accent5"/>
          </a:solidFill>
          <a:ln>
            <a:noFill/>
          </a:ln>
          <a:effectLst/>
        </p:spPr>
        <p:txBody>
          <a:bodyPr wrap="none" anchor="ctr"/>
          <a:lstStyle/>
          <a:p>
            <a:endParaRPr lang="en-US" dirty="0">
              <a:latin typeface="Poppins" pitchFamily="2" charset="77"/>
            </a:endParaRPr>
          </a:p>
        </p:txBody>
      </p:sp>
      <p:sp>
        <p:nvSpPr>
          <p:cNvPr id="30" name="Freeform 300">
            <a:extLst>
              <a:ext uri="{FF2B5EF4-FFF2-40B4-BE49-F238E27FC236}">
                <a16:creationId xmlns:a16="http://schemas.microsoft.com/office/drawing/2014/main" id="{20F0E9A2-DB41-3D43-B825-7A7F8EDE8A3E}"/>
              </a:ext>
            </a:extLst>
          </p:cNvPr>
          <p:cNvSpPr>
            <a:spLocks noChangeArrowheads="1"/>
          </p:cNvSpPr>
          <p:nvPr/>
        </p:nvSpPr>
        <p:spPr bwMode="auto">
          <a:xfrm>
            <a:off x="9575845" y="2929134"/>
            <a:ext cx="1601222" cy="1518828"/>
          </a:xfrm>
          <a:custGeom>
            <a:avLst/>
            <a:gdLst>
              <a:gd name="T0" fmla="*/ 2568 w 2569"/>
              <a:gd name="T1" fmla="*/ 1219 h 2439"/>
              <a:gd name="T2" fmla="*/ 2568 w 2569"/>
              <a:gd name="T3" fmla="*/ 1219 h 2439"/>
              <a:gd name="T4" fmla="*/ 1284 w 2569"/>
              <a:gd name="T5" fmla="*/ 2438 h 2439"/>
              <a:gd name="T6" fmla="*/ 1284 w 2569"/>
              <a:gd name="T7" fmla="*/ 2438 h 2439"/>
              <a:gd name="T8" fmla="*/ 0 w 2569"/>
              <a:gd name="T9" fmla="*/ 1219 h 2439"/>
              <a:gd name="T10" fmla="*/ 0 w 2569"/>
              <a:gd name="T11" fmla="*/ 1219 h 2439"/>
              <a:gd name="T12" fmla="*/ 1284 w 2569"/>
              <a:gd name="T13" fmla="*/ 0 h 2439"/>
              <a:gd name="T14" fmla="*/ 1284 w 2569"/>
              <a:gd name="T15" fmla="*/ 0 h 2439"/>
              <a:gd name="T16" fmla="*/ 2568 w 2569"/>
              <a:gd name="T17" fmla="*/ 1219 h 2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69" h="2439">
                <a:moveTo>
                  <a:pt x="2568" y="1219"/>
                </a:moveTo>
                <a:lnTo>
                  <a:pt x="2568" y="1219"/>
                </a:lnTo>
                <a:cubicBezTo>
                  <a:pt x="2568" y="1892"/>
                  <a:pt x="1993" y="2438"/>
                  <a:pt x="1284" y="2438"/>
                </a:cubicBezTo>
                <a:lnTo>
                  <a:pt x="1284" y="2438"/>
                </a:lnTo>
                <a:cubicBezTo>
                  <a:pt x="575" y="2438"/>
                  <a:pt x="0" y="1892"/>
                  <a:pt x="0" y="1219"/>
                </a:cubicBezTo>
                <a:lnTo>
                  <a:pt x="0" y="1219"/>
                </a:lnTo>
                <a:cubicBezTo>
                  <a:pt x="0" y="546"/>
                  <a:pt x="575" y="0"/>
                  <a:pt x="1284" y="0"/>
                </a:cubicBezTo>
                <a:lnTo>
                  <a:pt x="1284" y="0"/>
                </a:lnTo>
                <a:cubicBezTo>
                  <a:pt x="1993" y="0"/>
                  <a:pt x="2568" y="546"/>
                  <a:pt x="2568" y="1219"/>
                </a:cubicBezTo>
              </a:path>
            </a:pathLst>
          </a:custGeom>
          <a:solidFill>
            <a:schemeClr val="accent5">
              <a:alpha val="20109"/>
            </a:schemeClr>
          </a:solidFill>
          <a:ln>
            <a:noFill/>
          </a:ln>
          <a:effectLst/>
        </p:spPr>
        <p:txBody>
          <a:bodyPr wrap="none" anchor="ctr"/>
          <a:lstStyle/>
          <a:p>
            <a:endParaRPr lang="en-US" dirty="0">
              <a:latin typeface="Poppins" pitchFamily="2" charset="77"/>
            </a:endParaRPr>
          </a:p>
        </p:txBody>
      </p:sp>
      <p:sp>
        <p:nvSpPr>
          <p:cNvPr id="31" name="Freeform 30">
            <a:extLst>
              <a:ext uri="{FF2B5EF4-FFF2-40B4-BE49-F238E27FC236}">
                <a16:creationId xmlns:a16="http://schemas.microsoft.com/office/drawing/2014/main" id="{42E38745-A8E8-FB44-B039-47E4BD429BE1}"/>
              </a:ext>
            </a:extLst>
          </p:cNvPr>
          <p:cNvSpPr>
            <a:spLocks noChangeArrowheads="1"/>
          </p:cNvSpPr>
          <p:nvPr/>
        </p:nvSpPr>
        <p:spPr bwMode="auto">
          <a:xfrm>
            <a:off x="1419998" y="3190437"/>
            <a:ext cx="790817" cy="695371"/>
          </a:xfrm>
          <a:custGeom>
            <a:avLst/>
            <a:gdLst>
              <a:gd name="connsiteX0" fmla="*/ 1107162 w 1581633"/>
              <a:gd name="connsiteY0" fmla="*/ 1224184 h 1390741"/>
              <a:gd name="connsiteX1" fmla="*/ 1446033 w 1581633"/>
              <a:gd name="connsiteY1" fmla="*/ 1224184 h 1390741"/>
              <a:gd name="connsiteX2" fmla="*/ 1581082 w 1581633"/>
              <a:gd name="connsiteY2" fmla="*/ 1365882 h 1390741"/>
              <a:gd name="connsiteX3" fmla="*/ 1567327 w 1581633"/>
              <a:gd name="connsiteY3" fmla="*/ 1389498 h 1390741"/>
              <a:gd name="connsiteX4" fmla="*/ 1561075 w 1581633"/>
              <a:gd name="connsiteY4" fmla="*/ 1390741 h 1390741"/>
              <a:gd name="connsiteX5" fmla="*/ 1542318 w 1581633"/>
              <a:gd name="connsiteY5" fmla="*/ 1375826 h 1390741"/>
              <a:gd name="connsiteX6" fmla="*/ 1446033 w 1581633"/>
              <a:gd name="connsiteY6" fmla="*/ 1262716 h 1390741"/>
              <a:gd name="connsiteX7" fmla="*/ 1107162 w 1581633"/>
              <a:gd name="connsiteY7" fmla="*/ 1262716 h 1390741"/>
              <a:gd name="connsiteX8" fmla="*/ 1009626 w 1581633"/>
              <a:gd name="connsiteY8" fmla="*/ 1375826 h 1390741"/>
              <a:gd name="connsiteX9" fmla="*/ 985868 w 1581633"/>
              <a:gd name="connsiteY9" fmla="*/ 1389498 h 1390741"/>
              <a:gd name="connsiteX10" fmla="*/ 972113 w 1581633"/>
              <a:gd name="connsiteY10" fmla="*/ 1365882 h 1390741"/>
              <a:gd name="connsiteX11" fmla="*/ 1107162 w 1581633"/>
              <a:gd name="connsiteY11" fmla="*/ 1224184 h 1390741"/>
              <a:gd name="connsiteX12" fmla="*/ 134614 w 1581633"/>
              <a:gd name="connsiteY12" fmla="*/ 1224184 h 1390741"/>
              <a:gd name="connsiteX13" fmla="*/ 474047 w 1581633"/>
              <a:gd name="connsiteY13" fmla="*/ 1224184 h 1390741"/>
              <a:gd name="connsiteX14" fmla="*/ 608821 w 1581633"/>
              <a:gd name="connsiteY14" fmla="*/ 1365882 h 1390741"/>
              <a:gd name="connsiteX15" fmla="*/ 595094 w 1581633"/>
              <a:gd name="connsiteY15" fmla="*/ 1389498 h 1390741"/>
              <a:gd name="connsiteX16" fmla="*/ 590102 w 1581633"/>
              <a:gd name="connsiteY16" fmla="*/ 1390741 h 1390741"/>
              <a:gd name="connsiteX17" fmla="*/ 570136 w 1581633"/>
              <a:gd name="connsiteY17" fmla="*/ 1375826 h 1390741"/>
              <a:gd name="connsiteX18" fmla="*/ 474047 w 1581633"/>
              <a:gd name="connsiteY18" fmla="*/ 1262716 h 1390741"/>
              <a:gd name="connsiteX19" fmla="*/ 134614 w 1581633"/>
              <a:gd name="connsiteY19" fmla="*/ 1262716 h 1390741"/>
              <a:gd name="connsiteX20" fmla="*/ 38525 w 1581633"/>
              <a:gd name="connsiteY20" fmla="*/ 1375826 h 1390741"/>
              <a:gd name="connsiteX21" fmla="*/ 14815 w 1581633"/>
              <a:gd name="connsiteY21" fmla="*/ 1389498 h 1390741"/>
              <a:gd name="connsiteX22" fmla="*/ 1088 w 1581633"/>
              <a:gd name="connsiteY22" fmla="*/ 1365882 h 1390741"/>
              <a:gd name="connsiteX23" fmla="*/ 134614 w 1581633"/>
              <a:gd name="connsiteY23" fmla="*/ 1224184 h 1390741"/>
              <a:gd name="connsiteX24" fmla="*/ 960173 w 1581633"/>
              <a:gd name="connsiteY24" fmla="*/ 1081365 h 1390741"/>
              <a:gd name="connsiteX25" fmla="*/ 979397 w 1581633"/>
              <a:gd name="connsiteY25" fmla="*/ 1101730 h 1390741"/>
              <a:gd name="connsiteX26" fmla="*/ 979397 w 1581633"/>
              <a:gd name="connsiteY26" fmla="*/ 1165370 h 1390741"/>
              <a:gd name="connsiteX27" fmla="*/ 960173 w 1581633"/>
              <a:gd name="connsiteY27" fmla="*/ 1184462 h 1390741"/>
              <a:gd name="connsiteX28" fmla="*/ 942150 w 1581633"/>
              <a:gd name="connsiteY28" fmla="*/ 1165370 h 1390741"/>
              <a:gd name="connsiteX29" fmla="*/ 942150 w 1581633"/>
              <a:gd name="connsiteY29" fmla="*/ 1101730 h 1390741"/>
              <a:gd name="connsiteX30" fmla="*/ 960173 w 1581633"/>
              <a:gd name="connsiteY30" fmla="*/ 1081365 h 1390741"/>
              <a:gd name="connsiteX31" fmla="*/ 620805 w 1581633"/>
              <a:gd name="connsiteY31" fmla="*/ 1081365 h 1390741"/>
              <a:gd name="connsiteX32" fmla="*/ 638828 w 1581633"/>
              <a:gd name="connsiteY32" fmla="*/ 1101730 h 1390741"/>
              <a:gd name="connsiteX33" fmla="*/ 638828 w 1581633"/>
              <a:gd name="connsiteY33" fmla="*/ 1165370 h 1390741"/>
              <a:gd name="connsiteX34" fmla="*/ 620805 w 1581633"/>
              <a:gd name="connsiteY34" fmla="*/ 1184462 h 1390741"/>
              <a:gd name="connsiteX35" fmla="*/ 601581 w 1581633"/>
              <a:gd name="connsiteY35" fmla="*/ 1165370 h 1390741"/>
              <a:gd name="connsiteX36" fmla="*/ 601581 w 1581633"/>
              <a:gd name="connsiteY36" fmla="*/ 1101730 h 1390741"/>
              <a:gd name="connsiteX37" fmla="*/ 620805 w 1581633"/>
              <a:gd name="connsiteY37" fmla="*/ 1081365 h 1390741"/>
              <a:gd name="connsiteX38" fmla="*/ 1273226 w 1581633"/>
              <a:gd name="connsiteY38" fmla="*/ 932897 h 1390741"/>
              <a:gd name="connsiteX39" fmla="*/ 1156753 w 1581633"/>
              <a:gd name="connsiteY39" fmla="*/ 1047788 h 1390741"/>
              <a:gd name="connsiteX40" fmla="*/ 1273226 w 1581633"/>
              <a:gd name="connsiteY40" fmla="*/ 1162679 h 1390741"/>
              <a:gd name="connsiteX41" fmla="*/ 1389700 w 1581633"/>
              <a:gd name="connsiteY41" fmla="*/ 1047788 h 1390741"/>
              <a:gd name="connsiteX42" fmla="*/ 1273226 w 1581633"/>
              <a:gd name="connsiteY42" fmla="*/ 932897 h 1390741"/>
              <a:gd name="connsiteX43" fmla="*/ 307702 w 1581633"/>
              <a:gd name="connsiteY43" fmla="*/ 932897 h 1390741"/>
              <a:gd name="connsiteX44" fmla="*/ 191229 w 1581633"/>
              <a:gd name="connsiteY44" fmla="*/ 1047788 h 1390741"/>
              <a:gd name="connsiteX45" fmla="*/ 307702 w 1581633"/>
              <a:gd name="connsiteY45" fmla="*/ 1162679 h 1390741"/>
              <a:gd name="connsiteX46" fmla="*/ 424176 w 1581633"/>
              <a:gd name="connsiteY46" fmla="*/ 1047788 h 1390741"/>
              <a:gd name="connsiteX47" fmla="*/ 307702 w 1581633"/>
              <a:gd name="connsiteY47" fmla="*/ 932897 h 1390741"/>
              <a:gd name="connsiteX48" fmla="*/ 622429 w 1581633"/>
              <a:gd name="connsiteY48" fmla="*/ 911083 h 1390741"/>
              <a:gd name="connsiteX49" fmla="*/ 962254 w 1581633"/>
              <a:gd name="connsiteY49" fmla="*/ 911083 h 1390741"/>
              <a:gd name="connsiteX50" fmla="*/ 1095935 w 1581633"/>
              <a:gd name="connsiteY50" fmla="*/ 1054651 h 1390741"/>
              <a:gd name="connsiteX51" fmla="*/ 1119673 w 1581633"/>
              <a:gd name="connsiteY51" fmla="*/ 1158270 h 1390741"/>
              <a:gd name="connsiteX52" fmla="*/ 1104681 w 1581633"/>
              <a:gd name="connsiteY52" fmla="*/ 1181990 h 1390741"/>
              <a:gd name="connsiteX53" fmla="*/ 1080943 w 1581633"/>
              <a:gd name="connsiteY53" fmla="*/ 1167009 h 1390741"/>
              <a:gd name="connsiteX54" fmla="*/ 1058454 w 1581633"/>
              <a:gd name="connsiteY54" fmla="*/ 1064639 h 1390741"/>
              <a:gd name="connsiteX55" fmla="*/ 962254 w 1581633"/>
              <a:gd name="connsiteY55" fmla="*/ 949784 h 1390741"/>
              <a:gd name="connsiteX56" fmla="*/ 622429 w 1581633"/>
              <a:gd name="connsiteY56" fmla="*/ 949784 h 1390741"/>
              <a:gd name="connsiteX57" fmla="*/ 526228 w 1581633"/>
              <a:gd name="connsiteY57" fmla="*/ 1064639 h 1390741"/>
              <a:gd name="connsiteX58" fmla="*/ 499992 w 1581633"/>
              <a:gd name="connsiteY58" fmla="*/ 1167009 h 1390741"/>
              <a:gd name="connsiteX59" fmla="*/ 480002 w 1581633"/>
              <a:gd name="connsiteY59" fmla="*/ 1181990 h 1390741"/>
              <a:gd name="connsiteX60" fmla="*/ 476254 w 1581633"/>
              <a:gd name="connsiteY60" fmla="*/ 1181990 h 1390741"/>
              <a:gd name="connsiteX61" fmla="*/ 461262 w 1581633"/>
              <a:gd name="connsiteY61" fmla="*/ 1157022 h 1390741"/>
              <a:gd name="connsiteX62" fmla="*/ 488747 w 1581633"/>
              <a:gd name="connsiteY62" fmla="*/ 1054651 h 1390741"/>
              <a:gd name="connsiteX63" fmla="*/ 622429 w 1581633"/>
              <a:gd name="connsiteY63" fmla="*/ 911083 h 1390741"/>
              <a:gd name="connsiteX64" fmla="*/ 1273226 w 1581633"/>
              <a:gd name="connsiteY64" fmla="*/ 894600 h 1390741"/>
              <a:gd name="connsiteX65" fmla="*/ 1429777 w 1581633"/>
              <a:gd name="connsiteY65" fmla="*/ 1047788 h 1390741"/>
              <a:gd name="connsiteX66" fmla="*/ 1273226 w 1581633"/>
              <a:gd name="connsiteY66" fmla="*/ 1200976 h 1390741"/>
              <a:gd name="connsiteX67" fmla="*/ 1117928 w 1581633"/>
              <a:gd name="connsiteY67" fmla="*/ 1047788 h 1390741"/>
              <a:gd name="connsiteX68" fmla="*/ 1273226 w 1581633"/>
              <a:gd name="connsiteY68" fmla="*/ 894600 h 1390741"/>
              <a:gd name="connsiteX69" fmla="*/ 307702 w 1581633"/>
              <a:gd name="connsiteY69" fmla="*/ 894600 h 1390741"/>
              <a:gd name="connsiteX70" fmla="*/ 463000 w 1581633"/>
              <a:gd name="connsiteY70" fmla="*/ 1047788 h 1390741"/>
              <a:gd name="connsiteX71" fmla="*/ 307702 w 1581633"/>
              <a:gd name="connsiteY71" fmla="*/ 1200976 h 1390741"/>
              <a:gd name="connsiteX72" fmla="*/ 151152 w 1581633"/>
              <a:gd name="connsiteY72" fmla="*/ 1047788 h 1390741"/>
              <a:gd name="connsiteX73" fmla="*/ 307702 w 1581633"/>
              <a:gd name="connsiteY73" fmla="*/ 894600 h 1390741"/>
              <a:gd name="connsiteX74" fmla="*/ 463645 w 1581633"/>
              <a:gd name="connsiteY74" fmla="*/ 743185 h 1390741"/>
              <a:gd name="connsiteX75" fmla="*/ 486837 w 1581633"/>
              <a:gd name="connsiteY75" fmla="*/ 756320 h 1390741"/>
              <a:gd name="connsiteX76" fmla="*/ 474631 w 1581633"/>
              <a:gd name="connsiteY76" fmla="*/ 779008 h 1390741"/>
              <a:gd name="connsiteX77" fmla="*/ 419701 w 1581633"/>
              <a:gd name="connsiteY77" fmla="*/ 793338 h 1390741"/>
              <a:gd name="connsiteX78" fmla="*/ 414818 w 1581633"/>
              <a:gd name="connsiteY78" fmla="*/ 794532 h 1390741"/>
              <a:gd name="connsiteX79" fmla="*/ 395287 w 1581633"/>
              <a:gd name="connsiteY79" fmla="*/ 780203 h 1390741"/>
              <a:gd name="connsiteX80" fmla="*/ 409935 w 1581633"/>
              <a:gd name="connsiteY80" fmla="*/ 757514 h 1390741"/>
              <a:gd name="connsiteX81" fmla="*/ 486648 w 1581633"/>
              <a:gd name="connsiteY81" fmla="*/ 687106 h 1390741"/>
              <a:gd name="connsiteX82" fmla="*/ 510003 w 1581633"/>
              <a:gd name="connsiteY82" fmla="*/ 701990 h 1390741"/>
              <a:gd name="connsiteX83" fmla="*/ 496482 w 1581633"/>
              <a:gd name="connsiteY83" fmla="*/ 725557 h 1390741"/>
              <a:gd name="connsiteX84" fmla="*/ 366185 w 1581633"/>
              <a:gd name="connsiteY84" fmla="*/ 761527 h 1390741"/>
              <a:gd name="connsiteX85" fmla="*/ 360039 w 1581633"/>
              <a:gd name="connsiteY85" fmla="*/ 761527 h 1390741"/>
              <a:gd name="connsiteX86" fmla="*/ 341601 w 1581633"/>
              <a:gd name="connsiteY86" fmla="*/ 747883 h 1390741"/>
              <a:gd name="connsiteX87" fmla="*/ 355122 w 1581633"/>
              <a:gd name="connsiteY87" fmla="*/ 723076 h 1390741"/>
              <a:gd name="connsiteX88" fmla="*/ 1100032 w 1581633"/>
              <a:gd name="connsiteY88" fmla="*/ 660818 h 1390741"/>
              <a:gd name="connsiteX89" fmla="*/ 1171971 w 1581633"/>
              <a:gd name="connsiteY89" fmla="*/ 680153 h 1390741"/>
              <a:gd name="connsiteX90" fmla="*/ 1185615 w 1581633"/>
              <a:gd name="connsiteY90" fmla="*/ 703113 h 1390741"/>
              <a:gd name="connsiteX91" fmla="*/ 1167010 w 1581633"/>
              <a:gd name="connsiteY91" fmla="*/ 717614 h 1390741"/>
              <a:gd name="connsiteX92" fmla="*/ 1162049 w 1581633"/>
              <a:gd name="connsiteY92" fmla="*/ 716405 h 1390741"/>
              <a:gd name="connsiteX93" fmla="*/ 1090109 w 1581633"/>
              <a:gd name="connsiteY93" fmla="*/ 698279 h 1390741"/>
              <a:gd name="connsiteX94" fmla="*/ 1076466 w 1581633"/>
              <a:gd name="connsiteY94" fmla="*/ 674111 h 1390741"/>
              <a:gd name="connsiteX95" fmla="*/ 1100032 w 1581633"/>
              <a:gd name="connsiteY95" fmla="*/ 660818 h 1390741"/>
              <a:gd name="connsiteX96" fmla="*/ 473327 w 1581633"/>
              <a:gd name="connsiteY96" fmla="*/ 631996 h 1390741"/>
              <a:gd name="connsiteX97" fmla="*/ 345166 w 1581633"/>
              <a:gd name="connsiteY97" fmla="*/ 666727 h 1390741"/>
              <a:gd name="connsiteX98" fmla="*/ 348899 w 1581633"/>
              <a:gd name="connsiteY98" fmla="*/ 677890 h 1390741"/>
              <a:gd name="connsiteX99" fmla="*/ 475816 w 1581633"/>
              <a:gd name="connsiteY99" fmla="*/ 644400 h 1390741"/>
              <a:gd name="connsiteX100" fmla="*/ 789839 w 1581633"/>
              <a:gd name="connsiteY100" fmla="*/ 619796 h 1390741"/>
              <a:gd name="connsiteX101" fmla="*/ 673365 w 1581633"/>
              <a:gd name="connsiteY101" fmla="*/ 734687 h 1390741"/>
              <a:gd name="connsiteX102" fmla="*/ 789839 w 1581633"/>
              <a:gd name="connsiteY102" fmla="*/ 849578 h 1390741"/>
              <a:gd name="connsiteX103" fmla="*/ 906313 w 1581633"/>
              <a:gd name="connsiteY103" fmla="*/ 734687 h 1390741"/>
              <a:gd name="connsiteX104" fmla="*/ 789839 w 1581633"/>
              <a:gd name="connsiteY104" fmla="*/ 619796 h 1390741"/>
              <a:gd name="connsiteX105" fmla="*/ 1062773 w 1581633"/>
              <a:gd name="connsiteY105" fmla="*/ 589464 h 1390741"/>
              <a:gd name="connsiteX106" fmla="*/ 1232425 w 1581633"/>
              <a:gd name="connsiteY106" fmla="*/ 635266 h 1390741"/>
              <a:gd name="connsiteX107" fmla="*/ 1246046 w 1581633"/>
              <a:gd name="connsiteY107" fmla="*/ 660024 h 1390741"/>
              <a:gd name="connsiteX108" fmla="*/ 1226233 w 1581633"/>
              <a:gd name="connsiteY108" fmla="*/ 673640 h 1390741"/>
              <a:gd name="connsiteX109" fmla="*/ 1222518 w 1581633"/>
              <a:gd name="connsiteY109" fmla="*/ 673640 h 1390741"/>
              <a:gd name="connsiteX110" fmla="*/ 1052866 w 1581633"/>
              <a:gd name="connsiteY110" fmla="*/ 627839 h 1390741"/>
              <a:gd name="connsiteX111" fmla="*/ 1039245 w 1581633"/>
              <a:gd name="connsiteY111" fmla="*/ 604319 h 1390741"/>
              <a:gd name="connsiteX112" fmla="*/ 1062773 w 1581633"/>
              <a:gd name="connsiteY112" fmla="*/ 589464 h 1390741"/>
              <a:gd name="connsiteX113" fmla="*/ 789839 w 1581633"/>
              <a:gd name="connsiteY113" fmla="*/ 581499 h 1390741"/>
              <a:gd name="connsiteX114" fmla="*/ 946389 w 1581633"/>
              <a:gd name="connsiteY114" fmla="*/ 734687 h 1390741"/>
              <a:gd name="connsiteX115" fmla="*/ 789839 w 1581633"/>
              <a:gd name="connsiteY115" fmla="*/ 887875 h 1390741"/>
              <a:gd name="connsiteX116" fmla="*/ 634541 w 1581633"/>
              <a:gd name="connsiteY116" fmla="*/ 734687 h 1390741"/>
              <a:gd name="connsiteX117" fmla="*/ 789839 w 1581633"/>
              <a:gd name="connsiteY117" fmla="*/ 581499 h 1390741"/>
              <a:gd name="connsiteX118" fmla="*/ 1083809 w 1581633"/>
              <a:gd name="connsiteY118" fmla="*/ 508285 h 1390741"/>
              <a:gd name="connsiteX119" fmla="*/ 1077575 w 1581633"/>
              <a:gd name="connsiteY119" fmla="*/ 531858 h 1390741"/>
              <a:gd name="connsiteX120" fmla="*/ 1077575 w 1581633"/>
              <a:gd name="connsiteY120" fmla="*/ 533099 h 1390741"/>
              <a:gd name="connsiteX121" fmla="*/ 1078822 w 1581633"/>
              <a:gd name="connsiteY121" fmla="*/ 534339 h 1390741"/>
              <a:gd name="connsiteX122" fmla="*/ 1250871 w 1581633"/>
              <a:gd name="connsiteY122" fmla="*/ 579005 h 1390741"/>
              <a:gd name="connsiteX123" fmla="*/ 1252118 w 1581633"/>
              <a:gd name="connsiteY123" fmla="*/ 579005 h 1390741"/>
              <a:gd name="connsiteX124" fmla="*/ 1252118 w 1581633"/>
              <a:gd name="connsiteY124" fmla="*/ 577764 h 1390741"/>
              <a:gd name="connsiteX125" fmla="*/ 1258352 w 1581633"/>
              <a:gd name="connsiteY125" fmla="*/ 555431 h 1390741"/>
              <a:gd name="connsiteX126" fmla="*/ 344736 w 1581633"/>
              <a:gd name="connsiteY126" fmla="*/ 281312 h 1390741"/>
              <a:gd name="connsiteX127" fmla="*/ 442155 w 1581633"/>
              <a:gd name="connsiteY127" fmla="*/ 313581 h 1390741"/>
              <a:gd name="connsiteX128" fmla="*/ 445860 w 1581633"/>
              <a:gd name="connsiteY128" fmla="*/ 342109 h 1390741"/>
              <a:gd name="connsiteX129" fmla="*/ 431041 w 1581633"/>
              <a:gd name="connsiteY129" fmla="*/ 349551 h 1390741"/>
              <a:gd name="connsiteX130" fmla="*/ 418693 w 1581633"/>
              <a:gd name="connsiteY130" fmla="*/ 344590 h 1390741"/>
              <a:gd name="connsiteX131" fmla="*/ 321139 w 1581633"/>
              <a:gd name="connsiteY131" fmla="*/ 324744 h 1390741"/>
              <a:gd name="connsiteX132" fmla="*/ 296442 w 1581633"/>
              <a:gd name="connsiteY132" fmla="*/ 309860 h 1390741"/>
              <a:gd name="connsiteX133" fmla="*/ 310025 w 1581633"/>
              <a:gd name="connsiteY133" fmla="*/ 286293 h 1390741"/>
              <a:gd name="connsiteX134" fmla="*/ 344736 w 1581633"/>
              <a:gd name="connsiteY134" fmla="*/ 281312 h 1390741"/>
              <a:gd name="connsiteX135" fmla="*/ 351387 w 1581633"/>
              <a:gd name="connsiteY135" fmla="*/ 267330 h 1390741"/>
              <a:gd name="connsiteX136" fmla="*/ 299128 w 1581633"/>
              <a:gd name="connsiteY136" fmla="*/ 274772 h 1390741"/>
              <a:gd name="connsiteX137" fmla="*/ 185898 w 1581633"/>
              <a:gd name="connsiteY137" fmla="*/ 474470 h 1390741"/>
              <a:gd name="connsiteX138" fmla="*/ 305349 w 1581633"/>
              <a:gd name="connsiteY138" fmla="*/ 598507 h 1390741"/>
              <a:gd name="connsiteX139" fmla="*/ 335212 w 1581633"/>
              <a:gd name="connsiteY139" fmla="*/ 628275 h 1390741"/>
              <a:gd name="connsiteX140" fmla="*/ 463373 w 1581633"/>
              <a:gd name="connsiteY140" fmla="*/ 594786 h 1390741"/>
              <a:gd name="connsiteX141" fmla="*/ 462129 w 1581633"/>
              <a:gd name="connsiteY141" fmla="*/ 593545 h 1390741"/>
              <a:gd name="connsiteX142" fmla="*/ 473327 w 1581633"/>
              <a:gd name="connsiteY142" fmla="*/ 553854 h 1390741"/>
              <a:gd name="connsiteX143" fmla="*/ 515633 w 1581633"/>
              <a:gd name="connsiteY143" fmla="*/ 392606 h 1390741"/>
              <a:gd name="connsiteX144" fmla="*/ 433510 w 1581633"/>
              <a:gd name="connsiteY144" fmla="*/ 287176 h 1390741"/>
              <a:gd name="connsiteX145" fmla="*/ 351387 w 1581633"/>
              <a:gd name="connsiteY145" fmla="*/ 267330 h 1390741"/>
              <a:gd name="connsiteX146" fmla="*/ 371451 w 1581633"/>
              <a:gd name="connsiteY146" fmla="*/ 227793 h 1390741"/>
              <a:gd name="connsiteX147" fmla="*/ 452174 w 1581633"/>
              <a:gd name="connsiteY147" fmla="*/ 252446 h 1390741"/>
              <a:gd name="connsiteX148" fmla="*/ 554205 w 1581633"/>
              <a:gd name="connsiteY148" fmla="*/ 381443 h 1390741"/>
              <a:gd name="connsiteX149" fmla="*/ 500701 w 1581633"/>
              <a:gd name="connsiteY149" fmla="*/ 581142 h 1390741"/>
              <a:gd name="connsiteX150" fmla="*/ 500701 w 1581633"/>
              <a:gd name="connsiteY150" fmla="*/ 583622 h 1390741"/>
              <a:gd name="connsiteX151" fmla="*/ 514388 w 1581633"/>
              <a:gd name="connsiteY151" fmla="*/ 636958 h 1390741"/>
              <a:gd name="connsiteX152" fmla="*/ 489503 w 1581633"/>
              <a:gd name="connsiteY152" fmla="*/ 680371 h 1390741"/>
              <a:gd name="connsiteX153" fmla="*/ 355120 w 1581633"/>
              <a:gd name="connsiteY153" fmla="*/ 716342 h 1390741"/>
              <a:gd name="connsiteX154" fmla="*/ 346410 w 1581633"/>
              <a:gd name="connsiteY154" fmla="*/ 717582 h 1390741"/>
              <a:gd name="connsiteX155" fmla="*/ 311570 w 1581633"/>
              <a:gd name="connsiteY155" fmla="*/ 690294 h 1390741"/>
              <a:gd name="connsiteX156" fmla="*/ 297883 w 1581633"/>
              <a:gd name="connsiteY156" fmla="*/ 638198 h 1390741"/>
              <a:gd name="connsiteX157" fmla="*/ 295395 w 1581633"/>
              <a:gd name="connsiteY157" fmla="*/ 635717 h 1390741"/>
              <a:gd name="connsiteX158" fmla="*/ 147325 w 1581633"/>
              <a:gd name="connsiteY158" fmla="*/ 481913 h 1390741"/>
              <a:gd name="connsiteX159" fmla="*/ 287929 w 1581633"/>
              <a:gd name="connsiteY159" fmla="*/ 237561 h 1390741"/>
              <a:gd name="connsiteX160" fmla="*/ 371451 w 1581633"/>
              <a:gd name="connsiteY160" fmla="*/ 227793 h 1390741"/>
              <a:gd name="connsiteX161" fmla="*/ 1293832 w 1581633"/>
              <a:gd name="connsiteY161" fmla="*/ 78624 h 1390741"/>
              <a:gd name="connsiteX162" fmla="*/ 1421774 w 1581633"/>
              <a:gd name="connsiteY162" fmla="*/ 191637 h 1390741"/>
              <a:gd name="connsiteX163" fmla="*/ 1410485 w 1581633"/>
              <a:gd name="connsiteY163" fmla="*/ 216475 h 1390741"/>
              <a:gd name="connsiteX164" fmla="*/ 1402959 w 1581633"/>
              <a:gd name="connsiteY164" fmla="*/ 217717 h 1390741"/>
              <a:gd name="connsiteX165" fmla="*/ 1384144 w 1581633"/>
              <a:gd name="connsiteY165" fmla="*/ 205298 h 1390741"/>
              <a:gd name="connsiteX166" fmla="*/ 1282543 w 1581633"/>
              <a:gd name="connsiteY166" fmla="*/ 117123 h 1390741"/>
              <a:gd name="connsiteX167" fmla="*/ 1268745 w 1581633"/>
              <a:gd name="connsiteY167" fmla="*/ 92285 h 1390741"/>
              <a:gd name="connsiteX168" fmla="*/ 1293832 w 1581633"/>
              <a:gd name="connsiteY168" fmla="*/ 78624 h 1390741"/>
              <a:gd name="connsiteX169" fmla="*/ 1244637 w 1581633"/>
              <a:gd name="connsiteY169" fmla="*/ 39299 h 1390741"/>
              <a:gd name="connsiteX170" fmla="*/ 1028952 w 1581633"/>
              <a:gd name="connsiteY170" fmla="*/ 196868 h 1390741"/>
              <a:gd name="connsiteX171" fmla="*/ 1083809 w 1581633"/>
              <a:gd name="connsiteY171" fmla="*/ 418954 h 1390741"/>
              <a:gd name="connsiteX172" fmla="*/ 1096276 w 1581633"/>
              <a:gd name="connsiteY172" fmla="*/ 466101 h 1390741"/>
              <a:gd name="connsiteX173" fmla="*/ 1093783 w 1581633"/>
              <a:gd name="connsiteY173" fmla="*/ 472304 h 1390741"/>
              <a:gd name="connsiteX174" fmla="*/ 1268325 w 1581633"/>
              <a:gd name="connsiteY174" fmla="*/ 516969 h 1390741"/>
              <a:gd name="connsiteX175" fmla="*/ 1270819 w 1581633"/>
              <a:gd name="connsiteY175" fmla="*/ 510766 h 1390741"/>
              <a:gd name="connsiteX176" fmla="*/ 1304481 w 1581633"/>
              <a:gd name="connsiteY176" fmla="*/ 477267 h 1390741"/>
              <a:gd name="connsiteX177" fmla="*/ 1460323 w 1581633"/>
              <a:gd name="connsiteY177" fmla="*/ 320938 h 1390741"/>
              <a:gd name="connsiteX178" fmla="*/ 1435388 w 1581633"/>
              <a:gd name="connsiteY178" fmla="*/ 145999 h 1390741"/>
              <a:gd name="connsiteX179" fmla="*/ 1292013 w 1581633"/>
              <a:gd name="connsiteY179" fmla="*/ 44262 h 1390741"/>
              <a:gd name="connsiteX180" fmla="*/ 1244637 w 1581633"/>
              <a:gd name="connsiteY180" fmla="*/ 39299 h 1390741"/>
              <a:gd name="connsiteX181" fmla="*/ 1249598 w 1581633"/>
              <a:gd name="connsiteY181" fmla="*/ 45 h 1390741"/>
              <a:gd name="connsiteX182" fmla="*/ 1299494 w 1581633"/>
              <a:gd name="connsiteY182" fmla="*/ 5800 h 1390741"/>
              <a:gd name="connsiteX183" fmla="*/ 1469050 w 1581633"/>
              <a:gd name="connsiteY183" fmla="*/ 126148 h 1390741"/>
              <a:gd name="connsiteX184" fmla="*/ 1498971 w 1581633"/>
              <a:gd name="connsiteY184" fmla="*/ 330864 h 1390741"/>
              <a:gd name="connsiteX185" fmla="*/ 1315701 w 1581633"/>
              <a:gd name="connsiteY185" fmla="*/ 514488 h 1390741"/>
              <a:gd name="connsiteX186" fmla="*/ 1308221 w 1581633"/>
              <a:gd name="connsiteY186" fmla="*/ 521932 h 1390741"/>
              <a:gd name="connsiteX187" fmla="*/ 1290767 w 1581633"/>
              <a:gd name="connsiteY187" fmla="*/ 587690 h 1390741"/>
              <a:gd name="connsiteX188" fmla="*/ 1270819 w 1581633"/>
              <a:gd name="connsiteY188" fmla="*/ 613744 h 1390741"/>
              <a:gd name="connsiteX189" fmla="*/ 1250871 w 1581633"/>
              <a:gd name="connsiteY189" fmla="*/ 618707 h 1390741"/>
              <a:gd name="connsiteX190" fmla="*/ 1239651 w 1581633"/>
              <a:gd name="connsiteY190" fmla="*/ 617466 h 1390741"/>
              <a:gd name="connsiteX191" fmla="*/ 1068848 w 1581633"/>
              <a:gd name="connsiteY191" fmla="*/ 571560 h 1390741"/>
              <a:gd name="connsiteX192" fmla="*/ 1043913 w 1581633"/>
              <a:gd name="connsiteY192" fmla="*/ 552950 h 1390741"/>
              <a:gd name="connsiteX193" fmla="*/ 1038926 w 1581633"/>
              <a:gd name="connsiteY193" fmla="*/ 521932 h 1390741"/>
              <a:gd name="connsiteX194" fmla="*/ 1057627 w 1581633"/>
              <a:gd name="connsiteY194" fmla="*/ 454934 h 1390741"/>
              <a:gd name="connsiteX195" fmla="*/ 1055134 w 1581633"/>
              <a:gd name="connsiteY195" fmla="*/ 446249 h 1390741"/>
              <a:gd name="connsiteX196" fmla="*/ 991550 w 1581633"/>
              <a:gd name="connsiteY196" fmla="*/ 185702 h 1390741"/>
              <a:gd name="connsiteX197" fmla="*/ 1249598 w 1581633"/>
              <a:gd name="connsiteY197" fmla="*/ 45 h 1390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581633" h="1390741">
                <a:moveTo>
                  <a:pt x="1107162" y="1224184"/>
                </a:moveTo>
                <a:lnTo>
                  <a:pt x="1446033" y="1224184"/>
                </a:lnTo>
                <a:cubicBezTo>
                  <a:pt x="1528563" y="1224184"/>
                  <a:pt x="1549821" y="1255258"/>
                  <a:pt x="1581082" y="1365882"/>
                </a:cubicBezTo>
                <a:cubicBezTo>
                  <a:pt x="1583583" y="1375826"/>
                  <a:pt x="1577331" y="1387012"/>
                  <a:pt x="1567327" y="1389498"/>
                </a:cubicBezTo>
                <a:cubicBezTo>
                  <a:pt x="1566076" y="1390741"/>
                  <a:pt x="1563576" y="1390741"/>
                  <a:pt x="1561075" y="1390741"/>
                </a:cubicBezTo>
                <a:cubicBezTo>
                  <a:pt x="1553572" y="1390741"/>
                  <a:pt x="1546069" y="1385769"/>
                  <a:pt x="1542318" y="1375826"/>
                </a:cubicBezTo>
                <a:cubicBezTo>
                  <a:pt x="1509806" y="1262716"/>
                  <a:pt x="1496051" y="1262716"/>
                  <a:pt x="1446033" y="1262716"/>
                </a:cubicBezTo>
                <a:lnTo>
                  <a:pt x="1107162" y="1262716"/>
                </a:lnTo>
                <a:cubicBezTo>
                  <a:pt x="1057143" y="1262716"/>
                  <a:pt x="1042138" y="1262716"/>
                  <a:pt x="1009626" y="1375826"/>
                </a:cubicBezTo>
                <a:cubicBezTo>
                  <a:pt x="1005875" y="1387012"/>
                  <a:pt x="995871" y="1393227"/>
                  <a:pt x="985868" y="1389498"/>
                </a:cubicBezTo>
                <a:cubicBezTo>
                  <a:pt x="974614" y="1387012"/>
                  <a:pt x="969612" y="1375826"/>
                  <a:pt x="972113" y="1365882"/>
                </a:cubicBezTo>
                <a:cubicBezTo>
                  <a:pt x="1003374" y="1255258"/>
                  <a:pt x="1024632" y="1224184"/>
                  <a:pt x="1107162" y="1224184"/>
                </a:cubicBezTo>
                <a:close/>
                <a:moveTo>
                  <a:pt x="134614" y="1224184"/>
                </a:moveTo>
                <a:lnTo>
                  <a:pt x="474047" y="1224184"/>
                </a:lnTo>
                <a:cubicBezTo>
                  <a:pt x="555161" y="1224184"/>
                  <a:pt x="577623" y="1255258"/>
                  <a:pt x="608821" y="1365882"/>
                </a:cubicBezTo>
                <a:cubicBezTo>
                  <a:pt x="611317" y="1375826"/>
                  <a:pt x="605077" y="1387012"/>
                  <a:pt x="595094" y="1389498"/>
                </a:cubicBezTo>
                <a:cubicBezTo>
                  <a:pt x="592598" y="1390741"/>
                  <a:pt x="591350" y="1390741"/>
                  <a:pt x="590102" y="1390741"/>
                </a:cubicBezTo>
                <a:cubicBezTo>
                  <a:pt x="581367" y="1390741"/>
                  <a:pt x="573880" y="1385769"/>
                  <a:pt x="570136" y="1375826"/>
                </a:cubicBezTo>
                <a:cubicBezTo>
                  <a:pt x="538938" y="1262716"/>
                  <a:pt x="522715" y="1262716"/>
                  <a:pt x="474047" y="1262716"/>
                </a:cubicBezTo>
                <a:lnTo>
                  <a:pt x="134614" y="1262716"/>
                </a:lnTo>
                <a:cubicBezTo>
                  <a:pt x="85946" y="1262716"/>
                  <a:pt x="70971" y="1262716"/>
                  <a:pt x="38525" y="1375826"/>
                </a:cubicBezTo>
                <a:cubicBezTo>
                  <a:pt x="34781" y="1387012"/>
                  <a:pt x="24798" y="1393227"/>
                  <a:pt x="14815" y="1389498"/>
                </a:cubicBezTo>
                <a:cubicBezTo>
                  <a:pt x="3583" y="1387012"/>
                  <a:pt x="-2656" y="1375826"/>
                  <a:pt x="1088" y="1365882"/>
                </a:cubicBezTo>
                <a:cubicBezTo>
                  <a:pt x="32285" y="1255258"/>
                  <a:pt x="53500" y="1224184"/>
                  <a:pt x="134614" y="1224184"/>
                </a:cubicBezTo>
                <a:close/>
                <a:moveTo>
                  <a:pt x="960173" y="1081365"/>
                </a:moveTo>
                <a:cubicBezTo>
                  <a:pt x="970987" y="1081365"/>
                  <a:pt x="979397" y="1091548"/>
                  <a:pt x="979397" y="1101730"/>
                </a:cubicBezTo>
                <a:lnTo>
                  <a:pt x="979397" y="1165370"/>
                </a:lnTo>
                <a:cubicBezTo>
                  <a:pt x="979397" y="1175553"/>
                  <a:pt x="970987" y="1184462"/>
                  <a:pt x="960173" y="1184462"/>
                </a:cubicBezTo>
                <a:cubicBezTo>
                  <a:pt x="950561" y="1184462"/>
                  <a:pt x="942150" y="1175553"/>
                  <a:pt x="942150" y="1165370"/>
                </a:cubicBezTo>
                <a:lnTo>
                  <a:pt x="942150" y="1101730"/>
                </a:lnTo>
                <a:cubicBezTo>
                  <a:pt x="942150" y="1091548"/>
                  <a:pt x="950561" y="1081365"/>
                  <a:pt x="960173" y="1081365"/>
                </a:cubicBezTo>
                <a:close/>
                <a:moveTo>
                  <a:pt x="620805" y="1081365"/>
                </a:moveTo>
                <a:cubicBezTo>
                  <a:pt x="630418" y="1081365"/>
                  <a:pt x="638828" y="1091548"/>
                  <a:pt x="638828" y="1101730"/>
                </a:cubicBezTo>
                <a:lnTo>
                  <a:pt x="638828" y="1165370"/>
                </a:lnTo>
                <a:cubicBezTo>
                  <a:pt x="638828" y="1175553"/>
                  <a:pt x="630418" y="1184462"/>
                  <a:pt x="620805" y="1184462"/>
                </a:cubicBezTo>
                <a:cubicBezTo>
                  <a:pt x="608790" y="1184462"/>
                  <a:pt x="601581" y="1175553"/>
                  <a:pt x="601581" y="1165370"/>
                </a:cubicBezTo>
                <a:lnTo>
                  <a:pt x="601581" y="1101730"/>
                </a:lnTo>
                <a:cubicBezTo>
                  <a:pt x="601581" y="1091548"/>
                  <a:pt x="608790" y="1081365"/>
                  <a:pt x="620805" y="1081365"/>
                </a:cubicBezTo>
                <a:close/>
                <a:moveTo>
                  <a:pt x="1273226" y="932897"/>
                </a:moveTo>
                <a:cubicBezTo>
                  <a:pt x="1209354" y="932897"/>
                  <a:pt x="1156753" y="984783"/>
                  <a:pt x="1156753" y="1047788"/>
                </a:cubicBezTo>
                <a:cubicBezTo>
                  <a:pt x="1156753" y="1112028"/>
                  <a:pt x="1209354" y="1162679"/>
                  <a:pt x="1273226" y="1162679"/>
                </a:cubicBezTo>
                <a:cubicBezTo>
                  <a:pt x="1338351" y="1162679"/>
                  <a:pt x="1389700" y="1112028"/>
                  <a:pt x="1389700" y="1047788"/>
                </a:cubicBezTo>
                <a:cubicBezTo>
                  <a:pt x="1389700" y="984783"/>
                  <a:pt x="1338351" y="932897"/>
                  <a:pt x="1273226" y="932897"/>
                </a:cubicBezTo>
                <a:close/>
                <a:moveTo>
                  <a:pt x="307702" y="932897"/>
                </a:moveTo>
                <a:cubicBezTo>
                  <a:pt x="242577" y="932897"/>
                  <a:pt x="191229" y="984783"/>
                  <a:pt x="191229" y="1047788"/>
                </a:cubicBezTo>
                <a:cubicBezTo>
                  <a:pt x="191229" y="1112028"/>
                  <a:pt x="242577" y="1162679"/>
                  <a:pt x="307702" y="1162679"/>
                </a:cubicBezTo>
                <a:cubicBezTo>
                  <a:pt x="371575" y="1162679"/>
                  <a:pt x="424176" y="1112028"/>
                  <a:pt x="424176" y="1047788"/>
                </a:cubicBezTo>
                <a:cubicBezTo>
                  <a:pt x="424176" y="984783"/>
                  <a:pt x="371575" y="932897"/>
                  <a:pt x="307702" y="932897"/>
                </a:cubicBezTo>
                <a:close/>
                <a:moveTo>
                  <a:pt x="622429" y="911083"/>
                </a:moveTo>
                <a:lnTo>
                  <a:pt x="962254" y="911083"/>
                </a:lnTo>
                <a:cubicBezTo>
                  <a:pt x="1043462" y="911083"/>
                  <a:pt x="1064701" y="943542"/>
                  <a:pt x="1095935" y="1054651"/>
                </a:cubicBezTo>
                <a:lnTo>
                  <a:pt x="1119673" y="1158270"/>
                </a:lnTo>
                <a:cubicBezTo>
                  <a:pt x="1122172" y="1169506"/>
                  <a:pt x="1114676" y="1179493"/>
                  <a:pt x="1104681" y="1181990"/>
                </a:cubicBezTo>
                <a:cubicBezTo>
                  <a:pt x="1093437" y="1184487"/>
                  <a:pt x="1083442" y="1176996"/>
                  <a:pt x="1080943" y="1167009"/>
                </a:cubicBezTo>
                <a:lnTo>
                  <a:pt x="1058454" y="1064639"/>
                </a:lnTo>
                <a:cubicBezTo>
                  <a:pt x="1025971" y="949784"/>
                  <a:pt x="1012228" y="949784"/>
                  <a:pt x="962254" y="949784"/>
                </a:cubicBezTo>
                <a:lnTo>
                  <a:pt x="622429" y="949784"/>
                </a:lnTo>
                <a:cubicBezTo>
                  <a:pt x="573704" y="949784"/>
                  <a:pt x="558711" y="949784"/>
                  <a:pt x="526228" y="1064639"/>
                </a:cubicBezTo>
                <a:lnTo>
                  <a:pt x="499992" y="1167009"/>
                </a:lnTo>
                <a:cubicBezTo>
                  <a:pt x="497493" y="1176996"/>
                  <a:pt x="488747" y="1181990"/>
                  <a:pt x="480002" y="1181990"/>
                </a:cubicBezTo>
                <a:cubicBezTo>
                  <a:pt x="478753" y="1181990"/>
                  <a:pt x="477503" y="1181990"/>
                  <a:pt x="476254" y="1181990"/>
                </a:cubicBezTo>
                <a:cubicBezTo>
                  <a:pt x="465010" y="1178245"/>
                  <a:pt x="458763" y="1168257"/>
                  <a:pt x="461262" y="1157022"/>
                </a:cubicBezTo>
                <a:lnTo>
                  <a:pt x="488747" y="1054651"/>
                </a:lnTo>
                <a:cubicBezTo>
                  <a:pt x="519981" y="943542"/>
                  <a:pt x="541220" y="911083"/>
                  <a:pt x="622429" y="911083"/>
                </a:cubicBezTo>
                <a:close/>
                <a:moveTo>
                  <a:pt x="1273226" y="894600"/>
                </a:moveTo>
                <a:cubicBezTo>
                  <a:pt x="1359642" y="894600"/>
                  <a:pt x="1429777" y="963782"/>
                  <a:pt x="1429777" y="1047788"/>
                </a:cubicBezTo>
                <a:cubicBezTo>
                  <a:pt x="1429777" y="1133030"/>
                  <a:pt x="1359642" y="1200976"/>
                  <a:pt x="1273226" y="1200976"/>
                </a:cubicBezTo>
                <a:cubicBezTo>
                  <a:pt x="1188063" y="1200976"/>
                  <a:pt x="1117928" y="1133030"/>
                  <a:pt x="1117928" y="1047788"/>
                </a:cubicBezTo>
                <a:cubicBezTo>
                  <a:pt x="1117928" y="963782"/>
                  <a:pt x="1188063" y="894600"/>
                  <a:pt x="1273226" y="894600"/>
                </a:cubicBezTo>
                <a:close/>
                <a:moveTo>
                  <a:pt x="307702" y="894600"/>
                </a:moveTo>
                <a:cubicBezTo>
                  <a:pt x="392866" y="894600"/>
                  <a:pt x="463000" y="963782"/>
                  <a:pt x="463000" y="1047788"/>
                </a:cubicBezTo>
                <a:cubicBezTo>
                  <a:pt x="463000" y="1133030"/>
                  <a:pt x="392866" y="1200976"/>
                  <a:pt x="307702" y="1200976"/>
                </a:cubicBezTo>
                <a:cubicBezTo>
                  <a:pt x="221286" y="1200976"/>
                  <a:pt x="151152" y="1133030"/>
                  <a:pt x="151152" y="1047788"/>
                </a:cubicBezTo>
                <a:cubicBezTo>
                  <a:pt x="151152" y="963782"/>
                  <a:pt x="221286" y="894600"/>
                  <a:pt x="307702" y="894600"/>
                </a:cubicBezTo>
                <a:close/>
                <a:moveTo>
                  <a:pt x="463645" y="743185"/>
                </a:moveTo>
                <a:cubicBezTo>
                  <a:pt x="474631" y="740796"/>
                  <a:pt x="485617" y="745573"/>
                  <a:pt x="486837" y="756320"/>
                </a:cubicBezTo>
                <a:cubicBezTo>
                  <a:pt x="490499" y="765873"/>
                  <a:pt x="484396" y="776620"/>
                  <a:pt x="474631" y="779008"/>
                </a:cubicBezTo>
                <a:lnTo>
                  <a:pt x="419701" y="793338"/>
                </a:lnTo>
                <a:cubicBezTo>
                  <a:pt x="418480" y="793338"/>
                  <a:pt x="416039" y="794532"/>
                  <a:pt x="414818" y="794532"/>
                </a:cubicBezTo>
                <a:cubicBezTo>
                  <a:pt x="406273" y="794532"/>
                  <a:pt x="397729" y="788561"/>
                  <a:pt x="395287" y="780203"/>
                </a:cubicBezTo>
                <a:cubicBezTo>
                  <a:pt x="392846" y="770650"/>
                  <a:pt x="398949" y="759902"/>
                  <a:pt x="409935" y="757514"/>
                </a:cubicBezTo>
                <a:close/>
                <a:moveTo>
                  <a:pt x="486648" y="687106"/>
                </a:moveTo>
                <a:cubicBezTo>
                  <a:pt x="496482" y="685865"/>
                  <a:pt x="507545" y="690827"/>
                  <a:pt x="510003" y="701990"/>
                </a:cubicBezTo>
                <a:cubicBezTo>
                  <a:pt x="512462" y="711913"/>
                  <a:pt x="507545" y="723076"/>
                  <a:pt x="496482" y="725557"/>
                </a:cubicBezTo>
                <a:lnTo>
                  <a:pt x="366185" y="761527"/>
                </a:lnTo>
                <a:cubicBezTo>
                  <a:pt x="363726" y="761527"/>
                  <a:pt x="361268" y="761527"/>
                  <a:pt x="360039" y="761527"/>
                </a:cubicBezTo>
                <a:cubicBezTo>
                  <a:pt x="352663" y="761527"/>
                  <a:pt x="344059" y="755325"/>
                  <a:pt x="341601" y="747883"/>
                </a:cubicBezTo>
                <a:cubicBezTo>
                  <a:pt x="337913" y="736720"/>
                  <a:pt x="345288" y="726797"/>
                  <a:pt x="355122" y="723076"/>
                </a:cubicBezTo>
                <a:close/>
                <a:moveTo>
                  <a:pt x="1100032" y="660818"/>
                </a:moveTo>
                <a:lnTo>
                  <a:pt x="1171971" y="680153"/>
                </a:lnTo>
                <a:cubicBezTo>
                  <a:pt x="1181894" y="682570"/>
                  <a:pt x="1188096" y="693445"/>
                  <a:pt x="1185615" y="703113"/>
                </a:cubicBezTo>
                <a:cubicBezTo>
                  <a:pt x="1183134" y="711572"/>
                  <a:pt x="1175692" y="717614"/>
                  <a:pt x="1167010" y="717614"/>
                </a:cubicBezTo>
                <a:cubicBezTo>
                  <a:pt x="1164529" y="717614"/>
                  <a:pt x="1163289" y="716405"/>
                  <a:pt x="1162049" y="716405"/>
                </a:cubicBezTo>
                <a:lnTo>
                  <a:pt x="1090109" y="698279"/>
                </a:lnTo>
                <a:cubicBezTo>
                  <a:pt x="1080187" y="694654"/>
                  <a:pt x="1073985" y="684986"/>
                  <a:pt x="1076466" y="674111"/>
                </a:cubicBezTo>
                <a:cubicBezTo>
                  <a:pt x="1078946" y="664443"/>
                  <a:pt x="1090109" y="658401"/>
                  <a:pt x="1100032" y="660818"/>
                </a:cubicBezTo>
                <a:close/>
                <a:moveTo>
                  <a:pt x="473327" y="631996"/>
                </a:moveTo>
                <a:lnTo>
                  <a:pt x="345166" y="666727"/>
                </a:lnTo>
                <a:lnTo>
                  <a:pt x="348899" y="677890"/>
                </a:lnTo>
                <a:lnTo>
                  <a:pt x="475816" y="644400"/>
                </a:lnTo>
                <a:close/>
                <a:moveTo>
                  <a:pt x="789839" y="619796"/>
                </a:moveTo>
                <a:cubicBezTo>
                  <a:pt x="725966" y="619796"/>
                  <a:pt x="673365" y="671682"/>
                  <a:pt x="673365" y="734687"/>
                </a:cubicBezTo>
                <a:cubicBezTo>
                  <a:pt x="673365" y="797692"/>
                  <a:pt x="725966" y="849578"/>
                  <a:pt x="789839" y="849578"/>
                </a:cubicBezTo>
                <a:cubicBezTo>
                  <a:pt x="854964" y="849578"/>
                  <a:pt x="906313" y="797692"/>
                  <a:pt x="906313" y="734687"/>
                </a:cubicBezTo>
                <a:cubicBezTo>
                  <a:pt x="906313" y="671682"/>
                  <a:pt x="854964" y="619796"/>
                  <a:pt x="789839" y="619796"/>
                </a:cubicBezTo>
                <a:close/>
                <a:moveTo>
                  <a:pt x="1062773" y="589464"/>
                </a:moveTo>
                <a:lnTo>
                  <a:pt x="1232425" y="635266"/>
                </a:lnTo>
                <a:cubicBezTo>
                  <a:pt x="1242331" y="637742"/>
                  <a:pt x="1248523" y="648882"/>
                  <a:pt x="1246046" y="660024"/>
                </a:cubicBezTo>
                <a:cubicBezTo>
                  <a:pt x="1243569" y="667451"/>
                  <a:pt x="1236140" y="673640"/>
                  <a:pt x="1226233" y="673640"/>
                </a:cubicBezTo>
                <a:cubicBezTo>
                  <a:pt x="1224995" y="673640"/>
                  <a:pt x="1223756" y="673640"/>
                  <a:pt x="1222518" y="673640"/>
                </a:cubicBezTo>
                <a:lnTo>
                  <a:pt x="1052866" y="627839"/>
                </a:lnTo>
                <a:cubicBezTo>
                  <a:pt x="1041722" y="624125"/>
                  <a:pt x="1035530" y="614222"/>
                  <a:pt x="1039245" y="604319"/>
                </a:cubicBezTo>
                <a:cubicBezTo>
                  <a:pt x="1041722" y="593178"/>
                  <a:pt x="1051628" y="586989"/>
                  <a:pt x="1062773" y="589464"/>
                </a:cubicBezTo>
                <a:close/>
                <a:moveTo>
                  <a:pt x="789839" y="581499"/>
                </a:moveTo>
                <a:cubicBezTo>
                  <a:pt x="876255" y="581499"/>
                  <a:pt x="946389" y="650680"/>
                  <a:pt x="946389" y="734687"/>
                </a:cubicBezTo>
                <a:cubicBezTo>
                  <a:pt x="946389" y="819929"/>
                  <a:pt x="876255" y="887875"/>
                  <a:pt x="789839" y="887875"/>
                </a:cubicBezTo>
                <a:cubicBezTo>
                  <a:pt x="704675" y="887875"/>
                  <a:pt x="634541" y="819929"/>
                  <a:pt x="634541" y="734687"/>
                </a:cubicBezTo>
                <a:cubicBezTo>
                  <a:pt x="634541" y="650680"/>
                  <a:pt x="704675" y="581499"/>
                  <a:pt x="789839" y="581499"/>
                </a:cubicBezTo>
                <a:close/>
                <a:moveTo>
                  <a:pt x="1083809" y="508285"/>
                </a:moveTo>
                <a:lnTo>
                  <a:pt x="1077575" y="531858"/>
                </a:lnTo>
                <a:cubicBezTo>
                  <a:pt x="1077575" y="531858"/>
                  <a:pt x="1077575" y="531858"/>
                  <a:pt x="1077575" y="533099"/>
                </a:cubicBezTo>
                <a:cubicBezTo>
                  <a:pt x="1077575" y="533099"/>
                  <a:pt x="1077575" y="534339"/>
                  <a:pt x="1078822" y="534339"/>
                </a:cubicBezTo>
                <a:lnTo>
                  <a:pt x="1250871" y="579005"/>
                </a:lnTo>
                <a:cubicBezTo>
                  <a:pt x="1250871" y="580245"/>
                  <a:pt x="1250871" y="579005"/>
                  <a:pt x="1252118" y="579005"/>
                </a:cubicBezTo>
                <a:cubicBezTo>
                  <a:pt x="1252118" y="579005"/>
                  <a:pt x="1252118" y="579005"/>
                  <a:pt x="1252118" y="577764"/>
                </a:cubicBezTo>
                <a:lnTo>
                  <a:pt x="1258352" y="555431"/>
                </a:lnTo>
                <a:close/>
                <a:moveTo>
                  <a:pt x="344736" y="281312"/>
                </a:moveTo>
                <a:cubicBezTo>
                  <a:pt x="379640" y="280557"/>
                  <a:pt x="414371" y="292185"/>
                  <a:pt x="442155" y="313581"/>
                </a:cubicBezTo>
                <a:cubicBezTo>
                  <a:pt x="452034" y="321023"/>
                  <a:pt x="452034" y="333427"/>
                  <a:pt x="445860" y="342109"/>
                </a:cubicBezTo>
                <a:cubicBezTo>
                  <a:pt x="442155" y="347071"/>
                  <a:pt x="435981" y="349551"/>
                  <a:pt x="431041" y="349551"/>
                </a:cubicBezTo>
                <a:cubicBezTo>
                  <a:pt x="426102" y="349551"/>
                  <a:pt x="422397" y="347071"/>
                  <a:pt x="418693" y="344590"/>
                </a:cubicBezTo>
                <a:cubicBezTo>
                  <a:pt x="390291" y="322264"/>
                  <a:pt x="354480" y="314821"/>
                  <a:pt x="321139" y="324744"/>
                </a:cubicBezTo>
                <a:cubicBezTo>
                  <a:pt x="310025" y="327225"/>
                  <a:pt x="300146" y="321023"/>
                  <a:pt x="296442" y="309860"/>
                </a:cubicBezTo>
                <a:cubicBezTo>
                  <a:pt x="293972" y="299937"/>
                  <a:pt x="300146" y="290014"/>
                  <a:pt x="310025" y="286293"/>
                </a:cubicBezTo>
                <a:cubicBezTo>
                  <a:pt x="321448" y="283192"/>
                  <a:pt x="333102" y="281564"/>
                  <a:pt x="344736" y="281312"/>
                </a:cubicBezTo>
                <a:close/>
                <a:moveTo>
                  <a:pt x="351387" y="267330"/>
                </a:moveTo>
                <a:cubicBezTo>
                  <a:pt x="335212" y="267330"/>
                  <a:pt x="316548" y="268570"/>
                  <a:pt x="299128" y="274772"/>
                </a:cubicBezTo>
                <a:cubicBezTo>
                  <a:pt x="215761" y="302060"/>
                  <a:pt x="165989" y="388885"/>
                  <a:pt x="185898" y="474470"/>
                </a:cubicBezTo>
                <a:cubicBezTo>
                  <a:pt x="199585" y="532767"/>
                  <a:pt x="245623" y="581142"/>
                  <a:pt x="305349" y="598507"/>
                </a:cubicBezTo>
                <a:cubicBezTo>
                  <a:pt x="319036" y="602228"/>
                  <a:pt x="331479" y="613391"/>
                  <a:pt x="335212" y="628275"/>
                </a:cubicBezTo>
                <a:lnTo>
                  <a:pt x="463373" y="594786"/>
                </a:lnTo>
                <a:lnTo>
                  <a:pt x="462129" y="593545"/>
                </a:lnTo>
                <a:cubicBezTo>
                  <a:pt x="458396" y="579901"/>
                  <a:pt x="462129" y="563776"/>
                  <a:pt x="473327" y="553854"/>
                </a:cubicBezTo>
                <a:cubicBezTo>
                  <a:pt x="515633" y="510441"/>
                  <a:pt x="531808" y="450904"/>
                  <a:pt x="515633" y="392606"/>
                </a:cubicBezTo>
                <a:cubicBezTo>
                  <a:pt x="503190" y="346713"/>
                  <a:pt x="474571" y="309502"/>
                  <a:pt x="433510" y="287176"/>
                </a:cubicBezTo>
                <a:cubicBezTo>
                  <a:pt x="407380" y="273532"/>
                  <a:pt x="380006" y="267330"/>
                  <a:pt x="351387" y="267330"/>
                </a:cubicBezTo>
                <a:close/>
                <a:moveTo>
                  <a:pt x="371451" y="227793"/>
                </a:moveTo>
                <a:cubicBezTo>
                  <a:pt x="399292" y="230429"/>
                  <a:pt x="426667" y="238802"/>
                  <a:pt x="452174" y="252446"/>
                </a:cubicBezTo>
                <a:cubicBezTo>
                  <a:pt x="503190" y="280974"/>
                  <a:pt x="539274" y="326867"/>
                  <a:pt x="554205" y="381443"/>
                </a:cubicBezTo>
                <a:cubicBezTo>
                  <a:pt x="572870" y="452144"/>
                  <a:pt x="552961" y="527806"/>
                  <a:pt x="500701" y="581142"/>
                </a:cubicBezTo>
                <a:cubicBezTo>
                  <a:pt x="500701" y="581142"/>
                  <a:pt x="500701" y="582382"/>
                  <a:pt x="500701" y="583622"/>
                </a:cubicBezTo>
                <a:lnTo>
                  <a:pt x="514388" y="636958"/>
                </a:lnTo>
                <a:cubicBezTo>
                  <a:pt x="519365" y="655563"/>
                  <a:pt x="508167" y="675410"/>
                  <a:pt x="489503" y="680371"/>
                </a:cubicBezTo>
                <a:lnTo>
                  <a:pt x="355120" y="716342"/>
                </a:lnTo>
                <a:cubicBezTo>
                  <a:pt x="352632" y="716342"/>
                  <a:pt x="348899" y="717582"/>
                  <a:pt x="346410" y="717582"/>
                </a:cubicBezTo>
                <a:cubicBezTo>
                  <a:pt x="330235" y="717582"/>
                  <a:pt x="315303" y="706419"/>
                  <a:pt x="311570" y="690294"/>
                </a:cubicBezTo>
                <a:lnTo>
                  <a:pt x="297883" y="638198"/>
                </a:lnTo>
                <a:cubicBezTo>
                  <a:pt x="296639" y="636958"/>
                  <a:pt x="295395" y="636958"/>
                  <a:pt x="295395" y="635717"/>
                </a:cubicBezTo>
                <a:cubicBezTo>
                  <a:pt x="220738" y="614631"/>
                  <a:pt x="164745" y="556334"/>
                  <a:pt x="147325" y="481913"/>
                </a:cubicBezTo>
                <a:cubicBezTo>
                  <a:pt x="123684" y="377722"/>
                  <a:pt x="184654" y="269811"/>
                  <a:pt x="287929" y="237561"/>
                </a:cubicBezTo>
                <a:cubicBezTo>
                  <a:pt x="315303" y="228259"/>
                  <a:pt x="343611" y="225158"/>
                  <a:pt x="371451" y="227793"/>
                </a:cubicBezTo>
                <a:close/>
                <a:moveTo>
                  <a:pt x="1293832" y="78624"/>
                </a:moveTo>
                <a:cubicBezTo>
                  <a:pt x="1351531" y="93526"/>
                  <a:pt x="1399196" y="136993"/>
                  <a:pt x="1421774" y="191637"/>
                </a:cubicBezTo>
                <a:cubicBezTo>
                  <a:pt x="1424283" y="201572"/>
                  <a:pt x="1420520" y="212749"/>
                  <a:pt x="1410485" y="216475"/>
                </a:cubicBezTo>
                <a:cubicBezTo>
                  <a:pt x="1407977" y="217717"/>
                  <a:pt x="1405468" y="217717"/>
                  <a:pt x="1402959" y="217717"/>
                </a:cubicBezTo>
                <a:cubicBezTo>
                  <a:pt x="1395433" y="217717"/>
                  <a:pt x="1387907" y="213991"/>
                  <a:pt x="1384144" y="205298"/>
                </a:cubicBezTo>
                <a:cubicBezTo>
                  <a:pt x="1366583" y="161831"/>
                  <a:pt x="1330207" y="129542"/>
                  <a:pt x="1282543" y="117123"/>
                </a:cubicBezTo>
                <a:cubicBezTo>
                  <a:pt x="1272508" y="113397"/>
                  <a:pt x="1266236" y="103462"/>
                  <a:pt x="1268745" y="92285"/>
                </a:cubicBezTo>
                <a:cubicBezTo>
                  <a:pt x="1272508" y="82349"/>
                  <a:pt x="1282543" y="76140"/>
                  <a:pt x="1293832" y="78624"/>
                </a:cubicBezTo>
                <a:close/>
                <a:moveTo>
                  <a:pt x="1244637" y="39299"/>
                </a:moveTo>
                <a:cubicBezTo>
                  <a:pt x="1147392" y="39299"/>
                  <a:pt x="1057627" y="102575"/>
                  <a:pt x="1028952" y="196868"/>
                </a:cubicBezTo>
                <a:cubicBezTo>
                  <a:pt x="1005264" y="275032"/>
                  <a:pt x="1026459" y="360641"/>
                  <a:pt x="1083809" y="418954"/>
                </a:cubicBezTo>
                <a:cubicBezTo>
                  <a:pt x="1095029" y="431361"/>
                  <a:pt x="1100016" y="448731"/>
                  <a:pt x="1096276" y="466101"/>
                </a:cubicBezTo>
                <a:lnTo>
                  <a:pt x="1093783" y="472304"/>
                </a:lnTo>
                <a:lnTo>
                  <a:pt x="1268325" y="516969"/>
                </a:lnTo>
                <a:lnTo>
                  <a:pt x="1270819" y="510766"/>
                </a:lnTo>
                <a:cubicBezTo>
                  <a:pt x="1274559" y="494637"/>
                  <a:pt x="1288273" y="480989"/>
                  <a:pt x="1304481" y="477267"/>
                </a:cubicBezTo>
                <a:cubicBezTo>
                  <a:pt x="1380532" y="456175"/>
                  <a:pt x="1440375" y="396621"/>
                  <a:pt x="1460323" y="320938"/>
                </a:cubicBezTo>
                <a:cubicBezTo>
                  <a:pt x="1476530" y="261385"/>
                  <a:pt x="1467803" y="199350"/>
                  <a:pt x="1435388" y="145999"/>
                </a:cubicBezTo>
                <a:cubicBezTo>
                  <a:pt x="1404220" y="93890"/>
                  <a:pt x="1353103" y="57909"/>
                  <a:pt x="1292013" y="44262"/>
                </a:cubicBezTo>
                <a:cubicBezTo>
                  <a:pt x="1275806" y="40540"/>
                  <a:pt x="1259598" y="39299"/>
                  <a:pt x="1244637" y="39299"/>
                </a:cubicBezTo>
                <a:close/>
                <a:moveTo>
                  <a:pt x="1249598" y="45"/>
                </a:moveTo>
                <a:cubicBezTo>
                  <a:pt x="1266124" y="352"/>
                  <a:pt x="1282819" y="2233"/>
                  <a:pt x="1299494" y="5800"/>
                </a:cubicBezTo>
                <a:cubicBezTo>
                  <a:pt x="1370558" y="21929"/>
                  <a:pt x="1431648" y="64113"/>
                  <a:pt x="1469050" y="126148"/>
                </a:cubicBezTo>
                <a:cubicBezTo>
                  <a:pt x="1507699" y="188183"/>
                  <a:pt x="1517672" y="261385"/>
                  <a:pt x="1498971" y="330864"/>
                </a:cubicBezTo>
                <a:cubicBezTo>
                  <a:pt x="1474037" y="418954"/>
                  <a:pt x="1404220" y="488433"/>
                  <a:pt x="1315701" y="514488"/>
                </a:cubicBezTo>
                <a:cubicBezTo>
                  <a:pt x="1311961" y="514488"/>
                  <a:pt x="1309468" y="518210"/>
                  <a:pt x="1308221" y="521932"/>
                </a:cubicBezTo>
                <a:lnTo>
                  <a:pt x="1290767" y="587690"/>
                </a:lnTo>
                <a:cubicBezTo>
                  <a:pt x="1288273" y="598856"/>
                  <a:pt x="1280793" y="607541"/>
                  <a:pt x="1270819" y="613744"/>
                </a:cubicBezTo>
                <a:cubicBezTo>
                  <a:pt x="1264585" y="616226"/>
                  <a:pt x="1258352" y="618707"/>
                  <a:pt x="1250871" y="618707"/>
                </a:cubicBezTo>
                <a:cubicBezTo>
                  <a:pt x="1247131" y="618707"/>
                  <a:pt x="1243391" y="617466"/>
                  <a:pt x="1239651" y="617466"/>
                </a:cubicBezTo>
                <a:lnTo>
                  <a:pt x="1068848" y="571560"/>
                </a:lnTo>
                <a:cubicBezTo>
                  <a:pt x="1057627" y="569079"/>
                  <a:pt x="1048900" y="561635"/>
                  <a:pt x="1043913" y="552950"/>
                </a:cubicBezTo>
                <a:cubicBezTo>
                  <a:pt x="1037679" y="543024"/>
                  <a:pt x="1036432" y="531858"/>
                  <a:pt x="1038926" y="521932"/>
                </a:cubicBezTo>
                <a:lnTo>
                  <a:pt x="1057627" y="454934"/>
                </a:lnTo>
                <a:cubicBezTo>
                  <a:pt x="1057627" y="452453"/>
                  <a:pt x="1057627" y="448731"/>
                  <a:pt x="1055134" y="446249"/>
                </a:cubicBezTo>
                <a:cubicBezTo>
                  <a:pt x="987810" y="376770"/>
                  <a:pt x="964122" y="277514"/>
                  <a:pt x="991550" y="185702"/>
                </a:cubicBezTo>
                <a:cubicBezTo>
                  <a:pt x="1026459" y="72798"/>
                  <a:pt x="1133912" y="-2110"/>
                  <a:pt x="1249598" y="45"/>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32" name="Freeform 31">
            <a:extLst>
              <a:ext uri="{FF2B5EF4-FFF2-40B4-BE49-F238E27FC236}">
                <a16:creationId xmlns:a16="http://schemas.microsoft.com/office/drawing/2014/main" id="{8F8D8734-50FA-F94F-B70C-6D7F963BFE54}"/>
              </a:ext>
            </a:extLst>
          </p:cNvPr>
          <p:cNvSpPr>
            <a:spLocks noChangeArrowheads="1"/>
          </p:cNvSpPr>
          <p:nvPr/>
        </p:nvSpPr>
        <p:spPr bwMode="auto">
          <a:xfrm>
            <a:off x="3641934" y="3146111"/>
            <a:ext cx="605031" cy="784891"/>
          </a:xfrm>
          <a:custGeom>
            <a:avLst/>
            <a:gdLst>
              <a:gd name="connsiteX0" fmla="*/ 619606 w 1210062"/>
              <a:gd name="connsiteY0" fmla="*/ 1455653 h 1569781"/>
              <a:gd name="connsiteX1" fmla="*/ 638833 w 1210062"/>
              <a:gd name="connsiteY1" fmla="*/ 1475288 h 1569781"/>
              <a:gd name="connsiteX2" fmla="*/ 638833 w 1210062"/>
              <a:gd name="connsiteY2" fmla="*/ 1550146 h 1569781"/>
              <a:gd name="connsiteX3" fmla="*/ 619606 w 1210062"/>
              <a:gd name="connsiteY3" fmla="*/ 1569781 h 1569781"/>
              <a:gd name="connsiteX4" fmla="*/ 601581 w 1210062"/>
              <a:gd name="connsiteY4" fmla="*/ 1550146 h 1569781"/>
              <a:gd name="connsiteX5" fmla="*/ 601581 w 1210062"/>
              <a:gd name="connsiteY5" fmla="*/ 1475288 h 1569781"/>
              <a:gd name="connsiteX6" fmla="*/ 619606 w 1210062"/>
              <a:gd name="connsiteY6" fmla="*/ 1455653 h 1569781"/>
              <a:gd name="connsiteX7" fmla="*/ 191769 w 1210062"/>
              <a:gd name="connsiteY7" fmla="*/ 1455653 h 1569781"/>
              <a:gd name="connsiteX8" fmla="*/ 210413 w 1210062"/>
              <a:gd name="connsiteY8" fmla="*/ 1475288 h 1569781"/>
              <a:gd name="connsiteX9" fmla="*/ 210413 w 1210062"/>
              <a:gd name="connsiteY9" fmla="*/ 1550146 h 1569781"/>
              <a:gd name="connsiteX10" fmla="*/ 191769 w 1210062"/>
              <a:gd name="connsiteY10" fmla="*/ 1569781 h 1569781"/>
              <a:gd name="connsiteX11" fmla="*/ 173125 w 1210062"/>
              <a:gd name="connsiteY11" fmla="*/ 1550146 h 1569781"/>
              <a:gd name="connsiteX12" fmla="*/ 173125 w 1210062"/>
              <a:gd name="connsiteY12" fmla="*/ 1475288 h 1569781"/>
              <a:gd name="connsiteX13" fmla="*/ 191769 w 1210062"/>
              <a:gd name="connsiteY13" fmla="*/ 1455653 h 1569781"/>
              <a:gd name="connsiteX14" fmla="*/ 196971 w 1210062"/>
              <a:gd name="connsiteY14" fmla="*/ 1241426 h 1569781"/>
              <a:gd name="connsiteX15" fmla="*/ 619928 w 1210062"/>
              <a:gd name="connsiteY15" fmla="*/ 1241426 h 1569781"/>
              <a:gd name="connsiteX16" fmla="*/ 783372 w 1210062"/>
              <a:gd name="connsiteY16" fmla="*/ 1416789 h 1569781"/>
              <a:gd name="connsiteX17" fmla="*/ 812068 w 1210062"/>
              <a:gd name="connsiteY17" fmla="*/ 1544890 h 1569781"/>
              <a:gd name="connsiteX18" fmla="*/ 797096 w 1210062"/>
              <a:gd name="connsiteY18" fmla="*/ 1568521 h 1569781"/>
              <a:gd name="connsiteX19" fmla="*/ 773391 w 1210062"/>
              <a:gd name="connsiteY19" fmla="*/ 1553596 h 1569781"/>
              <a:gd name="connsiteX20" fmla="*/ 745942 w 1210062"/>
              <a:gd name="connsiteY20" fmla="*/ 1425495 h 1569781"/>
              <a:gd name="connsiteX21" fmla="*/ 619928 w 1210062"/>
              <a:gd name="connsiteY21" fmla="*/ 1281225 h 1569781"/>
              <a:gd name="connsiteX22" fmla="*/ 196971 w 1210062"/>
              <a:gd name="connsiteY22" fmla="*/ 1281225 h 1569781"/>
              <a:gd name="connsiteX23" fmla="*/ 70957 w 1210062"/>
              <a:gd name="connsiteY23" fmla="*/ 1426738 h 1569781"/>
              <a:gd name="connsiteX24" fmla="*/ 38518 w 1210062"/>
              <a:gd name="connsiteY24" fmla="*/ 1554840 h 1569781"/>
              <a:gd name="connsiteX25" fmla="*/ 19803 w 1210062"/>
              <a:gd name="connsiteY25" fmla="*/ 1568521 h 1569781"/>
              <a:gd name="connsiteX26" fmla="*/ 14812 w 1210062"/>
              <a:gd name="connsiteY26" fmla="*/ 1568521 h 1569781"/>
              <a:gd name="connsiteX27" fmla="*/ 1088 w 1210062"/>
              <a:gd name="connsiteY27" fmla="*/ 1544890 h 1569781"/>
              <a:gd name="connsiteX28" fmla="*/ 33527 w 1210062"/>
              <a:gd name="connsiteY28" fmla="*/ 1416789 h 1569781"/>
              <a:gd name="connsiteX29" fmla="*/ 196971 w 1210062"/>
              <a:gd name="connsiteY29" fmla="*/ 1241426 h 1569781"/>
              <a:gd name="connsiteX30" fmla="*/ 405330 w 1210062"/>
              <a:gd name="connsiteY30" fmla="*/ 869211 h 1569781"/>
              <a:gd name="connsiteX31" fmla="*/ 256963 w 1210062"/>
              <a:gd name="connsiteY31" fmla="*/ 1018335 h 1569781"/>
              <a:gd name="connsiteX32" fmla="*/ 405330 w 1210062"/>
              <a:gd name="connsiteY32" fmla="*/ 1167458 h 1569781"/>
              <a:gd name="connsiteX33" fmla="*/ 554944 w 1210062"/>
              <a:gd name="connsiteY33" fmla="*/ 1018335 h 1569781"/>
              <a:gd name="connsiteX34" fmla="*/ 405330 w 1210062"/>
              <a:gd name="connsiteY34" fmla="*/ 869211 h 1569781"/>
              <a:gd name="connsiteX35" fmla="*/ 659259 w 1210062"/>
              <a:gd name="connsiteY35" fmla="*/ 857897 h 1569781"/>
              <a:gd name="connsiteX36" fmla="*/ 639624 w 1210062"/>
              <a:gd name="connsiteY36" fmla="*/ 878250 h 1569781"/>
              <a:gd name="connsiteX37" fmla="*/ 659259 w 1210062"/>
              <a:gd name="connsiteY37" fmla="*/ 898604 h 1569781"/>
              <a:gd name="connsiteX38" fmla="*/ 677666 w 1210062"/>
              <a:gd name="connsiteY38" fmla="*/ 878250 h 1569781"/>
              <a:gd name="connsiteX39" fmla="*/ 659259 w 1210062"/>
              <a:gd name="connsiteY39" fmla="*/ 857897 h 1569781"/>
              <a:gd name="connsiteX40" fmla="*/ 405330 w 1210062"/>
              <a:gd name="connsiteY40" fmla="*/ 829445 h 1569781"/>
              <a:gd name="connsiteX41" fmla="*/ 594841 w 1210062"/>
              <a:gd name="connsiteY41" fmla="*/ 1018335 h 1569781"/>
              <a:gd name="connsiteX42" fmla="*/ 405330 w 1210062"/>
              <a:gd name="connsiteY42" fmla="*/ 1207225 h 1569781"/>
              <a:gd name="connsiteX43" fmla="*/ 217066 w 1210062"/>
              <a:gd name="connsiteY43" fmla="*/ 1018335 h 1569781"/>
              <a:gd name="connsiteX44" fmla="*/ 405330 w 1210062"/>
              <a:gd name="connsiteY44" fmla="*/ 829445 h 1569781"/>
              <a:gd name="connsiteX45" fmla="*/ 659259 w 1210062"/>
              <a:gd name="connsiteY45" fmla="*/ 818462 h 1569781"/>
              <a:gd name="connsiteX46" fmla="*/ 715709 w 1210062"/>
              <a:gd name="connsiteY46" fmla="*/ 878250 h 1569781"/>
              <a:gd name="connsiteX47" fmla="*/ 659259 w 1210062"/>
              <a:gd name="connsiteY47" fmla="*/ 938038 h 1569781"/>
              <a:gd name="connsiteX48" fmla="*/ 601581 w 1210062"/>
              <a:gd name="connsiteY48" fmla="*/ 878250 h 1569781"/>
              <a:gd name="connsiteX49" fmla="*/ 659259 w 1210062"/>
              <a:gd name="connsiteY49" fmla="*/ 818462 h 1569781"/>
              <a:gd name="connsiteX50" fmla="*/ 657140 w 1210062"/>
              <a:gd name="connsiteY50" fmla="*/ 633486 h 1569781"/>
              <a:gd name="connsiteX51" fmla="*/ 593394 w 1210062"/>
              <a:gd name="connsiteY51" fmla="*/ 697616 h 1569781"/>
              <a:gd name="connsiteX52" fmla="*/ 657140 w 1210062"/>
              <a:gd name="connsiteY52" fmla="*/ 761745 h 1569781"/>
              <a:gd name="connsiteX53" fmla="*/ 720885 w 1210062"/>
              <a:gd name="connsiteY53" fmla="*/ 697616 h 1569781"/>
              <a:gd name="connsiteX54" fmla="*/ 657140 w 1210062"/>
              <a:gd name="connsiteY54" fmla="*/ 633486 h 1569781"/>
              <a:gd name="connsiteX55" fmla="*/ 657140 w 1210062"/>
              <a:gd name="connsiteY55" fmla="*/ 593248 h 1569781"/>
              <a:gd name="connsiteX56" fmla="*/ 759632 w 1210062"/>
              <a:gd name="connsiteY56" fmla="*/ 697616 h 1569781"/>
              <a:gd name="connsiteX57" fmla="*/ 657140 w 1210062"/>
              <a:gd name="connsiteY57" fmla="*/ 800726 h 1569781"/>
              <a:gd name="connsiteX58" fmla="*/ 552147 w 1210062"/>
              <a:gd name="connsiteY58" fmla="*/ 697616 h 1569781"/>
              <a:gd name="connsiteX59" fmla="*/ 657140 w 1210062"/>
              <a:gd name="connsiteY59" fmla="*/ 593248 h 1569781"/>
              <a:gd name="connsiteX60" fmla="*/ 885542 w 1210062"/>
              <a:gd name="connsiteY60" fmla="*/ 38748 h 1569781"/>
              <a:gd name="connsiteX61" fmla="*/ 775705 w 1210062"/>
              <a:gd name="connsiteY61" fmla="*/ 84994 h 1569781"/>
              <a:gd name="connsiteX62" fmla="*/ 749494 w 1210062"/>
              <a:gd name="connsiteY62" fmla="*/ 87494 h 1569781"/>
              <a:gd name="connsiteX63" fmla="*/ 662123 w 1210062"/>
              <a:gd name="connsiteY63" fmla="*/ 58746 h 1569781"/>
              <a:gd name="connsiteX64" fmla="*/ 562271 w 1210062"/>
              <a:gd name="connsiteY64" fmla="*/ 96243 h 1569781"/>
              <a:gd name="connsiteX65" fmla="*/ 536060 w 1210062"/>
              <a:gd name="connsiteY65" fmla="*/ 94994 h 1569781"/>
              <a:gd name="connsiteX66" fmla="*/ 431215 w 1210062"/>
              <a:gd name="connsiteY66" fmla="*/ 53746 h 1569781"/>
              <a:gd name="connsiteX67" fmla="*/ 333859 w 1210062"/>
              <a:gd name="connsiteY67" fmla="*/ 88744 h 1569781"/>
              <a:gd name="connsiteX68" fmla="*/ 312641 w 1210062"/>
              <a:gd name="connsiteY68" fmla="*/ 91244 h 1569781"/>
              <a:gd name="connsiteX69" fmla="*/ 242744 w 1210062"/>
              <a:gd name="connsiteY69" fmla="*/ 74995 h 1569781"/>
              <a:gd name="connsiteX70" fmla="*/ 216533 w 1210062"/>
              <a:gd name="connsiteY70" fmla="*/ 77495 h 1569781"/>
              <a:gd name="connsiteX71" fmla="*/ 90470 w 1210062"/>
              <a:gd name="connsiteY71" fmla="*/ 209985 h 1569781"/>
              <a:gd name="connsiteX72" fmla="*/ 112936 w 1210062"/>
              <a:gd name="connsiteY72" fmla="*/ 311228 h 1569781"/>
              <a:gd name="connsiteX73" fmla="*/ 116681 w 1210062"/>
              <a:gd name="connsiteY73" fmla="*/ 321228 h 1569781"/>
              <a:gd name="connsiteX74" fmla="*/ 116681 w 1210062"/>
              <a:gd name="connsiteY74" fmla="*/ 328727 h 1569781"/>
              <a:gd name="connsiteX75" fmla="*/ 175344 w 1210062"/>
              <a:gd name="connsiteY75" fmla="*/ 468717 h 1569781"/>
              <a:gd name="connsiteX76" fmla="*/ 200307 w 1210062"/>
              <a:gd name="connsiteY76" fmla="*/ 488716 h 1569781"/>
              <a:gd name="connsiteX77" fmla="*/ 311393 w 1210062"/>
              <a:gd name="connsiteY77" fmla="*/ 523713 h 1569781"/>
              <a:gd name="connsiteX78" fmla="*/ 376296 w 1210062"/>
              <a:gd name="connsiteY78" fmla="*/ 523713 h 1569781"/>
              <a:gd name="connsiteX79" fmla="*/ 391274 w 1210062"/>
              <a:gd name="connsiteY79" fmla="*/ 529963 h 1569781"/>
              <a:gd name="connsiteX80" fmla="*/ 508601 w 1210062"/>
              <a:gd name="connsiteY80" fmla="*/ 584959 h 1569781"/>
              <a:gd name="connsiteX81" fmla="*/ 618438 w 1210062"/>
              <a:gd name="connsiteY81" fmla="*/ 539962 h 1569781"/>
              <a:gd name="connsiteX82" fmla="*/ 659627 w 1210062"/>
              <a:gd name="connsiteY82" fmla="*/ 523713 h 1569781"/>
              <a:gd name="connsiteX83" fmla="*/ 695823 w 1210062"/>
              <a:gd name="connsiteY83" fmla="*/ 536213 h 1569781"/>
              <a:gd name="connsiteX84" fmla="*/ 793179 w 1210062"/>
              <a:gd name="connsiteY84" fmla="*/ 569960 h 1569781"/>
              <a:gd name="connsiteX85" fmla="*/ 866820 w 1210062"/>
              <a:gd name="connsiteY85" fmla="*/ 552461 h 1569781"/>
              <a:gd name="connsiteX86" fmla="*/ 917994 w 1210062"/>
              <a:gd name="connsiteY86" fmla="*/ 547462 h 1569781"/>
              <a:gd name="connsiteX87" fmla="*/ 966672 w 1210062"/>
              <a:gd name="connsiteY87" fmla="*/ 556211 h 1569781"/>
              <a:gd name="connsiteX88" fmla="*/ 1120195 w 1210062"/>
              <a:gd name="connsiteY88" fmla="*/ 402472 h 1569781"/>
              <a:gd name="connsiteX89" fmla="*/ 1120195 w 1210062"/>
              <a:gd name="connsiteY89" fmla="*/ 397472 h 1569781"/>
              <a:gd name="connsiteX90" fmla="*/ 1120195 w 1210062"/>
              <a:gd name="connsiteY90" fmla="*/ 394972 h 1569781"/>
              <a:gd name="connsiteX91" fmla="*/ 1126436 w 1210062"/>
              <a:gd name="connsiteY91" fmla="*/ 379974 h 1569781"/>
              <a:gd name="connsiteX92" fmla="*/ 1171369 w 1210062"/>
              <a:gd name="connsiteY92" fmla="*/ 269981 h 1569781"/>
              <a:gd name="connsiteX93" fmla="*/ 1029080 w 1210062"/>
              <a:gd name="connsiteY93" fmla="*/ 116242 h 1569781"/>
              <a:gd name="connsiteX94" fmla="*/ 1014102 w 1210062"/>
              <a:gd name="connsiteY94" fmla="*/ 108743 h 1569781"/>
              <a:gd name="connsiteX95" fmla="*/ 885542 w 1210062"/>
              <a:gd name="connsiteY95" fmla="*/ 38748 h 1569781"/>
              <a:gd name="connsiteX96" fmla="*/ 885542 w 1210062"/>
              <a:gd name="connsiteY96" fmla="*/ 0 h 1569781"/>
              <a:gd name="connsiteX97" fmla="*/ 1041562 w 1210062"/>
              <a:gd name="connsiteY97" fmla="*/ 78745 h 1569781"/>
              <a:gd name="connsiteX98" fmla="*/ 1210062 w 1210062"/>
              <a:gd name="connsiteY98" fmla="*/ 269981 h 1569781"/>
              <a:gd name="connsiteX99" fmla="*/ 1158888 w 1210062"/>
              <a:gd name="connsiteY99" fmla="*/ 401222 h 1569781"/>
              <a:gd name="connsiteX100" fmla="*/ 1158888 w 1210062"/>
              <a:gd name="connsiteY100" fmla="*/ 402472 h 1569781"/>
              <a:gd name="connsiteX101" fmla="*/ 966672 w 1210062"/>
              <a:gd name="connsiteY101" fmla="*/ 594958 h 1569781"/>
              <a:gd name="connsiteX102" fmla="*/ 904265 w 1210062"/>
              <a:gd name="connsiteY102" fmla="*/ 583709 h 1569781"/>
              <a:gd name="connsiteX103" fmla="*/ 885542 w 1210062"/>
              <a:gd name="connsiteY103" fmla="*/ 586209 h 1569781"/>
              <a:gd name="connsiteX104" fmla="*/ 793179 w 1210062"/>
              <a:gd name="connsiteY104" fmla="*/ 608707 h 1569781"/>
              <a:gd name="connsiteX105" fmla="*/ 670860 w 1210062"/>
              <a:gd name="connsiteY105" fmla="*/ 566210 h 1569781"/>
              <a:gd name="connsiteX106" fmla="*/ 647145 w 1210062"/>
              <a:gd name="connsiteY106" fmla="*/ 567460 h 1569781"/>
              <a:gd name="connsiteX107" fmla="*/ 508601 w 1210062"/>
              <a:gd name="connsiteY107" fmla="*/ 624956 h 1569781"/>
              <a:gd name="connsiteX108" fmla="*/ 366311 w 1210062"/>
              <a:gd name="connsiteY108" fmla="*/ 562461 h 1569781"/>
              <a:gd name="connsiteX109" fmla="*/ 311393 w 1210062"/>
              <a:gd name="connsiteY109" fmla="*/ 562461 h 1569781"/>
              <a:gd name="connsiteX110" fmla="*/ 179088 w 1210062"/>
              <a:gd name="connsiteY110" fmla="*/ 522464 h 1569781"/>
              <a:gd name="connsiteX111" fmla="*/ 147885 w 1210062"/>
              <a:gd name="connsiteY111" fmla="*/ 496215 h 1569781"/>
              <a:gd name="connsiteX112" fmla="*/ 76740 w 1210062"/>
              <a:gd name="connsiteY112" fmla="*/ 328727 h 1569781"/>
              <a:gd name="connsiteX113" fmla="*/ 76740 w 1210062"/>
              <a:gd name="connsiteY113" fmla="*/ 327477 h 1569781"/>
              <a:gd name="connsiteX114" fmla="*/ 51777 w 1210062"/>
              <a:gd name="connsiteY114" fmla="*/ 204986 h 1569781"/>
              <a:gd name="connsiteX115" fmla="*/ 210292 w 1210062"/>
              <a:gd name="connsiteY115" fmla="*/ 37498 h 1569781"/>
              <a:gd name="connsiteX116" fmla="*/ 318881 w 1210062"/>
              <a:gd name="connsiteY116" fmla="*/ 51247 h 1569781"/>
              <a:gd name="connsiteX117" fmla="*/ 431215 w 1210062"/>
              <a:gd name="connsiteY117" fmla="*/ 13749 h 1569781"/>
              <a:gd name="connsiteX118" fmla="*/ 549790 w 1210062"/>
              <a:gd name="connsiteY118" fmla="*/ 56246 h 1569781"/>
              <a:gd name="connsiteX119" fmla="*/ 662123 w 1210062"/>
              <a:gd name="connsiteY119" fmla="*/ 19999 h 1569781"/>
              <a:gd name="connsiteX120" fmla="*/ 758231 w 1210062"/>
              <a:gd name="connsiteY120" fmla="*/ 47497 h 1569781"/>
              <a:gd name="connsiteX121" fmla="*/ 885542 w 1210062"/>
              <a:gd name="connsiteY121" fmla="*/ 0 h 1569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210062" h="1569781">
                <a:moveTo>
                  <a:pt x="619606" y="1455653"/>
                </a:moveTo>
                <a:cubicBezTo>
                  <a:pt x="630421" y="1455653"/>
                  <a:pt x="638833" y="1464244"/>
                  <a:pt x="638833" y="1475288"/>
                </a:cubicBezTo>
                <a:lnTo>
                  <a:pt x="638833" y="1550146"/>
                </a:lnTo>
                <a:cubicBezTo>
                  <a:pt x="638833" y="1561191"/>
                  <a:pt x="630421" y="1569781"/>
                  <a:pt x="619606" y="1569781"/>
                </a:cubicBezTo>
                <a:cubicBezTo>
                  <a:pt x="609993" y="1569781"/>
                  <a:pt x="601581" y="1561191"/>
                  <a:pt x="601581" y="1550146"/>
                </a:cubicBezTo>
                <a:lnTo>
                  <a:pt x="601581" y="1475288"/>
                </a:lnTo>
                <a:cubicBezTo>
                  <a:pt x="601581" y="1464244"/>
                  <a:pt x="609993" y="1455653"/>
                  <a:pt x="619606" y="1455653"/>
                </a:cubicBezTo>
                <a:close/>
                <a:moveTo>
                  <a:pt x="191769" y="1455653"/>
                </a:moveTo>
                <a:cubicBezTo>
                  <a:pt x="201091" y="1455653"/>
                  <a:pt x="210413" y="1464244"/>
                  <a:pt x="210413" y="1475288"/>
                </a:cubicBezTo>
                <a:lnTo>
                  <a:pt x="210413" y="1550146"/>
                </a:lnTo>
                <a:cubicBezTo>
                  <a:pt x="210413" y="1561191"/>
                  <a:pt x="201091" y="1569781"/>
                  <a:pt x="191769" y="1569781"/>
                </a:cubicBezTo>
                <a:cubicBezTo>
                  <a:pt x="181282" y="1569781"/>
                  <a:pt x="173125" y="1561191"/>
                  <a:pt x="173125" y="1550146"/>
                </a:cubicBezTo>
                <a:lnTo>
                  <a:pt x="173125" y="1475288"/>
                </a:lnTo>
                <a:cubicBezTo>
                  <a:pt x="173125" y="1464244"/>
                  <a:pt x="181282" y="1455653"/>
                  <a:pt x="191769" y="1455653"/>
                </a:cubicBezTo>
                <a:close/>
                <a:moveTo>
                  <a:pt x="196971" y="1241426"/>
                </a:moveTo>
                <a:lnTo>
                  <a:pt x="619928" y="1241426"/>
                </a:lnTo>
                <a:cubicBezTo>
                  <a:pt x="714751" y="1241426"/>
                  <a:pt x="742199" y="1270031"/>
                  <a:pt x="783372" y="1416789"/>
                </a:cubicBezTo>
                <a:lnTo>
                  <a:pt x="812068" y="1544890"/>
                </a:lnTo>
                <a:cubicBezTo>
                  <a:pt x="814564" y="1556084"/>
                  <a:pt x="807078" y="1566033"/>
                  <a:pt x="797096" y="1568521"/>
                </a:cubicBezTo>
                <a:cubicBezTo>
                  <a:pt x="785867" y="1569765"/>
                  <a:pt x="775886" y="1563546"/>
                  <a:pt x="773391" y="1553596"/>
                </a:cubicBezTo>
                <a:lnTo>
                  <a:pt x="745942" y="1425495"/>
                </a:lnTo>
                <a:cubicBezTo>
                  <a:pt x="706017" y="1286200"/>
                  <a:pt x="686054" y="1281225"/>
                  <a:pt x="619928" y="1281225"/>
                </a:cubicBezTo>
                <a:lnTo>
                  <a:pt x="196971" y="1281225"/>
                </a:lnTo>
                <a:cubicBezTo>
                  <a:pt x="129597" y="1281225"/>
                  <a:pt x="110882" y="1286200"/>
                  <a:pt x="70957" y="1426738"/>
                </a:cubicBezTo>
                <a:lnTo>
                  <a:pt x="38518" y="1554840"/>
                </a:lnTo>
                <a:cubicBezTo>
                  <a:pt x="36022" y="1562302"/>
                  <a:pt x="28536" y="1568521"/>
                  <a:pt x="19803" y="1568521"/>
                </a:cubicBezTo>
                <a:cubicBezTo>
                  <a:pt x="17307" y="1568521"/>
                  <a:pt x="16060" y="1568521"/>
                  <a:pt x="14812" y="1568521"/>
                </a:cubicBezTo>
                <a:cubicBezTo>
                  <a:pt x="3583" y="1566033"/>
                  <a:pt x="-2655" y="1554840"/>
                  <a:pt x="1088" y="1544890"/>
                </a:cubicBezTo>
                <a:lnTo>
                  <a:pt x="33527" y="1416789"/>
                </a:lnTo>
                <a:cubicBezTo>
                  <a:pt x="74700" y="1270031"/>
                  <a:pt x="102149" y="1241426"/>
                  <a:pt x="196971" y="1241426"/>
                </a:cubicBezTo>
                <a:close/>
                <a:moveTo>
                  <a:pt x="405330" y="869211"/>
                </a:moveTo>
                <a:cubicBezTo>
                  <a:pt x="324290" y="869211"/>
                  <a:pt x="256963" y="936317"/>
                  <a:pt x="256963" y="1018335"/>
                </a:cubicBezTo>
                <a:cubicBezTo>
                  <a:pt x="256963" y="1100353"/>
                  <a:pt x="324290" y="1167458"/>
                  <a:pt x="405330" y="1167458"/>
                </a:cubicBezTo>
                <a:cubicBezTo>
                  <a:pt x="488865" y="1167458"/>
                  <a:pt x="554944" y="1100353"/>
                  <a:pt x="554944" y="1018335"/>
                </a:cubicBezTo>
                <a:cubicBezTo>
                  <a:pt x="554944" y="936317"/>
                  <a:pt x="488865" y="869211"/>
                  <a:pt x="405330" y="869211"/>
                </a:cubicBezTo>
                <a:close/>
                <a:moveTo>
                  <a:pt x="659259" y="857897"/>
                </a:moveTo>
                <a:cubicBezTo>
                  <a:pt x="648214" y="857897"/>
                  <a:pt x="639624" y="866801"/>
                  <a:pt x="639624" y="878250"/>
                </a:cubicBezTo>
                <a:cubicBezTo>
                  <a:pt x="639624" y="888427"/>
                  <a:pt x="648214" y="898604"/>
                  <a:pt x="659259" y="898604"/>
                </a:cubicBezTo>
                <a:cubicBezTo>
                  <a:pt x="669076" y="898604"/>
                  <a:pt x="677666" y="888427"/>
                  <a:pt x="677666" y="878250"/>
                </a:cubicBezTo>
                <a:cubicBezTo>
                  <a:pt x="677666" y="866801"/>
                  <a:pt x="669076" y="857897"/>
                  <a:pt x="659259" y="857897"/>
                </a:cubicBezTo>
                <a:close/>
                <a:moveTo>
                  <a:pt x="405330" y="829445"/>
                </a:moveTo>
                <a:cubicBezTo>
                  <a:pt x="510060" y="829445"/>
                  <a:pt x="594841" y="913949"/>
                  <a:pt x="594841" y="1018335"/>
                </a:cubicBezTo>
                <a:cubicBezTo>
                  <a:pt x="594841" y="1122721"/>
                  <a:pt x="510060" y="1207225"/>
                  <a:pt x="405330" y="1207225"/>
                </a:cubicBezTo>
                <a:cubicBezTo>
                  <a:pt x="301847" y="1207225"/>
                  <a:pt x="217066" y="1122721"/>
                  <a:pt x="217066" y="1018335"/>
                </a:cubicBezTo>
                <a:cubicBezTo>
                  <a:pt x="217066" y="913949"/>
                  <a:pt x="301847" y="829445"/>
                  <a:pt x="405330" y="829445"/>
                </a:cubicBezTo>
                <a:close/>
                <a:moveTo>
                  <a:pt x="659259" y="818462"/>
                </a:moveTo>
                <a:cubicBezTo>
                  <a:pt x="689938" y="818462"/>
                  <a:pt x="715709" y="845176"/>
                  <a:pt x="715709" y="878250"/>
                </a:cubicBezTo>
                <a:cubicBezTo>
                  <a:pt x="715709" y="911324"/>
                  <a:pt x="689938" y="938038"/>
                  <a:pt x="659259" y="938038"/>
                </a:cubicBezTo>
                <a:cubicBezTo>
                  <a:pt x="626125" y="938038"/>
                  <a:pt x="601581" y="911324"/>
                  <a:pt x="601581" y="878250"/>
                </a:cubicBezTo>
                <a:cubicBezTo>
                  <a:pt x="601581" y="845176"/>
                  <a:pt x="626125" y="818462"/>
                  <a:pt x="659259" y="818462"/>
                </a:cubicBezTo>
                <a:close/>
                <a:moveTo>
                  <a:pt x="657140" y="633486"/>
                </a:moveTo>
                <a:cubicBezTo>
                  <a:pt x="620892" y="633486"/>
                  <a:pt x="593394" y="662407"/>
                  <a:pt x="593394" y="697616"/>
                </a:cubicBezTo>
                <a:cubicBezTo>
                  <a:pt x="593394" y="732824"/>
                  <a:pt x="620892" y="761745"/>
                  <a:pt x="657140" y="761745"/>
                </a:cubicBezTo>
                <a:cubicBezTo>
                  <a:pt x="692137" y="761745"/>
                  <a:pt x="720885" y="732824"/>
                  <a:pt x="720885" y="697616"/>
                </a:cubicBezTo>
                <a:cubicBezTo>
                  <a:pt x="720885" y="662407"/>
                  <a:pt x="692137" y="633486"/>
                  <a:pt x="657140" y="633486"/>
                </a:cubicBezTo>
                <a:close/>
                <a:moveTo>
                  <a:pt x="657140" y="593248"/>
                </a:moveTo>
                <a:cubicBezTo>
                  <a:pt x="713386" y="593248"/>
                  <a:pt x="759632" y="639774"/>
                  <a:pt x="759632" y="697616"/>
                </a:cubicBezTo>
                <a:cubicBezTo>
                  <a:pt x="759632" y="755458"/>
                  <a:pt x="713386" y="800726"/>
                  <a:pt x="657140" y="800726"/>
                </a:cubicBezTo>
                <a:cubicBezTo>
                  <a:pt x="599644" y="800726"/>
                  <a:pt x="552147" y="755458"/>
                  <a:pt x="552147" y="697616"/>
                </a:cubicBezTo>
                <a:cubicBezTo>
                  <a:pt x="552147" y="639774"/>
                  <a:pt x="599644" y="593248"/>
                  <a:pt x="657140" y="593248"/>
                </a:cubicBezTo>
                <a:close/>
                <a:moveTo>
                  <a:pt x="885542" y="38748"/>
                </a:moveTo>
                <a:cubicBezTo>
                  <a:pt x="843105" y="38748"/>
                  <a:pt x="804413" y="56246"/>
                  <a:pt x="775705" y="84994"/>
                </a:cubicBezTo>
                <a:cubicBezTo>
                  <a:pt x="768216" y="92494"/>
                  <a:pt x="758231" y="93744"/>
                  <a:pt x="749494" y="87494"/>
                </a:cubicBezTo>
                <a:cubicBezTo>
                  <a:pt x="723283" y="69995"/>
                  <a:pt x="693327" y="58746"/>
                  <a:pt x="662123" y="58746"/>
                </a:cubicBezTo>
                <a:cubicBezTo>
                  <a:pt x="625927" y="58746"/>
                  <a:pt x="589730" y="72495"/>
                  <a:pt x="562271" y="96243"/>
                </a:cubicBezTo>
                <a:cubicBezTo>
                  <a:pt x="554782" y="102493"/>
                  <a:pt x="543549" y="102493"/>
                  <a:pt x="536060" y="94994"/>
                </a:cubicBezTo>
                <a:cubicBezTo>
                  <a:pt x="507352" y="68745"/>
                  <a:pt x="469908" y="53746"/>
                  <a:pt x="431215" y="53746"/>
                </a:cubicBezTo>
                <a:cubicBezTo>
                  <a:pt x="395019" y="53746"/>
                  <a:pt x="361319" y="66246"/>
                  <a:pt x="333859" y="88744"/>
                </a:cubicBezTo>
                <a:cubicBezTo>
                  <a:pt x="327618" y="93744"/>
                  <a:pt x="318881" y="94994"/>
                  <a:pt x="312641" y="91244"/>
                </a:cubicBezTo>
                <a:cubicBezTo>
                  <a:pt x="290174" y="79995"/>
                  <a:pt x="267707" y="74995"/>
                  <a:pt x="242744" y="74995"/>
                </a:cubicBezTo>
                <a:cubicBezTo>
                  <a:pt x="234007" y="74995"/>
                  <a:pt x="225270" y="74995"/>
                  <a:pt x="216533" y="77495"/>
                </a:cubicBezTo>
                <a:cubicBezTo>
                  <a:pt x="150381" y="87494"/>
                  <a:pt x="97958" y="142490"/>
                  <a:pt x="90470" y="209985"/>
                </a:cubicBezTo>
                <a:cubicBezTo>
                  <a:pt x="86725" y="246233"/>
                  <a:pt x="94214" y="281230"/>
                  <a:pt x="112936" y="311228"/>
                </a:cubicBezTo>
                <a:cubicBezTo>
                  <a:pt x="115433" y="313728"/>
                  <a:pt x="116681" y="317478"/>
                  <a:pt x="116681" y="321228"/>
                </a:cubicBezTo>
                <a:lnTo>
                  <a:pt x="116681" y="328727"/>
                </a:lnTo>
                <a:cubicBezTo>
                  <a:pt x="116681" y="381223"/>
                  <a:pt x="136651" y="431220"/>
                  <a:pt x="175344" y="468717"/>
                </a:cubicBezTo>
                <a:cubicBezTo>
                  <a:pt x="182833" y="476217"/>
                  <a:pt x="190322" y="482466"/>
                  <a:pt x="200307" y="488716"/>
                </a:cubicBezTo>
                <a:cubicBezTo>
                  <a:pt x="232759" y="511214"/>
                  <a:pt x="271452" y="523713"/>
                  <a:pt x="311393" y="523713"/>
                </a:cubicBezTo>
                <a:lnTo>
                  <a:pt x="376296" y="523713"/>
                </a:lnTo>
                <a:cubicBezTo>
                  <a:pt x="381289" y="523713"/>
                  <a:pt x="387530" y="524963"/>
                  <a:pt x="391274" y="529963"/>
                </a:cubicBezTo>
                <a:cubicBezTo>
                  <a:pt x="419982" y="566210"/>
                  <a:pt x="463667" y="584959"/>
                  <a:pt x="508601" y="584959"/>
                </a:cubicBezTo>
                <a:cubicBezTo>
                  <a:pt x="549790" y="584959"/>
                  <a:pt x="589730" y="569960"/>
                  <a:pt x="618438" y="539962"/>
                </a:cubicBezTo>
                <a:cubicBezTo>
                  <a:pt x="628423" y="529963"/>
                  <a:pt x="644649" y="523713"/>
                  <a:pt x="659627" y="523713"/>
                </a:cubicBezTo>
                <a:cubicBezTo>
                  <a:pt x="672108" y="523713"/>
                  <a:pt x="685838" y="527463"/>
                  <a:pt x="695823" y="536213"/>
                </a:cubicBezTo>
                <a:cubicBezTo>
                  <a:pt x="723283" y="558711"/>
                  <a:pt x="756983" y="569960"/>
                  <a:pt x="793179" y="569960"/>
                </a:cubicBezTo>
                <a:cubicBezTo>
                  <a:pt x="819390" y="569960"/>
                  <a:pt x="844353" y="564961"/>
                  <a:pt x="866820" y="552461"/>
                </a:cubicBezTo>
                <a:cubicBezTo>
                  <a:pt x="883046" y="543712"/>
                  <a:pt x="900520" y="542462"/>
                  <a:pt x="917994" y="547462"/>
                </a:cubicBezTo>
                <a:cubicBezTo>
                  <a:pt x="934220" y="553711"/>
                  <a:pt x="949198" y="556211"/>
                  <a:pt x="966672" y="556211"/>
                </a:cubicBezTo>
                <a:cubicBezTo>
                  <a:pt x="1051547" y="556211"/>
                  <a:pt x="1120195" y="487466"/>
                  <a:pt x="1120195" y="402472"/>
                </a:cubicBezTo>
                <a:cubicBezTo>
                  <a:pt x="1120195" y="401222"/>
                  <a:pt x="1120195" y="399972"/>
                  <a:pt x="1120195" y="397472"/>
                </a:cubicBezTo>
                <a:lnTo>
                  <a:pt x="1120195" y="394972"/>
                </a:lnTo>
                <a:cubicBezTo>
                  <a:pt x="1120195" y="388723"/>
                  <a:pt x="1122691" y="383723"/>
                  <a:pt x="1126436" y="379974"/>
                </a:cubicBezTo>
                <a:cubicBezTo>
                  <a:pt x="1155143" y="351226"/>
                  <a:pt x="1171369" y="311228"/>
                  <a:pt x="1171369" y="269981"/>
                </a:cubicBezTo>
                <a:cubicBezTo>
                  <a:pt x="1171369" y="191237"/>
                  <a:pt x="1108961" y="122492"/>
                  <a:pt x="1029080" y="116242"/>
                </a:cubicBezTo>
                <a:cubicBezTo>
                  <a:pt x="1022839" y="116242"/>
                  <a:pt x="1017847" y="113742"/>
                  <a:pt x="1014102" y="108743"/>
                </a:cubicBezTo>
                <a:cubicBezTo>
                  <a:pt x="985395" y="64996"/>
                  <a:pt x="936717" y="38748"/>
                  <a:pt x="885542" y="38748"/>
                </a:cubicBezTo>
                <a:close/>
                <a:moveTo>
                  <a:pt x="885542" y="0"/>
                </a:moveTo>
                <a:cubicBezTo>
                  <a:pt x="947950" y="0"/>
                  <a:pt x="1005365" y="28748"/>
                  <a:pt x="1041562" y="78745"/>
                </a:cubicBezTo>
                <a:cubicBezTo>
                  <a:pt x="1136421" y="91244"/>
                  <a:pt x="1210062" y="173738"/>
                  <a:pt x="1210062" y="269981"/>
                </a:cubicBezTo>
                <a:cubicBezTo>
                  <a:pt x="1210062" y="318728"/>
                  <a:pt x="1192588" y="364975"/>
                  <a:pt x="1158888" y="401222"/>
                </a:cubicBezTo>
                <a:cubicBezTo>
                  <a:pt x="1158888" y="401222"/>
                  <a:pt x="1158888" y="401222"/>
                  <a:pt x="1158888" y="402472"/>
                </a:cubicBezTo>
                <a:cubicBezTo>
                  <a:pt x="1158888" y="508714"/>
                  <a:pt x="1072765" y="594958"/>
                  <a:pt x="966672" y="594958"/>
                </a:cubicBezTo>
                <a:cubicBezTo>
                  <a:pt x="945454" y="594958"/>
                  <a:pt x="924235" y="591209"/>
                  <a:pt x="904265" y="583709"/>
                </a:cubicBezTo>
                <a:cubicBezTo>
                  <a:pt x="898024" y="581209"/>
                  <a:pt x="891783" y="582459"/>
                  <a:pt x="885542" y="586209"/>
                </a:cubicBezTo>
                <a:cubicBezTo>
                  <a:pt x="856835" y="601208"/>
                  <a:pt x="825631" y="608707"/>
                  <a:pt x="793179" y="608707"/>
                </a:cubicBezTo>
                <a:cubicBezTo>
                  <a:pt x="749494" y="608707"/>
                  <a:pt x="705809" y="593709"/>
                  <a:pt x="670860" y="566210"/>
                </a:cubicBezTo>
                <a:cubicBezTo>
                  <a:pt x="664620" y="561211"/>
                  <a:pt x="652138" y="561211"/>
                  <a:pt x="647145" y="567460"/>
                </a:cubicBezTo>
                <a:cubicBezTo>
                  <a:pt x="609701" y="603708"/>
                  <a:pt x="561023" y="624956"/>
                  <a:pt x="508601" y="624956"/>
                </a:cubicBezTo>
                <a:cubicBezTo>
                  <a:pt x="454930" y="624956"/>
                  <a:pt x="403756" y="601208"/>
                  <a:pt x="366311" y="562461"/>
                </a:cubicBezTo>
                <a:lnTo>
                  <a:pt x="311393" y="562461"/>
                </a:lnTo>
                <a:cubicBezTo>
                  <a:pt x="262715" y="562461"/>
                  <a:pt x="217781" y="548712"/>
                  <a:pt x="179088" y="522464"/>
                </a:cubicBezTo>
                <a:cubicBezTo>
                  <a:pt x="167855" y="514964"/>
                  <a:pt x="156622" y="506215"/>
                  <a:pt x="147885" y="496215"/>
                </a:cubicBezTo>
                <a:cubicBezTo>
                  <a:pt x="101703" y="451219"/>
                  <a:pt x="76740" y="392473"/>
                  <a:pt x="76740" y="328727"/>
                </a:cubicBezTo>
                <a:lnTo>
                  <a:pt x="76740" y="327477"/>
                </a:lnTo>
                <a:cubicBezTo>
                  <a:pt x="55521" y="289980"/>
                  <a:pt x="46784" y="248733"/>
                  <a:pt x="51777" y="204986"/>
                </a:cubicBezTo>
                <a:cubicBezTo>
                  <a:pt x="61762" y="121242"/>
                  <a:pt x="126666" y="52497"/>
                  <a:pt x="210292" y="37498"/>
                </a:cubicBezTo>
                <a:cubicBezTo>
                  <a:pt x="247737" y="32498"/>
                  <a:pt x="285181" y="36248"/>
                  <a:pt x="318881" y="51247"/>
                </a:cubicBezTo>
                <a:cubicBezTo>
                  <a:pt x="351333" y="27498"/>
                  <a:pt x="391274" y="13749"/>
                  <a:pt x="431215" y="13749"/>
                </a:cubicBezTo>
                <a:cubicBezTo>
                  <a:pt x="474900" y="13749"/>
                  <a:pt x="517338" y="28748"/>
                  <a:pt x="549790" y="56246"/>
                </a:cubicBezTo>
                <a:cubicBezTo>
                  <a:pt x="582242" y="32498"/>
                  <a:pt x="620934" y="19999"/>
                  <a:pt x="662123" y="19999"/>
                </a:cubicBezTo>
                <a:cubicBezTo>
                  <a:pt x="695823" y="19999"/>
                  <a:pt x="729523" y="29998"/>
                  <a:pt x="758231" y="47497"/>
                </a:cubicBezTo>
                <a:cubicBezTo>
                  <a:pt x="793179" y="16249"/>
                  <a:pt x="838113" y="0"/>
                  <a:pt x="885542"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33" name="Freeform 32">
            <a:extLst>
              <a:ext uri="{FF2B5EF4-FFF2-40B4-BE49-F238E27FC236}">
                <a16:creationId xmlns:a16="http://schemas.microsoft.com/office/drawing/2014/main" id="{4A28B73F-8841-D74C-AA00-FE14E5DDFC9F}"/>
              </a:ext>
            </a:extLst>
          </p:cNvPr>
          <p:cNvSpPr>
            <a:spLocks noChangeArrowheads="1"/>
          </p:cNvSpPr>
          <p:nvPr/>
        </p:nvSpPr>
        <p:spPr bwMode="auto">
          <a:xfrm>
            <a:off x="5653810" y="3143363"/>
            <a:ext cx="837060" cy="789821"/>
          </a:xfrm>
          <a:custGeom>
            <a:avLst/>
            <a:gdLst>
              <a:gd name="connsiteX0" fmla="*/ 1436686 w 1674120"/>
              <a:gd name="connsiteY0" fmla="*/ 1366695 h 1579642"/>
              <a:gd name="connsiteX1" fmla="*/ 1410539 w 1674120"/>
              <a:gd name="connsiteY1" fmla="*/ 1370428 h 1579642"/>
              <a:gd name="connsiteX2" fmla="*/ 1136619 w 1674120"/>
              <a:gd name="connsiteY2" fmla="*/ 1370428 h 1579642"/>
              <a:gd name="connsiteX3" fmla="*/ 1150315 w 1674120"/>
              <a:gd name="connsiteY3" fmla="*/ 1469990 h 1579642"/>
              <a:gd name="connsiteX4" fmla="*/ 1379412 w 1674120"/>
              <a:gd name="connsiteY4" fmla="*/ 1469990 h 1579642"/>
              <a:gd name="connsiteX5" fmla="*/ 1436686 w 1674120"/>
              <a:gd name="connsiteY5" fmla="*/ 1426432 h 1579642"/>
              <a:gd name="connsiteX6" fmla="*/ 216496 w 1674120"/>
              <a:gd name="connsiteY6" fmla="*/ 1366695 h 1579642"/>
              <a:gd name="connsiteX7" fmla="*/ 216496 w 1674120"/>
              <a:gd name="connsiteY7" fmla="*/ 1426432 h 1579642"/>
              <a:gd name="connsiteX8" fmla="*/ 272525 w 1674120"/>
              <a:gd name="connsiteY8" fmla="*/ 1469990 h 1579642"/>
              <a:gd name="connsiteX9" fmla="*/ 512828 w 1674120"/>
              <a:gd name="connsiteY9" fmla="*/ 1469990 h 1579642"/>
              <a:gd name="connsiteX10" fmla="*/ 530259 w 1674120"/>
              <a:gd name="connsiteY10" fmla="*/ 1370428 h 1579642"/>
              <a:gd name="connsiteX11" fmla="*/ 242643 w 1674120"/>
              <a:gd name="connsiteY11" fmla="*/ 1370428 h 1579642"/>
              <a:gd name="connsiteX12" fmla="*/ 216496 w 1674120"/>
              <a:gd name="connsiteY12" fmla="*/ 1366695 h 1579642"/>
              <a:gd name="connsiteX13" fmla="*/ 825458 w 1674120"/>
              <a:gd name="connsiteY13" fmla="*/ 880082 h 1579642"/>
              <a:gd name="connsiteX14" fmla="*/ 719706 w 1674120"/>
              <a:gd name="connsiteY14" fmla="*/ 985384 h 1579642"/>
              <a:gd name="connsiteX15" fmla="*/ 825458 w 1674120"/>
              <a:gd name="connsiteY15" fmla="*/ 1091925 h 1579642"/>
              <a:gd name="connsiteX16" fmla="*/ 931210 w 1674120"/>
              <a:gd name="connsiteY16" fmla="*/ 985384 h 1579642"/>
              <a:gd name="connsiteX17" fmla="*/ 825458 w 1674120"/>
              <a:gd name="connsiteY17" fmla="*/ 880082 h 1579642"/>
              <a:gd name="connsiteX18" fmla="*/ 825458 w 1674120"/>
              <a:gd name="connsiteY18" fmla="*/ 840439 h 1579642"/>
              <a:gd name="connsiteX19" fmla="*/ 971023 w 1674120"/>
              <a:gd name="connsiteY19" fmla="*/ 985384 h 1579642"/>
              <a:gd name="connsiteX20" fmla="*/ 825458 w 1674120"/>
              <a:gd name="connsiteY20" fmla="*/ 1130329 h 1579642"/>
              <a:gd name="connsiteX21" fmla="*/ 681137 w 1674120"/>
              <a:gd name="connsiteY21" fmla="*/ 985384 h 1579642"/>
              <a:gd name="connsiteX22" fmla="*/ 825458 w 1674120"/>
              <a:gd name="connsiteY22" fmla="*/ 840439 h 1579642"/>
              <a:gd name="connsiteX23" fmla="*/ 800295 w 1674120"/>
              <a:gd name="connsiteY23" fmla="*/ 686631 h 1579642"/>
              <a:gd name="connsiteX24" fmla="*/ 857338 w 1674120"/>
              <a:gd name="connsiteY24" fmla="*/ 686631 h 1579642"/>
              <a:gd name="connsiteX25" fmla="*/ 877619 w 1674120"/>
              <a:gd name="connsiteY25" fmla="*/ 705273 h 1579642"/>
              <a:gd name="connsiteX26" fmla="*/ 857338 w 1674120"/>
              <a:gd name="connsiteY26" fmla="*/ 723915 h 1579642"/>
              <a:gd name="connsiteX27" fmla="*/ 800295 w 1674120"/>
              <a:gd name="connsiteY27" fmla="*/ 723915 h 1579642"/>
              <a:gd name="connsiteX28" fmla="*/ 780013 w 1674120"/>
              <a:gd name="connsiteY28" fmla="*/ 705273 h 1579642"/>
              <a:gd name="connsiteX29" fmla="*/ 800295 w 1674120"/>
              <a:gd name="connsiteY29" fmla="*/ 686631 h 1579642"/>
              <a:gd name="connsiteX30" fmla="*/ 760256 w 1674120"/>
              <a:gd name="connsiteY30" fmla="*/ 637193 h 1579642"/>
              <a:gd name="connsiteX31" fmla="*/ 898634 w 1674120"/>
              <a:gd name="connsiteY31" fmla="*/ 637193 h 1579642"/>
              <a:gd name="connsiteX32" fmla="*/ 916087 w 1674120"/>
              <a:gd name="connsiteY32" fmla="*/ 656420 h 1579642"/>
              <a:gd name="connsiteX33" fmla="*/ 898634 w 1674120"/>
              <a:gd name="connsiteY33" fmla="*/ 674445 h 1579642"/>
              <a:gd name="connsiteX34" fmla="*/ 760256 w 1674120"/>
              <a:gd name="connsiteY34" fmla="*/ 674445 h 1579642"/>
              <a:gd name="connsiteX35" fmla="*/ 741556 w 1674120"/>
              <a:gd name="connsiteY35" fmla="*/ 656420 h 1579642"/>
              <a:gd name="connsiteX36" fmla="*/ 760256 w 1674120"/>
              <a:gd name="connsiteY36" fmla="*/ 637193 h 1579642"/>
              <a:gd name="connsiteX37" fmla="*/ 758111 w 1674120"/>
              <a:gd name="connsiteY37" fmla="*/ 582649 h 1579642"/>
              <a:gd name="connsiteX38" fmla="*/ 758111 w 1674120"/>
              <a:gd name="connsiteY38" fmla="*/ 593850 h 1579642"/>
              <a:gd name="connsiteX39" fmla="*/ 891336 w 1674120"/>
              <a:gd name="connsiteY39" fmla="*/ 593850 h 1579642"/>
              <a:gd name="connsiteX40" fmla="*/ 891336 w 1674120"/>
              <a:gd name="connsiteY40" fmla="*/ 582649 h 1579642"/>
              <a:gd name="connsiteX41" fmla="*/ 1010122 w 1674120"/>
              <a:gd name="connsiteY41" fmla="*/ 529165 h 1579642"/>
              <a:gd name="connsiteX42" fmla="*/ 1023954 w 1674120"/>
              <a:gd name="connsiteY42" fmla="*/ 534658 h 1579642"/>
              <a:gd name="connsiteX43" fmla="*/ 1084310 w 1674120"/>
              <a:gd name="connsiteY43" fmla="*/ 592030 h 1579642"/>
              <a:gd name="connsiteX44" fmla="*/ 1084310 w 1674120"/>
              <a:gd name="connsiteY44" fmla="*/ 618884 h 1579642"/>
              <a:gd name="connsiteX45" fmla="*/ 1070478 w 1674120"/>
              <a:gd name="connsiteY45" fmla="*/ 624988 h 1579642"/>
              <a:gd name="connsiteX46" fmla="*/ 1056647 w 1674120"/>
              <a:gd name="connsiteY46" fmla="*/ 618884 h 1579642"/>
              <a:gd name="connsiteX47" fmla="*/ 996291 w 1674120"/>
              <a:gd name="connsiteY47" fmla="*/ 561513 h 1579642"/>
              <a:gd name="connsiteX48" fmla="*/ 996291 w 1674120"/>
              <a:gd name="connsiteY48" fmla="*/ 534658 h 1579642"/>
              <a:gd name="connsiteX49" fmla="*/ 1010122 w 1674120"/>
              <a:gd name="connsiteY49" fmla="*/ 529165 h 1579642"/>
              <a:gd name="connsiteX50" fmla="*/ 647787 w 1674120"/>
              <a:gd name="connsiteY50" fmla="*/ 529165 h 1579642"/>
              <a:gd name="connsiteX51" fmla="*/ 661455 w 1674120"/>
              <a:gd name="connsiteY51" fmla="*/ 534658 h 1579642"/>
              <a:gd name="connsiteX52" fmla="*/ 661455 w 1674120"/>
              <a:gd name="connsiteY52" fmla="*/ 561513 h 1579642"/>
              <a:gd name="connsiteX53" fmla="*/ 601815 w 1674120"/>
              <a:gd name="connsiteY53" fmla="*/ 618884 h 1579642"/>
              <a:gd name="connsiteX54" fmla="*/ 588147 w 1674120"/>
              <a:gd name="connsiteY54" fmla="*/ 624988 h 1579642"/>
              <a:gd name="connsiteX55" fmla="*/ 573237 w 1674120"/>
              <a:gd name="connsiteY55" fmla="*/ 618884 h 1579642"/>
              <a:gd name="connsiteX56" fmla="*/ 573237 w 1674120"/>
              <a:gd name="connsiteY56" fmla="*/ 592030 h 1579642"/>
              <a:gd name="connsiteX57" fmla="*/ 634119 w 1674120"/>
              <a:gd name="connsiteY57" fmla="*/ 534658 h 1579642"/>
              <a:gd name="connsiteX58" fmla="*/ 647787 w 1674120"/>
              <a:gd name="connsiteY58" fmla="*/ 529165 h 1579642"/>
              <a:gd name="connsiteX59" fmla="*/ 428162 w 1674120"/>
              <a:gd name="connsiteY59" fmla="*/ 495533 h 1579642"/>
              <a:gd name="connsiteX60" fmla="*/ 402015 w 1674120"/>
              <a:gd name="connsiteY60" fmla="*/ 511712 h 1579642"/>
              <a:gd name="connsiteX61" fmla="*/ 370887 w 1674120"/>
              <a:gd name="connsiteY61" fmla="*/ 668521 h 1579642"/>
              <a:gd name="connsiteX62" fmla="*/ 416956 w 1674120"/>
              <a:gd name="connsiteY62" fmla="*/ 712079 h 1579642"/>
              <a:gd name="connsiteX63" fmla="*/ 446838 w 1674120"/>
              <a:gd name="connsiteY63" fmla="*/ 723280 h 1579642"/>
              <a:gd name="connsiteX64" fmla="*/ 617416 w 1674120"/>
              <a:gd name="connsiteY64" fmla="*/ 723280 h 1579642"/>
              <a:gd name="connsiteX65" fmla="*/ 705817 w 1674120"/>
              <a:gd name="connsiteY65" fmla="*/ 800440 h 1579642"/>
              <a:gd name="connsiteX66" fmla="*/ 683406 w 1674120"/>
              <a:gd name="connsiteY66" fmla="*/ 866399 h 1579642"/>
              <a:gd name="connsiteX67" fmla="*/ 621151 w 1674120"/>
              <a:gd name="connsiteY67" fmla="*/ 893779 h 1579642"/>
              <a:gd name="connsiteX68" fmla="*/ 393299 w 1674120"/>
              <a:gd name="connsiteY68" fmla="*/ 893779 h 1579642"/>
              <a:gd name="connsiteX69" fmla="*/ 336025 w 1674120"/>
              <a:gd name="connsiteY69" fmla="*/ 870133 h 1579642"/>
              <a:gd name="connsiteX70" fmla="*/ 323574 w 1674120"/>
              <a:gd name="connsiteY70" fmla="*/ 858932 h 1579642"/>
              <a:gd name="connsiteX71" fmla="*/ 216496 w 1674120"/>
              <a:gd name="connsiteY71" fmla="*/ 1311936 h 1579642"/>
              <a:gd name="connsiteX72" fmla="*/ 220231 w 1674120"/>
              <a:gd name="connsiteY72" fmla="*/ 1321892 h 1579642"/>
              <a:gd name="connsiteX73" fmla="*/ 242643 w 1674120"/>
              <a:gd name="connsiteY73" fmla="*/ 1331848 h 1579642"/>
              <a:gd name="connsiteX74" fmla="*/ 536485 w 1674120"/>
              <a:gd name="connsiteY74" fmla="*/ 1331848 h 1579642"/>
              <a:gd name="connsiteX75" fmla="*/ 547691 w 1674120"/>
              <a:gd name="connsiteY75" fmla="*/ 1260911 h 1579642"/>
              <a:gd name="connsiteX76" fmla="*/ 646053 w 1674120"/>
              <a:gd name="connsiteY76" fmla="*/ 1163839 h 1579642"/>
              <a:gd name="connsiteX77" fmla="*/ 1022071 w 1674120"/>
              <a:gd name="connsiteY77" fmla="*/ 1163839 h 1579642"/>
              <a:gd name="connsiteX78" fmla="*/ 1120433 w 1674120"/>
              <a:gd name="connsiteY78" fmla="*/ 1260911 h 1579642"/>
              <a:gd name="connsiteX79" fmla="*/ 1130393 w 1674120"/>
              <a:gd name="connsiteY79" fmla="*/ 1331848 h 1579642"/>
              <a:gd name="connsiteX80" fmla="*/ 1410539 w 1674120"/>
              <a:gd name="connsiteY80" fmla="*/ 1331848 h 1579642"/>
              <a:gd name="connsiteX81" fmla="*/ 1432951 w 1674120"/>
              <a:gd name="connsiteY81" fmla="*/ 1321892 h 1579642"/>
              <a:gd name="connsiteX82" fmla="*/ 1436686 w 1674120"/>
              <a:gd name="connsiteY82" fmla="*/ 1311936 h 1579642"/>
              <a:gd name="connsiteX83" fmla="*/ 1332098 w 1674120"/>
              <a:gd name="connsiteY83" fmla="*/ 863910 h 1579642"/>
              <a:gd name="connsiteX84" fmla="*/ 1325873 w 1674120"/>
              <a:gd name="connsiteY84" fmla="*/ 870133 h 1579642"/>
              <a:gd name="connsiteX85" fmla="*/ 1269844 w 1674120"/>
              <a:gd name="connsiteY85" fmla="*/ 893779 h 1579642"/>
              <a:gd name="connsiteX86" fmla="*/ 1040747 w 1674120"/>
              <a:gd name="connsiteY86" fmla="*/ 893779 h 1579642"/>
              <a:gd name="connsiteX87" fmla="*/ 978492 w 1674120"/>
              <a:gd name="connsiteY87" fmla="*/ 866399 h 1579642"/>
              <a:gd name="connsiteX88" fmla="*/ 956081 w 1674120"/>
              <a:gd name="connsiteY88" fmla="*/ 800440 h 1579642"/>
              <a:gd name="connsiteX89" fmla="*/ 1044482 w 1674120"/>
              <a:gd name="connsiteY89" fmla="*/ 723280 h 1579642"/>
              <a:gd name="connsiteX90" fmla="*/ 1215060 w 1674120"/>
              <a:gd name="connsiteY90" fmla="*/ 723280 h 1579642"/>
              <a:gd name="connsiteX91" fmla="*/ 1243697 w 1674120"/>
              <a:gd name="connsiteY91" fmla="*/ 712079 h 1579642"/>
              <a:gd name="connsiteX92" fmla="*/ 1282295 w 1674120"/>
              <a:gd name="connsiteY92" fmla="*/ 675988 h 1579642"/>
              <a:gd name="connsiteX93" fmla="*/ 1249922 w 1674120"/>
              <a:gd name="connsiteY93" fmla="*/ 510468 h 1579642"/>
              <a:gd name="connsiteX94" fmla="*/ 1225021 w 1674120"/>
              <a:gd name="connsiteY94" fmla="*/ 495533 h 1579642"/>
              <a:gd name="connsiteX95" fmla="*/ 983473 w 1674120"/>
              <a:gd name="connsiteY95" fmla="*/ 495533 h 1579642"/>
              <a:gd name="connsiteX96" fmla="*/ 929934 w 1674120"/>
              <a:gd name="connsiteY96" fmla="*/ 540336 h 1579642"/>
              <a:gd name="connsiteX97" fmla="*/ 928689 w 1674120"/>
              <a:gd name="connsiteY97" fmla="*/ 544069 h 1579642"/>
              <a:gd name="connsiteX98" fmla="*/ 928689 w 1674120"/>
              <a:gd name="connsiteY98" fmla="*/ 596339 h 1579642"/>
              <a:gd name="connsiteX99" fmla="*/ 893826 w 1674120"/>
              <a:gd name="connsiteY99" fmla="*/ 633675 h 1579642"/>
              <a:gd name="connsiteX100" fmla="*/ 755621 w 1674120"/>
              <a:gd name="connsiteY100" fmla="*/ 633675 h 1579642"/>
              <a:gd name="connsiteX101" fmla="*/ 719513 w 1674120"/>
              <a:gd name="connsiteY101" fmla="*/ 596339 h 1579642"/>
              <a:gd name="connsiteX102" fmla="*/ 719513 w 1674120"/>
              <a:gd name="connsiteY102" fmla="*/ 544069 h 1579642"/>
              <a:gd name="connsiteX103" fmla="*/ 718268 w 1674120"/>
              <a:gd name="connsiteY103" fmla="*/ 540336 h 1579642"/>
              <a:gd name="connsiteX104" fmla="*/ 664729 w 1674120"/>
              <a:gd name="connsiteY104" fmla="*/ 495533 h 1579642"/>
              <a:gd name="connsiteX105" fmla="*/ 1090094 w 1674120"/>
              <a:gd name="connsiteY105" fmla="*/ 346063 h 1579642"/>
              <a:gd name="connsiteX106" fmla="*/ 1176007 w 1674120"/>
              <a:gd name="connsiteY106" fmla="*/ 346063 h 1579642"/>
              <a:gd name="connsiteX107" fmla="*/ 1196222 w 1674120"/>
              <a:gd name="connsiteY107" fmla="*/ 364086 h 1579642"/>
              <a:gd name="connsiteX108" fmla="*/ 1176007 w 1674120"/>
              <a:gd name="connsiteY108" fmla="*/ 383311 h 1579642"/>
              <a:gd name="connsiteX109" fmla="*/ 1090094 w 1674120"/>
              <a:gd name="connsiteY109" fmla="*/ 383311 h 1579642"/>
              <a:gd name="connsiteX110" fmla="*/ 1071143 w 1674120"/>
              <a:gd name="connsiteY110" fmla="*/ 364086 h 1579642"/>
              <a:gd name="connsiteX111" fmla="*/ 1090094 w 1674120"/>
              <a:gd name="connsiteY111" fmla="*/ 346063 h 1579642"/>
              <a:gd name="connsiteX112" fmla="*/ 486921 w 1674120"/>
              <a:gd name="connsiteY112" fmla="*/ 346063 h 1579642"/>
              <a:gd name="connsiteX113" fmla="*/ 571983 w 1674120"/>
              <a:gd name="connsiteY113" fmla="*/ 346063 h 1579642"/>
              <a:gd name="connsiteX114" fmla="*/ 591997 w 1674120"/>
              <a:gd name="connsiteY114" fmla="*/ 364086 h 1579642"/>
              <a:gd name="connsiteX115" fmla="*/ 571983 w 1674120"/>
              <a:gd name="connsiteY115" fmla="*/ 383311 h 1579642"/>
              <a:gd name="connsiteX116" fmla="*/ 486921 w 1674120"/>
              <a:gd name="connsiteY116" fmla="*/ 383311 h 1579642"/>
              <a:gd name="connsiteX117" fmla="*/ 466906 w 1674120"/>
              <a:gd name="connsiteY117" fmla="*/ 364086 h 1579642"/>
              <a:gd name="connsiteX118" fmla="*/ 486921 w 1674120"/>
              <a:gd name="connsiteY118" fmla="*/ 346063 h 1579642"/>
              <a:gd name="connsiteX119" fmla="*/ 1525808 w 1674120"/>
              <a:gd name="connsiteY119" fmla="*/ 275845 h 1579642"/>
              <a:gd name="connsiteX120" fmla="*/ 1418973 w 1674120"/>
              <a:gd name="connsiteY120" fmla="*/ 381147 h 1579642"/>
              <a:gd name="connsiteX121" fmla="*/ 1525808 w 1674120"/>
              <a:gd name="connsiteY121" fmla="*/ 487688 h 1579642"/>
              <a:gd name="connsiteX122" fmla="*/ 1633900 w 1674120"/>
              <a:gd name="connsiteY122" fmla="*/ 381147 h 1579642"/>
              <a:gd name="connsiteX123" fmla="*/ 1525808 w 1674120"/>
              <a:gd name="connsiteY123" fmla="*/ 275845 h 1579642"/>
              <a:gd name="connsiteX124" fmla="*/ 144946 w 1674120"/>
              <a:gd name="connsiteY124" fmla="*/ 275845 h 1579642"/>
              <a:gd name="connsiteX125" fmla="*/ 38404 w 1674120"/>
              <a:gd name="connsiteY125" fmla="*/ 381147 h 1579642"/>
              <a:gd name="connsiteX126" fmla="*/ 144946 w 1674120"/>
              <a:gd name="connsiteY126" fmla="*/ 487688 h 1579642"/>
              <a:gd name="connsiteX127" fmla="*/ 251487 w 1674120"/>
              <a:gd name="connsiteY127" fmla="*/ 381147 h 1579642"/>
              <a:gd name="connsiteX128" fmla="*/ 144946 w 1674120"/>
              <a:gd name="connsiteY128" fmla="*/ 275845 h 1579642"/>
              <a:gd name="connsiteX129" fmla="*/ 1525808 w 1674120"/>
              <a:gd name="connsiteY129" fmla="*/ 236202 h 1579642"/>
              <a:gd name="connsiteX130" fmla="*/ 1674120 w 1674120"/>
              <a:gd name="connsiteY130" fmla="*/ 381147 h 1579642"/>
              <a:gd name="connsiteX131" fmla="*/ 1525808 w 1674120"/>
              <a:gd name="connsiteY131" fmla="*/ 526092 h 1579642"/>
              <a:gd name="connsiteX132" fmla="*/ 1378753 w 1674120"/>
              <a:gd name="connsiteY132" fmla="*/ 381147 h 1579642"/>
              <a:gd name="connsiteX133" fmla="*/ 1525808 w 1674120"/>
              <a:gd name="connsiteY133" fmla="*/ 236202 h 1579642"/>
              <a:gd name="connsiteX134" fmla="*/ 144946 w 1674120"/>
              <a:gd name="connsiteY134" fmla="*/ 236202 h 1579642"/>
              <a:gd name="connsiteX135" fmla="*/ 289891 w 1674120"/>
              <a:gd name="connsiteY135" fmla="*/ 381147 h 1579642"/>
              <a:gd name="connsiteX136" fmla="*/ 144946 w 1674120"/>
              <a:gd name="connsiteY136" fmla="*/ 526092 h 1579642"/>
              <a:gd name="connsiteX137" fmla="*/ 0 w 1674120"/>
              <a:gd name="connsiteY137" fmla="*/ 381147 h 1579642"/>
              <a:gd name="connsiteX138" fmla="*/ 144946 w 1674120"/>
              <a:gd name="connsiteY138" fmla="*/ 236202 h 1579642"/>
              <a:gd name="connsiteX139" fmla="*/ 827416 w 1674120"/>
              <a:gd name="connsiteY139" fmla="*/ 208734 h 1579642"/>
              <a:gd name="connsiteX140" fmla="*/ 947065 w 1674120"/>
              <a:gd name="connsiteY140" fmla="*/ 269744 h 1579642"/>
              <a:gd name="connsiteX141" fmla="*/ 943326 w 1674120"/>
              <a:gd name="connsiteY141" fmla="*/ 297137 h 1579642"/>
              <a:gd name="connsiteX142" fmla="*/ 932109 w 1674120"/>
              <a:gd name="connsiteY142" fmla="*/ 300872 h 1579642"/>
              <a:gd name="connsiteX143" fmla="*/ 915906 w 1674120"/>
              <a:gd name="connsiteY143" fmla="*/ 293401 h 1579642"/>
              <a:gd name="connsiteX144" fmla="*/ 827416 w 1674120"/>
              <a:gd name="connsiteY144" fmla="*/ 247333 h 1579642"/>
              <a:gd name="connsiteX145" fmla="*/ 807475 w 1674120"/>
              <a:gd name="connsiteY145" fmla="*/ 227411 h 1579642"/>
              <a:gd name="connsiteX146" fmla="*/ 827416 w 1674120"/>
              <a:gd name="connsiteY146" fmla="*/ 208734 h 1579642"/>
              <a:gd name="connsiteX147" fmla="*/ 816630 w 1674120"/>
              <a:gd name="connsiteY147" fmla="*/ 190627 h 1579642"/>
              <a:gd name="connsiteX148" fmla="*/ 654768 w 1674120"/>
              <a:gd name="connsiteY148" fmla="*/ 354903 h 1579642"/>
              <a:gd name="connsiteX149" fmla="*/ 738190 w 1674120"/>
              <a:gd name="connsiteY149" fmla="*/ 506734 h 1579642"/>
              <a:gd name="connsiteX150" fmla="*/ 758111 w 1674120"/>
              <a:gd name="connsiteY150" fmla="*/ 544069 h 1579642"/>
              <a:gd name="connsiteX151" fmla="*/ 891336 w 1674120"/>
              <a:gd name="connsiteY151" fmla="*/ 544069 h 1579642"/>
              <a:gd name="connsiteX152" fmla="*/ 910012 w 1674120"/>
              <a:gd name="connsiteY152" fmla="*/ 506734 h 1579642"/>
              <a:gd name="connsiteX153" fmla="*/ 993433 w 1674120"/>
              <a:gd name="connsiteY153" fmla="*/ 361126 h 1579642"/>
              <a:gd name="connsiteX154" fmla="*/ 941139 w 1674120"/>
              <a:gd name="connsiteY154" fmla="*/ 236674 h 1579642"/>
              <a:gd name="connsiteX155" fmla="*/ 816630 w 1674120"/>
              <a:gd name="connsiteY155" fmla="*/ 190627 h 1579642"/>
              <a:gd name="connsiteX156" fmla="*/ 814140 w 1674120"/>
              <a:gd name="connsiteY156" fmla="*/ 150802 h 1579642"/>
              <a:gd name="connsiteX157" fmla="*/ 968532 w 1674120"/>
              <a:gd name="connsiteY157" fmla="*/ 209295 h 1579642"/>
              <a:gd name="connsiteX158" fmla="*/ 1033276 w 1674120"/>
              <a:gd name="connsiteY158" fmla="*/ 361126 h 1579642"/>
              <a:gd name="connsiteX159" fmla="*/ 1009620 w 1674120"/>
              <a:gd name="connsiteY159" fmla="*/ 455709 h 1579642"/>
              <a:gd name="connsiteX160" fmla="*/ 1225021 w 1674120"/>
              <a:gd name="connsiteY160" fmla="*/ 455709 h 1579642"/>
              <a:gd name="connsiteX161" fmla="*/ 1288520 w 1674120"/>
              <a:gd name="connsiteY161" fmla="*/ 501756 h 1579642"/>
              <a:gd name="connsiteX162" fmla="*/ 1317157 w 1674120"/>
              <a:gd name="connsiteY162" fmla="*/ 644875 h 1579642"/>
              <a:gd name="connsiteX163" fmla="*/ 1394353 w 1674120"/>
              <a:gd name="connsiteY163" fmla="*/ 572693 h 1579642"/>
              <a:gd name="connsiteX164" fmla="*/ 1452872 w 1674120"/>
              <a:gd name="connsiteY164" fmla="*/ 550292 h 1579642"/>
              <a:gd name="connsiteX165" fmla="*/ 1525088 w 1674120"/>
              <a:gd name="connsiteY165" fmla="*/ 550292 h 1579642"/>
              <a:gd name="connsiteX166" fmla="*/ 1624695 w 1674120"/>
              <a:gd name="connsiteY166" fmla="*/ 648609 h 1579642"/>
              <a:gd name="connsiteX167" fmla="*/ 1624695 w 1674120"/>
              <a:gd name="connsiteY167" fmla="*/ 1070500 h 1579642"/>
              <a:gd name="connsiteX168" fmla="*/ 1604773 w 1674120"/>
              <a:gd name="connsiteY168" fmla="*/ 1090412 h 1579642"/>
              <a:gd name="connsiteX169" fmla="*/ 1584852 w 1674120"/>
              <a:gd name="connsiteY169" fmla="*/ 1070500 h 1579642"/>
              <a:gd name="connsiteX170" fmla="*/ 1584852 w 1674120"/>
              <a:gd name="connsiteY170" fmla="*/ 648609 h 1579642"/>
              <a:gd name="connsiteX171" fmla="*/ 1525088 w 1674120"/>
              <a:gd name="connsiteY171" fmla="*/ 588872 h 1579642"/>
              <a:gd name="connsiteX172" fmla="*/ 1452872 w 1674120"/>
              <a:gd name="connsiteY172" fmla="*/ 588872 h 1579642"/>
              <a:gd name="connsiteX173" fmla="*/ 1420500 w 1674120"/>
              <a:gd name="connsiteY173" fmla="*/ 601317 h 1579642"/>
              <a:gd name="connsiteX174" fmla="*/ 1272334 w 1674120"/>
              <a:gd name="connsiteY174" fmla="*/ 739459 h 1579642"/>
              <a:gd name="connsiteX175" fmla="*/ 1215060 w 1674120"/>
              <a:gd name="connsiteY175" fmla="*/ 763104 h 1579642"/>
              <a:gd name="connsiteX176" fmla="*/ 1044482 w 1674120"/>
              <a:gd name="connsiteY176" fmla="*/ 763104 h 1579642"/>
              <a:gd name="connsiteX177" fmla="*/ 995924 w 1674120"/>
              <a:gd name="connsiteY177" fmla="*/ 804173 h 1579642"/>
              <a:gd name="connsiteX178" fmla="*/ 1007129 w 1674120"/>
              <a:gd name="connsiteY178" fmla="*/ 839020 h 1579642"/>
              <a:gd name="connsiteX179" fmla="*/ 1040747 w 1674120"/>
              <a:gd name="connsiteY179" fmla="*/ 855199 h 1579642"/>
              <a:gd name="connsiteX180" fmla="*/ 1269844 w 1674120"/>
              <a:gd name="connsiteY180" fmla="*/ 855199 h 1579642"/>
              <a:gd name="connsiteX181" fmla="*/ 1298481 w 1674120"/>
              <a:gd name="connsiteY181" fmla="*/ 842753 h 1579642"/>
              <a:gd name="connsiteX182" fmla="*/ 1487735 w 1674120"/>
              <a:gd name="connsiteY182" fmla="*/ 653587 h 1579642"/>
              <a:gd name="connsiteX183" fmla="*/ 1515127 w 1674120"/>
              <a:gd name="connsiteY183" fmla="*/ 653587 h 1579642"/>
              <a:gd name="connsiteX184" fmla="*/ 1515127 w 1674120"/>
              <a:gd name="connsiteY184" fmla="*/ 680966 h 1579642"/>
              <a:gd name="connsiteX185" fmla="*/ 1415519 w 1674120"/>
              <a:gd name="connsiteY185" fmla="*/ 780528 h 1579642"/>
              <a:gd name="connsiteX186" fmla="*/ 1415519 w 1674120"/>
              <a:gd name="connsiteY186" fmla="*/ 781772 h 1579642"/>
              <a:gd name="connsiteX187" fmla="*/ 1384392 w 1674120"/>
              <a:gd name="connsiteY187" fmla="*/ 904979 h 1579642"/>
              <a:gd name="connsiteX188" fmla="*/ 1381902 w 1674120"/>
              <a:gd name="connsiteY188" fmla="*/ 909957 h 1579642"/>
              <a:gd name="connsiteX189" fmla="*/ 1474039 w 1674120"/>
              <a:gd name="connsiteY189" fmla="*/ 1301980 h 1579642"/>
              <a:gd name="connsiteX190" fmla="*/ 1475284 w 1674120"/>
              <a:gd name="connsiteY190" fmla="*/ 1318159 h 1579642"/>
              <a:gd name="connsiteX191" fmla="*/ 1475284 w 1674120"/>
              <a:gd name="connsiteY191" fmla="*/ 1323137 h 1579642"/>
              <a:gd name="connsiteX192" fmla="*/ 1475284 w 1674120"/>
              <a:gd name="connsiteY192" fmla="*/ 1426432 h 1579642"/>
              <a:gd name="connsiteX193" fmla="*/ 1379412 w 1674120"/>
              <a:gd name="connsiteY193" fmla="*/ 1509814 h 1579642"/>
              <a:gd name="connsiteX194" fmla="*/ 1156540 w 1674120"/>
              <a:gd name="connsiteY194" fmla="*/ 1509814 h 1579642"/>
              <a:gd name="connsiteX195" fmla="*/ 1161521 w 1674120"/>
              <a:gd name="connsiteY195" fmla="*/ 1557106 h 1579642"/>
              <a:gd name="connsiteX196" fmla="*/ 1145335 w 1674120"/>
              <a:gd name="connsiteY196" fmla="*/ 1579507 h 1579642"/>
              <a:gd name="connsiteX197" fmla="*/ 1122923 w 1674120"/>
              <a:gd name="connsiteY197" fmla="*/ 1562084 h 1579642"/>
              <a:gd name="connsiteX198" fmla="*/ 1081835 w 1674120"/>
              <a:gd name="connsiteY198" fmla="*/ 1265889 h 1579642"/>
              <a:gd name="connsiteX199" fmla="*/ 1022071 w 1674120"/>
              <a:gd name="connsiteY199" fmla="*/ 1203663 h 1579642"/>
              <a:gd name="connsiteX200" fmla="*/ 646053 w 1674120"/>
              <a:gd name="connsiteY200" fmla="*/ 1203663 h 1579642"/>
              <a:gd name="connsiteX201" fmla="*/ 586288 w 1674120"/>
              <a:gd name="connsiteY201" fmla="*/ 1268378 h 1579642"/>
              <a:gd name="connsiteX202" fmla="*/ 571347 w 1674120"/>
              <a:gd name="connsiteY202" fmla="*/ 1354250 h 1579642"/>
              <a:gd name="connsiteX203" fmla="*/ 571347 w 1674120"/>
              <a:gd name="connsiteY203" fmla="*/ 1355494 h 1579642"/>
              <a:gd name="connsiteX204" fmla="*/ 537730 w 1674120"/>
              <a:gd name="connsiteY204" fmla="*/ 1563328 h 1579642"/>
              <a:gd name="connsiteX205" fmla="*/ 517808 w 1674120"/>
              <a:gd name="connsiteY205" fmla="*/ 1579507 h 1579642"/>
              <a:gd name="connsiteX206" fmla="*/ 514073 w 1674120"/>
              <a:gd name="connsiteY206" fmla="*/ 1579507 h 1579642"/>
              <a:gd name="connsiteX207" fmla="*/ 497887 w 1674120"/>
              <a:gd name="connsiteY207" fmla="*/ 1555861 h 1579642"/>
              <a:gd name="connsiteX208" fmla="*/ 506603 w 1674120"/>
              <a:gd name="connsiteY208" fmla="*/ 1509814 h 1579642"/>
              <a:gd name="connsiteX209" fmla="*/ 272525 w 1674120"/>
              <a:gd name="connsiteY209" fmla="*/ 1509814 h 1579642"/>
              <a:gd name="connsiteX210" fmla="*/ 176653 w 1674120"/>
              <a:gd name="connsiteY210" fmla="*/ 1426432 h 1579642"/>
              <a:gd name="connsiteX211" fmla="*/ 176653 w 1674120"/>
              <a:gd name="connsiteY211" fmla="*/ 1323137 h 1579642"/>
              <a:gd name="connsiteX212" fmla="*/ 177898 w 1674120"/>
              <a:gd name="connsiteY212" fmla="*/ 1318159 h 1579642"/>
              <a:gd name="connsiteX213" fmla="*/ 179143 w 1674120"/>
              <a:gd name="connsiteY213" fmla="*/ 1301980 h 1579642"/>
              <a:gd name="connsiteX214" fmla="*/ 275015 w 1674120"/>
              <a:gd name="connsiteY214" fmla="*/ 896268 h 1579642"/>
              <a:gd name="connsiteX215" fmla="*/ 247623 w 1674120"/>
              <a:gd name="connsiteY215" fmla="*/ 781772 h 1579642"/>
              <a:gd name="connsiteX216" fmla="*/ 246378 w 1674120"/>
              <a:gd name="connsiteY216" fmla="*/ 780528 h 1579642"/>
              <a:gd name="connsiteX217" fmla="*/ 146771 w 1674120"/>
              <a:gd name="connsiteY217" fmla="*/ 680966 h 1579642"/>
              <a:gd name="connsiteX218" fmla="*/ 146771 w 1674120"/>
              <a:gd name="connsiteY218" fmla="*/ 653587 h 1579642"/>
              <a:gd name="connsiteX219" fmla="*/ 175408 w 1674120"/>
              <a:gd name="connsiteY219" fmla="*/ 653587 h 1579642"/>
              <a:gd name="connsiteX220" fmla="*/ 363417 w 1674120"/>
              <a:gd name="connsiteY220" fmla="*/ 842753 h 1579642"/>
              <a:gd name="connsiteX221" fmla="*/ 393299 w 1674120"/>
              <a:gd name="connsiteY221" fmla="*/ 855199 h 1579642"/>
              <a:gd name="connsiteX222" fmla="*/ 621151 w 1674120"/>
              <a:gd name="connsiteY222" fmla="*/ 855199 h 1579642"/>
              <a:gd name="connsiteX223" fmla="*/ 654768 w 1674120"/>
              <a:gd name="connsiteY223" fmla="*/ 839020 h 1579642"/>
              <a:gd name="connsiteX224" fmla="*/ 667219 w 1674120"/>
              <a:gd name="connsiteY224" fmla="*/ 804173 h 1579642"/>
              <a:gd name="connsiteX225" fmla="*/ 617416 w 1674120"/>
              <a:gd name="connsiteY225" fmla="*/ 763104 h 1579642"/>
              <a:gd name="connsiteX226" fmla="*/ 446838 w 1674120"/>
              <a:gd name="connsiteY226" fmla="*/ 763104 h 1579642"/>
              <a:gd name="connsiteX227" fmla="*/ 389564 w 1674120"/>
              <a:gd name="connsiteY227" fmla="*/ 739459 h 1579642"/>
              <a:gd name="connsiteX228" fmla="*/ 241398 w 1674120"/>
              <a:gd name="connsiteY228" fmla="*/ 601317 h 1579642"/>
              <a:gd name="connsiteX229" fmla="*/ 209026 w 1674120"/>
              <a:gd name="connsiteY229" fmla="*/ 588872 h 1579642"/>
              <a:gd name="connsiteX230" fmla="*/ 136810 w 1674120"/>
              <a:gd name="connsiteY230" fmla="*/ 588872 h 1579642"/>
              <a:gd name="connsiteX231" fmla="*/ 77046 w 1674120"/>
              <a:gd name="connsiteY231" fmla="*/ 648609 h 1579642"/>
              <a:gd name="connsiteX232" fmla="*/ 77046 w 1674120"/>
              <a:gd name="connsiteY232" fmla="*/ 1070500 h 1579642"/>
              <a:gd name="connsiteX233" fmla="*/ 58369 w 1674120"/>
              <a:gd name="connsiteY233" fmla="*/ 1090412 h 1579642"/>
              <a:gd name="connsiteX234" fmla="*/ 38448 w 1674120"/>
              <a:gd name="connsiteY234" fmla="*/ 1070500 h 1579642"/>
              <a:gd name="connsiteX235" fmla="*/ 38448 w 1674120"/>
              <a:gd name="connsiteY235" fmla="*/ 648609 h 1579642"/>
              <a:gd name="connsiteX236" fmla="*/ 136810 w 1674120"/>
              <a:gd name="connsiteY236" fmla="*/ 550292 h 1579642"/>
              <a:gd name="connsiteX237" fmla="*/ 209026 w 1674120"/>
              <a:gd name="connsiteY237" fmla="*/ 550292 h 1579642"/>
              <a:gd name="connsiteX238" fmla="*/ 268790 w 1674120"/>
              <a:gd name="connsiteY238" fmla="*/ 572693 h 1579642"/>
              <a:gd name="connsiteX239" fmla="*/ 337270 w 1674120"/>
              <a:gd name="connsiteY239" fmla="*/ 637408 h 1579642"/>
              <a:gd name="connsiteX240" fmla="*/ 363417 w 1674120"/>
              <a:gd name="connsiteY240" fmla="*/ 503000 h 1579642"/>
              <a:gd name="connsiteX241" fmla="*/ 428162 w 1674120"/>
              <a:gd name="connsiteY241" fmla="*/ 455709 h 1579642"/>
              <a:gd name="connsiteX242" fmla="*/ 638582 w 1674120"/>
              <a:gd name="connsiteY242" fmla="*/ 455709 h 1579642"/>
              <a:gd name="connsiteX243" fmla="*/ 616171 w 1674120"/>
              <a:gd name="connsiteY243" fmla="*/ 353658 h 1579642"/>
              <a:gd name="connsiteX244" fmla="*/ 814140 w 1674120"/>
              <a:gd name="connsiteY244" fmla="*/ 150802 h 1579642"/>
              <a:gd name="connsiteX245" fmla="*/ 1070479 w 1674120"/>
              <a:gd name="connsiteY245" fmla="*/ 100762 h 1579642"/>
              <a:gd name="connsiteX246" fmla="*/ 1084310 w 1674120"/>
              <a:gd name="connsiteY246" fmla="*/ 106420 h 1579642"/>
              <a:gd name="connsiteX247" fmla="*/ 1084310 w 1674120"/>
              <a:gd name="connsiteY247" fmla="*/ 135342 h 1579642"/>
              <a:gd name="connsiteX248" fmla="*/ 1023954 w 1674120"/>
              <a:gd name="connsiteY248" fmla="*/ 195700 h 1579642"/>
              <a:gd name="connsiteX249" fmla="*/ 1010122 w 1674120"/>
              <a:gd name="connsiteY249" fmla="*/ 201988 h 1579642"/>
              <a:gd name="connsiteX250" fmla="*/ 996291 w 1674120"/>
              <a:gd name="connsiteY250" fmla="*/ 195700 h 1579642"/>
              <a:gd name="connsiteX251" fmla="*/ 996291 w 1674120"/>
              <a:gd name="connsiteY251" fmla="*/ 168036 h 1579642"/>
              <a:gd name="connsiteX252" fmla="*/ 1056647 w 1674120"/>
              <a:gd name="connsiteY252" fmla="*/ 106420 h 1579642"/>
              <a:gd name="connsiteX253" fmla="*/ 1070479 w 1674120"/>
              <a:gd name="connsiteY253" fmla="*/ 100762 h 1579642"/>
              <a:gd name="connsiteX254" fmla="*/ 587526 w 1674120"/>
              <a:gd name="connsiteY254" fmla="*/ 100762 h 1579642"/>
              <a:gd name="connsiteX255" fmla="*/ 601815 w 1674120"/>
              <a:gd name="connsiteY255" fmla="*/ 106420 h 1579642"/>
              <a:gd name="connsiteX256" fmla="*/ 661455 w 1674120"/>
              <a:gd name="connsiteY256" fmla="*/ 168036 h 1579642"/>
              <a:gd name="connsiteX257" fmla="*/ 661455 w 1674120"/>
              <a:gd name="connsiteY257" fmla="*/ 195700 h 1579642"/>
              <a:gd name="connsiteX258" fmla="*/ 647787 w 1674120"/>
              <a:gd name="connsiteY258" fmla="*/ 201988 h 1579642"/>
              <a:gd name="connsiteX259" fmla="*/ 634119 w 1674120"/>
              <a:gd name="connsiteY259" fmla="*/ 195700 h 1579642"/>
              <a:gd name="connsiteX260" fmla="*/ 573237 w 1674120"/>
              <a:gd name="connsiteY260" fmla="*/ 135342 h 1579642"/>
              <a:gd name="connsiteX261" fmla="*/ 573237 w 1674120"/>
              <a:gd name="connsiteY261" fmla="*/ 106420 h 1579642"/>
              <a:gd name="connsiteX262" fmla="*/ 587526 w 1674120"/>
              <a:gd name="connsiteY262" fmla="*/ 100762 h 1579642"/>
              <a:gd name="connsiteX263" fmla="*/ 832195 w 1674120"/>
              <a:gd name="connsiteY263" fmla="*/ 0 h 1579642"/>
              <a:gd name="connsiteX264" fmla="*/ 850217 w 1674120"/>
              <a:gd name="connsiteY264" fmla="*/ 20014 h 1579642"/>
              <a:gd name="connsiteX265" fmla="*/ 850217 w 1674120"/>
              <a:gd name="connsiteY265" fmla="*/ 105077 h 1579642"/>
              <a:gd name="connsiteX266" fmla="*/ 832195 w 1674120"/>
              <a:gd name="connsiteY266" fmla="*/ 125091 h 1579642"/>
              <a:gd name="connsiteX267" fmla="*/ 812970 w 1674120"/>
              <a:gd name="connsiteY267" fmla="*/ 105077 h 1579642"/>
              <a:gd name="connsiteX268" fmla="*/ 812970 w 1674120"/>
              <a:gd name="connsiteY268" fmla="*/ 20014 h 1579642"/>
              <a:gd name="connsiteX269" fmla="*/ 832195 w 1674120"/>
              <a:gd name="connsiteY269" fmla="*/ 0 h 157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1674120" h="1579642">
                <a:moveTo>
                  <a:pt x="1436686" y="1366695"/>
                </a:moveTo>
                <a:cubicBezTo>
                  <a:pt x="1429215" y="1369184"/>
                  <a:pt x="1419255" y="1370428"/>
                  <a:pt x="1410539" y="1370428"/>
                </a:cubicBezTo>
                <a:lnTo>
                  <a:pt x="1136619" y="1370428"/>
                </a:lnTo>
                <a:lnTo>
                  <a:pt x="1150315" y="1469990"/>
                </a:lnTo>
                <a:lnTo>
                  <a:pt x="1379412" y="1469990"/>
                </a:lnTo>
                <a:cubicBezTo>
                  <a:pt x="1410539" y="1469990"/>
                  <a:pt x="1436686" y="1450077"/>
                  <a:pt x="1436686" y="1426432"/>
                </a:cubicBezTo>
                <a:close/>
                <a:moveTo>
                  <a:pt x="216496" y="1366695"/>
                </a:moveTo>
                <a:lnTo>
                  <a:pt x="216496" y="1426432"/>
                </a:lnTo>
                <a:cubicBezTo>
                  <a:pt x="216496" y="1450077"/>
                  <a:pt x="241398" y="1469990"/>
                  <a:pt x="272525" y="1469990"/>
                </a:cubicBezTo>
                <a:lnTo>
                  <a:pt x="512828" y="1469990"/>
                </a:lnTo>
                <a:lnTo>
                  <a:pt x="530259" y="1370428"/>
                </a:lnTo>
                <a:lnTo>
                  <a:pt x="242643" y="1370428"/>
                </a:lnTo>
                <a:cubicBezTo>
                  <a:pt x="233927" y="1370428"/>
                  <a:pt x="223967" y="1369184"/>
                  <a:pt x="216496" y="1366695"/>
                </a:cubicBezTo>
                <a:close/>
                <a:moveTo>
                  <a:pt x="825458" y="880082"/>
                </a:moveTo>
                <a:cubicBezTo>
                  <a:pt x="766983" y="880082"/>
                  <a:pt x="719706" y="927159"/>
                  <a:pt x="719706" y="985384"/>
                </a:cubicBezTo>
                <a:cubicBezTo>
                  <a:pt x="719706" y="1044849"/>
                  <a:pt x="766983" y="1091925"/>
                  <a:pt x="825458" y="1091925"/>
                </a:cubicBezTo>
                <a:cubicBezTo>
                  <a:pt x="883933" y="1091925"/>
                  <a:pt x="931210" y="1044849"/>
                  <a:pt x="931210" y="985384"/>
                </a:cubicBezTo>
                <a:cubicBezTo>
                  <a:pt x="931210" y="927159"/>
                  <a:pt x="883933" y="880082"/>
                  <a:pt x="825458" y="880082"/>
                </a:cubicBezTo>
                <a:close/>
                <a:moveTo>
                  <a:pt x="825458" y="840439"/>
                </a:moveTo>
                <a:cubicBezTo>
                  <a:pt x="905083" y="840439"/>
                  <a:pt x="971023" y="904859"/>
                  <a:pt x="971023" y="985384"/>
                </a:cubicBezTo>
                <a:cubicBezTo>
                  <a:pt x="971023" y="1065909"/>
                  <a:pt x="905083" y="1130329"/>
                  <a:pt x="825458" y="1130329"/>
                </a:cubicBezTo>
                <a:cubicBezTo>
                  <a:pt x="745833" y="1130329"/>
                  <a:pt x="681137" y="1065909"/>
                  <a:pt x="681137" y="985384"/>
                </a:cubicBezTo>
                <a:cubicBezTo>
                  <a:pt x="681137" y="904859"/>
                  <a:pt x="745833" y="840439"/>
                  <a:pt x="825458" y="840439"/>
                </a:cubicBezTo>
                <a:close/>
                <a:moveTo>
                  <a:pt x="800295" y="686631"/>
                </a:moveTo>
                <a:lnTo>
                  <a:pt x="857338" y="686631"/>
                </a:lnTo>
                <a:cubicBezTo>
                  <a:pt x="870014" y="686631"/>
                  <a:pt x="877619" y="694787"/>
                  <a:pt x="877619" y="705273"/>
                </a:cubicBezTo>
                <a:cubicBezTo>
                  <a:pt x="877619" y="715759"/>
                  <a:pt x="870014" y="723915"/>
                  <a:pt x="857338" y="723915"/>
                </a:cubicBezTo>
                <a:lnTo>
                  <a:pt x="800295" y="723915"/>
                </a:lnTo>
                <a:cubicBezTo>
                  <a:pt x="787619" y="723915"/>
                  <a:pt x="780013" y="715759"/>
                  <a:pt x="780013" y="705273"/>
                </a:cubicBezTo>
                <a:cubicBezTo>
                  <a:pt x="780013" y="694787"/>
                  <a:pt x="787619" y="686631"/>
                  <a:pt x="800295" y="686631"/>
                </a:cubicBezTo>
                <a:close/>
                <a:moveTo>
                  <a:pt x="760256" y="637193"/>
                </a:moveTo>
                <a:lnTo>
                  <a:pt x="898634" y="637193"/>
                </a:lnTo>
                <a:cubicBezTo>
                  <a:pt x="907361" y="637193"/>
                  <a:pt x="916087" y="645605"/>
                  <a:pt x="916087" y="656420"/>
                </a:cubicBezTo>
                <a:cubicBezTo>
                  <a:pt x="916087" y="666033"/>
                  <a:pt x="907361" y="674445"/>
                  <a:pt x="898634" y="674445"/>
                </a:cubicBezTo>
                <a:lnTo>
                  <a:pt x="760256" y="674445"/>
                </a:lnTo>
                <a:cubicBezTo>
                  <a:pt x="750283" y="674445"/>
                  <a:pt x="741556" y="666033"/>
                  <a:pt x="741556" y="656420"/>
                </a:cubicBezTo>
                <a:cubicBezTo>
                  <a:pt x="741556" y="645605"/>
                  <a:pt x="750283" y="637193"/>
                  <a:pt x="760256" y="637193"/>
                </a:cubicBezTo>
                <a:close/>
                <a:moveTo>
                  <a:pt x="758111" y="582649"/>
                </a:moveTo>
                <a:lnTo>
                  <a:pt x="758111" y="593850"/>
                </a:lnTo>
                <a:lnTo>
                  <a:pt x="891336" y="593850"/>
                </a:lnTo>
                <a:lnTo>
                  <a:pt x="891336" y="582649"/>
                </a:lnTo>
                <a:close/>
                <a:moveTo>
                  <a:pt x="1010122" y="529165"/>
                </a:moveTo>
                <a:cubicBezTo>
                  <a:pt x="1015152" y="529165"/>
                  <a:pt x="1020181" y="530996"/>
                  <a:pt x="1023954" y="534658"/>
                </a:cubicBezTo>
                <a:lnTo>
                  <a:pt x="1084310" y="592030"/>
                </a:lnTo>
                <a:cubicBezTo>
                  <a:pt x="1091855" y="599354"/>
                  <a:pt x="1091855" y="611560"/>
                  <a:pt x="1084310" y="618884"/>
                </a:cubicBezTo>
                <a:cubicBezTo>
                  <a:pt x="1080538" y="622546"/>
                  <a:pt x="1075508" y="624988"/>
                  <a:pt x="1070478" y="624988"/>
                </a:cubicBezTo>
                <a:cubicBezTo>
                  <a:pt x="1065449" y="624988"/>
                  <a:pt x="1060419" y="622546"/>
                  <a:pt x="1056647" y="618884"/>
                </a:cubicBezTo>
                <a:lnTo>
                  <a:pt x="996291" y="561513"/>
                </a:lnTo>
                <a:cubicBezTo>
                  <a:pt x="988746" y="554189"/>
                  <a:pt x="988746" y="541982"/>
                  <a:pt x="996291" y="534658"/>
                </a:cubicBezTo>
                <a:cubicBezTo>
                  <a:pt x="1000063" y="530996"/>
                  <a:pt x="1005092" y="529165"/>
                  <a:pt x="1010122" y="529165"/>
                </a:cubicBezTo>
                <a:close/>
                <a:moveTo>
                  <a:pt x="647787" y="529165"/>
                </a:moveTo>
                <a:cubicBezTo>
                  <a:pt x="652757" y="529165"/>
                  <a:pt x="657727" y="530996"/>
                  <a:pt x="661455" y="534658"/>
                </a:cubicBezTo>
                <a:cubicBezTo>
                  <a:pt x="668909" y="541982"/>
                  <a:pt x="668909" y="554189"/>
                  <a:pt x="661455" y="561513"/>
                </a:cubicBezTo>
                <a:lnTo>
                  <a:pt x="601815" y="618884"/>
                </a:lnTo>
                <a:cubicBezTo>
                  <a:pt x="598087" y="622546"/>
                  <a:pt x="593117" y="624988"/>
                  <a:pt x="588147" y="624988"/>
                </a:cubicBezTo>
                <a:cubicBezTo>
                  <a:pt x="583177" y="624988"/>
                  <a:pt x="578207" y="622546"/>
                  <a:pt x="573237" y="618884"/>
                </a:cubicBezTo>
                <a:cubicBezTo>
                  <a:pt x="565782" y="611560"/>
                  <a:pt x="565782" y="599354"/>
                  <a:pt x="573237" y="592030"/>
                </a:cubicBezTo>
                <a:lnTo>
                  <a:pt x="634119" y="534658"/>
                </a:lnTo>
                <a:cubicBezTo>
                  <a:pt x="637847" y="530996"/>
                  <a:pt x="642817" y="529165"/>
                  <a:pt x="647787" y="529165"/>
                </a:cubicBezTo>
                <a:close/>
                <a:moveTo>
                  <a:pt x="428162" y="495533"/>
                </a:moveTo>
                <a:cubicBezTo>
                  <a:pt x="415711" y="495533"/>
                  <a:pt x="404505" y="503000"/>
                  <a:pt x="402015" y="511712"/>
                </a:cubicBezTo>
                <a:lnTo>
                  <a:pt x="370887" y="668521"/>
                </a:lnTo>
                <a:lnTo>
                  <a:pt x="416956" y="712079"/>
                </a:lnTo>
                <a:cubicBezTo>
                  <a:pt x="425672" y="719546"/>
                  <a:pt x="435632" y="723280"/>
                  <a:pt x="446838" y="723280"/>
                </a:cubicBezTo>
                <a:lnTo>
                  <a:pt x="617416" y="723280"/>
                </a:lnTo>
                <a:cubicBezTo>
                  <a:pt x="663484" y="723280"/>
                  <a:pt x="700837" y="758126"/>
                  <a:pt x="705817" y="800440"/>
                </a:cubicBezTo>
                <a:cubicBezTo>
                  <a:pt x="708307" y="824086"/>
                  <a:pt x="699592" y="847731"/>
                  <a:pt x="683406" y="866399"/>
                </a:cubicBezTo>
                <a:cubicBezTo>
                  <a:pt x="667219" y="883822"/>
                  <a:pt x="644808" y="893779"/>
                  <a:pt x="621151" y="893779"/>
                </a:cubicBezTo>
                <a:lnTo>
                  <a:pt x="393299" y="893779"/>
                </a:lnTo>
                <a:cubicBezTo>
                  <a:pt x="370887" y="893779"/>
                  <a:pt x="350966" y="885067"/>
                  <a:pt x="336025" y="870133"/>
                </a:cubicBezTo>
                <a:lnTo>
                  <a:pt x="323574" y="858932"/>
                </a:lnTo>
                <a:lnTo>
                  <a:pt x="216496" y="1311936"/>
                </a:lnTo>
                <a:cubicBezTo>
                  <a:pt x="216496" y="1314425"/>
                  <a:pt x="216496" y="1318159"/>
                  <a:pt x="220231" y="1321892"/>
                </a:cubicBezTo>
                <a:cubicBezTo>
                  <a:pt x="223967" y="1328115"/>
                  <a:pt x="233927" y="1331848"/>
                  <a:pt x="242643" y="1331848"/>
                </a:cubicBezTo>
                <a:lnTo>
                  <a:pt x="536485" y="1331848"/>
                </a:lnTo>
                <a:lnTo>
                  <a:pt x="547691" y="1260911"/>
                </a:lnTo>
                <a:cubicBezTo>
                  <a:pt x="561387" y="1198685"/>
                  <a:pt x="597494" y="1163839"/>
                  <a:pt x="646053" y="1163839"/>
                </a:cubicBezTo>
                <a:lnTo>
                  <a:pt x="1022071" y="1163839"/>
                </a:lnTo>
                <a:cubicBezTo>
                  <a:pt x="1073119" y="1163839"/>
                  <a:pt x="1112962" y="1203663"/>
                  <a:pt x="1120433" y="1260911"/>
                </a:cubicBezTo>
                <a:lnTo>
                  <a:pt x="1130393" y="1331848"/>
                </a:lnTo>
                <a:lnTo>
                  <a:pt x="1410539" y="1331848"/>
                </a:lnTo>
                <a:cubicBezTo>
                  <a:pt x="1419255" y="1331848"/>
                  <a:pt x="1429215" y="1328115"/>
                  <a:pt x="1432951" y="1321892"/>
                </a:cubicBezTo>
                <a:cubicBezTo>
                  <a:pt x="1436686" y="1318159"/>
                  <a:pt x="1436686" y="1314425"/>
                  <a:pt x="1436686" y="1311936"/>
                </a:cubicBezTo>
                <a:lnTo>
                  <a:pt x="1332098" y="863910"/>
                </a:lnTo>
                <a:lnTo>
                  <a:pt x="1325873" y="870133"/>
                </a:lnTo>
                <a:cubicBezTo>
                  <a:pt x="1310932" y="885067"/>
                  <a:pt x="1291010" y="893779"/>
                  <a:pt x="1269844" y="893779"/>
                </a:cubicBezTo>
                <a:lnTo>
                  <a:pt x="1040747" y="893779"/>
                </a:lnTo>
                <a:cubicBezTo>
                  <a:pt x="1017090" y="893779"/>
                  <a:pt x="994679" y="883822"/>
                  <a:pt x="978492" y="866399"/>
                </a:cubicBezTo>
                <a:cubicBezTo>
                  <a:pt x="962306" y="847731"/>
                  <a:pt x="953590" y="824086"/>
                  <a:pt x="956081" y="800440"/>
                </a:cubicBezTo>
                <a:cubicBezTo>
                  <a:pt x="961061" y="758126"/>
                  <a:pt x="999659" y="723280"/>
                  <a:pt x="1044482" y="723280"/>
                </a:cubicBezTo>
                <a:lnTo>
                  <a:pt x="1215060" y="723280"/>
                </a:lnTo>
                <a:cubicBezTo>
                  <a:pt x="1226265" y="723280"/>
                  <a:pt x="1236226" y="719546"/>
                  <a:pt x="1243697" y="712079"/>
                </a:cubicBezTo>
                <a:lnTo>
                  <a:pt x="1282295" y="675988"/>
                </a:lnTo>
                <a:lnTo>
                  <a:pt x="1249922" y="510468"/>
                </a:lnTo>
                <a:cubicBezTo>
                  <a:pt x="1248677" y="503000"/>
                  <a:pt x="1237471" y="495533"/>
                  <a:pt x="1225021" y="495533"/>
                </a:cubicBezTo>
                <a:lnTo>
                  <a:pt x="983473" y="495533"/>
                </a:lnTo>
                <a:cubicBezTo>
                  <a:pt x="968532" y="512957"/>
                  <a:pt x="951100" y="527891"/>
                  <a:pt x="929934" y="540336"/>
                </a:cubicBezTo>
                <a:cubicBezTo>
                  <a:pt x="929934" y="540336"/>
                  <a:pt x="928689" y="541580"/>
                  <a:pt x="928689" y="544069"/>
                </a:cubicBezTo>
                <a:lnTo>
                  <a:pt x="928689" y="596339"/>
                </a:lnTo>
                <a:cubicBezTo>
                  <a:pt x="928689" y="616251"/>
                  <a:pt x="912502" y="633675"/>
                  <a:pt x="893826" y="633675"/>
                </a:cubicBezTo>
                <a:lnTo>
                  <a:pt x="755621" y="633675"/>
                </a:lnTo>
                <a:cubicBezTo>
                  <a:pt x="735699" y="633675"/>
                  <a:pt x="719513" y="616251"/>
                  <a:pt x="719513" y="596339"/>
                </a:cubicBezTo>
                <a:lnTo>
                  <a:pt x="719513" y="544069"/>
                </a:lnTo>
                <a:cubicBezTo>
                  <a:pt x="719513" y="541580"/>
                  <a:pt x="718268" y="541580"/>
                  <a:pt x="718268" y="540336"/>
                </a:cubicBezTo>
                <a:cubicBezTo>
                  <a:pt x="697102" y="527891"/>
                  <a:pt x="679670" y="512957"/>
                  <a:pt x="664729" y="495533"/>
                </a:cubicBezTo>
                <a:close/>
                <a:moveTo>
                  <a:pt x="1090094" y="346063"/>
                </a:moveTo>
                <a:lnTo>
                  <a:pt x="1176007" y="346063"/>
                </a:lnTo>
                <a:cubicBezTo>
                  <a:pt x="1187378" y="346063"/>
                  <a:pt x="1196222" y="354474"/>
                  <a:pt x="1196222" y="364086"/>
                </a:cubicBezTo>
                <a:cubicBezTo>
                  <a:pt x="1196222" y="374900"/>
                  <a:pt x="1187378" y="383311"/>
                  <a:pt x="1176007" y="383311"/>
                </a:cubicBezTo>
                <a:lnTo>
                  <a:pt x="1090094" y="383311"/>
                </a:lnTo>
                <a:cubicBezTo>
                  <a:pt x="1079987" y="383311"/>
                  <a:pt x="1071143" y="374900"/>
                  <a:pt x="1071143" y="364086"/>
                </a:cubicBezTo>
                <a:cubicBezTo>
                  <a:pt x="1071143" y="354474"/>
                  <a:pt x="1079987" y="346063"/>
                  <a:pt x="1090094" y="346063"/>
                </a:cubicBezTo>
                <a:close/>
                <a:moveTo>
                  <a:pt x="486921" y="346063"/>
                </a:moveTo>
                <a:lnTo>
                  <a:pt x="571983" y="346063"/>
                </a:lnTo>
                <a:cubicBezTo>
                  <a:pt x="581990" y="346063"/>
                  <a:pt x="591997" y="354474"/>
                  <a:pt x="591997" y="364086"/>
                </a:cubicBezTo>
                <a:cubicBezTo>
                  <a:pt x="591997" y="374900"/>
                  <a:pt x="581990" y="383311"/>
                  <a:pt x="571983" y="383311"/>
                </a:cubicBezTo>
                <a:lnTo>
                  <a:pt x="486921" y="383311"/>
                </a:lnTo>
                <a:cubicBezTo>
                  <a:pt x="475662" y="383311"/>
                  <a:pt x="466906" y="374900"/>
                  <a:pt x="466906" y="364086"/>
                </a:cubicBezTo>
                <a:cubicBezTo>
                  <a:pt x="466906" y="354474"/>
                  <a:pt x="475662" y="346063"/>
                  <a:pt x="486921" y="346063"/>
                </a:cubicBezTo>
                <a:close/>
                <a:moveTo>
                  <a:pt x="1525808" y="275845"/>
                </a:moveTo>
                <a:cubicBezTo>
                  <a:pt x="1466735" y="275845"/>
                  <a:pt x="1418973" y="322922"/>
                  <a:pt x="1418973" y="381147"/>
                </a:cubicBezTo>
                <a:cubicBezTo>
                  <a:pt x="1418973" y="439373"/>
                  <a:pt x="1466735" y="487688"/>
                  <a:pt x="1525808" y="487688"/>
                </a:cubicBezTo>
                <a:cubicBezTo>
                  <a:pt x="1584882" y="487688"/>
                  <a:pt x="1633900" y="439373"/>
                  <a:pt x="1633900" y="381147"/>
                </a:cubicBezTo>
                <a:cubicBezTo>
                  <a:pt x="1633900" y="322922"/>
                  <a:pt x="1584882" y="275845"/>
                  <a:pt x="1525808" y="275845"/>
                </a:cubicBezTo>
                <a:close/>
                <a:moveTo>
                  <a:pt x="144946" y="275845"/>
                </a:moveTo>
                <a:cubicBezTo>
                  <a:pt x="86720" y="275845"/>
                  <a:pt x="38404" y="322922"/>
                  <a:pt x="38404" y="381147"/>
                </a:cubicBezTo>
                <a:cubicBezTo>
                  <a:pt x="38404" y="439373"/>
                  <a:pt x="86720" y="487688"/>
                  <a:pt x="144946" y="487688"/>
                </a:cubicBezTo>
                <a:cubicBezTo>
                  <a:pt x="203172" y="487688"/>
                  <a:pt x="251487" y="439373"/>
                  <a:pt x="251487" y="381147"/>
                </a:cubicBezTo>
                <a:cubicBezTo>
                  <a:pt x="251487" y="322922"/>
                  <a:pt x="203172" y="275845"/>
                  <a:pt x="144946" y="275845"/>
                </a:cubicBezTo>
                <a:close/>
                <a:moveTo>
                  <a:pt x="1525808" y="236202"/>
                </a:moveTo>
                <a:cubicBezTo>
                  <a:pt x="1607505" y="236202"/>
                  <a:pt x="1674120" y="300622"/>
                  <a:pt x="1674120" y="381147"/>
                </a:cubicBezTo>
                <a:cubicBezTo>
                  <a:pt x="1674120" y="460434"/>
                  <a:pt x="1607505" y="526092"/>
                  <a:pt x="1525808" y="526092"/>
                </a:cubicBezTo>
                <a:cubicBezTo>
                  <a:pt x="1445368" y="526092"/>
                  <a:pt x="1378753" y="460434"/>
                  <a:pt x="1378753" y="381147"/>
                </a:cubicBezTo>
                <a:cubicBezTo>
                  <a:pt x="1378753" y="300622"/>
                  <a:pt x="1445368" y="236202"/>
                  <a:pt x="1525808" y="236202"/>
                </a:cubicBezTo>
                <a:close/>
                <a:moveTo>
                  <a:pt x="144946" y="236202"/>
                </a:moveTo>
                <a:cubicBezTo>
                  <a:pt x="224232" y="236202"/>
                  <a:pt x="289891" y="300622"/>
                  <a:pt x="289891" y="381147"/>
                </a:cubicBezTo>
                <a:cubicBezTo>
                  <a:pt x="289891" y="460434"/>
                  <a:pt x="224232" y="526092"/>
                  <a:pt x="144946" y="526092"/>
                </a:cubicBezTo>
                <a:cubicBezTo>
                  <a:pt x="64420" y="526092"/>
                  <a:pt x="0" y="460434"/>
                  <a:pt x="0" y="381147"/>
                </a:cubicBezTo>
                <a:cubicBezTo>
                  <a:pt x="0" y="300622"/>
                  <a:pt x="64420" y="236202"/>
                  <a:pt x="144946" y="236202"/>
                </a:cubicBezTo>
                <a:close/>
                <a:moveTo>
                  <a:pt x="827416" y="208734"/>
                </a:moveTo>
                <a:cubicBezTo>
                  <a:pt x="874777" y="208734"/>
                  <a:pt x="918399" y="231146"/>
                  <a:pt x="947065" y="269744"/>
                </a:cubicBezTo>
                <a:cubicBezTo>
                  <a:pt x="954543" y="277215"/>
                  <a:pt x="952050" y="290911"/>
                  <a:pt x="943326" y="297137"/>
                </a:cubicBezTo>
                <a:cubicBezTo>
                  <a:pt x="939587" y="298382"/>
                  <a:pt x="935848" y="300872"/>
                  <a:pt x="932109" y="300872"/>
                </a:cubicBezTo>
                <a:cubicBezTo>
                  <a:pt x="925877" y="300872"/>
                  <a:pt x="919645" y="298382"/>
                  <a:pt x="915906" y="293401"/>
                </a:cubicBezTo>
                <a:cubicBezTo>
                  <a:pt x="895965" y="263519"/>
                  <a:pt x="863560" y="247333"/>
                  <a:pt x="827416" y="247333"/>
                </a:cubicBezTo>
                <a:cubicBezTo>
                  <a:pt x="816199" y="247333"/>
                  <a:pt x="807475" y="238617"/>
                  <a:pt x="807475" y="227411"/>
                </a:cubicBezTo>
                <a:cubicBezTo>
                  <a:pt x="807475" y="217450"/>
                  <a:pt x="816199" y="208734"/>
                  <a:pt x="827416" y="208734"/>
                </a:cubicBezTo>
                <a:close/>
                <a:moveTo>
                  <a:pt x="816630" y="190627"/>
                </a:moveTo>
                <a:cubicBezTo>
                  <a:pt x="728229" y="194360"/>
                  <a:pt x="657259" y="266542"/>
                  <a:pt x="654768" y="354903"/>
                </a:cubicBezTo>
                <a:cubicBezTo>
                  <a:pt x="652278" y="417129"/>
                  <a:pt x="684651" y="475621"/>
                  <a:pt x="738190" y="506734"/>
                </a:cubicBezTo>
                <a:cubicBezTo>
                  <a:pt x="750641" y="514201"/>
                  <a:pt x="758111" y="527891"/>
                  <a:pt x="758111" y="544069"/>
                </a:cubicBezTo>
                <a:lnTo>
                  <a:pt x="891336" y="544069"/>
                </a:lnTo>
                <a:cubicBezTo>
                  <a:pt x="891336" y="527891"/>
                  <a:pt x="897561" y="514201"/>
                  <a:pt x="910012" y="506734"/>
                </a:cubicBezTo>
                <a:cubicBezTo>
                  <a:pt x="962306" y="475621"/>
                  <a:pt x="993433" y="420862"/>
                  <a:pt x="993433" y="361126"/>
                </a:cubicBezTo>
                <a:cubicBezTo>
                  <a:pt x="993433" y="313834"/>
                  <a:pt x="974757" y="270276"/>
                  <a:pt x="941139" y="236674"/>
                </a:cubicBezTo>
                <a:cubicBezTo>
                  <a:pt x="907522" y="205561"/>
                  <a:pt x="863944" y="188138"/>
                  <a:pt x="816630" y="190627"/>
                </a:cubicBezTo>
                <a:close/>
                <a:moveTo>
                  <a:pt x="814140" y="150802"/>
                </a:moveTo>
                <a:cubicBezTo>
                  <a:pt x="872659" y="148313"/>
                  <a:pt x="926198" y="169470"/>
                  <a:pt x="968532" y="209295"/>
                </a:cubicBezTo>
                <a:cubicBezTo>
                  <a:pt x="1009620" y="249119"/>
                  <a:pt x="1033276" y="302633"/>
                  <a:pt x="1033276" y="361126"/>
                </a:cubicBezTo>
                <a:cubicBezTo>
                  <a:pt x="1033276" y="394728"/>
                  <a:pt x="1024561" y="427085"/>
                  <a:pt x="1009620" y="455709"/>
                </a:cubicBezTo>
                <a:lnTo>
                  <a:pt x="1225021" y="455709"/>
                </a:lnTo>
                <a:cubicBezTo>
                  <a:pt x="1256148" y="455709"/>
                  <a:pt x="1282295" y="475621"/>
                  <a:pt x="1288520" y="501756"/>
                </a:cubicBezTo>
                <a:lnTo>
                  <a:pt x="1317157" y="644875"/>
                </a:lnTo>
                <a:lnTo>
                  <a:pt x="1394353" y="572693"/>
                </a:lnTo>
                <a:cubicBezTo>
                  <a:pt x="1410539" y="559004"/>
                  <a:pt x="1430461" y="550292"/>
                  <a:pt x="1452872" y="550292"/>
                </a:cubicBezTo>
                <a:lnTo>
                  <a:pt x="1525088" y="550292"/>
                </a:lnTo>
                <a:cubicBezTo>
                  <a:pt x="1579872" y="550292"/>
                  <a:pt x="1624695" y="593850"/>
                  <a:pt x="1624695" y="648609"/>
                </a:cubicBezTo>
                <a:lnTo>
                  <a:pt x="1624695" y="1070500"/>
                </a:lnTo>
                <a:cubicBezTo>
                  <a:pt x="1624695" y="1080456"/>
                  <a:pt x="1615979" y="1090412"/>
                  <a:pt x="1604773" y="1090412"/>
                </a:cubicBezTo>
                <a:cubicBezTo>
                  <a:pt x="1593568" y="1090412"/>
                  <a:pt x="1584852" y="1080456"/>
                  <a:pt x="1584852" y="1070500"/>
                </a:cubicBezTo>
                <a:lnTo>
                  <a:pt x="1584852" y="648609"/>
                </a:lnTo>
                <a:cubicBezTo>
                  <a:pt x="1584852" y="616251"/>
                  <a:pt x="1558705" y="588872"/>
                  <a:pt x="1525088" y="588872"/>
                </a:cubicBezTo>
                <a:lnTo>
                  <a:pt x="1452872" y="588872"/>
                </a:lnTo>
                <a:cubicBezTo>
                  <a:pt x="1440421" y="588872"/>
                  <a:pt x="1429215" y="592606"/>
                  <a:pt x="1420500" y="601317"/>
                </a:cubicBezTo>
                <a:lnTo>
                  <a:pt x="1272334" y="739459"/>
                </a:lnTo>
                <a:cubicBezTo>
                  <a:pt x="1257393" y="754393"/>
                  <a:pt x="1236226" y="763104"/>
                  <a:pt x="1215060" y="763104"/>
                </a:cubicBezTo>
                <a:lnTo>
                  <a:pt x="1044482" y="763104"/>
                </a:lnTo>
                <a:cubicBezTo>
                  <a:pt x="1018335" y="763104"/>
                  <a:pt x="997169" y="781772"/>
                  <a:pt x="995924" y="804173"/>
                </a:cubicBezTo>
                <a:cubicBezTo>
                  <a:pt x="994679" y="817863"/>
                  <a:pt x="998414" y="829064"/>
                  <a:pt x="1007129" y="839020"/>
                </a:cubicBezTo>
                <a:cubicBezTo>
                  <a:pt x="1015845" y="848976"/>
                  <a:pt x="1028296" y="855199"/>
                  <a:pt x="1040747" y="855199"/>
                </a:cubicBezTo>
                <a:lnTo>
                  <a:pt x="1269844" y="855199"/>
                </a:lnTo>
                <a:cubicBezTo>
                  <a:pt x="1279805" y="855199"/>
                  <a:pt x="1291010" y="850221"/>
                  <a:pt x="1298481" y="842753"/>
                </a:cubicBezTo>
                <a:lnTo>
                  <a:pt x="1487735" y="653587"/>
                </a:lnTo>
                <a:cubicBezTo>
                  <a:pt x="1495205" y="646120"/>
                  <a:pt x="1507656" y="646120"/>
                  <a:pt x="1515127" y="653587"/>
                </a:cubicBezTo>
                <a:cubicBezTo>
                  <a:pt x="1522597" y="661054"/>
                  <a:pt x="1522597" y="673499"/>
                  <a:pt x="1515127" y="680966"/>
                </a:cubicBezTo>
                <a:lnTo>
                  <a:pt x="1415519" y="780528"/>
                </a:lnTo>
                <a:cubicBezTo>
                  <a:pt x="1415519" y="781772"/>
                  <a:pt x="1415519" y="781772"/>
                  <a:pt x="1415519" y="781772"/>
                </a:cubicBezTo>
                <a:lnTo>
                  <a:pt x="1384392" y="904979"/>
                </a:lnTo>
                <a:cubicBezTo>
                  <a:pt x="1383147" y="907468"/>
                  <a:pt x="1383147" y="908713"/>
                  <a:pt x="1381902" y="909957"/>
                </a:cubicBezTo>
                <a:lnTo>
                  <a:pt x="1474039" y="1301980"/>
                </a:lnTo>
                <a:cubicBezTo>
                  <a:pt x="1475284" y="1306958"/>
                  <a:pt x="1475284" y="1313181"/>
                  <a:pt x="1475284" y="1318159"/>
                </a:cubicBezTo>
                <a:cubicBezTo>
                  <a:pt x="1475284" y="1319403"/>
                  <a:pt x="1475284" y="1320648"/>
                  <a:pt x="1475284" y="1323137"/>
                </a:cubicBezTo>
                <a:lnTo>
                  <a:pt x="1475284" y="1426432"/>
                </a:lnTo>
                <a:cubicBezTo>
                  <a:pt x="1475284" y="1472479"/>
                  <a:pt x="1431706" y="1509814"/>
                  <a:pt x="1379412" y="1509814"/>
                </a:cubicBezTo>
                <a:lnTo>
                  <a:pt x="1156540" y="1509814"/>
                </a:lnTo>
                <a:lnTo>
                  <a:pt x="1161521" y="1557106"/>
                </a:lnTo>
                <a:cubicBezTo>
                  <a:pt x="1164011" y="1568307"/>
                  <a:pt x="1156540" y="1577018"/>
                  <a:pt x="1145335" y="1579507"/>
                </a:cubicBezTo>
                <a:cubicBezTo>
                  <a:pt x="1134129" y="1580752"/>
                  <a:pt x="1124168" y="1573285"/>
                  <a:pt x="1122923" y="1562084"/>
                </a:cubicBezTo>
                <a:lnTo>
                  <a:pt x="1081835" y="1265889"/>
                </a:lnTo>
                <a:cubicBezTo>
                  <a:pt x="1078100" y="1237265"/>
                  <a:pt x="1059423" y="1203663"/>
                  <a:pt x="1022071" y="1203663"/>
                </a:cubicBezTo>
                <a:lnTo>
                  <a:pt x="646053" y="1203663"/>
                </a:lnTo>
                <a:cubicBezTo>
                  <a:pt x="608700" y="1203663"/>
                  <a:pt x="592514" y="1238510"/>
                  <a:pt x="586288" y="1268378"/>
                </a:cubicBezTo>
                <a:lnTo>
                  <a:pt x="571347" y="1354250"/>
                </a:lnTo>
                <a:cubicBezTo>
                  <a:pt x="571347" y="1355494"/>
                  <a:pt x="571347" y="1355494"/>
                  <a:pt x="571347" y="1355494"/>
                </a:cubicBezTo>
                <a:lnTo>
                  <a:pt x="537730" y="1563328"/>
                </a:lnTo>
                <a:cubicBezTo>
                  <a:pt x="536485" y="1572040"/>
                  <a:pt x="527769" y="1579507"/>
                  <a:pt x="517808" y="1579507"/>
                </a:cubicBezTo>
                <a:cubicBezTo>
                  <a:pt x="516563" y="1579507"/>
                  <a:pt x="516563" y="1579507"/>
                  <a:pt x="514073" y="1579507"/>
                </a:cubicBezTo>
                <a:cubicBezTo>
                  <a:pt x="504112" y="1577018"/>
                  <a:pt x="496642" y="1567062"/>
                  <a:pt x="497887" y="1555861"/>
                </a:cubicBezTo>
                <a:lnTo>
                  <a:pt x="506603" y="1509814"/>
                </a:lnTo>
                <a:lnTo>
                  <a:pt x="272525" y="1509814"/>
                </a:lnTo>
                <a:cubicBezTo>
                  <a:pt x="220231" y="1509814"/>
                  <a:pt x="176653" y="1472479"/>
                  <a:pt x="176653" y="1426432"/>
                </a:cubicBezTo>
                <a:lnTo>
                  <a:pt x="176653" y="1323137"/>
                </a:lnTo>
                <a:cubicBezTo>
                  <a:pt x="176653" y="1320648"/>
                  <a:pt x="177898" y="1319403"/>
                  <a:pt x="177898" y="1318159"/>
                </a:cubicBezTo>
                <a:cubicBezTo>
                  <a:pt x="176653" y="1313181"/>
                  <a:pt x="176653" y="1306958"/>
                  <a:pt x="179143" y="1301980"/>
                </a:cubicBezTo>
                <a:lnTo>
                  <a:pt x="275015" y="896268"/>
                </a:lnTo>
                <a:lnTo>
                  <a:pt x="247623" y="781772"/>
                </a:lnTo>
                <a:cubicBezTo>
                  <a:pt x="247623" y="781772"/>
                  <a:pt x="247623" y="781772"/>
                  <a:pt x="246378" y="780528"/>
                </a:cubicBezTo>
                <a:lnTo>
                  <a:pt x="146771" y="680966"/>
                </a:lnTo>
                <a:cubicBezTo>
                  <a:pt x="139300" y="673499"/>
                  <a:pt x="139300" y="661054"/>
                  <a:pt x="146771" y="653587"/>
                </a:cubicBezTo>
                <a:cubicBezTo>
                  <a:pt x="154242" y="646120"/>
                  <a:pt x="166692" y="646120"/>
                  <a:pt x="175408" y="653587"/>
                </a:cubicBezTo>
                <a:lnTo>
                  <a:pt x="363417" y="842753"/>
                </a:lnTo>
                <a:cubicBezTo>
                  <a:pt x="370887" y="850221"/>
                  <a:pt x="382093" y="855199"/>
                  <a:pt x="393299" y="855199"/>
                </a:cubicBezTo>
                <a:lnTo>
                  <a:pt x="621151" y="855199"/>
                </a:lnTo>
                <a:cubicBezTo>
                  <a:pt x="633602" y="855199"/>
                  <a:pt x="646053" y="848976"/>
                  <a:pt x="654768" y="839020"/>
                </a:cubicBezTo>
                <a:cubicBezTo>
                  <a:pt x="663484" y="829064"/>
                  <a:pt x="667219" y="817863"/>
                  <a:pt x="667219" y="804173"/>
                </a:cubicBezTo>
                <a:cubicBezTo>
                  <a:pt x="664729" y="781772"/>
                  <a:pt x="643563" y="763104"/>
                  <a:pt x="617416" y="763104"/>
                </a:cubicBezTo>
                <a:lnTo>
                  <a:pt x="446838" y="763104"/>
                </a:lnTo>
                <a:cubicBezTo>
                  <a:pt x="425672" y="763104"/>
                  <a:pt x="404505" y="754393"/>
                  <a:pt x="389564" y="739459"/>
                </a:cubicBezTo>
                <a:lnTo>
                  <a:pt x="241398" y="601317"/>
                </a:lnTo>
                <a:cubicBezTo>
                  <a:pt x="232682" y="592606"/>
                  <a:pt x="221476" y="588872"/>
                  <a:pt x="209026" y="588872"/>
                </a:cubicBezTo>
                <a:lnTo>
                  <a:pt x="136810" y="588872"/>
                </a:lnTo>
                <a:cubicBezTo>
                  <a:pt x="104438" y="588872"/>
                  <a:pt x="77046" y="616251"/>
                  <a:pt x="77046" y="648609"/>
                </a:cubicBezTo>
                <a:lnTo>
                  <a:pt x="77046" y="1070500"/>
                </a:lnTo>
                <a:cubicBezTo>
                  <a:pt x="77046" y="1080456"/>
                  <a:pt x="68330" y="1090412"/>
                  <a:pt x="58369" y="1090412"/>
                </a:cubicBezTo>
                <a:cubicBezTo>
                  <a:pt x="45919" y="1090412"/>
                  <a:pt x="38448" y="1080456"/>
                  <a:pt x="38448" y="1070500"/>
                </a:cubicBezTo>
                <a:lnTo>
                  <a:pt x="38448" y="648609"/>
                </a:lnTo>
                <a:cubicBezTo>
                  <a:pt x="38448" y="593850"/>
                  <a:pt x="82026" y="550292"/>
                  <a:pt x="136810" y="550292"/>
                </a:cubicBezTo>
                <a:lnTo>
                  <a:pt x="209026" y="550292"/>
                </a:lnTo>
                <a:cubicBezTo>
                  <a:pt x="231437" y="550292"/>
                  <a:pt x="252604" y="559004"/>
                  <a:pt x="268790" y="572693"/>
                </a:cubicBezTo>
                <a:lnTo>
                  <a:pt x="337270" y="637408"/>
                </a:lnTo>
                <a:lnTo>
                  <a:pt x="363417" y="503000"/>
                </a:lnTo>
                <a:cubicBezTo>
                  <a:pt x="370887" y="475621"/>
                  <a:pt x="397034" y="455709"/>
                  <a:pt x="428162" y="455709"/>
                </a:cubicBezTo>
                <a:lnTo>
                  <a:pt x="638582" y="455709"/>
                </a:lnTo>
                <a:cubicBezTo>
                  <a:pt x="622396" y="425840"/>
                  <a:pt x="613680" y="389749"/>
                  <a:pt x="616171" y="353658"/>
                </a:cubicBezTo>
                <a:cubicBezTo>
                  <a:pt x="618661" y="245386"/>
                  <a:pt x="705817" y="155780"/>
                  <a:pt x="814140" y="150802"/>
                </a:cubicBezTo>
                <a:close/>
                <a:moveTo>
                  <a:pt x="1070479" y="100762"/>
                </a:moveTo>
                <a:cubicBezTo>
                  <a:pt x="1075508" y="100762"/>
                  <a:pt x="1080538" y="102648"/>
                  <a:pt x="1084310" y="106420"/>
                </a:cubicBezTo>
                <a:cubicBezTo>
                  <a:pt x="1091855" y="113965"/>
                  <a:pt x="1091855" y="127797"/>
                  <a:pt x="1084310" y="135342"/>
                </a:cubicBezTo>
                <a:lnTo>
                  <a:pt x="1023954" y="195700"/>
                </a:lnTo>
                <a:cubicBezTo>
                  <a:pt x="1020182" y="199473"/>
                  <a:pt x="1015152" y="201988"/>
                  <a:pt x="1010122" y="201988"/>
                </a:cubicBezTo>
                <a:cubicBezTo>
                  <a:pt x="1005092" y="201988"/>
                  <a:pt x="1000063" y="199473"/>
                  <a:pt x="996291" y="195700"/>
                </a:cubicBezTo>
                <a:cubicBezTo>
                  <a:pt x="988746" y="188156"/>
                  <a:pt x="988746" y="175581"/>
                  <a:pt x="996291" y="168036"/>
                </a:cubicBezTo>
                <a:lnTo>
                  <a:pt x="1056647" y="106420"/>
                </a:lnTo>
                <a:cubicBezTo>
                  <a:pt x="1060419" y="102648"/>
                  <a:pt x="1065449" y="100762"/>
                  <a:pt x="1070479" y="100762"/>
                </a:cubicBezTo>
                <a:close/>
                <a:moveTo>
                  <a:pt x="587526" y="100762"/>
                </a:moveTo>
                <a:cubicBezTo>
                  <a:pt x="592806" y="100762"/>
                  <a:pt x="598087" y="102648"/>
                  <a:pt x="601815" y="106420"/>
                </a:cubicBezTo>
                <a:lnTo>
                  <a:pt x="661455" y="168036"/>
                </a:lnTo>
                <a:cubicBezTo>
                  <a:pt x="668909" y="175581"/>
                  <a:pt x="668909" y="188156"/>
                  <a:pt x="661455" y="195700"/>
                </a:cubicBezTo>
                <a:cubicBezTo>
                  <a:pt x="657727" y="199473"/>
                  <a:pt x="652757" y="201988"/>
                  <a:pt x="647787" y="201988"/>
                </a:cubicBezTo>
                <a:cubicBezTo>
                  <a:pt x="641575" y="201988"/>
                  <a:pt x="637847" y="199473"/>
                  <a:pt x="634119" y="195700"/>
                </a:cubicBezTo>
                <a:lnTo>
                  <a:pt x="573237" y="135342"/>
                </a:lnTo>
                <a:cubicBezTo>
                  <a:pt x="565782" y="127797"/>
                  <a:pt x="565782" y="113965"/>
                  <a:pt x="573237" y="106420"/>
                </a:cubicBezTo>
                <a:cubicBezTo>
                  <a:pt x="576965" y="102648"/>
                  <a:pt x="582245" y="100762"/>
                  <a:pt x="587526" y="100762"/>
                </a:cubicBezTo>
                <a:close/>
                <a:moveTo>
                  <a:pt x="832195" y="0"/>
                </a:moveTo>
                <a:cubicBezTo>
                  <a:pt x="841807" y="0"/>
                  <a:pt x="850217" y="8756"/>
                  <a:pt x="850217" y="20014"/>
                </a:cubicBezTo>
                <a:lnTo>
                  <a:pt x="850217" y="105077"/>
                </a:lnTo>
                <a:cubicBezTo>
                  <a:pt x="850217" y="115084"/>
                  <a:pt x="841807" y="125091"/>
                  <a:pt x="832195" y="125091"/>
                </a:cubicBezTo>
                <a:cubicBezTo>
                  <a:pt x="821381" y="125091"/>
                  <a:pt x="812970" y="115084"/>
                  <a:pt x="812970" y="105077"/>
                </a:cubicBezTo>
                <a:lnTo>
                  <a:pt x="812970" y="20014"/>
                </a:lnTo>
                <a:cubicBezTo>
                  <a:pt x="812970" y="8756"/>
                  <a:pt x="821381" y="0"/>
                  <a:pt x="832195"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34" name="Freeform 33">
            <a:extLst>
              <a:ext uri="{FF2B5EF4-FFF2-40B4-BE49-F238E27FC236}">
                <a16:creationId xmlns:a16="http://schemas.microsoft.com/office/drawing/2014/main" id="{0293BA5A-48E2-944E-933D-F3FD1CFDECA5}"/>
              </a:ext>
            </a:extLst>
          </p:cNvPr>
          <p:cNvSpPr>
            <a:spLocks noChangeArrowheads="1"/>
          </p:cNvSpPr>
          <p:nvPr/>
        </p:nvSpPr>
        <p:spPr bwMode="auto">
          <a:xfrm>
            <a:off x="7826075" y="3206533"/>
            <a:ext cx="744161" cy="664038"/>
          </a:xfrm>
          <a:custGeom>
            <a:avLst/>
            <a:gdLst>
              <a:gd name="connsiteX0" fmla="*/ 1139693 w 1488322"/>
              <a:gd name="connsiteY0" fmla="*/ 900862 h 1328076"/>
              <a:gd name="connsiteX1" fmla="*/ 1158337 w 1488322"/>
              <a:gd name="connsiteY1" fmla="*/ 920907 h 1328076"/>
              <a:gd name="connsiteX2" fmla="*/ 1158337 w 1488322"/>
              <a:gd name="connsiteY2" fmla="*/ 1309275 h 1328076"/>
              <a:gd name="connsiteX3" fmla="*/ 1139693 w 1488322"/>
              <a:gd name="connsiteY3" fmla="*/ 1328067 h 1328076"/>
              <a:gd name="connsiteX4" fmla="*/ 1121050 w 1488322"/>
              <a:gd name="connsiteY4" fmla="*/ 1309275 h 1328076"/>
              <a:gd name="connsiteX5" fmla="*/ 1121050 w 1488322"/>
              <a:gd name="connsiteY5" fmla="*/ 920907 h 1328076"/>
              <a:gd name="connsiteX6" fmla="*/ 1139693 w 1488322"/>
              <a:gd name="connsiteY6" fmla="*/ 900862 h 1328076"/>
              <a:gd name="connsiteX7" fmla="*/ 342581 w 1488322"/>
              <a:gd name="connsiteY7" fmla="*/ 900862 h 1328076"/>
              <a:gd name="connsiteX8" fmla="*/ 361805 w 1488322"/>
              <a:gd name="connsiteY8" fmla="*/ 920907 h 1328076"/>
              <a:gd name="connsiteX9" fmla="*/ 361805 w 1488322"/>
              <a:gd name="connsiteY9" fmla="*/ 1309275 h 1328076"/>
              <a:gd name="connsiteX10" fmla="*/ 342581 w 1488322"/>
              <a:gd name="connsiteY10" fmla="*/ 1328067 h 1328076"/>
              <a:gd name="connsiteX11" fmla="*/ 324558 w 1488322"/>
              <a:gd name="connsiteY11" fmla="*/ 1309275 h 1328076"/>
              <a:gd name="connsiteX12" fmla="*/ 324558 w 1488322"/>
              <a:gd name="connsiteY12" fmla="*/ 920907 h 1328076"/>
              <a:gd name="connsiteX13" fmla="*/ 342581 w 1488322"/>
              <a:gd name="connsiteY13" fmla="*/ 900862 h 1328076"/>
              <a:gd name="connsiteX14" fmla="*/ 804527 w 1488322"/>
              <a:gd name="connsiteY14" fmla="*/ 580034 h 1328076"/>
              <a:gd name="connsiteX15" fmla="*/ 817336 w 1488322"/>
              <a:gd name="connsiteY15" fmla="*/ 587963 h 1328076"/>
              <a:gd name="connsiteX16" fmla="*/ 901064 w 1488322"/>
              <a:gd name="connsiteY16" fmla="*/ 698669 h 1328076"/>
              <a:gd name="connsiteX17" fmla="*/ 901064 w 1488322"/>
              <a:gd name="connsiteY17" fmla="*/ 748424 h 1328076"/>
              <a:gd name="connsiteX18" fmla="*/ 817336 w 1488322"/>
              <a:gd name="connsiteY18" fmla="*/ 861617 h 1328076"/>
              <a:gd name="connsiteX19" fmla="*/ 802340 w 1488322"/>
              <a:gd name="connsiteY19" fmla="*/ 869080 h 1328076"/>
              <a:gd name="connsiteX20" fmla="*/ 789844 w 1488322"/>
              <a:gd name="connsiteY20" fmla="*/ 865349 h 1328076"/>
              <a:gd name="connsiteX21" fmla="*/ 786095 w 1488322"/>
              <a:gd name="connsiteY21" fmla="*/ 837983 h 1328076"/>
              <a:gd name="connsiteX22" fmla="*/ 854826 w 1488322"/>
              <a:gd name="connsiteY22" fmla="*/ 744692 h 1328076"/>
              <a:gd name="connsiteX23" fmla="*/ 544909 w 1488322"/>
              <a:gd name="connsiteY23" fmla="*/ 744692 h 1328076"/>
              <a:gd name="connsiteX24" fmla="*/ 544909 w 1488322"/>
              <a:gd name="connsiteY24" fmla="*/ 1308170 h 1328076"/>
              <a:gd name="connsiteX25" fmla="*/ 526165 w 1488322"/>
              <a:gd name="connsiteY25" fmla="*/ 1328072 h 1328076"/>
              <a:gd name="connsiteX26" fmla="*/ 506170 w 1488322"/>
              <a:gd name="connsiteY26" fmla="*/ 1308170 h 1328076"/>
              <a:gd name="connsiteX27" fmla="*/ 506170 w 1488322"/>
              <a:gd name="connsiteY27" fmla="*/ 744692 h 1328076"/>
              <a:gd name="connsiteX28" fmla="*/ 432440 w 1488322"/>
              <a:gd name="connsiteY28" fmla="*/ 744692 h 1328076"/>
              <a:gd name="connsiteX29" fmla="*/ 412445 w 1488322"/>
              <a:gd name="connsiteY29" fmla="*/ 724790 h 1328076"/>
              <a:gd name="connsiteX30" fmla="*/ 432440 w 1488322"/>
              <a:gd name="connsiteY30" fmla="*/ 704888 h 1328076"/>
              <a:gd name="connsiteX31" fmla="*/ 524915 w 1488322"/>
              <a:gd name="connsiteY31" fmla="*/ 704888 h 1328076"/>
              <a:gd name="connsiteX32" fmla="*/ 526165 w 1488322"/>
              <a:gd name="connsiteY32" fmla="*/ 704888 h 1328076"/>
              <a:gd name="connsiteX33" fmla="*/ 854826 w 1488322"/>
              <a:gd name="connsiteY33" fmla="*/ 704888 h 1328076"/>
              <a:gd name="connsiteX34" fmla="*/ 786095 w 1488322"/>
              <a:gd name="connsiteY34" fmla="*/ 611597 h 1328076"/>
              <a:gd name="connsiteX35" fmla="*/ 789844 w 1488322"/>
              <a:gd name="connsiteY35" fmla="*/ 584232 h 1328076"/>
              <a:gd name="connsiteX36" fmla="*/ 804527 w 1488322"/>
              <a:gd name="connsiteY36" fmla="*/ 580034 h 1328076"/>
              <a:gd name="connsiteX37" fmla="*/ 963737 w 1488322"/>
              <a:gd name="connsiteY37" fmla="*/ 499866 h 1328076"/>
              <a:gd name="connsiteX38" fmla="*/ 983576 w 1488322"/>
              <a:gd name="connsiteY38" fmla="*/ 518605 h 1328076"/>
              <a:gd name="connsiteX39" fmla="*/ 983576 w 1488322"/>
              <a:gd name="connsiteY39" fmla="*/ 1080769 h 1328076"/>
              <a:gd name="connsiteX40" fmla="*/ 1051773 w 1488322"/>
              <a:gd name="connsiteY40" fmla="*/ 1080769 h 1328076"/>
              <a:gd name="connsiteX41" fmla="*/ 1070372 w 1488322"/>
              <a:gd name="connsiteY41" fmla="*/ 1100757 h 1328076"/>
              <a:gd name="connsiteX42" fmla="*/ 1051773 w 1488322"/>
              <a:gd name="connsiteY42" fmla="*/ 1120746 h 1328076"/>
              <a:gd name="connsiteX43" fmla="*/ 964977 w 1488322"/>
              <a:gd name="connsiteY43" fmla="*/ 1120746 h 1328076"/>
              <a:gd name="connsiteX44" fmla="*/ 963737 w 1488322"/>
              <a:gd name="connsiteY44" fmla="*/ 1120746 h 1328076"/>
              <a:gd name="connsiteX45" fmla="*/ 616554 w 1488322"/>
              <a:gd name="connsiteY45" fmla="*/ 1120746 h 1328076"/>
              <a:gd name="connsiteX46" fmla="*/ 684751 w 1488322"/>
              <a:gd name="connsiteY46" fmla="*/ 1214440 h 1328076"/>
              <a:gd name="connsiteX47" fmla="*/ 681031 w 1488322"/>
              <a:gd name="connsiteY47" fmla="*/ 1241923 h 1328076"/>
              <a:gd name="connsiteX48" fmla="*/ 668632 w 1488322"/>
              <a:gd name="connsiteY48" fmla="*/ 1245671 h 1328076"/>
              <a:gd name="connsiteX49" fmla="*/ 653752 w 1488322"/>
              <a:gd name="connsiteY49" fmla="*/ 1238175 h 1328076"/>
              <a:gd name="connsiteX50" fmla="*/ 571916 w 1488322"/>
              <a:gd name="connsiteY50" fmla="*/ 1126992 h 1328076"/>
              <a:gd name="connsiteX51" fmla="*/ 571916 w 1488322"/>
              <a:gd name="connsiteY51" fmla="*/ 1077022 h 1328076"/>
              <a:gd name="connsiteX52" fmla="*/ 653752 w 1488322"/>
              <a:gd name="connsiteY52" fmla="*/ 963340 h 1328076"/>
              <a:gd name="connsiteX53" fmla="*/ 681031 w 1488322"/>
              <a:gd name="connsiteY53" fmla="*/ 959592 h 1328076"/>
              <a:gd name="connsiteX54" fmla="*/ 684751 w 1488322"/>
              <a:gd name="connsiteY54" fmla="*/ 987075 h 1328076"/>
              <a:gd name="connsiteX55" fmla="*/ 616554 w 1488322"/>
              <a:gd name="connsiteY55" fmla="*/ 1080769 h 1328076"/>
              <a:gd name="connsiteX56" fmla="*/ 945138 w 1488322"/>
              <a:gd name="connsiteY56" fmla="*/ 1080769 h 1328076"/>
              <a:gd name="connsiteX57" fmla="*/ 945138 w 1488322"/>
              <a:gd name="connsiteY57" fmla="*/ 518605 h 1328076"/>
              <a:gd name="connsiteX58" fmla="*/ 963737 w 1488322"/>
              <a:gd name="connsiteY58" fmla="*/ 499866 h 1328076"/>
              <a:gd name="connsiteX59" fmla="*/ 964920 w 1488322"/>
              <a:gd name="connsiteY59" fmla="*/ 390007 h 1328076"/>
              <a:gd name="connsiteX60" fmla="*/ 1263317 w 1488322"/>
              <a:gd name="connsiteY60" fmla="*/ 390007 h 1328076"/>
              <a:gd name="connsiteX61" fmla="*/ 1264561 w 1488322"/>
              <a:gd name="connsiteY61" fmla="*/ 390007 h 1328076"/>
              <a:gd name="connsiteX62" fmla="*/ 1315537 w 1488322"/>
              <a:gd name="connsiteY62" fmla="*/ 390007 h 1328076"/>
              <a:gd name="connsiteX63" fmla="*/ 1453547 w 1488322"/>
              <a:gd name="connsiteY63" fmla="*/ 535570 h 1328076"/>
              <a:gd name="connsiteX64" fmla="*/ 1485873 w 1488322"/>
              <a:gd name="connsiteY64" fmla="*/ 684864 h 1328076"/>
              <a:gd name="connsiteX65" fmla="*/ 1461007 w 1488322"/>
              <a:gd name="connsiteY65" fmla="*/ 768221 h 1328076"/>
              <a:gd name="connsiteX66" fmla="*/ 1335431 w 1488322"/>
              <a:gd name="connsiteY66" fmla="*/ 883924 h 1328076"/>
              <a:gd name="connsiteX67" fmla="*/ 1335431 w 1488322"/>
              <a:gd name="connsiteY67" fmla="*/ 1308170 h 1328076"/>
              <a:gd name="connsiteX68" fmla="*/ 1315537 w 1488322"/>
              <a:gd name="connsiteY68" fmla="*/ 1328076 h 1328076"/>
              <a:gd name="connsiteX69" fmla="*/ 1296887 w 1488322"/>
              <a:gd name="connsiteY69" fmla="*/ 1308170 h 1328076"/>
              <a:gd name="connsiteX70" fmla="*/ 1296887 w 1488322"/>
              <a:gd name="connsiteY70" fmla="*/ 519396 h 1328076"/>
              <a:gd name="connsiteX71" fmla="*/ 1315537 w 1488322"/>
              <a:gd name="connsiteY71" fmla="*/ 500734 h 1328076"/>
              <a:gd name="connsiteX72" fmla="*/ 1335431 w 1488322"/>
              <a:gd name="connsiteY72" fmla="*/ 519396 h 1328076"/>
              <a:gd name="connsiteX73" fmla="*/ 1335431 w 1488322"/>
              <a:gd name="connsiteY73" fmla="*/ 635100 h 1328076"/>
              <a:gd name="connsiteX74" fmla="*/ 1352837 w 1488322"/>
              <a:gd name="connsiteY74" fmla="*/ 618926 h 1328076"/>
              <a:gd name="connsiteX75" fmla="*/ 1380191 w 1488322"/>
              <a:gd name="connsiteY75" fmla="*/ 618926 h 1328076"/>
              <a:gd name="connsiteX76" fmla="*/ 1380191 w 1488322"/>
              <a:gd name="connsiteY76" fmla="*/ 646297 h 1328076"/>
              <a:gd name="connsiteX77" fmla="*/ 1335431 w 1488322"/>
              <a:gd name="connsiteY77" fmla="*/ 691085 h 1328076"/>
              <a:gd name="connsiteX78" fmla="*/ 1335431 w 1488322"/>
              <a:gd name="connsiteY78" fmla="*/ 830427 h 1328076"/>
              <a:gd name="connsiteX79" fmla="*/ 1433653 w 1488322"/>
              <a:gd name="connsiteY79" fmla="*/ 739606 h 1328076"/>
              <a:gd name="connsiteX80" fmla="*/ 1448573 w 1488322"/>
              <a:gd name="connsiteY80" fmla="*/ 693573 h 1328076"/>
              <a:gd name="connsiteX81" fmla="*/ 1416247 w 1488322"/>
              <a:gd name="connsiteY81" fmla="*/ 545523 h 1328076"/>
              <a:gd name="connsiteX82" fmla="*/ 1315537 w 1488322"/>
              <a:gd name="connsiteY82" fmla="*/ 428575 h 1328076"/>
              <a:gd name="connsiteX83" fmla="*/ 1264561 w 1488322"/>
              <a:gd name="connsiteY83" fmla="*/ 428575 h 1328076"/>
              <a:gd name="connsiteX84" fmla="*/ 1263317 w 1488322"/>
              <a:gd name="connsiteY84" fmla="*/ 428575 h 1328076"/>
              <a:gd name="connsiteX85" fmla="*/ 964920 w 1488322"/>
              <a:gd name="connsiteY85" fmla="*/ 428575 h 1328076"/>
              <a:gd name="connsiteX86" fmla="*/ 864210 w 1488322"/>
              <a:gd name="connsiteY86" fmla="*/ 546767 h 1328076"/>
              <a:gd name="connsiteX87" fmla="*/ 845561 w 1488322"/>
              <a:gd name="connsiteY87" fmla="*/ 560452 h 1328076"/>
              <a:gd name="connsiteX88" fmla="*/ 840587 w 1488322"/>
              <a:gd name="connsiteY88" fmla="*/ 560452 h 1328076"/>
              <a:gd name="connsiteX89" fmla="*/ 826911 w 1488322"/>
              <a:gd name="connsiteY89" fmla="*/ 535570 h 1328076"/>
              <a:gd name="connsiteX90" fmla="*/ 964920 w 1488322"/>
              <a:gd name="connsiteY90" fmla="*/ 390007 h 1328076"/>
              <a:gd name="connsiteX91" fmla="*/ 172770 w 1488322"/>
              <a:gd name="connsiteY91" fmla="*/ 390007 h 1328076"/>
              <a:gd name="connsiteX92" fmla="*/ 472412 w 1488322"/>
              <a:gd name="connsiteY92" fmla="*/ 390007 h 1328076"/>
              <a:gd name="connsiteX93" fmla="*/ 523388 w 1488322"/>
              <a:gd name="connsiteY93" fmla="*/ 390007 h 1328076"/>
              <a:gd name="connsiteX94" fmla="*/ 661397 w 1488322"/>
              <a:gd name="connsiteY94" fmla="*/ 535570 h 1328076"/>
              <a:gd name="connsiteX95" fmla="*/ 647720 w 1488322"/>
              <a:gd name="connsiteY95" fmla="*/ 560452 h 1328076"/>
              <a:gd name="connsiteX96" fmla="*/ 642747 w 1488322"/>
              <a:gd name="connsiteY96" fmla="*/ 560452 h 1328076"/>
              <a:gd name="connsiteX97" fmla="*/ 624097 w 1488322"/>
              <a:gd name="connsiteY97" fmla="*/ 546767 h 1328076"/>
              <a:gd name="connsiteX98" fmla="*/ 523388 w 1488322"/>
              <a:gd name="connsiteY98" fmla="*/ 428575 h 1328076"/>
              <a:gd name="connsiteX99" fmla="*/ 472412 w 1488322"/>
              <a:gd name="connsiteY99" fmla="*/ 428575 h 1328076"/>
              <a:gd name="connsiteX100" fmla="*/ 172770 w 1488322"/>
              <a:gd name="connsiteY100" fmla="*/ 428575 h 1328076"/>
              <a:gd name="connsiteX101" fmla="*/ 73304 w 1488322"/>
              <a:gd name="connsiteY101" fmla="*/ 546767 h 1328076"/>
              <a:gd name="connsiteX102" fmla="*/ 39735 w 1488322"/>
              <a:gd name="connsiteY102" fmla="*/ 693573 h 1328076"/>
              <a:gd name="connsiteX103" fmla="*/ 54655 w 1488322"/>
              <a:gd name="connsiteY103" fmla="*/ 739606 h 1328076"/>
              <a:gd name="connsiteX104" fmla="*/ 152877 w 1488322"/>
              <a:gd name="connsiteY104" fmla="*/ 830427 h 1328076"/>
              <a:gd name="connsiteX105" fmla="*/ 152877 w 1488322"/>
              <a:gd name="connsiteY105" fmla="*/ 692329 h 1328076"/>
              <a:gd name="connsiteX106" fmla="*/ 106874 w 1488322"/>
              <a:gd name="connsiteY106" fmla="*/ 646297 h 1328076"/>
              <a:gd name="connsiteX107" fmla="*/ 106874 w 1488322"/>
              <a:gd name="connsiteY107" fmla="*/ 618926 h 1328076"/>
              <a:gd name="connsiteX108" fmla="*/ 134227 w 1488322"/>
              <a:gd name="connsiteY108" fmla="*/ 618926 h 1328076"/>
              <a:gd name="connsiteX109" fmla="*/ 152877 w 1488322"/>
              <a:gd name="connsiteY109" fmla="*/ 636344 h 1328076"/>
              <a:gd name="connsiteX110" fmla="*/ 152877 w 1488322"/>
              <a:gd name="connsiteY110" fmla="*/ 519396 h 1328076"/>
              <a:gd name="connsiteX111" fmla="*/ 171527 w 1488322"/>
              <a:gd name="connsiteY111" fmla="*/ 500734 h 1328076"/>
              <a:gd name="connsiteX112" fmla="*/ 191420 w 1488322"/>
              <a:gd name="connsiteY112" fmla="*/ 519396 h 1328076"/>
              <a:gd name="connsiteX113" fmla="*/ 191420 w 1488322"/>
              <a:gd name="connsiteY113" fmla="*/ 1308170 h 1328076"/>
              <a:gd name="connsiteX114" fmla="*/ 171527 w 1488322"/>
              <a:gd name="connsiteY114" fmla="*/ 1328076 h 1328076"/>
              <a:gd name="connsiteX115" fmla="*/ 152877 w 1488322"/>
              <a:gd name="connsiteY115" fmla="*/ 1308170 h 1328076"/>
              <a:gd name="connsiteX116" fmla="*/ 152877 w 1488322"/>
              <a:gd name="connsiteY116" fmla="*/ 883924 h 1328076"/>
              <a:gd name="connsiteX117" fmla="*/ 28545 w 1488322"/>
              <a:gd name="connsiteY117" fmla="*/ 768221 h 1328076"/>
              <a:gd name="connsiteX118" fmla="*/ 2435 w 1488322"/>
              <a:gd name="connsiteY118" fmla="*/ 684864 h 1328076"/>
              <a:gd name="connsiteX119" fmla="*/ 34761 w 1488322"/>
              <a:gd name="connsiteY119" fmla="*/ 536814 h 1328076"/>
              <a:gd name="connsiteX120" fmla="*/ 172770 w 1488322"/>
              <a:gd name="connsiteY120" fmla="*/ 390007 h 1328076"/>
              <a:gd name="connsiteX121" fmla="*/ 1139021 w 1488322"/>
              <a:gd name="connsiteY121" fmla="*/ 38941 h 1328076"/>
              <a:gd name="connsiteX122" fmla="*/ 1018428 w 1488322"/>
              <a:gd name="connsiteY122" fmla="*/ 160788 h 1328076"/>
              <a:gd name="connsiteX123" fmla="*/ 1139021 w 1488322"/>
              <a:gd name="connsiteY123" fmla="*/ 282635 h 1328076"/>
              <a:gd name="connsiteX124" fmla="*/ 1260869 w 1488322"/>
              <a:gd name="connsiteY124" fmla="*/ 160788 h 1328076"/>
              <a:gd name="connsiteX125" fmla="*/ 1139021 w 1488322"/>
              <a:gd name="connsiteY125" fmla="*/ 38941 h 1328076"/>
              <a:gd name="connsiteX126" fmla="*/ 348021 w 1488322"/>
              <a:gd name="connsiteY126" fmla="*/ 38941 h 1328076"/>
              <a:gd name="connsiteX127" fmla="*/ 226172 w 1488322"/>
              <a:gd name="connsiteY127" fmla="*/ 160788 h 1328076"/>
              <a:gd name="connsiteX128" fmla="*/ 348021 w 1488322"/>
              <a:gd name="connsiteY128" fmla="*/ 282635 h 1328076"/>
              <a:gd name="connsiteX129" fmla="*/ 469869 w 1488322"/>
              <a:gd name="connsiteY129" fmla="*/ 160788 h 1328076"/>
              <a:gd name="connsiteX130" fmla="*/ 348021 w 1488322"/>
              <a:gd name="connsiteY130" fmla="*/ 38941 h 1328076"/>
              <a:gd name="connsiteX131" fmla="*/ 1139021 w 1488322"/>
              <a:gd name="connsiteY131" fmla="*/ 0 h 1328076"/>
              <a:gd name="connsiteX132" fmla="*/ 1301067 w 1488322"/>
              <a:gd name="connsiteY132" fmla="*/ 160788 h 1328076"/>
              <a:gd name="connsiteX133" fmla="*/ 1139021 w 1488322"/>
              <a:gd name="connsiteY133" fmla="*/ 322832 h 1328076"/>
              <a:gd name="connsiteX134" fmla="*/ 978231 w 1488322"/>
              <a:gd name="connsiteY134" fmla="*/ 160788 h 1328076"/>
              <a:gd name="connsiteX135" fmla="*/ 1139021 w 1488322"/>
              <a:gd name="connsiteY135" fmla="*/ 0 h 1328076"/>
              <a:gd name="connsiteX136" fmla="*/ 348021 w 1488322"/>
              <a:gd name="connsiteY136" fmla="*/ 0 h 1328076"/>
              <a:gd name="connsiteX137" fmla="*/ 510067 w 1488322"/>
              <a:gd name="connsiteY137" fmla="*/ 160788 h 1328076"/>
              <a:gd name="connsiteX138" fmla="*/ 348021 w 1488322"/>
              <a:gd name="connsiteY138" fmla="*/ 322832 h 1328076"/>
              <a:gd name="connsiteX139" fmla="*/ 187231 w 1488322"/>
              <a:gd name="connsiteY139" fmla="*/ 160788 h 1328076"/>
              <a:gd name="connsiteX140" fmla="*/ 348021 w 1488322"/>
              <a:gd name="connsiteY140" fmla="*/ 0 h 1328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1488322" h="1328076">
                <a:moveTo>
                  <a:pt x="1139693" y="900862"/>
                </a:moveTo>
                <a:cubicBezTo>
                  <a:pt x="1150181" y="900862"/>
                  <a:pt x="1158337" y="909632"/>
                  <a:pt x="1158337" y="920907"/>
                </a:cubicBezTo>
                <a:lnTo>
                  <a:pt x="1158337" y="1309275"/>
                </a:lnTo>
                <a:cubicBezTo>
                  <a:pt x="1158337" y="1319298"/>
                  <a:pt x="1150181" y="1328067"/>
                  <a:pt x="1139693" y="1328067"/>
                </a:cubicBezTo>
                <a:cubicBezTo>
                  <a:pt x="1130371" y="1328067"/>
                  <a:pt x="1121050" y="1319298"/>
                  <a:pt x="1121050" y="1309275"/>
                </a:cubicBezTo>
                <a:lnTo>
                  <a:pt x="1121050" y="920907"/>
                </a:lnTo>
                <a:cubicBezTo>
                  <a:pt x="1121050" y="909632"/>
                  <a:pt x="1130371" y="900862"/>
                  <a:pt x="1139693" y="900862"/>
                </a:cubicBezTo>
                <a:close/>
                <a:moveTo>
                  <a:pt x="342581" y="900862"/>
                </a:moveTo>
                <a:cubicBezTo>
                  <a:pt x="353395" y="900862"/>
                  <a:pt x="361805" y="909632"/>
                  <a:pt x="361805" y="920907"/>
                </a:cubicBezTo>
                <a:lnTo>
                  <a:pt x="361805" y="1309275"/>
                </a:lnTo>
                <a:cubicBezTo>
                  <a:pt x="361805" y="1319298"/>
                  <a:pt x="353395" y="1328067"/>
                  <a:pt x="342581" y="1328067"/>
                </a:cubicBezTo>
                <a:cubicBezTo>
                  <a:pt x="332969" y="1328067"/>
                  <a:pt x="324558" y="1319298"/>
                  <a:pt x="324558" y="1309275"/>
                </a:cubicBezTo>
                <a:lnTo>
                  <a:pt x="324558" y="920907"/>
                </a:lnTo>
                <a:cubicBezTo>
                  <a:pt x="324558" y="909632"/>
                  <a:pt x="332969" y="900862"/>
                  <a:pt x="342581" y="900862"/>
                </a:cubicBezTo>
                <a:close/>
                <a:moveTo>
                  <a:pt x="804527" y="580034"/>
                </a:moveTo>
                <a:cubicBezTo>
                  <a:pt x="809526" y="580811"/>
                  <a:pt x="814212" y="583610"/>
                  <a:pt x="817336" y="587963"/>
                </a:cubicBezTo>
                <a:lnTo>
                  <a:pt x="901064" y="698669"/>
                </a:lnTo>
                <a:cubicBezTo>
                  <a:pt x="911061" y="714839"/>
                  <a:pt x="911061" y="734741"/>
                  <a:pt x="901064" y="748424"/>
                </a:cubicBezTo>
                <a:lnTo>
                  <a:pt x="817336" y="861617"/>
                </a:lnTo>
                <a:cubicBezTo>
                  <a:pt x="813587" y="865349"/>
                  <a:pt x="808589" y="869080"/>
                  <a:pt x="802340" y="869080"/>
                </a:cubicBezTo>
                <a:cubicBezTo>
                  <a:pt x="797342" y="869080"/>
                  <a:pt x="794843" y="867836"/>
                  <a:pt x="789844" y="865349"/>
                </a:cubicBezTo>
                <a:cubicBezTo>
                  <a:pt x="782346" y="859129"/>
                  <a:pt x="779847" y="846690"/>
                  <a:pt x="786095" y="837983"/>
                </a:cubicBezTo>
                <a:lnTo>
                  <a:pt x="854826" y="744692"/>
                </a:lnTo>
                <a:lnTo>
                  <a:pt x="544909" y="744692"/>
                </a:lnTo>
                <a:lnTo>
                  <a:pt x="544909" y="1308170"/>
                </a:lnTo>
                <a:cubicBezTo>
                  <a:pt x="544909" y="1319365"/>
                  <a:pt x="536162" y="1328072"/>
                  <a:pt x="526165" y="1328072"/>
                </a:cubicBezTo>
                <a:cubicBezTo>
                  <a:pt x="514918" y="1328072"/>
                  <a:pt x="506170" y="1319365"/>
                  <a:pt x="506170" y="1308170"/>
                </a:cubicBezTo>
                <a:lnTo>
                  <a:pt x="506170" y="744692"/>
                </a:lnTo>
                <a:lnTo>
                  <a:pt x="432440" y="744692"/>
                </a:lnTo>
                <a:cubicBezTo>
                  <a:pt x="422442" y="744692"/>
                  <a:pt x="412445" y="734741"/>
                  <a:pt x="412445" y="724790"/>
                </a:cubicBezTo>
                <a:cubicBezTo>
                  <a:pt x="412445" y="713595"/>
                  <a:pt x="422442" y="704888"/>
                  <a:pt x="432440" y="704888"/>
                </a:cubicBezTo>
                <a:lnTo>
                  <a:pt x="524915" y="704888"/>
                </a:lnTo>
                <a:cubicBezTo>
                  <a:pt x="524915" y="704888"/>
                  <a:pt x="524915" y="704888"/>
                  <a:pt x="526165" y="704888"/>
                </a:cubicBezTo>
                <a:lnTo>
                  <a:pt x="854826" y="704888"/>
                </a:lnTo>
                <a:lnTo>
                  <a:pt x="786095" y="611597"/>
                </a:lnTo>
                <a:cubicBezTo>
                  <a:pt x="779847" y="601646"/>
                  <a:pt x="782346" y="590451"/>
                  <a:pt x="789844" y="584232"/>
                </a:cubicBezTo>
                <a:cubicBezTo>
                  <a:pt x="794217" y="580500"/>
                  <a:pt x="799528" y="579256"/>
                  <a:pt x="804527" y="580034"/>
                </a:cubicBezTo>
                <a:close/>
                <a:moveTo>
                  <a:pt x="963737" y="499866"/>
                </a:moveTo>
                <a:cubicBezTo>
                  <a:pt x="974897" y="499866"/>
                  <a:pt x="983576" y="508611"/>
                  <a:pt x="983576" y="518605"/>
                </a:cubicBezTo>
                <a:lnTo>
                  <a:pt x="983576" y="1080769"/>
                </a:lnTo>
                <a:lnTo>
                  <a:pt x="1051773" y="1080769"/>
                </a:lnTo>
                <a:cubicBezTo>
                  <a:pt x="1061693" y="1080769"/>
                  <a:pt x="1070372" y="1090763"/>
                  <a:pt x="1070372" y="1100757"/>
                </a:cubicBezTo>
                <a:cubicBezTo>
                  <a:pt x="1070372" y="1112001"/>
                  <a:pt x="1061693" y="1120746"/>
                  <a:pt x="1051773" y="1120746"/>
                </a:cubicBezTo>
                <a:lnTo>
                  <a:pt x="964977" y="1120746"/>
                </a:lnTo>
                <a:cubicBezTo>
                  <a:pt x="964977" y="1120746"/>
                  <a:pt x="964977" y="1120746"/>
                  <a:pt x="963737" y="1120746"/>
                </a:cubicBezTo>
                <a:lnTo>
                  <a:pt x="616554" y="1120746"/>
                </a:lnTo>
                <a:lnTo>
                  <a:pt x="684751" y="1214440"/>
                </a:lnTo>
                <a:cubicBezTo>
                  <a:pt x="690951" y="1224434"/>
                  <a:pt x="689711" y="1235677"/>
                  <a:pt x="681031" y="1241923"/>
                </a:cubicBezTo>
                <a:cubicBezTo>
                  <a:pt x="677311" y="1245671"/>
                  <a:pt x="673591" y="1245671"/>
                  <a:pt x="668632" y="1245671"/>
                </a:cubicBezTo>
                <a:cubicBezTo>
                  <a:pt x="663672" y="1245671"/>
                  <a:pt x="657472" y="1244422"/>
                  <a:pt x="653752" y="1238175"/>
                </a:cubicBezTo>
                <a:lnTo>
                  <a:pt x="571916" y="1126992"/>
                </a:lnTo>
                <a:cubicBezTo>
                  <a:pt x="560757" y="1110752"/>
                  <a:pt x="560757" y="1090763"/>
                  <a:pt x="571916" y="1077022"/>
                </a:cubicBezTo>
                <a:lnTo>
                  <a:pt x="653752" y="963340"/>
                </a:lnTo>
                <a:cubicBezTo>
                  <a:pt x="659952" y="954595"/>
                  <a:pt x="672352" y="953346"/>
                  <a:pt x="681031" y="959592"/>
                </a:cubicBezTo>
                <a:cubicBezTo>
                  <a:pt x="689711" y="965838"/>
                  <a:pt x="690951" y="978331"/>
                  <a:pt x="684751" y="987075"/>
                </a:cubicBezTo>
                <a:lnTo>
                  <a:pt x="616554" y="1080769"/>
                </a:lnTo>
                <a:lnTo>
                  <a:pt x="945138" y="1080769"/>
                </a:lnTo>
                <a:lnTo>
                  <a:pt x="945138" y="518605"/>
                </a:lnTo>
                <a:cubicBezTo>
                  <a:pt x="945138" y="508611"/>
                  <a:pt x="953818" y="499866"/>
                  <a:pt x="963737" y="499866"/>
                </a:cubicBezTo>
                <a:close/>
                <a:moveTo>
                  <a:pt x="964920" y="390007"/>
                </a:moveTo>
                <a:lnTo>
                  <a:pt x="1263317" y="390007"/>
                </a:lnTo>
                <a:lnTo>
                  <a:pt x="1264561" y="390007"/>
                </a:lnTo>
                <a:lnTo>
                  <a:pt x="1315537" y="390007"/>
                </a:lnTo>
                <a:cubicBezTo>
                  <a:pt x="1395109" y="390007"/>
                  <a:pt x="1419977" y="416133"/>
                  <a:pt x="1453547" y="535570"/>
                </a:cubicBezTo>
                <a:lnTo>
                  <a:pt x="1485873" y="684864"/>
                </a:lnTo>
                <a:cubicBezTo>
                  <a:pt x="1493333" y="714723"/>
                  <a:pt x="1483387" y="747071"/>
                  <a:pt x="1461007" y="768221"/>
                </a:cubicBezTo>
                <a:lnTo>
                  <a:pt x="1335431" y="883924"/>
                </a:lnTo>
                <a:lnTo>
                  <a:pt x="1335431" y="1308170"/>
                </a:lnTo>
                <a:cubicBezTo>
                  <a:pt x="1335431" y="1319367"/>
                  <a:pt x="1327971" y="1328076"/>
                  <a:pt x="1315537" y="1328076"/>
                </a:cubicBezTo>
                <a:cubicBezTo>
                  <a:pt x="1305591" y="1328076"/>
                  <a:pt x="1296887" y="1319367"/>
                  <a:pt x="1296887" y="1308170"/>
                </a:cubicBezTo>
                <a:lnTo>
                  <a:pt x="1296887" y="519396"/>
                </a:lnTo>
                <a:cubicBezTo>
                  <a:pt x="1296887" y="509443"/>
                  <a:pt x="1305591" y="500734"/>
                  <a:pt x="1315537" y="500734"/>
                </a:cubicBezTo>
                <a:cubicBezTo>
                  <a:pt x="1327971" y="500734"/>
                  <a:pt x="1335431" y="509443"/>
                  <a:pt x="1335431" y="519396"/>
                </a:cubicBezTo>
                <a:lnTo>
                  <a:pt x="1335431" y="635100"/>
                </a:lnTo>
                <a:lnTo>
                  <a:pt x="1352837" y="618926"/>
                </a:lnTo>
                <a:cubicBezTo>
                  <a:pt x="1360297" y="611461"/>
                  <a:pt x="1372731" y="611461"/>
                  <a:pt x="1380191" y="618926"/>
                </a:cubicBezTo>
                <a:cubicBezTo>
                  <a:pt x="1387651" y="626391"/>
                  <a:pt x="1387651" y="638832"/>
                  <a:pt x="1380191" y="646297"/>
                </a:cubicBezTo>
                <a:lnTo>
                  <a:pt x="1335431" y="691085"/>
                </a:lnTo>
                <a:lnTo>
                  <a:pt x="1335431" y="830427"/>
                </a:lnTo>
                <a:lnTo>
                  <a:pt x="1433653" y="739606"/>
                </a:lnTo>
                <a:cubicBezTo>
                  <a:pt x="1447329" y="728409"/>
                  <a:pt x="1452303" y="709747"/>
                  <a:pt x="1448573" y="693573"/>
                </a:cubicBezTo>
                <a:lnTo>
                  <a:pt x="1416247" y="545523"/>
                </a:lnTo>
                <a:cubicBezTo>
                  <a:pt x="1383921" y="433551"/>
                  <a:pt x="1369001" y="428575"/>
                  <a:pt x="1315537" y="428575"/>
                </a:cubicBezTo>
                <a:lnTo>
                  <a:pt x="1264561" y="428575"/>
                </a:lnTo>
                <a:lnTo>
                  <a:pt x="1263317" y="428575"/>
                </a:lnTo>
                <a:lnTo>
                  <a:pt x="964920" y="428575"/>
                </a:lnTo>
                <a:cubicBezTo>
                  <a:pt x="910213" y="428575"/>
                  <a:pt x="897780" y="433551"/>
                  <a:pt x="864210" y="546767"/>
                </a:cubicBezTo>
                <a:cubicBezTo>
                  <a:pt x="861724" y="555476"/>
                  <a:pt x="854264" y="560452"/>
                  <a:pt x="845561" y="560452"/>
                </a:cubicBezTo>
                <a:cubicBezTo>
                  <a:pt x="844317" y="560452"/>
                  <a:pt x="843074" y="560452"/>
                  <a:pt x="840587" y="560452"/>
                </a:cubicBezTo>
                <a:cubicBezTo>
                  <a:pt x="830641" y="556720"/>
                  <a:pt x="824424" y="546767"/>
                  <a:pt x="826911" y="535570"/>
                </a:cubicBezTo>
                <a:cubicBezTo>
                  <a:pt x="861724" y="416133"/>
                  <a:pt x="885347" y="390007"/>
                  <a:pt x="964920" y="390007"/>
                </a:cubicBezTo>
                <a:close/>
                <a:moveTo>
                  <a:pt x="172770" y="390007"/>
                </a:moveTo>
                <a:lnTo>
                  <a:pt x="472412" y="390007"/>
                </a:lnTo>
                <a:lnTo>
                  <a:pt x="523388" y="390007"/>
                </a:lnTo>
                <a:cubicBezTo>
                  <a:pt x="602961" y="390007"/>
                  <a:pt x="627827" y="416133"/>
                  <a:pt x="661397" y="535570"/>
                </a:cubicBezTo>
                <a:cubicBezTo>
                  <a:pt x="663884" y="546767"/>
                  <a:pt x="657667" y="556720"/>
                  <a:pt x="647720" y="560452"/>
                </a:cubicBezTo>
                <a:cubicBezTo>
                  <a:pt x="646477" y="560452"/>
                  <a:pt x="643991" y="560452"/>
                  <a:pt x="642747" y="560452"/>
                </a:cubicBezTo>
                <a:cubicBezTo>
                  <a:pt x="634044" y="560452"/>
                  <a:pt x="626584" y="555476"/>
                  <a:pt x="624097" y="546767"/>
                </a:cubicBezTo>
                <a:cubicBezTo>
                  <a:pt x="591771" y="433551"/>
                  <a:pt x="578094" y="428575"/>
                  <a:pt x="523388" y="428575"/>
                </a:cubicBezTo>
                <a:lnTo>
                  <a:pt x="472412" y="428575"/>
                </a:lnTo>
                <a:lnTo>
                  <a:pt x="172770" y="428575"/>
                </a:lnTo>
                <a:cubicBezTo>
                  <a:pt x="119307" y="428575"/>
                  <a:pt x="104388" y="433551"/>
                  <a:pt x="73304" y="546767"/>
                </a:cubicBezTo>
                <a:lnTo>
                  <a:pt x="39735" y="693573"/>
                </a:lnTo>
                <a:cubicBezTo>
                  <a:pt x="36005" y="709747"/>
                  <a:pt x="42221" y="728409"/>
                  <a:pt x="54655" y="739606"/>
                </a:cubicBezTo>
                <a:lnTo>
                  <a:pt x="152877" y="830427"/>
                </a:lnTo>
                <a:lnTo>
                  <a:pt x="152877" y="692329"/>
                </a:lnTo>
                <a:lnTo>
                  <a:pt x="106874" y="646297"/>
                </a:lnTo>
                <a:cubicBezTo>
                  <a:pt x="99414" y="638832"/>
                  <a:pt x="99414" y="626391"/>
                  <a:pt x="106874" y="618926"/>
                </a:cubicBezTo>
                <a:cubicBezTo>
                  <a:pt x="114334" y="611461"/>
                  <a:pt x="126767" y="611461"/>
                  <a:pt x="134227" y="618926"/>
                </a:cubicBezTo>
                <a:lnTo>
                  <a:pt x="152877" y="636344"/>
                </a:lnTo>
                <a:lnTo>
                  <a:pt x="152877" y="519396"/>
                </a:lnTo>
                <a:cubicBezTo>
                  <a:pt x="152877" y="509443"/>
                  <a:pt x="160337" y="500734"/>
                  <a:pt x="171527" y="500734"/>
                </a:cubicBezTo>
                <a:cubicBezTo>
                  <a:pt x="182717" y="500734"/>
                  <a:pt x="191420" y="509443"/>
                  <a:pt x="191420" y="519396"/>
                </a:cubicBezTo>
                <a:lnTo>
                  <a:pt x="191420" y="1308170"/>
                </a:lnTo>
                <a:cubicBezTo>
                  <a:pt x="191420" y="1319367"/>
                  <a:pt x="182717" y="1328076"/>
                  <a:pt x="171527" y="1328076"/>
                </a:cubicBezTo>
                <a:cubicBezTo>
                  <a:pt x="160337" y="1328076"/>
                  <a:pt x="152877" y="1319367"/>
                  <a:pt x="152877" y="1308170"/>
                </a:cubicBezTo>
                <a:lnTo>
                  <a:pt x="152877" y="883924"/>
                </a:lnTo>
                <a:lnTo>
                  <a:pt x="28545" y="768221"/>
                </a:lnTo>
                <a:cubicBezTo>
                  <a:pt x="4922" y="747071"/>
                  <a:pt x="-5025" y="714723"/>
                  <a:pt x="2435" y="684864"/>
                </a:cubicBezTo>
                <a:lnTo>
                  <a:pt x="34761" y="536814"/>
                </a:lnTo>
                <a:cubicBezTo>
                  <a:pt x="69574" y="416133"/>
                  <a:pt x="93198" y="390007"/>
                  <a:pt x="172770" y="390007"/>
                </a:cubicBezTo>
                <a:close/>
                <a:moveTo>
                  <a:pt x="1139021" y="38941"/>
                </a:moveTo>
                <a:cubicBezTo>
                  <a:pt x="1072444" y="38941"/>
                  <a:pt x="1018428" y="94211"/>
                  <a:pt x="1018428" y="160788"/>
                </a:cubicBezTo>
                <a:cubicBezTo>
                  <a:pt x="1018428" y="227364"/>
                  <a:pt x="1072444" y="282635"/>
                  <a:pt x="1139021" y="282635"/>
                </a:cubicBezTo>
                <a:cubicBezTo>
                  <a:pt x="1206855" y="282635"/>
                  <a:pt x="1260869" y="227364"/>
                  <a:pt x="1260869" y="160788"/>
                </a:cubicBezTo>
                <a:cubicBezTo>
                  <a:pt x="1260869" y="94211"/>
                  <a:pt x="1206855" y="38941"/>
                  <a:pt x="1139021" y="38941"/>
                </a:cubicBezTo>
                <a:close/>
                <a:moveTo>
                  <a:pt x="348021" y="38941"/>
                </a:moveTo>
                <a:cubicBezTo>
                  <a:pt x="281444" y="38941"/>
                  <a:pt x="226172" y="94211"/>
                  <a:pt x="226172" y="160788"/>
                </a:cubicBezTo>
                <a:cubicBezTo>
                  <a:pt x="226172" y="227364"/>
                  <a:pt x="281444" y="282635"/>
                  <a:pt x="348021" y="282635"/>
                </a:cubicBezTo>
                <a:cubicBezTo>
                  <a:pt x="415854" y="282635"/>
                  <a:pt x="469869" y="227364"/>
                  <a:pt x="469869" y="160788"/>
                </a:cubicBezTo>
                <a:cubicBezTo>
                  <a:pt x="469869" y="94211"/>
                  <a:pt x="415854" y="38941"/>
                  <a:pt x="348021" y="38941"/>
                </a:cubicBezTo>
                <a:close/>
                <a:moveTo>
                  <a:pt x="1139021" y="0"/>
                </a:moveTo>
                <a:cubicBezTo>
                  <a:pt x="1228209" y="0"/>
                  <a:pt x="1301067" y="71601"/>
                  <a:pt x="1301067" y="160788"/>
                </a:cubicBezTo>
                <a:cubicBezTo>
                  <a:pt x="1301067" y="249975"/>
                  <a:pt x="1228209" y="322832"/>
                  <a:pt x="1139021" y="322832"/>
                </a:cubicBezTo>
                <a:cubicBezTo>
                  <a:pt x="1049833" y="322832"/>
                  <a:pt x="978231" y="249975"/>
                  <a:pt x="978231" y="160788"/>
                </a:cubicBezTo>
                <a:cubicBezTo>
                  <a:pt x="978231" y="71601"/>
                  <a:pt x="1049833" y="0"/>
                  <a:pt x="1139021" y="0"/>
                </a:cubicBezTo>
                <a:close/>
                <a:moveTo>
                  <a:pt x="348021" y="0"/>
                </a:moveTo>
                <a:cubicBezTo>
                  <a:pt x="437209" y="0"/>
                  <a:pt x="510067" y="71601"/>
                  <a:pt x="510067" y="160788"/>
                </a:cubicBezTo>
                <a:cubicBezTo>
                  <a:pt x="510067" y="249975"/>
                  <a:pt x="437209" y="322832"/>
                  <a:pt x="348021" y="322832"/>
                </a:cubicBezTo>
                <a:cubicBezTo>
                  <a:pt x="260089" y="322832"/>
                  <a:pt x="187231" y="249975"/>
                  <a:pt x="187231" y="160788"/>
                </a:cubicBezTo>
                <a:cubicBezTo>
                  <a:pt x="187231" y="71601"/>
                  <a:pt x="260089" y="0"/>
                  <a:pt x="348021"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35" name="Freeform 34">
            <a:extLst>
              <a:ext uri="{FF2B5EF4-FFF2-40B4-BE49-F238E27FC236}">
                <a16:creationId xmlns:a16="http://schemas.microsoft.com/office/drawing/2014/main" id="{F2D8AFE2-BC36-5441-8771-4E3238D97C3D}"/>
              </a:ext>
            </a:extLst>
          </p:cNvPr>
          <p:cNvSpPr>
            <a:spLocks noChangeArrowheads="1"/>
          </p:cNvSpPr>
          <p:nvPr/>
        </p:nvSpPr>
        <p:spPr bwMode="auto">
          <a:xfrm>
            <a:off x="9931116" y="3184562"/>
            <a:ext cx="788087" cy="707967"/>
          </a:xfrm>
          <a:custGeom>
            <a:avLst/>
            <a:gdLst>
              <a:gd name="connsiteX0" fmla="*/ 956596 w 1576173"/>
              <a:gd name="connsiteY0" fmla="*/ 1312836 h 1415933"/>
              <a:gd name="connsiteX1" fmla="*/ 974618 w 1576173"/>
              <a:gd name="connsiteY1" fmla="*/ 1333201 h 1415933"/>
              <a:gd name="connsiteX2" fmla="*/ 974618 w 1576173"/>
              <a:gd name="connsiteY2" fmla="*/ 1395569 h 1415933"/>
              <a:gd name="connsiteX3" fmla="*/ 956596 w 1576173"/>
              <a:gd name="connsiteY3" fmla="*/ 1415933 h 1415933"/>
              <a:gd name="connsiteX4" fmla="*/ 937372 w 1576173"/>
              <a:gd name="connsiteY4" fmla="*/ 1395569 h 1415933"/>
              <a:gd name="connsiteX5" fmla="*/ 937372 w 1576173"/>
              <a:gd name="connsiteY5" fmla="*/ 1333201 h 1415933"/>
              <a:gd name="connsiteX6" fmla="*/ 956596 w 1576173"/>
              <a:gd name="connsiteY6" fmla="*/ 1312836 h 1415933"/>
              <a:gd name="connsiteX7" fmla="*/ 615446 w 1576173"/>
              <a:gd name="connsiteY7" fmla="*/ 1312836 h 1415933"/>
              <a:gd name="connsiteX8" fmla="*/ 634088 w 1576173"/>
              <a:gd name="connsiteY8" fmla="*/ 1333201 h 1415933"/>
              <a:gd name="connsiteX9" fmla="*/ 634088 w 1576173"/>
              <a:gd name="connsiteY9" fmla="*/ 1395569 h 1415933"/>
              <a:gd name="connsiteX10" fmla="*/ 615446 w 1576173"/>
              <a:gd name="connsiteY10" fmla="*/ 1415933 h 1415933"/>
              <a:gd name="connsiteX11" fmla="*/ 596804 w 1576173"/>
              <a:gd name="connsiteY11" fmla="*/ 1395569 h 1415933"/>
              <a:gd name="connsiteX12" fmla="*/ 596804 w 1576173"/>
              <a:gd name="connsiteY12" fmla="*/ 1333201 h 1415933"/>
              <a:gd name="connsiteX13" fmla="*/ 615446 w 1576173"/>
              <a:gd name="connsiteY13" fmla="*/ 1312836 h 1415933"/>
              <a:gd name="connsiteX14" fmla="*/ 134974 w 1576173"/>
              <a:gd name="connsiteY14" fmla="*/ 999732 h 1415933"/>
              <a:gd name="connsiteX15" fmla="*/ 473530 w 1576173"/>
              <a:gd name="connsiteY15" fmla="*/ 999732 h 1415933"/>
              <a:gd name="connsiteX16" fmla="*/ 606710 w 1576173"/>
              <a:gd name="connsiteY16" fmla="*/ 1142617 h 1415933"/>
              <a:gd name="connsiteX17" fmla="*/ 607956 w 1576173"/>
              <a:gd name="connsiteY17" fmla="*/ 1145102 h 1415933"/>
              <a:gd name="connsiteX18" fmla="*/ 617914 w 1576173"/>
              <a:gd name="connsiteY18" fmla="*/ 1145102 h 1415933"/>
              <a:gd name="connsiteX19" fmla="*/ 955224 w 1576173"/>
              <a:gd name="connsiteY19" fmla="*/ 1145102 h 1415933"/>
              <a:gd name="connsiteX20" fmla="*/ 968914 w 1576173"/>
              <a:gd name="connsiteY20" fmla="*/ 1145102 h 1415933"/>
              <a:gd name="connsiteX21" fmla="*/ 968914 w 1576173"/>
              <a:gd name="connsiteY21" fmla="*/ 1142617 h 1415933"/>
              <a:gd name="connsiteX22" fmla="*/ 1103340 w 1576173"/>
              <a:gd name="connsiteY22" fmla="*/ 999732 h 1415933"/>
              <a:gd name="connsiteX23" fmla="*/ 1441896 w 1576173"/>
              <a:gd name="connsiteY23" fmla="*/ 999732 h 1415933"/>
              <a:gd name="connsiteX24" fmla="*/ 1575078 w 1576173"/>
              <a:gd name="connsiteY24" fmla="*/ 1142617 h 1415933"/>
              <a:gd name="connsiteX25" fmla="*/ 1562630 w 1576173"/>
              <a:gd name="connsiteY25" fmla="*/ 1166224 h 1415933"/>
              <a:gd name="connsiteX26" fmla="*/ 1537736 w 1576173"/>
              <a:gd name="connsiteY26" fmla="*/ 1152557 h 1415933"/>
              <a:gd name="connsiteX27" fmla="*/ 1441896 w 1576173"/>
              <a:gd name="connsiteY27" fmla="*/ 1038249 h 1415933"/>
              <a:gd name="connsiteX28" fmla="*/ 1103340 w 1576173"/>
              <a:gd name="connsiteY28" fmla="*/ 1038249 h 1415933"/>
              <a:gd name="connsiteX29" fmla="*/ 1007500 w 1576173"/>
              <a:gd name="connsiteY29" fmla="*/ 1152557 h 1415933"/>
              <a:gd name="connsiteX30" fmla="*/ 1089650 w 1576173"/>
              <a:gd name="connsiteY30" fmla="*/ 1287987 h 1415933"/>
              <a:gd name="connsiteX31" fmla="*/ 1112054 w 1576173"/>
              <a:gd name="connsiteY31" fmla="*/ 1391112 h 1415933"/>
              <a:gd name="connsiteX32" fmla="*/ 1098362 w 1576173"/>
              <a:gd name="connsiteY32" fmla="*/ 1414719 h 1415933"/>
              <a:gd name="connsiteX33" fmla="*/ 1074714 w 1576173"/>
              <a:gd name="connsiteY33" fmla="*/ 1399810 h 1415933"/>
              <a:gd name="connsiteX34" fmla="*/ 1052308 w 1576173"/>
              <a:gd name="connsiteY34" fmla="*/ 1297927 h 1415933"/>
              <a:gd name="connsiteX35" fmla="*/ 955224 w 1576173"/>
              <a:gd name="connsiteY35" fmla="*/ 1183619 h 1415933"/>
              <a:gd name="connsiteX36" fmla="*/ 617914 w 1576173"/>
              <a:gd name="connsiteY36" fmla="*/ 1183619 h 1415933"/>
              <a:gd name="connsiteX37" fmla="*/ 522072 w 1576173"/>
              <a:gd name="connsiteY37" fmla="*/ 1297927 h 1415933"/>
              <a:gd name="connsiteX38" fmla="*/ 494690 w 1576173"/>
              <a:gd name="connsiteY38" fmla="*/ 1399810 h 1415933"/>
              <a:gd name="connsiteX39" fmla="*/ 477264 w 1576173"/>
              <a:gd name="connsiteY39" fmla="*/ 1414719 h 1415933"/>
              <a:gd name="connsiteX40" fmla="*/ 471040 w 1576173"/>
              <a:gd name="connsiteY40" fmla="*/ 1413477 h 1415933"/>
              <a:gd name="connsiteX41" fmla="*/ 457348 w 1576173"/>
              <a:gd name="connsiteY41" fmla="*/ 1389870 h 1415933"/>
              <a:gd name="connsiteX42" fmla="*/ 483486 w 1576173"/>
              <a:gd name="connsiteY42" fmla="*/ 1287987 h 1415933"/>
              <a:gd name="connsiteX43" fmla="*/ 569370 w 1576173"/>
              <a:gd name="connsiteY43" fmla="*/ 1151314 h 1415933"/>
              <a:gd name="connsiteX44" fmla="*/ 473530 w 1576173"/>
              <a:gd name="connsiteY44" fmla="*/ 1038249 h 1415933"/>
              <a:gd name="connsiteX45" fmla="*/ 134974 w 1576173"/>
              <a:gd name="connsiteY45" fmla="*/ 1038249 h 1415933"/>
              <a:gd name="connsiteX46" fmla="*/ 39134 w 1576173"/>
              <a:gd name="connsiteY46" fmla="*/ 1152557 h 1415933"/>
              <a:gd name="connsiteX47" fmla="*/ 14240 w 1576173"/>
              <a:gd name="connsiteY47" fmla="*/ 1166224 h 1415933"/>
              <a:gd name="connsiteX48" fmla="*/ 548 w 1576173"/>
              <a:gd name="connsiteY48" fmla="*/ 1142617 h 1415933"/>
              <a:gd name="connsiteX49" fmla="*/ 134974 w 1576173"/>
              <a:gd name="connsiteY49" fmla="*/ 999732 h 1415933"/>
              <a:gd name="connsiteX50" fmla="*/ 782948 w 1576173"/>
              <a:gd name="connsiteY50" fmla="*/ 851266 h 1415933"/>
              <a:gd name="connsiteX51" fmla="*/ 668056 w 1576173"/>
              <a:gd name="connsiteY51" fmla="*/ 966157 h 1415933"/>
              <a:gd name="connsiteX52" fmla="*/ 782948 w 1576173"/>
              <a:gd name="connsiteY52" fmla="*/ 1081048 h 1415933"/>
              <a:gd name="connsiteX53" fmla="*/ 897838 w 1576173"/>
              <a:gd name="connsiteY53" fmla="*/ 966157 h 1415933"/>
              <a:gd name="connsiteX54" fmla="*/ 782948 w 1576173"/>
              <a:gd name="connsiteY54" fmla="*/ 851266 h 1415933"/>
              <a:gd name="connsiteX55" fmla="*/ 782948 w 1576173"/>
              <a:gd name="connsiteY55" fmla="*/ 812969 h 1415933"/>
              <a:gd name="connsiteX56" fmla="*/ 936136 w 1576173"/>
              <a:gd name="connsiteY56" fmla="*/ 966157 h 1415933"/>
              <a:gd name="connsiteX57" fmla="*/ 782948 w 1576173"/>
              <a:gd name="connsiteY57" fmla="*/ 1119345 h 1415933"/>
              <a:gd name="connsiteX58" fmla="*/ 629760 w 1576173"/>
              <a:gd name="connsiteY58" fmla="*/ 966157 h 1415933"/>
              <a:gd name="connsiteX59" fmla="*/ 782948 w 1576173"/>
              <a:gd name="connsiteY59" fmla="*/ 812969 h 1415933"/>
              <a:gd name="connsiteX60" fmla="*/ 1275192 w 1576173"/>
              <a:gd name="connsiteY60" fmla="*/ 708447 h 1415933"/>
              <a:gd name="connsiteX61" fmla="*/ 1158718 w 1576173"/>
              <a:gd name="connsiteY61" fmla="*/ 823338 h 1415933"/>
              <a:gd name="connsiteX62" fmla="*/ 1275192 w 1576173"/>
              <a:gd name="connsiteY62" fmla="*/ 938229 h 1415933"/>
              <a:gd name="connsiteX63" fmla="*/ 1391668 w 1576173"/>
              <a:gd name="connsiteY63" fmla="*/ 823338 h 1415933"/>
              <a:gd name="connsiteX64" fmla="*/ 1275192 w 1576173"/>
              <a:gd name="connsiteY64" fmla="*/ 708447 h 1415933"/>
              <a:gd name="connsiteX65" fmla="*/ 302926 w 1576173"/>
              <a:gd name="connsiteY65" fmla="*/ 708447 h 1415933"/>
              <a:gd name="connsiteX66" fmla="*/ 186452 w 1576173"/>
              <a:gd name="connsiteY66" fmla="*/ 823338 h 1415933"/>
              <a:gd name="connsiteX67" fmla="*/ 302926 w 1576173"/>
              <a:gd name="connsiteY67" fmla="*/ 938229 h 1415933"/>
              <a:gd name="connsiteX68" fmla="*/ 419400 w 1576173"/>
              <a:gd name="connsiteY68" fmla="*/ 823338 h 1415933"/>
              <a:gd name="connsiteX69" fmla="*/ 302926 w 1576173"/>
              <a:gd name="connsiteY69" fmla="*/ 708447 h 1415933"/>
              <a:gd name="connsiteX70" fmla="*/ 1275192 w 1576173"/>
              <a:gd name="connsiteY70" fmla="*/ 670150 h 1415933"/>
              <a:gd name="connsiteX71" fmla="*/ 1430492 w 1576173"/>
              <a:gd name="connsiteY71" fmla="*/ 823338 h 1415933"/>
              <a:gd name="connsiteX72" fmla="*/ 1275192 w 1576173"/>
              <a:gd name="connsiteY72" fmla="*/ 976526 h 1415933"/>
              <a:gd name="connsiteX73" fmla="*/ 1118640 w 1576173"/>
              <a:gd name="connsiteY73" fmla="*/ 823338 h 1415933"/>
              <a:gd name="connsiteX74" fmla="*/ 1275192 w 1576173"/>
              <a:gd name="connsiteY74" fmla="*/ 670150 h 1415933"/>
              <a:gd name="connsiteX75" fmla="*/ 302926 w 1576173"/>
              <a:gd name="connsiteY75" fmla="*/ 670150 h 1415933"/>
              <a:gd name="connsiteX76" fmla="*/ 458224 w 1576173"/>
              <a:gd name="connsiteY76" fmla="*/ 823338 h 1415933"/>
              <a:gd name="connsiteX77" fmla="*/ 302926 w 1576173"/>
              <a:gd name="connsiteY77" fmla="*/ 976526 h 1415933"/>
              <a:gd name="connsiteX78" fmla="*/ 146376 w 1576173"/>
              <a:gd name="connsiteY78" fmla="*/ 823338 h 1415933"/>
              <a:gd name="connsiteX79" fmla="*/ 302926 w 1576173"/>
              <a:gd name="connsiteY79" fmla="*/ 670150 h 1415933"/>
              <a:gd name="connsiteX80" fmla="*/ 854562 w 1576173"/>
              <a:gd name="connsiteY80" fmla="*/ 39877 h 1415933"/>
              <a:gd name="connsiteX81" fmla="*/ 811068 w 1576173"/>
              <a:gd name="connsiteY81" fmla="*/ 83492 h 1415933"/>
              <a:gd name="connsiteX82" fmla="*/ 811068 w 1576173"/>
              <a:gd name="connsiteY82" fmla="*/ 206861 h 1415933"/>
              <a:gd name="connsiteX83" fmla="*/ 791184 w 1576173"/>
              <a:gd name="connsiteY83" fmla="*/ 206861 h 1415933"/>
              <a:gd name="connsiteX84" fmla="*/ 706682 w 1576173"/>
              <a:gd name="connsiteY84" fmla="*/ 291599 h 1415933"/>
              <a:gd name="connsiteX85" fmla="*/ 791184 w 1576173"/>
              <a:gd name="connsiteY85" fmla="*/ 376338 h 1415933"/>
              <a:gd name="connsiteX86" fmla="*/ 811068 w 1576173"/>
              <a:gd name="connsiteY86" fmla="*/ 376338 h 1415933"/>
              <a:gd name="connsiteX87" fmla="*/ 811068 w 1576173"/>
              <a:gd name="connsiteY87" fmla="*/ 498460 h 1415933"/>
              <a:gd name="connsiteX88" fmla="*/ 854562 w 1576173"/>
              <a:gd name="connsiteY88" fmla="*/ 542076 h 1415933"/>
              <a:gd name="connsiteX89" fmla="*/ 940308 w 1576173"/>
              <a:gd name="connsiteY89" fmla="*/ 542076 h 1415933"/>
              <a:gd name="connsiteX90" fmla="*/ 1062090 w 1576173"/>
              <a:gd name="connsiteY90" fmla="*/ 438645 h 1415933"/>
              <a:gd name="connsiteX91" fmla="*/ 1183874 w 1576173"/>
              <a:gd name="connsiteY91" fmla="*/ 542076 h 1415933"/>
              <a:gd name="connsiteX92" fmla="*/ 1275834 w 1576173"/>
              <a:gd name="connsiteY92" fmla="*/ 542076 h 1415933"/>
              <a:gd name="connsiteX93" fmla="*/ 1320570 w 1576173"/>
              <a:gd name="connsiteY93" fmla="*/ 498460 h 1415933"/>
              <a:gd name="connsiteX94" fmla="*/ 1320570 w 1576173"/>
              <a:gd name="connsiteY94" fmla="*/ 153277 h 1415933"/>
              <a:gd name="connsiteX95" fmla="*/ 1206242 w 1576173"/>
              <a:gd name="connsiteY95" fmla="*/ 39877 h 1415933"/>
              <a:gd name="connsiteX96" fmla="*/ 376126 w 1576173"/>
              <a:gd name="connsiteY96" fmla="*/ 39877 h 1415933"/>
              <a:gd name="connsiteX97" fmla="*/ 261800 w 1576173"/>
              <a:gd name="connsiteY97" fmla="*/ 153277 h 1415933"/>
              <a:gd name="connsiteX98" fmla="*/ 261800 w 1576173"/>
              <a:gd name="connsiteY98" fmla="*/ 498460 h 1415933"/>
              <a:gd name="connsiteX99" fmla="*/ 306536 w 1576173"/>
              <a:gd name="connsiteY99" fmla="*/ 542076 h 1415933"/>
              <a:gd name="connsiteX100" fmla="*/ 399738 w 1576173"/>
              <a:gd name="connsiteY100" fmla="*/ 542076 h 1415933"/>
              <a:gd name="connsiteX101" fmla="*/ 433290 w 1576173"/>
              <a:gd name="connsiteY101" fmla="*/ 570737 h 1415933"/>
              <a:gd name="connsiteX102" fmla="*/ 516550 w 1576173"/>
              <a:gd name="connsiteY102" fmla="*/ 646752 h 1415933"/>
              <a:gd name="connsiteX103" fmla="*/ 601054 w 1576173"/>
              <a:gd name="connsiteY103" fmla="*/ 570737 h 1415933"/>
              <a:gd name="connsiteX104" fmla="*/ 633364 w 1576173"/>
              <a:gd name="connsiteY104" fmla="*/ 542076 h 1415933"/>
              <a:gd name="connsiteX105" fmla="*/ 726564 w 1576173"/>
              <a:gd name="connsiteY105" fmla="*/ 542076 h 1415933"/>
              <a:gd name="connsiteX106" fmla="*/ 772544 w 1576173"/>
              <a:gd name="connsiteY106" fmla="*/ 498460 h 1415933"/>
              <a:gd name="connsiteX107" fmla="*/ 772544 w 1576173"/>
              <a:gd name="connsiteY107" fmla="*/ 413722 h 1415933"/>
              <a:gd name="connsiteX108" fmla="*/ 668158 w 1576173"/>
              <a:gd name="connsiteY108" fmla="*/ 291599 h 1415933"/>
              <a:gd name="connsiteX109" fmla="*/ 772544 w 1576173"/>
              <a:gd name="connsiteY109" fmla="*/ 169477 h 1415933"/>
              <a:gd name="connsiteX110" fmla="*/ 772544 w 1576173"/>
              <a:gd name="connsiteY110" fmla="*/ 83492 h 1415933"/>
              <a:gd name="connsiteX111" fmla="*/ 726564 w 1576173"/>
              <a:gd name="connsiteY111" fmla="*/ 39877 h 1415933"/>
              <a:gd name="connsiteX112" fmla="*/ 376126 w 1576173"/>
              <a:gd name="connsiteY112" fmla="*/ 0 h 1415933"/>
              <a:gd name="connsiteX113" fmla="*/ 726564 w 1576173"/>
              <a:gd name="connsiteY113" fmla="*/ 0 h 1415933"/>
              <a:gd name="connsiteX114" fmla="*/ 791184 w 1576173"/>
              <a:gd name="connsiteY114" fmla="*/ 29908 h 1415933"/>
              <a:gd name="connsiteX115" fmla="*/ 854562 w 1576173"/>
              <a:gd name="connsiteY115" fmla="*/ 0 h 1415933"/>
              <a:gd name="connsiteX116" fmla="*/ 1206242 w 1576173"/>
              <a:gd name="connsiteY116" fmla="*/ 0 h 1415933"/>
              <a:gd name="connsiteX117" fmla="*/ 1359094 w 1576173"/>
              <a:gd name="connsiteY117" fmla="*/ 153277 h 1415933"/>
              <a:gd name="connsiteX118" fmla="*/ 1359094 w 1576173"/>
              <a:gd name="connsiteY118" fmla="*/ 498460 h 1415933"/>
              <a:gd name="connsiteX119" fmla="*/ 1275834 w 1576173"/>
              <a:gd name="connsiteY119" fmla="*/ 581953 h 1415933"/>
              <a:gd name="connsiteX120" fmla="*/ 1178904 w 1576173"/>
              <a:gd name="connsiteY120" fmla="*/ 581953 h 1415933"/>
              <a:gd name="connsiteX121" fmla="*/ 1145350 w 1576173"/>
              <a:gd name="connsiteY121" fmla="*/ 552045 h 1415933"/>
              <a:gd name="connsiteX122" fmla="*/ 1062090 w 1576173"/>
              <a:gd name="connsiteY122" fmla="*/ 477276 h 1415933"/>
              <a:gd name="connsiteX123" fmla="*/ 977588 w 1576173"/>
              <a:gd name="connsiteY123" fmla="*/ 552045 h 1415933"/>
              <a:gd name="connsiteX124" fmla="*/ 946520 w 1576173"/>
              <a:gd name="connsiteY124" fmla="*/ 581953 h 1415933"/>
              <a:gd name="connsiteX125" fmla="*/ 854562 w 1576173"/>
              <a:gd name="connsiteY125" fmla="*/ 581953 h 1415933"/>
              <a:gd name="connsiteX126" fmla="*/ 791184 w 1576173"/>
              <a:gd name="connsiteY126" fmla="*/ 550799 h 1415933"/>
              <a:gd name="connsiteX127" fmla="*/ 726564 w 1576173"/>
              <a:gd name="connsiteY127" fmla="*/ 581953 h 1415933"/>
              <a:gd name="connsiteX128" fmla="*/ 639576 w 1576173"/>
              <a:gd name="connsiteY128" fmla="*/ 581953 h 1415933"/>
              <a:gd name="connsiteX129" fmla="*/ 516550 w 1576173"/>
              <a:gd name="connsiteY129" fmla="*/ 685383 h 1415933"/>
              <a:gd name="connsiteX130" fmla="*/ 394768 w 1576173"/>
              <a:gd name="connsiteY130" fmla="*/ 581953 h 1415933"/>
              <a:gd name="connsiteX131" fmla="*/ 306536 w 1576173"/>
              <a:gd name="connsiteY131" fmla="*/ 581953 h 1415933"/>
              <a:gd name="connsiteX132" fmla="*/ 223276 w 1576173"/>
              <a:gd name="connsiteY132" fmla="*/ 498460 h 1415933"/>
              <a:gd name="connsiteX133" fmla="*/ 223276 w 1576173"/>
              <a:gd name="connsiteY133" fmla="*/ 153277 h 1415933"/>
              <a:gd name="connsiteX134" fmla="*/ 376126 w 1576173"/>
              <a:gd name="connsiteY134" fmla="*/ 0 h 141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Lst>
            <a:rect l="l" t="t" r="r" b="b"/>
            <a:pathLst>
              <a:path w="1576173" h="1415933">
                <a:moveTo>
                  <a:pt x="956596" y="1312836"/>
                </a:moveTo>
                <a:cubicBezTo>
                  <a:pt x="966208" y="1312836"/>
                  <a:pt x="974618" y="1321746"/>
                  <a:pt x="974618" y="1333201"/>
                </a:cubicBezTo>
                <a:lnTo>
                  <a:pt x="974618" y="1395569"/>
                </a:lnTo>
                <a:cubicBezTo>
                  <a:pt x="974618" y="1407024"/>
                  <a:pt x="966208" y="1415933"/>
                  <a:pt x="956596" y="1415933"/>
                </a:cubicBezTo>
                <a:cubicBezTo>
                  <a:pt x="944580" y="1415933"/>
                  <a:pt x="937372" y="1407024"/>
                  <a:pt x="937372" y="1395569"/>
                </a:cubicBezTo>
                <a:lnTo>
                  <a:pt x="937372" y="1333201"/>
                </a:lnTo>
                <a:cubicBezTo>
                  <a:pt x="937372" y="1321746"/>
                  <a:pt x="944580" y="1312836"/>
                  <a:pt x="956596" y="1312836"/>
                </a:cubicBezTo>
                <a:close/>
                <a:moveTo>
                  <a:pt x="615446" y="1312836"/>
                </a:moveTo>
                <a:cubicBezTo>
                  <a:pt x="625932" y="1312836"/>
                  <a:pt x="634088" y="1321746"/>
                  <a:pt x="634088" y="1333201"/>
                </a:cubicBezTo>
                <a:lnTo>
                  <a:pt x="634088" y="1395569"/>
                </a:lnTo>
                <a:cubicBezTo>
                  <a:pt x="634088" y="1407024"/>
                  <a:pt x="625932" y="1415933"/>
                  <a:pt x="615446" y="1415933"/>
                </a:cubicBezTo>
                <a:cubicBezTo>
                  <a:pt x="606124" y="1415933"/>
                  <a:pt x="596804" y="1407024"/>
                  <a:pt x="596804" y="1395569"/>
                </a:cubicBezTo>
                <a:lnTo>
                  <a:pt x="596804" y="1333201"/>
                </a:lnTo>
                <a:cubicBezTo>
                  <a:pt x="596804" y="1321746"/>
                  <a:pt x="606124" y="1312836"/>
                  <a:pt x="615446" y="1312836"/>
                </a:cubicBezTo>
                <a:close/>
                <a:moveTo>
                  <a:pt x="134974" y="999732"/>
                </a:moveTo>
                <a:lnTo>
                  <a:pt x="473530" y="999732"/>
                </a:lnTo>
                <a:cubicBezTo>
                  <a:pt x="554434" y="999732"/>
                  <a:pt x="575594" y="1032037"/>
                  <a:pt x="606710" y="1142617"/>
                </a:cubicBezTo>
                <a:cubicBezTo>
                  <a:pt x="607956" y="1143859"/>
                  <a:pt x="607956" y="1145102"/>
                  <a:pt x="607956" y="1145102"/>
                </a:cubicBezTo>
                <a:cubicBezTo>
                  <a:pt x="610444" y="1145102"/>
                  <a:pt x="614180" y="1145102"/>
                  <a:pt x="617914" y="1145102"/>
                </a:cubicBezTo>
                <a:lnTo>
                  <a:pt x="955224" y="1145102"/>
                </a:lnTo>
                <a:cubicBezTo>
                  <a:pt x="960202" y="1145102"/>
                  <a:pt x="965180" y="1145102"/>
                  <a:pt x="968914" y="1145102"/>
                </a:cubicBezTo>
                <a:cubicBezTo>
                  <a:pt x="968914" y="1145102"/>
                  <a:pt x="968914" y="1143859"/>
                  <a:pt x="968914" y="1142617"/>
                </a:cubicBezTo>
                <a:cubicBezTo>
                  <a:pt x="1000032" y="1032037"/>
                  <a:pt x="1022436" y="999732"/>
                  <a:pt x="1103340" y="999732"/>
                </a:cubicBezTo>
                <a:lnTo>
                  <a:pt x="1441896" y="999732"/>
                </a:lnTo>
                <a:cubicBezTo>
                  <a:pt x="1522800" y="999732"/>
                  <a:pt x="1543960" y="1032037"/>
                  <a:pt x="1575078" y="1142617"/>
                </a:cubicBezTo>
                <a:cubicBezTo>
                  <a:pt x="1578812" y="1152557"/>
                  <a:pt x="1572588" y="1163739"/>
                  <a:pt x="1562630" y="1166224"/>
                </a:cubicBezTo>
                <a:cubicBezTo>
                  <a:pt x="1551428" y="1169951"/>
                  <a:pt x="1541470" y="1163739"/>
                  <a:pt x="1537736" y="1152557"/>
                </a:cubicBezTo>
                <a:cubicBezTo>
                  <a:pt x="1506620" y="1038249"/>
                  <a:pt x="1490438" y="1038249"/>
                  <a:pt x="1441896" y="1038249"/>
                </a:cubicBezTo>
                <a:lnTo>
                  <a:pt x="1103340" y="1038249"/>
                </a:lnTo>
                <a:cubicBezTo>
                  <a:pt x="1054798" y="1038249"/>
                  <a:pt x="1038618" y="1038249"/>
                  <a:pt x="1007500" y="1152557"/>
                </a:cubicBezTo>
                <a:cubicBezTo>
                  <a:pt x="1048574" y="1166224"/>
                  <a:pt x="1067244" y="1205983"/>
                  <a:pt x="1089650" y="1287987"/>
                </a:cubicBezTo>
                <a:lnTo>
                  <a:pt x="1112054" y="1391112"/>
                </a:lnTo>
                <a:cubicBezTo>
                  <a:pt x="1114544" y="1401052"/>
                  <a:pt x="1108320" y="1412234"/>
                  <a:pt x="1098362" y="1414719"/>
                </a:cubicBezTo>
                <a:cubicBezTo>
                  <a:pt x="1087160" y="1415962"/>
                  <a:pt x="1077202" y="1409749"/>
                  <a:pt x="1074714" y="1399810"/>
                </a:cubicBezTo>
                <a:lnTo>
                  <a:pt x="1052308" y="1297927"/>
                </a:lnTo>
                <a:cubicBezTo>
                  <a:pt x="1019946" y="1183619"/>
                  <a:pt x="1005010" y="1183619"/>
                  <a:pt x="955224" y="1183619"/>
                </a:cubicBezTo>
                <a:lnTo>
                  <a:pt x="617914" y="1183619"/>
                </a:lnTo>
                <a:cubicBezTo>
                  <a:pt x="569370" y="1183619"/>
                  <a:pt x="553190" y="1183619"/>
                  <a:pt x="522072" y="1297927"/>
                </a:cubicBezTo>
                <a:lnTo>
                  <a:pt x="494690" y="1399810"/>
                </a:lnTo>
                <a:cubicBezTo>
                  <a:pt x="493444" y="1408507"/>
                  <a:pt x="485976" y="1414719"/>
                  <a:pt x="477264" y="1414719"/>
                </a:cubicBezTo>
                <a:cubicBezTo>
                  <a:pt x="474774" y="1414719"/>
                  <a:pt x="473530" y="1414719"/>
                  <a:pt x="471040" y="1413477"/>
                </a:cubicBezTo>
                <a:cubicBezTo>
                  <a:pt x="461082" y="1410992"/>
                  <a:pt x="454860" y="1401052"/>
                  <a:pt x="457348" y="1389870"/>
                </a:cubicBezTo>
                <a:lnTo>
                  <a:pt x="483486" y="1287987"/>
                </a:lnTo>
                <a:cubicBezTo>
                  <a:pt x="507136" y="1203498"/>
                  <a:pt x="525806" y="1164982"/>
                  <a:pt x="569370" y="1151314"/>
                </a:cubicBezTo>
                <a:cubicBezTo>
                  <a:pt x="537008" y="1038249"/>
                  <a:pt x="522072" y="1038249"/>
                  <a:pt x="473530" y="1038249"/>
                </a:cubicBezTo>
                <a:lnTo>
                  <a:pt x="134974" y="1038249"/>
                </a:lnTo>
                <a:cubicBezTo>
                  <a:pt x="86432" y="1038249"/>
                  <a:pt x="71496" y="1038249"/>
                  <a:pt x="39134" y="1152557"/>
                </a:cubicBezTo>
                <a:cubicBezTo>
                  <a:pt x="36644" y="1163739"/>
                  <a:pt x="25442" y="1169951"/>
                  <a:pt x="14240" y="1166224"/>
                </a:cubicBezTo>
                <a:cubicBezTo>
                  <a:pt x="4282" y="1163739"/>
                  <a:pt x="-1940" y="1152557"/>
                  <a:pt x="548" y="1142617"/>
                </a:cubicBezTo>
                <a:cubicBezTo>
                  <a:pt x="31666" y="1032037"/>
                  <a:pt x="54070" y="999732"/>
                  <a:pt x="134974" y="999732"/>
                </a:cubicBezTo>
                <a:close/>
                <a:moveTo>
                  <a:pt x="782948" y="851266"/>
                </a:moveTo>
                <a:cubicBezTo>
                  <a:pt x="719944" y="851266"/>
                  <a:pt x="668056" y="903152"/>
                  <a:pt x="668056" y="966157"/>
                </a:cubicBezTo>
                <a:cubicBezTo>
                  <a:pt x="668056" y="1029162"/>
                  <a:pt x="719944" y="1081048"/>
                  <a:pt x="782948" y="1081048"/>
                </a:cubicBezTo>
                <a:cubicBezTo>
                  <a:pt x="847188" y="1081048"/>
                  <a:pt x="897838" y="1029162"/>
                  <a:pt x="897838" y="966157"/>
                </a:cubicBezTo>
                <a:cubicBezTo>
                  <a:pt x="897838" y="903152"/>
                  <a:pt x="847188" y="851266"/>
                  <a:pt x="782948" y="851266"/>
                </a:cubicBezTo>
                <a:close/>
                <a:moveTo>
                  <a:pt x="782948" y="812969"/>
                </a:moveTo>
                <a:cubicBezTo>
                  <a:pt x="868190" y="812969"/>
                  <a:pt x="936136" y="882151"/>
                  <a:pt x="936136" y="966157"/>
                </a:cubicBezTo>
                <a:cubicBezTo>
                  <a:pt x="936136" y="1050163"/>
                  <a:pt x="868190" y="1119345"/>
                  <a:pt x="782948" y="1119345"/>
                </a:cubicBezTo>
                <a:cubicBezTo>
                  <a:pt x="698942" y="1119345"/>
                  <a:pt x="629760" y="1050163"/>
                  <a:pt x="629760" y="966157"/>
                </a:cubicBezTo>
                <a:cubicBezTo>
                  <a:pt x="629760" y="882151"/>
                  <a:pt x="698942" y="812969"/>
                  <a:pt x="782948" y="812969"/>
                </a:cubicBezTo>
                <a:close/>
                <a:moveTo>
                  <a:pt x="1275192" y="708447"/>
                </a:moveTo>
                <a:cubicBezTo>
                  <a:pt x="1210066" y="708447"/>
                  <a:pt x="1158718" y="760333"/>
                  <a:pt x="1158718" y="823338"/>
                </a:cubicBezTo>
                <a:cubicBezTo>
                  <a:pt x="1158718" y="886343"/>
                  <a:pt x="1210066" y="938229"/>
                  <a:pt x="1275192" y="938229"/>
                </a:cubicBezTo>
                <a:cubicBezTo>
                  <a:pt x="1339066" y="938229"/>
                  <a:pt x="1391668" y="886343"/>
                  <a:pt x="1391668" y="823338"/>
                </a:cubicBezTo>
                <a:cubicBezTo>
                  <a:pt x="1391668" y="760333"/>
                  <a:pt x="1339066" y="708447"/>
                  <a:pt x="1275192" y="708447"/>
                </a:cubicBezTo>
                <a:close/>
                <a:moveTo>
                  <a:pt x="302926" y="708447"/>
                </a:moveTo>
                <a:cubicBezTo>
                  <a:pt x="237800" y="708447"/>
                  <a:pt x="186452" y="760333"/>
                  <a:pt x="186452" y="823338"/>
                </a:cubicBezTo>
                <a:cubicBezTo>
                  <a:pt x="186452" y="886343"/>
                  <a:pt x="237800" y="938229"/>
                  <a:pt x="302926" y="938229"/>
                </a:cubicBezTo>
                <a:cubicBezTo>
                  <a:pt x="366798" y="938229"/>
                  <a:pt x="419400" y="886343"/>
                  <a:pt x="419400" y="823338"/>
                </a:cubicBezTo>
                <a:cubicBezTo>
                  <a:pt x="419400" y="760333"/>
                  <a:pt x="366798" y="708447"/>
                  <a:pt x="302926" y="708447"/>
                </a:cubicBezTo>
                <a:close/>
                <a:moveTo>
                  <a:pt x="1275192" y="670150"/>
                </a:moveTo>
                <a:cubicBezTo>
                  <a:pt x="1360358" y="670150"/>
                  <a:pt x="1430492" y="739332"/>
                  <a:pt x="1430492" y="823338"/>
                </a:cubicBezTo>
                <a:cubicBezTo>
                  <a:pt x="1430492" y="908580"/>
                  <a:pt x="1360358" y="976526"/>
                  <a:pt x="1275192" y="976526"/>
                </a:cubicBezTo>
                <a:cubicBezTo>
                  <a:pt x="1188776" y="976526"/>
                  <a:pt x="1118640" y="908580"/>
                  <a:pt x="1118640" y="823338"/>
                </a:cubicBezTo>
                <a:cubicBezTo>
                  <a:pt x="1118640" y="739332"/>
                  <a:pt x="1188776" y="670150"/>
                  <a:pt x="1275192" y="670150"/>
                </a:cubicBezTo>
                <a:close/>
                <a:moveTo>
                  <a:pt x="302926" y="670150"/>
                </a:moveTo>
                <a:cubicBezTo>
                  <a:pt x="388088" y="670150"/>
                  <a:pt x="458224" y="739332"/>
                  <a:pt x="458224" y="823338"/>
                </a:cubicBezTo>
                <a:cubicBezTo>
                  <a:pt x="458224" y="908580"/>
                  <a:pt x="388088" y="976526"/>
                  <a:pt x="302926" y="976526"/>
                </a:cubicBezTo>
                <a:cubicBezTo>
                  <a:pt x="216510" y="976526"/>
                  <a:pt x="146376" y="908580"/>
                  <a:pt x="146376" y="823338"/>
                </a:cubicBezTo>
                <a:cubicBezTo>
                  <a:pt x="146376" y="739332"/>
                  <a:pt x="216510" y="670150"/>
                  <a:pt x="302926" y="670150"/>
                </a:cubicBezTo>
                <a:close/>
                <a:moveTo>
                  <a:pt x="854562" y="39877"/>
                </a:moveTo>
                <a:cubicBezTo>
                  <a:pt x="830950" y="39877"/>
                  <a:pt x="811068" y="58569"/>
                  <a:pt x="811068" y="83492"/>
                </a:cubicBezTo>
                <a:lnTo>
                  <a:pt x="811068" y="206861"/>
                </a:lnTo>
                <a:lnTo>
                  <a:pt x="791184" y="206861"/>
                </a:lnTo>
                <a:cubicBezTo>
                  <a:pt x="745206" y="206861"/>
                  <a:pt x="706682" y="244246"/>
                  <a:pt x="706682" y="291599"/>
                </a:cubicBezTo>
                <a:cubicBezTo>
                  <a:pt x="706682" y="337707"/>
                  <a:pt x="745206" y="376338"/>
                  <a:pt x="791184" y="376338"/>
                </a:cubicBezTo>
                <a:lnTo>
                  <a:pt x="811068" y="376338"/>
                </a:lnTo>
                <a:lnTo>
                  <a:pt x="811068" y="498460"/>
                </a:lnTo>
                <a:cubicBezTo>
                  <a:pt x="811068" y="522137"/>
                  <a:pt x="830950" y="542076"/>
                  <a:pt x="854562" y="542076"/>
                </a:cubicBezTo>
                <a:lnTo>
                  <a:pt x="940308" y="542076"/>
                </a:lnTo>
                <a:cubicBezTo>
                  <a:pt x="949006" y="483507"/>
                  <a:pt x="1001200" y="438645"/>
                  <a:pt x="1062090" y="438645"/>
                </a:cubicBezTo>
                <a:cubicBezTo>
                  <a:pt x="1122982" y="438645"/>
                  <a:pt x="1175176" y="483507"/>
                  <a:pt x="1183874" y="542076"/>
                </a:cubicBezTo>
                <a:lnTo>
                  <a:pt x="1275834" y="542076"/>
                </a:lnTo>
                <a:cubicBezTo>
                  <a:pt x="1300688" y="542076"/>
                  <a:pt x="1320570" y="522137"/>
                  <a:pt x="1320570" y="498460"/>
                </a:cubicBezTo>
                <a:lnTo>
                  <a:pt x="1320570" y="153277"/>
                </a:lnTo>
                <a:cubicBezTo>
                  <a:pt x="1320570" y="90969"/>
                  <a:pt x="1268378" y="39877"/>
                  <a:pt x="1206242" y="39877"/>
                </a:cubicBezTo>
                <a:close/>
                <a:moveTo>
                  <a:pt x="376126" y="39877"/>
                </a:moveTo>
                <a:cubicBezTo>
                  <a:pt x="312750" y="39877"/>
                  <a:pt x="261800" y="90969"/>
                  <a:pt x="261800" y="153277"/>
                </a:cubicBezTo>
                <a:lnTo>
                  <a:pt x="261800" y="498460"/>
                </a:lnTo>
                <a:cubicBezTo>
                  <a:pt x="261800" y="522137"/>
                  <a:pt x="281682" y="542076"/>
                  <a:pt x="306536" y="542076"/>
                </a:cubicBezTo>
                <a:lnTo>
                  <a:pt x="399738" y="542076"/>
                </a:lnTo>
                <a:cubicBezTo>
                  <a:pt x="417136" y="542076"/>
                  <a:pt x="430804" y="554537"/>
                  <a:pt x="433290" y="570737"/>
                </a:cubicBezTo>
                <a:cubicBezTo>
                  <a:pt x="438262" y="613106"/>
                  <a:pt x="473056" y="646752"/>
                  <a:pt x="516550" y="646752"/>
                </a:cubicBezTo>
                <a:cubicBezTo>
                  <a:pt x="561288" y="646752"/>
                  <a:pt x="596082" y="613106"/>
                  <a:pt x="601054" y="570737"/>
                </a:cubicBezTo>
                <a:cubicBezTo>
                  <a:pt x="602296" y="554537"/>
                  <a:pt x="615966" y="542076"/>
                  <a:pt x="633364" y="542076"/>
                </a:cubicBezTo>
                <a:lnTo>
                  <a:pt x="726564" y="542076"/>
                </a:lnTo>
                <a:cubicBezTo>
                  <a:pt x="752662" y="542076"/>
                  <a:pt x="772544" y="522137"/>
                  <a:pt x="772544" y="498460"/>
                </a:cubicBezTo>
                <a:lnTo>
                  <a:pt x="772544" y="413722"/>
                </a:lnTo>
                <a:cubicBezTo>
                  <a:pt x="712896" y="404999"/>
                  <a:pt x="668158" y="352661"/>
                  <a:pt x="668158" y="291599"/>
                </a:cubicBezTo>
                <a:cubicBezTo>
                  <a:pt x="668158" y="229292"/>
                  <a:pt x="712896" y="178200"/>
                  <a:pt x="772544" y="169477"/>
                </a:cubicBezTo>
                <a:lnTo>
                  <a:pt x="772544" y="83492"/>
                </a:lnTo>
                <a:cubicBezTo>
                  <a:pt x="772544" y="58569"/>
                  <a:pt x="752662" y="39877"/>
                  <a:pt x="726564" y="39877"/>
                </a:cubicBezTo>
                <a:close/>
                <a:moveTo>
                  <a:pt x="376126" y="0"/>
                </a:moveTo>
                <a:lnTo>
                  <a:pt x="726564" y="0"/>
                </a:lnTo>
                <a:cubicBezTo>
                  <a:pt x="752662" y="0"/>
                  <a:pt x="776272" y="12462"/>
                  <a:pt x="791184" y="29908"/>
                </a:cubicBezTo>
                <a:cubicBezTo>
                  <a:pt x="806096" y="12462"/>
                  <a:pt x="829708" y="0"/>
                  <a:pt x="854562" y="0"/>
                </a:cubicBezTo>
                <a:lnTo>
                  <a:pt x="1206242" y="0"/>
                </a:lnTo>
                <a:cubicBezTo>
                  <a:pt x="1290746" y="0"/>
                  <a:pt x="1359094" y="69785"/>
                  <a:pt x="1359094" y="153277"/>
                </a:cubicBezTo>
                <a:lnTo>
                  <a:pt x="1359094" y="498460"/>
                </a:lnTo>
                <a:cubicBezTo>
                  <a:pt x="1359094" y="543322"/>
                  <a:pt x="1321812" y="581953"/>
                  <a:pt x="1275834" y="581953"/>
                </a:cubicBezTo>
                <a:lnTo>
                  <a:pt x="1178904" y="581953"/>
                </a:lnTo>
                <a:cubicBezTo>
                  <a:pt x="1161506" y="581953"/>
                  <a:pt x="1147836" y="568245"/>
                  <a:pt x="1145350" y="552045"/>
                </a:cubicBezTo>
                <a:cubicBezTo>
                  <a:pt x="1141622" y="508430"/>
                  <a:pt x="1105584" y="477276"/>
                  <a:pt x="1062090" y="477276"/>
                </a:cubicBezTo>
                <a:cubicBezTo>
                  <a:pt x="1018596" y="477276"/>
                  <a:pt x="982558" y="508430"/>
                  <a:pt x="977588" y="552045"/>
                </a:cubicBezTo>
                <a:cubicBezTo>
                  <a:pt x="976346" y="568245"/>
                  <a:pt x="962676" y="581953"/>
                  <a:pt x="946520" y="581953"/>
                </a:cubicBezTo>
                <a:lnTo>
                  <a:pt x="854562" y="581953"/>
                </a:lnTo>
                <a:cubicBezTo>
                  <a:pt x="829708" y="581953"/>
                  <a:pt x="806096" y="569491"/>
                  <a:pt x="791184" y="550799"/>
                </a:cubicBezTo>
                <a:cubicBezTo>
                  <a:pt x="776272" y="569491"/>
                  <a:pt x="752662" y="581953"/>
                  <a:pt x="726564" y="581953"/>
                </a:cubicBezTo>
                <a:lnTo>
                  <a:pt x="639576" y="581953"/>
                </a:lnTo>
                <a:cubicBezTo>
                  <a:pt x="629636" y="640522"/>
                  <a:pt x="577442" y="685383"/>
                  <a:pt x="516550" y="685383"/>
                </a:cubicBezTo>
                <a:cubicBezTo>
                  <a:pt x="455658" y="685383"/>
                  <a:pt x="404708" y="640522"/>
                  <a:pt x="394768" y="581953"/>
                </a:cubicBezTo>
                <a:lnTo>
                  <a:pt x="306536" y="581953"/>
                </a:lnTo>
                <a:cubicBezTo>
                  <a:pt x="260556" y="581953"/>
                  <a:pt x="223276" y="543322"/>
                  <a:pt x="223276" y="498460"/>
                </a:cubicBezTo>
                <a:lnTo>
                  <a:pt x="223276" y="153277"/>
                </a:lnTo>
                <a:cubicBezTo>
                  <a:pt x="223276" y="69785"/>
                  <a:pt x="291624" y="0"/>
                  <a:pt x="376126" y="0"/>
                </a:cubicBezTo>
                <a:close/>
              </a:path>
            </a:pathLst>
          </a:custGeom>
          <a:solidFill>
            <a:schemeClr val="bg1"/>
          </a:solidFill>
          <a:ln>
            <a:noFill/>
          </a:ln>
          <a:effectLst/>
        </p:spPr>
        <p:txBody>
          <a:bodyPr wrap="square" anchor="ctr">
            <a:noAutofit/>
          </a:bodyPr>
          <a:lstStyle/>
          <a:p>
            <a:endParaRPr lang="en-US" dirty="0">
              <a:latin typeface="Poppins" pitchFamily="2" charset="77"/>
            </a:endParaRPr>
          </a:p>
        </p:txBody>
      </p:sp>
      <p:sp>
        <p:nvSpPr>
          <p:cNvPr id="4" name="TextBox 3">
            <a:extLst>
              <a:ext uri="{FF2B5EF4-FFF2-40B4-BE49-F238E27FC236}">
                <a16:creationId xmlns:a16="http://schemas.microsoft.com/office/drawing/2014/main" id="{CEA22ABD-CABF-E64C-A58D-4E18FAB45979}"/>
              </a:ext>
            </a:extLst>
          </p:cNvPr>
          <p:cNvSpPr txBox="1"/>
          <p:nvPr/>
        </p:nvSpPr>
        <p:spPr>
          <a:xfrm>
            <a:off x="3084514" y="520079"/>
            <a:ext cx="6022974" cy="661720"/>
          </a:xfrm>
          <a:prstGeom prst="rect">
            <a:avLst/>
          </a:prstGeom>
          <a:noFill/>
        </p:spPr>
        <p:txBody>
          <a:bodyPr wrap="square" rtlCol="0" anchor="b">
            <a:spAutoFit/>
          </a:bodyPr>
          <a:lstStyle/>
          <a:p>
            <a:pPr algn="ctr"/>
            <a:r>
              <a:rPr lang="en-US" sz="3700" b="1" spc="-145" dirty="0">
                <a:solidFill>
                  <a:schemeClr val="bg1"/>
                </a:solidFill>
                <a:latin typeface="Poppins" pitchFamily="2" charset="77"/>
                <a:cs typeface="Poppins" pitchFamily="2" charset="77"/>
              </a:rPr>
              <a:t>Product Selection Criteria</a:t>
            </a:r>
          </a:p>
        </p:txBody>
      </p:sp>
      <p:sp>
        <p:nvSpPr>
          <p:cNvPr id="5" name="TextBox 4">
            <a:extLst>
              <a:ext uri="{FF2B5EF4-FFF2-40B4-BE49-F238E27FC236}">
                <a16:creationId xmlns:a16="http://schemas.microsoft.com/office/drawing/2014/main" id="{94ABD2E2-411F-4041-98FF-A99B8B899081}"/>
              </a:ext>
            </a:extLst>
          </p:cNvPr>
          <p:cNvSpPr txBox="1"/>
          <p:nvPr/>
        </p:nvSpPr>
        <p:spPr>
          <a:xfrm>
            <a:off x="761999" y="4841155"/>
            <a:ext cx="2035545" cy="353943"/>
          </a:xfrm>
          <a:prstGeom prst="rect">
            <a:avLst/>
          </a:prstGeom>
          <a:noFill/>
        </p:spPr>
        <p:txBody>
          <a:bodyPr wrap="square" rtlCol="0" anchor="b">
            <a:spAutoFit/>
          </a:bodyPr>
          <a:lstStyle/>
          <a:p>
            <a:pPr algn="ctr"/>
            <a:r>
              <a:rPr lang="en-US" sz="1700" b="1" spc="-15" dirty="0">
                <a:solidFill>
                  <a:schemeClr val="accent1"/>
                </a:solidFill>
                <a:latin typeface="Poppins" pitchFamily="2" charset="77"/>
                <a:cs typeface="Poppins" pitchFamily="2" charset="77"/>
              </a:rPr>
              <a:t>Volume of Waste</a:t>
            </a:r>
          </a:p>
        </p:txBody>
      </p:sp>
      <p:sp>
        <p:nvSpPr>
          <p:cNvPr id="6" name="TextBox 5">
            <a:extLst>
              <a:ext uri="{FF2B5EF4-FFF2-40B4-BE49-F238E27FC236}">
                <a16:creationId xmlns:a16="http://schemas.microsoft.com/office/drawing/2014/main" id="{F33AA5FE-78BD-7940-9FBA-8D745524057B}"/>
              </a:ext>
            </a:extLst>
          </p:cNvPr>
          <p:cNvSpPr txBox="1"/>
          <p:nvPr/>
        </p:nvSpPr>
        <p:spPr>
          <a:xfrm>
            <a:off x="762000" y="5211419"/>
            <a:ext cx="2035545" cy="767774"/>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ICT Equipment represent the highest percentage of WEEE with high rate of increase</a:t>
            </a:r>
          </a:p>
        </p:txBody>
      </p:sp>
      <p:sp>
        <p:nvSpPr>
          <p:cNvPr id="7" name="TextBox 6">
            <a:extLst>
              <a:ext uri="{FF2B5EF4-FFF2-40B4-BE49-F238E27FC236}">
                <a16:creationId xmlns:a16="http://schemas.microsoft.com/office/drawing/2014/main" id="{F20382F6-B2CB-9947-A027-36E18D9005C8}"/>
              </a:ext>
            </a:extLst>
          </p:cNvPr>
          <p:cNvSpPr txBox="1"/>
          <p:nvPr/>
        </p:nvSpPr>
        <p:spPr>
          <a:xfrm>
            <a:off x="2926325" y="4896653"/>
            <a:ext cx="2035545" cy="353943"/>
          </a:xfrm>
          <a:prstGeom prst="rect">
            <a:avLst/>
          </a:prstGeom>
          <a:noFill/>
        </p:spPr>
        <p:txBody>
          <a:bodyPr wrap="square" rtlCol="0" anchor="b">
            <a:spAutoFit/>
          </a:bodyPr>
          <a:lstStyle/>
          <a:p>
            <a:pPr algn="ctr"/>
            <a:r>
              <a:rPr lang="en-US" sz="1700" b="1" spc="-15" dirty="0">
                <a:solidFill>
                  <a:schemeClr val="accent2"/>
                </a:solidFill>
                <a:latin typeface="Poppins" pitchFamily="2" charset="77"/>
                <a:cs typeface="Poppins" pitchFamily="2" charset="77"/>
              </a:rPr>
              <a:t>Hazardous Nature</a:t>
            </a:r>
          </a:p>
        </p:txBody>
      </p:sp>
      <p:sp>
        <p:nvSpPr>
          <p:cNvPr id="8" name="TextBox 7">
            <a:extLst>
              <a:ext uri="{FF2B5EF4-FFF2-40B4-BE49-F238E27FC236}">
                <a16:creationId xmlns:a16="http://schemas.microsoft.com/office/drawing/2014/main" id="{5BA523AD-C986-6242-82B4-410D32F433DA}"/>
              </a:ext>
            </a:extLst>
          </p:cNvPr>
          <p:cNvSpPr txBox="1"/>
          <p:nvPr/>
        </p:nvSpPr>
        <p:spPr>
          <a:xfrm>
            <a:off x="2918791" y="5211419"/>
            <a:ext cx="2035545" cy="767774"/>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Components of ICT equipment include hazardous material </a:t>
            </a:r>
          </a:p>
        </p:txBody>
      </p:sp>
      <p:sp>
        <p:nvSpPr>
          <p:cNvPr id="9" name="TextBox 8">
            <a:extLst>
              <a:ext uri="{FF2B5EF4-FFF2-40B4-BE49-F238E27FC236}">
                <a16:creationId xmlns:a16="http://schemas.microsoft.com/office/drawing/2014/main" id="{848E8292-AC46-BA44-8D96-6A922FD6967C}"/>
              </a:ext>
            </a:extLst>
          </p:cNvPr>
          <p:cNvSpPr txBox="1"/>
          <p:nvPr/>
        </p:nvSpPr>
        <p:spPr>
          <a:xfrm>
            <a:off x="5078227" y="4579545"/>
            <a:ext cx="2035545" cy="615553"/>
          </a:xfrm>
          <a:prstGeom prst="rect">
            <a:avLst/>
          </a:prstGeom>
          <a:noFill/>
        </p:spPr>
        <p:txBody>
          <a:bodyPr wrap="square" rtlCol="0" anchor="b">
            <a:spAutoFit/>
          </a:bodyPr>
          <a:lstStyle/>
          <a:p>
            <a:pPr algn="ctr"/>
            <a:r>
              <a:rPr lang="en-US" sz="1700" b="1" spc="-15" dirty="0">
                <a:solidFill>
                  <a:schemeClr val="accent3"/>
                </a:solidFill>
                <a:latin typeface="Poppins" pitchFamily="2" charset="77"/>
                <a:cs typeface="Poppins" pitchFamily="2" charset="77"/>
              </a:rPr>
              <a:t>Availability of Infrastructure</a:t>
            </a:r>
          </a:p>
        </p:txBody>
      </p:sp>
      <p:sp>
        <p:nvSpPr>
          <p:cNvPr id="10" name="TextBox 9">
            <a:extLst>
              <a:ext uri="{FF2B5EF4-FFF2-40B4-BE49-F238E27FC236}">
                <a16:creationId xmlns:a16="http://schemas.microsoft.com/office/drawing/2014/main" id="{8CAA4286-BBDE-4442-A4A8-0E54D4B1B801}"/>
              </a:ext>
            </a:extLst>
          </p:cNvPr>
          <p:cNvSpPr txBox="1"/>
          <p:nvPr/>
        </p:nvSpPr>
        <p:spPr>
          <a:xfrm>
            <a:off x="5078228" y="5211419"/>
            <a:ext cx="2035545" cy="767774"/>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7 Facilities in Egypt currently work on dismantling WEEE predominantly ICT equipment</a:t>
            </a:r>
          </a:p>
        </p:txBody>
      </p:sp>
      <p:sp>
        <p:nvSpPr>
          <p:cNvPr id="11" name="TextBox 10">
            <a:extLst>
              <a:ext uri="{FF2B5EF4-FFF2-40B4-BE49-F238E27FC236}">
                <a16:creationId xmlns:a16="http://schemas.microsoft.com/office/drawing/2014/main" id="{09AF5FCB-EAF1-6748-996E-E44D4D714FAC}"/>
              </a:ext>
            </a:extLst>
          </p:cNvPr>
          <p:cNvSpPr txBox="1"/>
          <p:nvPr/>
        </p:nvSpPr>
        <p:spPr>
          <a:xfrm>
            <a:off x="7237665" y="4579545"/>
            <a:ext cx="2035545" cy="615553"/>
          </a:xfrm>
          <a:prstGeom prst="rect">
            <a:avLst/>
          </a:prstGeom>
          <a:noFill/>
        </p:spPr>
        <p:txBody>
          <a:bodyPr wrap="square" rtlCol="0" anchor="b">
            <a:spAutoFit/>
          </a:bodyPr>
          <a:lstStyle/>
          <a:p>
            <a:pPr algn="ctr"/>
            <a:r>
              <a:rPr lang="en-US" sz="1700" b="1" spc="-15" dirty="0">
                <a:solidFill>
                  <a:schemeClr val="accent4"/>
                </a:solidFill>
                <a:latin typeface="Poppins" pitchFamily="2" charset="77"/>
                <a:cs typeface="Poppins" pitchFamily="2" charset="77"/>
              </a:rPr>
              <a:t>Ease of Implementation</a:t>
            </a:r>
          </a:p>
        </p:txBody>
      </p:sp>
      <p:sp>
        <p:nvSpPr>
          <p:cNvPr id="12" name="TextBox 11">
            <a:extLst>
              <a:ext uri="{FF2B5EF4-FFF2-40B4-BE49-F238E27FC236}">
                <a16:creationId xmlns:a16="http://schemas.microsoft.com/office/drawing/2014/main" id="{20764234-03AA-D845-A3CF-CD233D178C30}"/>
              </a:ext>
            </a:extLst>
          </p:cNvPr>
          <p:cNvSpPr txBox="1"/>
          <p:nvPr/>
        </p:nvSpPr>
        <p:spPr>
          <a:xfrm>
            <a:off x="7237666" y="5211419"/>
            <a:ext cx="2035545" cy="767774"/>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Availability of NTRA regulator, nature of producers, no or limited local production </a:t>
            </a:r>
          </a:p>
        </p:txBody>
      </p:sp>
      <p:sp>
        <p:nvSpPr>
          <p:cNvPr id="13" name="TextBox 12">
            <a:extLst>
              <a:ext uri="{FF2B5EF4-FFF2-40B4-BE49-F238E27FC236}">
                <a16:creationId xmlns:a16="http://schemas.microsoft.com/office/drawing/2014/main" id="{F0B94BFF-5B46-6445-959C-7B58B4EC8243}"/>
              </a:ext>
            </a:extLst>
          </p:cNvPr>
          <p:cNvSpPr txBox="1"/>
          <p:nvPr/>
        </p:nvSpPr>
        <p:spPr>
          <a:xfrm>
            <a:off x="9458250" y="4710350"/>
            <a:ext cx="2035545" cy="353943"/>
          </a:xfrm>
          <a:prstGeom prst="rect">
            <a:avLst/>
          </a:prstGeom>
          <a:noFill/>
        </p:spPr>
        <p:txBody>
          <a:bodyPr wrap="square" rtlCol="0" anchor="b">
            <a:spAutoFit/>
          </a:bodyPr>
          <a:lstStyle/>
          <a:p>
            <a:pPr algn="ctr"/>
            <a:r>
              <a:rPr lang="en-US" sz="1700" b="1" spc="-15" dirty="0">
                <a:solidFill>
                  <a:schemeClr val="accent5"/>
                </a:solidFill>
                <a:latin typeface="Poppins" pitchFamily="2" charset="77"/>
                <a:cs typeface="Poppins" pitchFamily="2" charset="77"/>
              </a:rPr>
              <a:t>Experience</a:t>
            </a:r>
          </a:p>
        </p:txBody>
      </p:sp>
      <p:sp>
        <p:nvSpPr>
          <p:cNvPr id="14" name="TextBox 13">
            <a:extLst>
              <a:ext uri="{FF2B5EF4-FFF2-40B4-BE49-F238E27FC236}">
                <a16:creationId xmlns:a16="http://schemas.microsoft.com/office/drawing/2014/main" id="{6379AB19-5633-9D43-8671-A66B65BF8E2C}"/>
              </a:ext>
            </a:extLst>
          </p:cNvPr>
          <p:cNvSpPr txBox="1"/>
          <p:nvPr/>
        </p:nvSpPr>
        <p:spPr>
          <a:xfrm>
            <a:off x="9394455" y="5211419"/>
            <a:ext cx="2035545" cy="998607"/>
          </a:xfrm>
          <a:prstGeom prst="rect">
            <a:avLst/>
          </a:prstGeom>
          <a:noFill/>
        </p:spPr>
        <p:txBody>
          <a:bodyPr wrap="square" rtlCol="0">
            <a:spAutoFit/>
          </a:bodyPr>
          <a:lstStyle/>
          <a:p>
            <a:pPr algn="ctr">
              <a:lnSpc>
                <a:spcPts val="1800"/>
              </a:lnSpc>
            </a:pPr>
            <a:r>
              <a:rPr lang="en-US" sz="1200" spc="-10" dirty="0">
                <a:latin typeface="Poppins" pitchFamily="2" charset="77"/>
                <a:cs typeface="Poppins" pitchFamily="2" charset="77"/>
              </a:rPr>
              <a:t>Voluntary schemes implemented by telecommunication companies</a:t>
            </a:r>
          </a:p>
        </p:txBody>
      </p:sp>
    </p:spTree>
    <p:extLst>
      <p:ext uri="{BB962C8B-B14F-4D97-AF65-F5344CB8AC3E}">
        <p14:creationId xmlns:p14="http://schemas.microsoft.com/office/powerpoint/2010/main" val="258633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2244378-4B43-40CB-BAC6-9453230CC219}"/>
              </a:ext>
            </a:extLst>
          </p:cNvPr>
          <p:cNvSpPr>
            <a:spLocks noGrp="1"/>
          </p:cNvSpPr>
          <p:nvPr>
            <p:ph type="title"/>
          </p:nvPr>
        </p:nvSpPr>
        <p:spPr/>
        <p:txBody>
          <a:bodyPr>
            <a:normAutofit/>
          </a:bodyPr>
          <a:lstStyle/>
          <a:p>
            <a:pPr algn="ctr"/>
            <a:r>
              <a:rPr lang="en-US" altLang="en-US" sz="6000" b="1" dirty="0">
                <a:solidFill>
                  <a:prstClr val="black"/>
                </a:solidFill>
                <a:latin typeface="Arial"/>
                <a:ea typeface="+mn-ea"/>
                <a:cs typeface="Arial" pitchFamily="34" charset="0"/>
              </a:rPr>
              <a:t>Electronic</a:t>
            </a:r>
            <a:r>
              <a:rPr lang="en-US" altLang="en-US" sz="3700" b="1" spc="-145" dirty="0">
                <a:solidFill>
                  <a:schemeClr val="tx2"/>
                </a:solidFill>
                <a:latin typeface="Poppins" pitchFamily="2" charset="77"/>
                <a:ea typeface="+mn-ea"/>
              </a:rPr>
              <a:t> </a:t>
            </a:r>
            <a:r>
              <a:rPr lang="en-US" altLang="en-US" sz="6000" b="1" dirty="0">
                <a:solidFill>
                  <a:prstClr val="black"/>
                </a:solidFill>
                <a:latin typeface="Arial"/>
                <a:ea typeface="+mn-ea"/>
                <a:cs typeface="Arial" pitchFamily="34" charset="0"/>
              </a:rPr>
              <a:t>Waste</a:t>
            </a:r>
            <a:r>
              <a:rPr lang="en-US" altLang="en-US" sz="3700" b="1" spc="-145" dirty="0">
                <a:solidFill>
                  <a:schemeClr val="tx2"/>
                </a:solidFill>
                <a:latin typeface="Poppins" pitchFamily="2" charset="77"/>
                <a:ea typeface="+mn-ea"/>
              </a:rPr>
              <a:t> </a:t>
            </a:r>
            <a:r>
              <a:rPr lang="en-US" altLang="en-US" sz="6000" b="1" dirty="0">
                <a:solidFill>
                  <a:prstClr val="black"/>
                </a:solidFill>
                <a:latin typeface="Arial"/>
                <a:ea typeface="+mn-ea"/>
                <a:cs typeface="Arial" pitchFamily="34" charset="0"/>
              </a:rPr>
              <a:t>Life</a:t>
            </a:r>
            <a:r>
              <a:rPr lang="en-US" altLang="en-US" sz="3700" b="1" spc="-145" dirty="0">
                <a:solidFill>
                  <a:schemeClr val="tx2"/>
                </a:solidFill>
                <a:latin typeface="Poppins" pitchFamily="2" charset="77"/>
                <a:ea typeface="+mn-ea"/>
              </a:rPr>
              <a:t> </a:t>
            </a:r>
            <a:r>
              <a:rPr lang="en-US" altLang="en-US" sz="6000" b="1" dirty="0">
                <a:solidFill>
                  <a:prstClr val="black"/>
                </a:solidFill>
                <a:latin typeface="Arial"/>
                <a:ea typeface="+mn-ea"/>
                <a:cs typeface="Arial" pitchFamily="34" charset="0"/>
              </a:rPr>
              <a:t>Cycle</a:t>
            </a:r>
          </a:p>
        </p:txBody>
      </p:sp>
      <p:graphicFrame>
        <p:nvGraphicFramePr>
          <p:cNvPr id="8" name="Content Placeholder 7">
            <a:extLst>
              <a:ext uri="{FF2B5EF4-FFF2-40B4-BE49-F238E27FC236}">
                <a16:creationId xmlns:a16="http://schemas.microsoft.com/office/drawing/2014/main" id="{5F5C79E4-6BC8-4881-A09A-7F5F5B84BD8D}"/>
              </a:ext>
            </a:extLst>
          </p:cNvPr>
          <p:cNvGraphicFramePr>
            <a:graphicFrameLocks noGrp="1"/>
          </p:cNvGraphicFramePr>
          <p:nvPr>
            <p:ph idx="1"/>
            <p:extLst>
              <p:ext uri="{D42A27DB-BD31-4B8C-83A1-F6EECF244321}">
                <p14:modId xmlns:p14="http://schemas.microsoft.com/office/powerpoint/2010/main" val="3790753812"/>
              </p:ext>
            </p:extLst>
          </p:nvPr>
        </p:nvGraphicFramePr>
        <p:xfrm>
          <a:off x="838200" y="1152939"/>
          <a:ext cx="10515600" cy="5499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a:extLst>
              <a:ext uri="{FF2B5EF4-FFF2-40B4-BE49-F238E27FC236}">
                <a16:creationId xmlns:a16="http://schemas.microsoft.com/office/drawing/2014/main" id="{F8209593-988C-47D1-B339-E0FCE996B706}"/>
              </a:ext>
            </a:extLst>
          </p:cNvPr>
          <p:cNvCxnSpPr>
            <a:cxnSpLocks/>
          </p:cNvCxnSpPr>
          <p:nvPr/>
        </p:nvCxnSpPr>
        <p:spPr>
          <a:xfrm>
            <a:off x="5433391" y="3882887"/>
            <a:ext cx="662609"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546">
            <a:extLst>
              <a:ext uri="{FF2B5EF4-FFF2-40B4-BE49-F238E27FC236}">
                <a16:creationId xmlns:a16="http://schemas.microsoft.com/office/drawing/2014/main" id="{1DBFC71C-84AF-404C-9D79-4E445D9CC45A}"/>
              </a:ext>
            </a:extLst>
          </p:cNvPr>
          <p:cNvSpPr>
            <a:spLocks noChangeArrowheads="1"/>
          </p:cNvSpPr>
          <p:nvPr/>
        </p:nvSpPr>
        <p:spPr bwMode="auto">
          <a:xfrm>
            <a:off x="2275586" y="3338367"/>
            <a:ext cx="1592983" cy="1425445"/>
          </a:xfrm>
          <a:custGeom>
            <a:avLst/>
            <a:gdLst>
              <a:gd name="T0" fmla="*/ 1720 w 2559"/>
              <a:gd name="T1" fmla="*/ 0 h 2289"/>
              <a:gd name="T2" fmla="*/ 839 w 2559"/>
              <a:gd name="T3" fmla="*/ 0 h 2289"/>
              <a:gd name="T4" fmla="*/ 839 w 2559"/>
              <a:gd name="T5" fmla="*/ 0 h 2289"/>
              <a:gd name="T6" fmla="*/ 508 w 2559"/>
              <a:gd name="T7" fmla="*/ 190 h 2289"/>
              <a:gd name="T8" fmla="*/ 68 w 2559"/>
              <a:gd name="T9" fmla="*/ 953 h 2289"/>
              <a:gd name="T10" fmla="*/ 68 w 2559"/>
              <a:gd name="T11" fmla="*/ 953 h 2289"/>
              <a:gd name="T12" fmla="*/ 68 w 2559"/>
              <a:gd name="T13" fmla="*/ 1334 h 2289"/>
              <a:gd name="T14" fmla="*/ 508 w 2559"/>
              <a:gd name="T15" fmla="*/ 2097 h 2289"/>
              <a:gd name="T16" fmla="*/ 508 w 2559"/>
              <a:gd name="T17" fmla="*/ 2097 h 2289"/>
              <a:gd name="T18" fmla="*/ 839 w 2559"/>
              <a:gd name="T19" fmla="*/ 2288 h 2289"/>
              <a:gd name="T20" fmla="*/ 1720 w 2559"/>
              <a:gd name="T21" fmla="*/ 2288 h 2289"/>
              <a:gd name="T22" fmla="*/ 1720 w 2559"/>
              <a:gd name="T23" fmla="*/ 2288 h 2289"/>
              <a:gd name="T24" fmla="*/ 2050 w 2559"/>
              <a:gd name="T25" fmla="*/ 2097 h 2289"/>
              <a:gd name="T26" fmla="*/ 2490 w 2559"/>
              <a:gd name="T27" fmla="*/ 1334 h 2289"/>
              <a:gd name="T28" fmla="*/ 2490 w 2559"/>
              <a:gd name="T29" fmla="*/ 1334 h 2289"/>
              <a:gd name="T30" fmla="*/ 2490 w 2559"/>
              <a:gd name="T31" fmla="*/ 953 h 2289"/>
              <a:gd name="T32" fmla="*/ 2050 w 2559"/>
              <a:gd name="T33" fmla="*/ 190 h 2289"/>
              <a:gd name="T34" fmla="*/ 2050 w 2559"/>
              <a:gd name="T35" fmla="*/ 190 h 2289"/>
              <a:gd name="T36" fmla="*/ 1720 w 2559"/>
              <a:gd name="T37" fmla="*/ 0 h 2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59" h="2289">
                <a:moveTo>
                  <a:pt x="1720" y="0"/>
                </a:moveTo>
                <a:lnTo>
                  <a:pt x="839" y="0"/>
                </a:lnTo>
                <a:lnTo>
                  <a:pt x="839" y="0"/>
                </a:lnTo>
                <a:cubicBezTo>
                  <a:pt x="703" y="0"/>
                  <a:pt x="577" y="73"/>
                  <a:pt x="508" y="190"/>
                </a:cubicBezTo>
                <a:lnTo>
                  <a:pt x="68" y="953"/>
                </a:lnTo>
                <a:lnTo>
                  <a:pt x="68" y="953"/>
                </a:lnTo>
                <a:cubicBezTo>
                  <a:pt x="0" y="1071"/>
                  <a:pt x="0" y="1216"/>
                  <a:pt x="68" y="1334"/>
                </a:cubicBezTo>
                <a:lnTo>
                  <a:pt x="508" y="2097"/>
                </a:lnTo>
                <a:lnTo>
                  <a:pt x="508" y="2097"/>
                </a:lnTo>
                <a:cubicBezTo>
                  <a:pt x="577" y="2215"/>
                  <a:pt x="703" y="2288"/>
                  <a:pt x="839" y="2288"/>
                </a:cubicBezTo>
                <a:lnTo>
                  <a:pt x="1720" y="2288"/>
                </a:lnTo>
                <a:lnTo>
                  <a:pt x="1720" y="2288"/>
                </a:lnTo>
                <a:cubicBezTo>
                  <a:pt x="1856" y="2288"/>
                  <a:pt x="1982" y="2215"/>
                  <a:pt x="2050" y="2097"/>
                </a:cubicBezTo>
                <a:lnTo>
                  <a:pt x="2490" y="1334"/>
                </a:lnTo>
                <a:lnTo>
                  <a:pt x="2490" y="1334"/>
                </a:lnTo>
                <a:cubicBezTo>
                  <a:pt x="2558" y="1216"/>
                  <a:pt x="2558" y="1071"/>
                  <a:pt x="2490" y="953"/>
                </a:cubicBezTo>
                <a:lnTo>
                  <a:pt x="2050" y="190"/>
                </a:lnTo>
                <a:lnTo>
                  <a:pt x="2050" y="190"/>
                </a:lnTo>
                <a:cubicBezTo>
                  <a:pt x="1982" y="73"/>
                  <a:pt x="1856" y="0"/>
                  <a:pt x="1720" y="0"/>
                </a:cubicBezTo>
              </a:path>
            </a:pathLst>
          </a:custGeom>
          <a:solidFill>
            <a:schemeClr val="accent6">
              <a:alpha val="30000"/>
            </a:schemeClr>
          </a:solidFill>
          <a:ln>
            <a:noFill/>
          </a:ln>
          <a:effectLst/>
        </p:spPr>
        <p:txBody>
          <a:bodyPr wrap="none" anchor="ctr"/>
          <a:lstStyle/>
          <a:p>
            <a:endParaRPr lang="en-US" dirty="0">
              <a:latin typeface="Poppins" pitchFamily="2" charset="77"/>
            </a:endParaRPr>
          </a:p>
        </p:txBody>
      </p:sp>
      <p:sp>
        <p:nvSpPr>
          <p:cNvPr id="26" name="Freeform 547">
            <a:extLst>
              <a:ext uri="{FF2B5EF4-FFF2-40B4-BE49-F238E27FC236}">
                <a16:creationId xmlns:a16="http://schemas.microsoft.com/office/drawing/2014/main" id="{ABEBC75D-AA97-8142-B343-D17953770411}"/>
              </a:ext>
            </a:extLst>
          </p:cNvPr>
          <p:cNvSpPr>
            <a:spLocks noChangeArrowheads="1"/>
          </p:cNvSpPr>
          <p:nvPr/>
        </p:nvSpPr>
        <p:spPr bwMode="auto">
          <a:xfrm>
            <a:off x="745772" y="2464972"/>
            <a:ext cx="1631435" cy="1458403"/>
          </a:xfrm>
          <a:custGeom>
            <a:avLst/>
            <a:gdLst>
              <a:gd name="T0" fmla="*/ 1758 w 2618"/>
              <a:gd name="T1" fmla="*/ 0 h 2341"/>
              <a:gd name="T2" fmla="*/ 858 w 2618"/>
              <a:gd name="T3" fmla="*/ 0 h 2341"/>
              <a:gd name="T4" fmla="*/ 858 w 2618"/>
              <a:gd name="T5" fmla="*/ 0 h 2341"/>
              <a:gd name="T6" fmla="*/ 520 w 2618"/>
              <a:gd name="T7" fmla="*/ 195 h 2341"/>
              <a:gd name="T8" fmla="*/ 69 w 2618"/>
              <a:gd name="T9" fmla="*/ 975 h 2341"/>
              <a:gd name="T10" fmla="*/ 69 w 2618"/>
              <a:gd name="T11" fmla="*/ 975 h 2341"/>
              <a:gd name="T12" fmla="*/ 69 w 2618"/>
              <a:gd name="T13" fmla="*/ 1365 h 2341"/>
              <a:gd name="T14" fmla="*/ 520 w 2618"/>
              <a:gd name="T15" fmla="*/ 2144 h 2341"/>
              <a:gd name="T16" fmla="*/ 520 w 2618"/>
              <a:gd name="T17" fmla="*/ 2144 h 2341"/>
              <a:gd name="T18" fmla="*/ 858 w 2618"/>
              <a:gd name="T19" fmla="*/ 2340 h 2341"/>
              <a:gd name="T20" fmla="*/ 1758 w 2618"/>
              <a:gd name="T21" fmla="*/ 2340 h 2341"/>
              <a:gd name="T22" fmla="*/ 1758 w 2618"/>
              <a:gd name="T23" fmla="*/ 2340 h 2341"/>
              <a:gd name="T24" fmla="*/ 2096 w 2618"/>
              <a:gd name="T25" fmla="*/ 2144 h 2341"/>
              <a:gd name="T26" fmla="*/ 2547 w 2618"/>
              <a:gd name="T27" fmla="*/ 1365 h 2341"/>
              <a:gd name="T28" fmla="*/ 2547 w 2618"/>
              <a:gd name="T29" fmla="*/ 1365 h 2341"/>
              <a:gd name="T30" fmla="*/ 2547 w 2618"/>
              <a:gd name="T31" fmla="*/ 975 h 2341"/>
              <a:gd name="T32" fmla="*/ 2096 w 2618"/>
              <a:gd name="T33" fmla="*/ 195 h 2341"/>
              <a:gd name="T34" fmla="*/ 2096 w 2618"/>
              <a:gd name="T35" fmla="*/ 195 h 2341"/>
              <a:gd name="T36" fmla="*/ 1758 w 2618"/>
              <a:gd name="T37" fmla="*/ 0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8" h="2341">
                <a:moveTo>
                  <a:pt x="1758" y="0"/>
                </a:moveTo>
                <a:lnTo>
                  <a:pt x="858" y="0"/>
                </a:lnTo>
                <a:lnTo>
                  <a:pt x="858" y="0"/>
                </a:lnTo>
                <a:cubicBezTo>
                  <a:pt x="718" y="0"/>
                  <a:pt x="590" y="75"/>
                  <a:pt x="520" y="195"/>
                </a:cubicBezTo>
                <a:lnTo>
                  <a:pt x="69" y="975"/>
                </a:lnTo>
                <a:lnTo>
                  <a:pt x="69" y="975"/>
                </a:lnTo>
                <a:cubicBezTo>
                  <a:pt x="0" y="1096"/>
                  <a:pt x="0" y="1245"/>
                  <a:pt x="69" y="1365"/>
                </a:cubicBezTo>
                <a:lnTo>
                  <a:pt x="520" y="2144"/>
                </a:lnTo>
                <a:lnTo>
                  <a:pt x="520" y="2144"/>
                </a:lnTo>
                <a:cubicBezTo>
                  <a:pt x="590" y="2265"/>
                  <a:pt x="718" y="2340"/>
                  <a:pt x="858" y="2340"/>
                </a:cubicBezTo>
                <a:lnTo>
                  <a:pt x="1758" y="2340"/>
                </a:lnTo>
                <a:lnTo>
                  <a:pt x="1758" y="2340"/>
                </a:lnTo>
                <a:cubicBezTo>
                  <a:pt x="1898" y="2340"/>
                  <a:pt x="2026" y="2265"/>
                  <a:pt x="2096" y="2144"/>
                </a:cubicBezTo>
                <a:lnTo>
                  <a:pt x="2547" y="1365"/>
                </a:lnTo>
                <a:lnTo>
                  <a:pt x="2547" y="1365"/>
                </a:lnTo>
                <a:cubicBezTo>
                  <a:pt x="2617" y="1245"/>
                  <a:pt x="2617" y="1096"/>
                  <a:pt x="2547" y="975"/>
                </a:cubicBezTo>
                <a:lnTo>
                  <a:pt x="2096" y="195"/>
                </a:lnTo>
                <a:lnTo>
                  <a:pt x="2096" y="195"/>
                </a:lnTo>
                <a:cubicBezTo>
                  <a:pt x="2026" y="75"/>
                  <a:pt x="1898" y="0"/>
                  <a:pt x="1758" y="0"/>
                </a:cubicBezTo>
              </a:path>
            </a:pathLst>
          </a:custGeom>
          <a:solidFill>
            <a:schemeClr val="accent6"/>
          </a:solidFill>
          <a:ln>
            <a:noFill/>
          </a:ln>
          <a:effectLst/>
        </p:spPr>
        <p:txBody>
          <a:bodyPr wrap="none" anchor="ctr"/>
          <a:lstStyle/>
          <a:p>
            <a:endParaRPr lang="en-US" dirty="0">
              <a:latin typeface="Poppins" pitchFamily="2" charset="77"/>
            </a:endParaRPr>
          </a:p>
        </p:txBody>
      </p:sp>
      <p:sp>
        <p:nvSpPr>
          <p:cNvPr id="27" name="Freeform 548">
            <a:extLst>
              <a:ext uri="{FF2B5EF4-FFF2-40B4-BE49-F238E27FC236}">
                <a16:creationId xmlns:a16="http://schemas.microsoft.com/office/drawing/2014/main" id="{BFA233C9-A14C-C34C-9C02-4A061834E4BB}"/>
              </a:ext>
            </a:extLst>
          </p:cNvPr>
          <p:cNvSpPr>
            <a:spLocks noChangeArrowheads="1"/>
          </p:cNvSpPr>
          <p:nvPr/>
        </p:nvSpPr>
        <p:spPr bwMode="auto">
          <a:xfrm>
            <a:off x="2256359" y="1643762"/>
            <a:ext cx="1631435" cy="1458404"/>
          </a:xfrm>
          <a:custGeom>
            <a:avLst/>
            <a:gdLst>
              <a:gd name="T0" fmla="*/ 1759 w 2618"/>
              <a:gd name="T1" fmla="*/ 0 h 2341"/>
              <a:gd name="T2" fmla="*/ 858 w 2618"/>
              <a:gd name="T3" fmla="*/ 0 h 2341"/>
              <a:gd name="T4" fmla="*/ 858 w 2618"/>
              <a:gd name="T5" fmla="*/ 0 h 2341"/>
              <a:gd name="T6" fmla="*/ 520 w 2618"/>
              <a:gd name="T7" fmla="*/ 195 h 2341"/>
              <a:gd name="T8" fmla="*/ 69 w 2618"/>
              <a:gd name="T9" fmla="*/ 975 h 2341"/>
              <a:gd name="T10" fmla="*/ 69 w 2618"/>
              <a:gd name="T11" fmla="*/ 975 h 2341"/>
              <a:gd name="T12" fmla="*/ 69 w 2618"/>
              <a:gd name="T13" fmla="*/ 1365 h 2341"/>
              <a:gd name="T14" fmla="*/ 520 w 2618"/>
              <a:gd name="T15" fmla="*/ 2146 h 2341"/>
              <a:gd name="T16" fmla="*/ 520 w 2618"/>
              <a:gd name="T17" fmla="*/ 2146 h 2341"/>
              <a:gd name="T18" fmla="*/ 858 w 2618"/>
              <a:gd name="T19" fmla="*/ 2340 h 2341"/>
              <a:gd name="T20" fmla="*/ 1759 w 2618"/>
              <a:gd name="T21" fmla="*/ 2340 h 2341"/>
              <a:gd name="T22" fmla="*/ 1759 w 2618"/>
              <a:gd name="T23" fmla="*/ 2340 h 2341"/>
              <a:gd name="T24" fmla="*/ 2096 w 2618"/>
              <a:gd name="T25" fmla="*/ 2146 h 2341"/>
              <a:gd name="T26" fmla="*/ 2547 w 2618"/>
              <a:gd name="T27" fmla="*/ 1365 h 2341"/>
              <a:gd name="T28" fmla="*/ 2547 w 2618"/>
              <a:gd name="T29" fmla="*/ 1365 h 2341"/>
              <a:gd name="T30" fmla="*/ 2547 w 2618"/>
              <a:gd name="T31" fmla="*/ 975 h 2341"/>
              <a:gd name="T32" fmla="*/ 2096 w 2618"/>
              <a:gd name="T33" fmla="*/ 195 h 2341"/>
              <a:gd name="T34" fmla="*/ 2096 w 2618"/>
              <a:gd name="T35" fmla="*/ 195 h 2341"/>
              <a:gd name="T36" fmla="*/ 1759 w 2618"/>
              <a:gd name="T37" fmla="*/ 0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8" h="2341">
                <a:moveTo>
                  <a:pt x="1759" y="0"/>
                </a:moveTo>
                <a:lnTo>
                  <a:pt x="858" y="0"/>
                </a:lnTo>
                <a:lnTo>
                  <a:pt x="858" y="0"/>
                </a:lnTo>
                <a:cubicBezTo>
                  <a:pt x="718" y="0"/>
                  <a:pt x="590" y="74"/>
                  <a:pt x="520" y="195"/>
                </a:cubicBezTo>
                <a:lnTo>
                  <a:pt x="69" y="975"/>
                </a:lnTo>
                <a:lnTo>
                  <a:pt x="69" y="975"/>
                </a:lnTo>
                <a:cubicBezTo>
                  <a:pt x="0" y="1096"/>
                  <a:pt x="0" y="1245"/>
                  <a:pt x="69" y="1365"/>
                </a:cubicBezTo>
                <a:lnTo>
                  <a:pt x="520" y="2146"/>
                </a:lnTo>
                <a:lnTo>
                  <a:pt x="520" y="2146"/>
                </a:lnTo>
                <a:cubicBezTo>
                  <a:pt x="590" y="2266"/>
                  <a:pt x="718" y="2340"/>
                  <a:pt x="858" y="2340"/>
                </a:cubicBezTo>
                <a:lnTo>
                  <a:pt x="1759" y="2340"/>
                </a:lnTo>
                <a:lnTo>
                  <a:pt x="1759" y="2340"/>
                </a:lnTo>
                <a:cubicBezTo>
                  <a:pt x="1898" y="2340"/>
                  <a:pt x="2026" y="2266"/>
                  <a:pt x="2096" y="2146"/>
                </a:cubicBezTo>
                <a:lnTo>
                  <a:pt x="2547" y="1365"/>
                </a:lnTo>
                <a:lnTo>
                  <a:pt x="2547" y="1365"/>
                </a:lnTo>
                <a:cubicBezTo>
                  <a:pt x="2617" y="1245"/>
                  <a:pt x="2617" y="1096"/>
                  <a:pt x="2547" y="975"/>
                </a:cubicBezTo>
                <a:lnTo>
                  <a:pt x="2096" y="195"/>
                </a:lnTo>
                <a:lnTo>
                  <a:pt x="2096" y="195"/>
                </a:lnTo>
                <a:cubicBezTo>
                  <a:pt x="2026" y="74"/>
                  <a:pt x="1898" y="0"/>
                  <a:pt x="1759" y="0"/>
                </a:cubicBezTo>
              </a:path>
            </a:pathLst>
          </a:custGeom>
          <a:solidFill>
            <a:schemeClr val="accent1"/>
          </a:solidFill>
          <a:ln>
            <a:noFill/>
          </a:ln>
          <a:effectLst/>
        </p:spPr>
        <p:txBody>
          <a:bodyPr wrap="none" anchor="ctr"/>
          <a:lstStyle/>
          <a:p>
            <a:endParaRPr lang="en-US" dirty="0">
              <a:latin typeface="Poppins" pitchFamily="2" charset="77"/>
            </a:endParaRPr>
          </a:p>
        </p:txBody>
      </p:sp>
      <p:sp>
        <p:nvSpPr>
          <p:cNvPr id="28" name="Freeform 549">
            <a:extLst>
              <a:ext uri="{FF2B5EF4-FFF2-40B4-BE49-F238E27FC236}">
                <a16:creationId xmlns:a16="http://schemas.microsoft.com/office/drawing/2014/main" id="{8D1AA97E-0DF7-2D4E-A006-820BDEB88875}"/>
              </a:ext>
            </a:extLst>
          </p:cNvPr>
          <p:cNvSpPr>
            <a:spLocks noChangeArrowheads="1"/>
          </p:cNvSpPr>
          <p:nvPr/>
        </p:nvSpPr>
        <p:spPr bwMode="auto">
          <a:xfrm>
            <a:off x="3769695" y="2464972"/>
            <a:ext cx="1631435" cy="1458403"/>
          </a:xfrm>
          <a:custGeom>
            <a:avLst/>
            <a:gdLst>
              <a:gd name="T0" fmla="*/ 858 w 2618"/>
              <a:gd name="T1" fmla="*/ 0 h 2341"/>
              <a:gd name="T2" fmla="*/ 1759 w 2618"/>
              <a:gd name="T3" fmla="*/ 0 h 2341"/>
              <a:gd name="T4" fmla="*/ 1759 w 2618"/>
              <a:gd name="T5" fmla="*/ 0 h 2341"/>
              <a:gd name="T6" fmla="*/ 2096 w 2618"/>
              <a:gd name="T7" fmla="*/ 195 h 2341"/>
              <a:gd name="T8" fmla="*/ 2547 w 2618"/>
              <a:gd name="T9" fmla="*/ 975 h 2341"/>
              <a:gd name="T10" fmla="*/ 2547 w 2618"/>
              <a:gd name="T11" fmla="*/ 975 h 2341"/>
              <a:gd name="T12" fmla="*/ 2547 w 2618"/>
              <a:gd name="T13" fmla="*/ 1365 h 2341"/>
              <a:gd name="T14" fmla="*/ 2096 w 2618"/>
              <a:gd name="T15" fmla="*/ 2144 h 2341"/>
              <a:gd name="T16" fmla="*/ 2096 w 2618"/>
              <a:gd name="T17" fmla="*/ 2144 h 2341"/>
              <a:gd name="T18" fmla="*/ 1759 w 2618"/>
              <a:gd name="T19" fmla="*/ 2340 h 2341"/>
              <a:gd name="T20" fmla="*/ 858 w 2618"/>
              <a:gd name="T21" fmla="*/ 2340 h 2341"/>
              <a:gd name="T22" fmla="*/ 858 w 2618"/>
              <a:gd name="T23" fmla="*/ 2340 h 2341"/>
              <a:gd name="T24" fmla="*/ 520 w 2618"/>
              <a:gd name="T25" fmla="*/ 2144 h 2341"/>
              <a:gd name="T26" fmla="*/ 70 w 2618"/>
              <a:gd name="T27" fmla="*/ 1365 h 2341"/>
              <a:gd name="T28" fmla="*/ 70 w 2618"/>
              <a:gd name="T29" fmla="*/ 1365 h 2341"/>
              <a:gd name="T30" fmla="*/ 70 w 2618"/>
              <a:gd name="T31" fmla="*/ 975 h 2341"/>
              <a:gd name="T32" fmla="*/ 520 w 2618"/>
              <a:gd name="T33" fmla="*/ 195 h 2341"/>
              <a:gd name="T34" fmla="*/ 520 w 2618"/>
              <a:gd name="T35" fmla="*/ 195 h 2341"/>
              <a:gd name="T36" fmla="*/ 858 w 2618"/>
              <a:gd name="T37" fmla="*/ 0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8" h="2341">
                <a:moveTo>
                  <a:pt x="858" y="0"/>
                </a:moveTo>
                <a:lnTo>
                  <a:pt x="1759" y="0"/>
                </a:lnTo>
                <a:lnTo>
                  <a:pt x="1759" y="0"/>
                </a:lnTo>
                <a:cubicBezTo>
                  <a:pt x="1898" y="0"/>
                  <a:pt x="2027" y="75"/>
                  <a:pt x="2096" y="195"/>
                </a:cubicBezTo>
                <a:lnTo>
                  <a:pt x="2547" y="975"/>
                </a:lnTo>
                <a:lnTo>
                  <a:pt x="2547" y="975"/>
                </a:lnTo>
                <a:cubicBezTo>
                  <a:pt x="2617" y="1096"/>
                  <a:pt x="2617" y="1245"/>
                  <a:pt x="2547" y="1365"/>
                </a:cubicBezTo>
                <a:lnTo>
                  <a:pt x="2096" y="2144"/>
                </a:lnTo>
                <a:lnTo>
                  <a:pt x="2096" y="2144"/>
                </a:lnTo>
                <a:cubicBezTo>
                  <a:pt x="2027" y="2265"/>
                  <a:pt x="1898" y="2340"/>
                  <a:pt x="1759" y="2340"/>
                </a:cubicBezTo>
                <a:lnTo>
                  <a:pt x="858" y="2340"/>
                </a:lnTo>
                <a:lnTo>
                  <a:pt x="858" y="2340"/>
                </a:lnTo>
                <a:cubicBezTo>
                  <a:pt x="718" y="2340"/>
                  <a:pt x="590" y="2265"/>
                  <a:pt x="520" y="2144"/>
                </a:cubicBezTo>
                <a:lnTo>
                  <a:pt x="70" y="1365"/>
                </a:lnTo>
                <a:lnTo>
                  <a:pt x="70" y="1365"/>
                </a:lnTo>
                <a:cubicBezTo>
                  <a:pt x="0" y="1245"/>
                  <a:pt x="0" y="1096"/>
                  <a:pt x="70" y="975"/>
                </a:cubicBezTo>
                <a:lnTo>
                  <a:pt x="520" y="195"/>
                </a:lnTo>
                <a:lnTo>
                  <a:pt x="520" y="195"/>
                </a:lnTo>
                <a:cubicBezTo>
                  <a:pt x="590" y="75"/>
                  <a:pt x="718" y="0"/>
                  <a:pt x="858" y="0"/>
                </a:cubicBezTo>
              </a:path>
            </a:pathLst>
          </a:custGeom>
          <a:solidFill>
            <a:schemeClr val="accent2"/>
          </a:solidFill>
          <a:ln>
            <a:noFill/>
          </a:ln>
          <a:effectLst/>
        </p:spPr>
        <p:txBody>
          <a:bodyPr wrap="none" anchor="ctr"/>
          <a:lstStyle/>
          <a:p>
            <a:endParaRPr lang="en-US" dirty="0">
              <a:latin typeface="Poppins" pitchFamily="2" charset="77"/>
            </a:endParaRPr>
          </a:p>
        </p:txBody>
      </p:sp>
      <p:sp>
        <p:nvSpPr>
          <p:cNvPr id="29" name="Freeform 550">
            <a:extLst>
              <a:ext uri="{FF2B5EF4-FFF2-40B4-BE49-F238E27FC236}">
                <a16:creationId xmlns:a16="http://schemas.microsoft.com/office/drawing/2014/main" id="{837DCA8E-6B0D-BE45-977B-A2EECE62E5A3}"/>
              </a:ext>
            </a:extLst>
          </p:cNvPr>
          <p:cNvSpPr>
            <a:spLocks noChangeArrowheads="1"/>
          </p:cNvSpPr>
          <p:nvPr/>
        </p:nvSpPr>
        <p:spPr bwMode="auto">
          <a:xfrm>
            <a:off x="3769695" y="4200775"/>
            <a:ext cx="1631435" cy="1458403"/>
          </a:xfrm>
          <a:custGeom>
            <a:avLst/>
            <a:gdLst>
              <a:gd name="T0" fmla="*/ 858 w 2618"/>
              <a:gd name="T1" fmla="*/ 2340 h 2341"/>
              <a:gd name="T2" fmla="*/ 1759 w 2618"/>
              <a:gd name="T3" fmla="*/ 2340 h 2341"/>
              <a:gd name="T4" fmla="*/ 1759 w 2618"/>
              <a:gd name="T5" fmla="*/ 2340 h 2341"/>
              <a:gd name="T6" fmla="*/ 2096 w 2618"/>
              <a:gd name="T7" fmla="*/ 2145 h 2341"/>
              <a:gd name="T8" fmla="*/ 2547 w 2618"/>
              <a:gd name="T9" fmla="*/ 1365 h 2341"/>
              <a:gd name="T10" fmla="*/ 2547 w 2618"/>
              <a:gd name="T11" fmla="*/ 1365 h 2341"/>
              <a:gd name="T12" fmla="*/ 2547 w 2618"/>
              <a:gd name="T13" fmla="*/ 975 h 2341"/>
              <a:gd name="T14" fmla="*/ 2096 w 2618"/>
              <a:gd name="T15" fmla="*/ 195 h 2341"/>
              <a:gd name="T16" fmla="*/ 2096 w 2618"/>
              <a:gd name="T17" fmla="*/ 195 h 2341"/>
              <a:gd name="T18" fmla="*/ 1759 w 2618"/>
              <a:gd name="T19" fmla="*/ 0 h 2341"/>
              <a:gd name="T20" fmla="*/ 858 w 2618"/>
              <a:gd name="T21" fmla="*/ 0 h 2341"/>
              <a:gd name="T22" fmla="*/ 858 w 2618"/>
              <a:gd name="T23" fmla="*/ 0 h 2341"/>
              <a:gd name="T24" fmla="*/ 520 w 2618"/>
              <a:gd name="T25" fmla="*/ 195 h 2341"/>
              <a:gd name="T26" fmla="*/ 70 w 2618"/>
              <a:gd name="T27" fmla="*/ 975 h 2341"/>
              <a:gd name="T28" fmla="*/ 70 w 2618"/>
              <a:gd name="T29" fmla="*/ 975 h 2341"/>
              <a:gd name="T30" fmla="*/ 70 w 2618"/>
              <a:gd name="T31" fmla="*/ 1365 h 2341"/>
              <a:gd name="T32" fmla="*/ 520 w 2618"/>
              <a:gd name="T33" fmla="*/ 2145 h 2341"/>
              <a:gd name="T34" fmla="*/ 520 w 2618"/>
              <a:gd name="T35" fmla="*/ 2145 h 2341"/>
              <a:gd name="T36" fmla="*/ 858 w 2618"/>
              <a:gd name="T37" fmla="*/ 2340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8" h="2341">
                <a:moveTo>
                  <a:pt x="858" y="2340"/>
                </a:moveTo>
                <a:lnTo>
                  <a:pt x="1759" y="2340"/>
                </a:lnTo>
                <a:lnTo>
                  <a:pt x="1759" y="2340"/>
                </a:lnTo>
                <a:cubicBezTo>
                  <a:pt x="1898" y="2340"/>
                  <a:pt x="2027" y="2266"/>
                  <a:pt x="2096" y="2145"/>
                </a:cubicBezTo>
                <a:lnTo>
                  <a:pt x="2547" y="1365"/>
                </a:lnTo>
                <a:lnTo>
                  <a:pt x="2547" y="1365"/>
                </a:lnTo>
                <a:cubicBezTo>
                  <a:pt x="2617" y="1244"/>
                  <a:pt x="2617" y="1096"/>
                  <a:pt x="2547" y="975"/>
                </a:cubicBezTo>
                <a:lnTo>
                  <a:pt x="2096" y="195"/>
                </a:lnTo>
                <a:lnTo>
                  <a:pt x="2096" y="195"/>
                </a:lnTo>
                <a:cubicBezTo>
                  <a:pt x="2027" y="74"/>
                  <a:pt x="1898" y="0"/>
                  <a:pt x="1759" y="0"/>
                </a:cubicBezTo>
                <a:lnTo>
                  <a:pt x="858" y="0"/>
                </a:lnTo>
                <a:lnTo>
                  <a:pt x="858" y="0"/>
                </a:lnTo>
                <a:cubicBezTo>
                  <a:pt x="718" y="0"/>
                  <a:pt x="590" y="74"/>
                  <a:pt x="520" y="195"/>
                </a:cubicBezTo>
                <a:lnTo>
                  <a:pt x="70" y="975"/>
                </a:lnTo>
                <a:lnTo>
                  <a:pt x="70" y="975"/>
                </a:lnTo>
                <a:cubicBezTo>
                  <a:pt x="0" y="1096"/>
                  <a:pt x="0" y="1244"/>
                  <a:pt x="70" y="1365"/>
                </a:cubicBezTo>
                <a:lnTo>
                  <a:pt x="520" y="2145"/>
                </a:lnTo>
                <a:lnTo>
                  <a:pt x="520" y="2145"/>
                </a:lnTo>
                <a:cubicBezTo>
                  <a:pt x="590" y="2266"/>
                  <a:pt x="718" y="2340"/>
                  <a:pt x="858" y="2340"/>
                </a:cubicBezTo>
              </a:path>
            </a:pathLst>
          </a:custGeom>
          <a:solidFill>
            <a:schemeClr val="accent3"/>
          </a:solidFill>
          <a:ln>
            <a:noFill/>
          </a:ln>
          <a:effectLst/>
        </p:spPr>
        <p:txBody>
          <a:bodyPr wrap="none" anchor="ctr"/>
          <a:lstStyle/>
          <a:p>
            <a:endParaRPr lang="en-US" dirty="0">
              <a:latin typeface="Poppins" pitchFamily="2" charset="77"/>
            </a:endParaRPr>
          </a:p>
        </p:txBody>
      </p:sp>
      <p:sp>
        <p:nvSpPr>
          <p:cNvPr id="30" name="Freeform 551">
            <a:extLst>
              <a:ext uri="{FF2B5EF4-FFF2-40B4-BE49-F238E27FC236}">
                <a16:creationId xmlns:a16="http://schemas.microsoft.com/office/drawing/2014/main" id="{21C09BEA-9616-614C-820E-037165A1259D}"/>
              </a:ext>
            </a:extLst>
          </p:cNvPr>
          <p:cNvSpPr>
            <a:spLocks noChangeArrowheads="1"/>
          </p:cNvSpPr>
          <p:nvPr/>
        </p:nvSpPr>
        <p:spPr bwMode="auto">
          <a:xfrm>
            <a:off x="2256359" y="5024731"/>
            <a:ext cx="1631435" cy="1458403"/>
          </a:xfrm>
          <a:custGeom>
            <a:avLst/>
            <a:gdLst>
              <a:gd name="T0" fmla="*/ 858 w 2618"/>
              <a:gd name="T1" fmla="*/ 2340 h 2341"/>
              <a:gd name="T2" fmla="*/ 1759 w 2618"/>
              <a:gd name="T3" fmla="*/ 2340 h 2341"/>
              <a:gd name="T4" fmla="*/ 1759 w 2618"/>
              <a:gd name="T5" fmla="*/ 2340 h 2341"/>
              <a:gd name="T6" fmla="*/ 2096 w 2618"/>
              <a:gd name="T7" fmla="*/ 2145 h 2341"/>
              <a:gd name="T8" fmla="*/ 2547 w 2618"/>
              <a:gd name="T9" fmla="*/ 1365 h 2341"/>
              <a:gd name="T10" fmla="*/ 2547 w 2618"/>
              <a:gd name="T11" fmla="*/ 1365 h 2341"/>
              <a:gd name="T12" fmla="*/ 2547 w 2618"/>
              <a:gd name="T13" fmla="*/ 975 h 2341"/>
              <a:gd name="T14" fmla="*/ 2096 w 2618"/>
              <a:gd name="T15" fmla="*/ 195 h 2341"/>
              <a:gd name="T16" fmla="*/ 2096 w 2618"/>
              <a:gd name="T17" fmla="*/ 195 h 2341"/>
              <a:gd name="T18" fmla="*/ 1759 w 2618"/>
              <a:gd name="T19" fmla="*/ 0 h 2341"/>
              <a:gd name="T20" fmla="*/ 858 w 2618"/>
              <a:gd name="T21" fmla="*/ 0 h 2341"/>
              <a:gd name="T22" fmla="*/ 858 w 2618"/>
              <a:gd name="T23" fmla="*/ 0 h 2341"/>
              <a:gd name="T24" fmla="*/ 520 w 2618"/>
              <a:gd name="T25" fmla="*/ 195 h 2341"/>
              <a:gd name="T26" fmla="*/ 69 w 2618"/>
              <a:gd name="T27" fmla="*/ 975 h 2341"/>
              <a:gd name="T28" fmla="*/ 69 w 2618"/>
              <a:gd name="T29" fmla="*/ 975 h 2341"/>
              <a:gd name="T30" fmla="*/ 69 w 2618"/>
              <a:gd name="T31" fmla="*/ 1365 h 2341"/>
              <a:gd name="T32" fmla="*/ 520 w 2618"/>
              <a:gd name="T33" fmla="*/ 2145 h 2341"/>
              <a:gd name="T34" fmla="*/ 520 w 2618"/>
              <a:gd name="T35" fmla="*/ 2145 h 2341"/>
              <a:gd name="T36" fmla="*/ 858 w 2618"/>
              <a:gd name="T37" fmla="*/ 2340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8" h="2341">
                <a:moveTo>
                  <a:pt x="858" y="2340"/>
                </a:moveTo>
                <a:lnTo>
                  <a:pt x="1759" y="2340"/>
                </a:lnTo>
                <a:lnTo>
                  <a:pt x="1759" y="2340"/>
                </a:lnTo>
                <a:cubicBezTo>
                  <a:pt x="1898" y="2340"/>
                  <a:pt x="2026" y="2266"/>
                  <a:pt x="2096" y="2145"/>
                </a:cubicBezTo>
                <a:lnTo>
                  <a:pt x="2547" y="1365"/>
                </a:lnTo>
                <a:lnTo>
                  <a:pt x="2547" y="1365"/>
                </a:lnTo>
                <a:cubicBezTo>
                  <a:pt x="2617" y="1245"/>
                  <a:pt x="2617" y="1096"/>
                  <a:pt x="2547" y="975"/>
                </a:cubicBezTo>
                <a:lnTo>
                  <a:pt x="2096" y="195"/>
                </a:lnTo>
                <a:lnTo>
                  <a:pt x="2096" y="195"/>
                </a:lnTo>
                <a:cubicBezTo>
                  <a:pt x="2026" y="74"/>
                  <a:pt x="1898" y="0"/>
                  <a:pt x="1759" y="0"/>
                </a:cubicBezTo>
                <a:lnTo>
                  <a:pt x="858" y="0"/>
                </a:lnTo>
                <a:lnTo>
                  <a:pt x="858" y="0"/>
                </a:lnTo>
                <a:cubicBezTo>
                  <a:pt x="718" y="0"/>
                  <a:pt x="590" y="74"/>
                  <a:pt x="520" y="195"/>
                </a:cubicBezTo>
                <a:lnTo>
                  <a:pt x="69" y="975"/>
                </a:lnTo>
                <a:lnTo>
                  <a:pt x="69" y="975"/>
                </a:lnTo>
                <a:cubicBezTo>
                  <a:pt x="0" y="1096"/>
                  <a:pt x="0" y="1245"/>
                  <a:pt x="69" y="1365"/>
                </a:cubicBezTo>
                <a:lnTo>
                  <a:pt x="520" y="2145"/>
                </a:lnTo>
                <a:lnTo>
                  <a:pt x="520" y="2145"/>
                </a:lnTo>
                <a:cubicBezTo>
                  <a:pt x="590" y="2266"/>
                  <a:pt x="718" y="2340"/>
                  <a:pt x="858" y="2340"/>
                </a:cubicBezTo>
              </a:path>
            </a:pathLst>
          </a:custGeom>
          <a:solidFill>
            <a:schemeClr val="accent4"/>
          </a:solidFill>
          <a:ln>
            <a:noFill/>
          </a:ln>
          <a:effectLst/>
        </p:spPr>
        <p:txBody>
          <a:bodyPr wrap="none" anchor="ctr"/>
          <a:lstStyle/>
          <a:p>
            <a:endParaRPr lang="en-US" dirty="0">
              <a:latin typeface="Poppins" pitchFamily="2" charset="77"/>
            </a:endParaRPr>
          </a:p>
        </p:txBody>
      </p:sp>
      <p:sp>
        <p:nvSpPr>
          <p:cNvPr id="31" name="Freeform 552">
            <a:extLst>
              <a:ext uri="{FF2B5EF4-FFF2-40B4-BE49-F238E27FC236}">
                <a16:creationId xmlns:a16="http://schemas.microsoft.com/office/drawing/2014/main" id="{28F0E7E0-0CBB-E645-BA48-3B3F3486BB47}"/>
              </a:ext>
            </a:extLst>
          </p:cNvPr>
          <p:cNvSpPr>
            <a:spLocks noChangeArrowheads="1"/>
          </p:cNvSpPr>
          <p:nvPr/>
        </p:nvSpPr>
        <p:spPr bwMode="auto">
          <a:xfrm>
            <a:off x="745772" y="4200775"/>
            <a:ext cx="1631435" cy="1458403"/>
          </a:xfrm>
          <a:custGeom>
            <a:avLst/>
            <a:gdLst>
              <a:gd name="T0" fmla="*/ 1758 w 2618"/>
              <a:gd name="T1" fmla="*/ 2340 h 2341"/>
              <a:gd name="T2" fmla="*/ 858 w 2618"/>
              <a:gd name="T3" fmla="*/ 2340 h 2341"/>
              <a:gd name="T4" fmla="*/ 858 w 2618"/>
              <a:gd name="T5" fmla="*/ 2340 h 2341"/>
              <a:gd name="T6" fmla="*/ 520 w 2618"/>
              <a:gd name="T7" fmla="*/ 2145 h 2341"/>
              <a:gd name="T8" fmla="*/ 69 w 2618"/>
              <a:gd name="T9" fmla="*/ 1365 h 2341"/>
              <a:gd name="T10" fmla="*/ 69 w 2618"/>
              <a:gd name="T11" fmla="*/ 1365 h 2341"/>
              <a:gd name="T12" fmla="*/ 69 w 2618"/>
              <a:gd name="T13" fmla="*/ 975 h 2341"/>
              <a:gd name="T14" fmla="*/ 520 w 2618"/>
              <a:gd name="T15" fmla="*/ 195 h 2341"/>
              <a:gd name="T16" fmla="*/ 520 w 2618"/>
              <a:gd name="T17" fmla="*/ 195 h 2341"/>
              <a:gd name="T18" fmla="*/ 858 w 2618"/>
              <a:gd name="T19" fmla="*/ 0 h 2341"/>
              <a:gd name="T20" fmla="*/ 1758 w 2618"/>
              <a:gd name="T21" fmla="*/ 0 h 2341"/>
              <a:gd name="T22" fmla="*/ 1758 w 2618"/>
              <a:gd name="T23" fmla="*/ 0 h 2341"/>
              <a:gd name="T24" fmla="*/ 2096 w 2618"/>
              <a:gd name="T25" fmla="*/ 195 h 2341"/>
              <a:gd name="T26" fmla="*/ 2547 w 2618"/>
              <a:gd name="T27" fmla="*/ 975 h 2341"/>
              <a:gd name="T28" fmla="*/ 2547 w 2618"/>
              <a:gd name="T29" fmla="*/ 975 h 2341"/>
              <a:gd name="T30" fmla="*/ 2547 w 2618"/>
              <a:gd name="T31" fmla="*/ 1365 h 2341"/>
              <a:gd name="T32" fmla="*/ 2096 w 2618"/>
              <a:gd name="T33" fmla="*/ 2145 h 2341"/>
              <a:gd name="T34" fmla="*/ 2096 w 2618"/>
              <a:gd name="T35" fmla="*/ 2145 h 2341"/>
              <a:gd name="T36" fmla="*/ 1758 w 2618"/>
              <a:gd name="T37" fmla="*/ 2340 h 2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18" h="2341">
                <a:moveTo>
                  <a:pt x="1758" y="2340"/>
                </a:moveTo>
                <a:lnTo>
                  <a:pt x="858" y="2340"/>
                </a:lnTo>
                <a:lnTo>
                  <a:pt x="858" y="2340"/>
                </a:lnTo>
                <a:cubicBezTo>
                  <a:pt x="718" y="2340"/>
                  <a:pt x="590" y="2266"/>
                  <a:pt x="520" y="2145"/>
                </a:cubicBezTo>
                <a:lnTo>
                  <a:pt x="69" y="1365"/>
                </a:lnTo>
                <a:lnTo>
                  <a:pt x="69" y="1365"/>
                </a:lnTo>
                <a:cubicBezTo>
                  <a:pt x="0" y="1244"/>
                  <a:pt x="0" y="1096"/>
                  <a:pt x="69" y="975"/>
                </a:cubicBezTo>
                <a:lnTo>
                  <a:pt x="520" y="195"/>
                </a:lnTo>
                <a:lnTo>
                  <a:pt x="520" y="195"/>
                </a:lnTo>
                <a:cubicBezTo>
                  <a:pt x="590" y="74"/>
                  <a:pt x="718" y="0"/>
                  <a:pt x="858" y="0"/>
                </a:cubicBezTo>
                <a:lnTo>
                  <a:pt x="1758" y="0"/>
                </a:lnTo>
                <a:lnTo>
                  <a:pt x="1758" y="0"/>
                </a:lnTo>
                <a:cubicBezTo>
                  <a:pt x="1898" y="0"/>
                  <a:pt x="2026" y="74"/>
                  <a:pt x="2096" y="195"/>
                </a:cubicBezTo>
                <a:lnTo>
                  <a:pt x="2547" y="975"/>
                </a:lnTo>
                <a:lnTo>
                  <a:pt x="2547" y="975"/>
                </a:lnTo>
                <a:cubicBezTo>
                  <a:pt x="2617" y="1096"/>
                  <a:pt x="2617" y="1244"/>
                  <a:pt x="2547" y="1365"/>
                </a:cubicBezTo>
                <a:lnTo>
                  <a:pt x="2096" y="2145"/>
                </a:lnTo>
                <a:lnTo>
                  <a:pt x="2096" y="2145"/>
                </a:lnTo>
                <a:cubicBezTo>
                  <a:pt x="2026" y="2266"/>
                  <a:pt x="1898" y="2340"/>
                  <a:pt x="1758" y="2340"/>
                </a:cubicBezTo>
              </a:path>
            </a:pathLst>
          </a:custGeom>
          <a:solidFill>
            <a:schemeClr val="accent5"/>
          </a:solidFill>
          <a:ln>
            <a:noFill/>
          </a:ln>
          <a:effectLst/>
        </p:spPr>
        <p:txBody>
          <a:bodyPr wrap="none" anchor="ctr"/>
          <a:lstStyle/>
          <a:p>
            <a:endParaRPr lang="en-US" dirty="0">
              <a:latin typeface="Poppins" pitchFamily="2" charset="77"/>
            </a:endParaRPr>
          </a:p>
        </p:txBody>
      </p:sp>
      <p:sp>
        <p:nvSpPr>
          <p:cNvPr id="4" name="TextBox 3">
            <a:extLst>
              <a:ext uri="{FF2B5EF4-FFF2-40B4-BE49-F238E27FC236}">
                <a16:creationId xmlns:a16="http://schemas.microsoft.com/office/drawing/2014/main" id="{65FD8B47-552C-EB43-9B3E-B4F2836AE8F8}"/>
              </a:ext>
            </a:extLst>
          </p:cNvPr>
          <p:cNvSpPr txBox="1"/>
          <p:nvPr/>
        </p:nvSpPr>
        <p:spPr>
          <a:xfrm>
            <a:off x="762001" y="-24364"/>
            <a:ext cx="10668000" cy="1015663"/>
          </a:xfrm>
          <a:prstGeom prst="rect">
            <a:avLst/>
          </a:prstGeom>
          <a:noFill/>
        </p:spPr>
        <p:txBody>
          <a:bodyPr wrap="square" rtlCol="0" anchor="b">
            <a:spAutoFit/>
          </a:bodyPr>
          <a:lstStyle/>
          <a:p>
            <a:pPr algn="ctr"/>
            <a:r>
              <a:rPr lang="en-US" sz="6000" b="1" dirty="0">
                <a:solidFill>
                  <a:prstClr val="black"/>
                </a:solidFill>
                <a:latin typeface="Arial"/>
                <a:cs typeface="Arial" pitchFamily="34" charset="0"/>
              </a:rPr>
              <a:t>Success</a:t>
            </a:r>
            <a:r>
              <a:rPr lang="en-US" sz="3700" b="1" spc="-145" dirty="0">
                <a:solidFill>
                  <a:schemeClr val="tx2"/>
                </a:solidFill>
                <a:latin typeface="Poppins" pitchFamily="2" charset="77"/>
                <a:cs typeface="Poppins" pitchFamily="2" charset="77"/>
              </a:rPr>
              <a:t> </a:t>
            </a:r>
            <a:r>
              <a:rPr lang="en-US" sz="6000" b="1" dirty="0">
                <a:solidFill>
                  <a:prstClr val="black"/>
                </a:solidFill>
                <a:latin typeface="Arial"/>
                <a:cs typeface="Arial" pitchFamily="34" charset="0"/>
              </a:rPr>
              <a:t>Factors</a:t>
            </a:r>
          </a:p>
        </p:txBody>
      </p:sp>
      <p:sp>
        <p:nvSpPr>
          <p:cNvPr id="6" name="TextBox 5">
            <a:extLst>
              <a:ext uri="{FF2B5EF4-FFF2-40B4-BE49-F238E27FC236}">
                <a16:creationId xmlns:a16="http://schemas.microsoft.com/office/drawing/2014/main" id="{20B30C17-2AA1-6A46-815E-3906AAB518DE}"/>
              </a:ext>
            </a:extLst>
          </p:cNvPr>
          <p:cNvSpPr txBox="1"/>
          <p:nvPr/>
        </p:nvSpPr>
        <p:spPr>
          <a:xfrm>
            <a:off x="5832738" y="1404901"/>
            <a:ext cx="5675716" cy="353943"/>
          </a:xfrm>
          <a:prstGeom prst="rect">
            <a:avLst/>
          </a:prstGeom>
          <a:noFill/>
        </p:spPr>
        <p:txBody>
          <a:bodyPr wrap="square" rtlCol="0" anchor="b">
            <a:spAutoFit/>
          </a:bodyPr>
          <a:lstStyle/>
          <a:p>
            <a:r>
              <a:rPr lang="en-US" sz="1700" b="1" spc="-15" dirty="0">
                <a:solidFill>
                  <a:schemeClr val="accent1"/>
                </a:solidFill>
                <a:latin typeface="Poppins" pitchFamily="2" charset="77"/>
                <a:cs typeface="Poppins" pitchFamily="2" charset="77"/>
              </a:rPr>
              <a:t>Clarity</a:t>
            </a:r>
          </a:p>
        </p:txBody>
      </p:sp>
      <p:sp>
        <p:nvSpPr>
          <p:cNvPr id="7" name="TextBox 6">
            <a:extLst>
              <a:ext uri="{FF2B5EF4-FFF2-40B4-BE49-F238E27FC236}">
                <a16:creationId xmlns:a16="http://schemas.microsoft.com/office/drawing/2014/main" id="{E25289BB-94F8-DF47-8F36-57831CB286AA}"/>
              </a:ext>
            </a:extLst>
          </p:cNvPr>
          <p:cNvSpPr txBox="1"/>
          <p:nvPr/>
        </p:nvSpPr>
        <p:spPr>
          <a:xfrm>
            <a:off x="5832736" y="1740927"/>
            <a:ext cx="5675717" cy="536942"/>
          </a:xfrm>
          <a:prstGeom prst="rect">
            <a:avLst/>
          </a:prstGeom>
          <a:noFill/>
        </p:spPr>
        <p:txBody>
          <a:bodyPr wrap="square" rtlCol="0">
            <a:spAutoFit/>
          </a:bodyPr>
          <a:lstStyle/>
          <a:p>
            <a:pPr algn="just">
              <a:lnSpc>
                <a:spcPts val="1800"/>
              </a:lnSpc>
            </a:pPr>
            <a:r>
              <a:rPr lang="en-US" sz="1200" spc="-10" dirty="0">
                <a:latin typeface="Poppins" pitchFamily="2" charset="77"/>
                <a:cs typeface="Poppins" pitchFamily="2" charset="77"/>
              </a:rPr>
              <a:t>There should be no ambiguity about what products are covered, who the producers are and what are their responsibilities. The objectives and targets should also be clear.</a:t>
            </a:r>
          </a:p>
        </p:txBody>
      </p:sp>
      <p:sp>
        <p:nvSpPr>
          <p:cNvPr id="8" name="TextBox 7">
            <a:extLst>
              <a:ext uri="{FF2B5EF4-FFF2-40B4-BE49-F238E27FC236}">
                <a16:creationId xmlns:a16="http://schemas.microsoft.com/office/drawing/2014/main" id="{CB534C75-CAF9-854B-B450-95CCC2618AF7}"/>
              </a:ext>
            </a:extLst>
          </p:cNvPr>
          <p:cNvSpPr txBox="1"/>
          <p:nvPr/>
        </p:nvSpPr>
        <p:spPr>
          <a:xfrm>
            <a:off x="5822106" y="2424419"/>
            <a:ext cx="5675716" cy="353943"/>
          </a:xfrm>
          <a:prstGeom prst="rect">
            <a:avLst/>
          </a:prstGeom>
          <a:noFill/>
        </p:spPr>
        <p:txBody>
          <a:bodyPr wrap="square" rtlCol="0" anchor="b">
            <a:spAutoFit/>
          </a:bodyPr>
          <a:lstStyle/>
          <a:p>
            <a:r>
              <a:rPr lang="en-US" sz="1700" b="1" spc="-15" dirty="0">
                <a:solidFill>
                  <a:schemeClr val="accent2"/>
                </a:solidFill>
                <a:latin typeface="Poppins" pitchFamily="2" charset="77"/>
                <a:cs typeface="Poppins" pitchFamily="2" charset="77"/>
              </a:rPr>
              <a:t>Capacity</a:t>
            </a:r>
          </a:p>
        </p:txBody>
      </p:sp>
      <p:sp>
        <p:nvSpPr>
          <p:cNvPr id="9" name="TextBox 8">
            <a:extLst>
              <a:ext uri="{FF2B5EF4-FFF2-40B4-BE49-F238E27FC236}">
                <a16:creationId xmlns:a16="http://schemas.microsoft.com/office/drawing/2014/main" id="{2261E166-502F-584D-87A0-C95162B0DF19}"/>
              </a:ext>
            </a:extLst>
          </p:cNvPr>
          <p:cNvSpPr txBox="1"/>
          <p:nvPr/>
        </p:nvSpPr>
        <p:spPr>
          <a:xfrm>
            <a:off x="5852046" y="2754832"/>
            <a:ext cx="5675717" cy="536942"/>
          </a:xfrm>
          <a:prstGeom prst="rect">
            <a:avLst/>
          </a:prstGeom>
          <a:noFill/>
        </p:spPr>
        <p:txBody>
          <a:bodyPr wrap="square" rtlCol="0">
            <a:spAutoFit/>
          </a:bodyPr>
          <a:lstStyle/>
          <a:p>
            <a:pPr algn="just">
              <a:lnSpc>
                <a:spcPts val="1800"/>
              </a:lnSpc>
            </a:pPr>
            <a:r>
              <a:rPr lang="en-US" sz="1200" spc="-10" dirty="0">
                <a:latin typeface="Poppins" pitchFamily="2" charset="77"/>
                <a:cs typeface="Poppins" pitchFamily="2" charset="77"/>
              </a:rPr>
              <a:t>Investment in capacity to operate the EPR system. This includes human resources, IT systems and establishment of standards.</a:t>
            </a:r>
          </a:p>
        </p:txBody>
      </p:sp>
      <p:sp>
        <p:nvSpPr>
          <p:cNvPr id="10" name="TextBox 9">
            <a:extLst>
              <a:ext uri="{FF2B5EF4-FFF2-40B4-BE49-F238E27FC236}">
                <a16:creationId xmlns:a16="http://schemas.microsoft.com/office/drawing/2014/main" id="{108A546B-24FC-2441-9065-85B8E1A9BB80}"/>
              </a:ext>
            </a:extLst>
          </p:cNvPr>
          <p:cNvSpPr txBox="1"/>
          <p:nvPr/>
        </p:nvSpPr>
        <p:spPr>
          <a:xfrm>
            <a:off x="5852047" y="3238263"/>
            <a:ext cx="5675716" cy="353943"/>
          </a:xfrm>
          <a:prstGeom prst="rect">
            <a:avLst/>
          </a:prstGeom>
          <a:noFill/>
        </p:spPr>
        <p:txBody>
          <a:bodyPr wrap="square" rtlCol="0" anchor="b">
            <a:spAutoFit/>
          </a:bodyPr>
          <a:lstStyle/>
          <a:p>
            <a:r>
              <a:rPr lang="en-US" sz="1700" b="1" spc="-15" dirty="0">
                <a:solidFill>
                  <a:schemeClr val="accent3"/>
                </a:solidFill>
                <a:latin typeface="Poppins" pitchFamily="2" charset="77"/>
                <a:cs typeface="Poppins" pitchFamily="2" charset="77"/>
              </a:rPr>
              <a:t>Transparency</a:t>
            </a:r>
          </a:p>
        </p:txBody>
      </p:sp>
      <p:sp>
        <p:nvSpPr>
          <p:cNvPr id="11" name="TextBox 10">
            <a:extLst>
              <a:ext uri="{FF2B5EF4-FFF2-40B4-BE49-F238E27FC236}">
                <a16:creationId xmlns:a16="http://schemas.microsoft.com/office/drawing/2014/main" id="{73F6D99F-5759-C949-A6C3-163C29684F5F}"/>
              </a:ext>
            </a:extLst>
          </p:cNvPr>
          <p:cNvSpPr txBox="1"/>
          <p:nvPr/>
        </p:nvSpPr>
        <p:spPr>
          <a:xfrm>
            <a:off x="5852047" y="3547066"/>
            <a:ext cx="5675717" cy="536942"/>
          </a:xfrm>
          <a:prstGeom prst="rect">
            <a:avLst/>
          </a:prstGeom>
          <a:noFill/>
        </p:spPr>
        <p:txBody>
          <a:bodyPr wrap="square" rtlCol="0">
            <a:spAutoFit/>
          </a:bodyPr>
          <a:lstStyle/>
          <a:p>
            <a:pPr algn="just">
              <a:lnSpc>
                <a:spcPts val="1800"/>
              </a:lnSpc>
            </a:pPr>
            <a:r>
              <a:rPr lang="en-US" sz="1200" spc="-10" dirty="0">
                <a:latin typeface="Poppins" pitchFamily="2" charset="77"/>
                <a:cs typeface="Poppins" pitchFamily="2" charset="77"/>
              </a:rPr>
              <a:t>EPR funds should be earmarked for financing the system. Producers and the public should be able to know the amounts collected and how they are spent. EPR is not a tax</a:t>
            </a:r>
          </a:p>
        </p:txBody>
      </p:sp>
      <p:sp>
        <p:nvSpPr>
          <p:cNvPr id="12" name="TextBox 11">
            <a:extLst>
              <a:ext uri="{FF2B5EF4-FFF2-40B4-BE49-F238E27FC236}">
                <a16:creationId xmlns:a16="http://schemas.microsoft.com/office/drawing/2014/main" id="{481864B8-FDAD-8B4E-B2F3-2DB4E0F9F143}"/>
              </a:ext>
            </a:extLst>
          </p:cNvPr>
          <p:cNvSpPr txBox="1"/>
          <p:nvPr/>
        </p:nvSpPr>
        <p:spPr>
          <a:xfrm>
            <a:off x="5852048" y="4228865"/>
            <a:ext cx="5675716" cy="353943"/>
          </a:xfrm>
          <a:prstGeom prst="rect">
            <a:avLst/>
          </a:prstGeom>
          <a:noFill/>
        </p:spPr>
        <p:txBody>
          <a:bodyPr wrap="square" rtlCol="0" anchor="b">
            <a:spAutoFit/>
          </a:bodyPr>
          <a:lstStyle/>
          <a:p>
            <a:r>
              <a:rPr lang="en-US" sz="1700" b="1" spc="-15" dirty="0">
                <a:solidFill>
                  <a:schemeClr val="accent4"/>
                </a:solidFill>
                <a:latin typeface="Poppins" pitchFamily="2" charset="77"/>
                <a:cs typeface="Poppins" pitchFamily="2" charset="77"/>
              </a:rPr>
              <a:t>Accountability</a:t>
            </a:r>
          </a:p>
        </p:txBody>
      </p:sp>
      <p:sp>
        <p:nvSpPr>
          <p:cNvPr id="13" name="TextBox 12">
            <a:extLst>
              <a:ext uri="{FF2B5EF4-FFF2-40B4-BE49-F238E27FC236}">
                <a16:creationId xmlns:a16="http://schemas.microsoft.com/office/drawing/2014/main" id="{8EEDF6E7-74FB-A849-92AE-081728D79A81}"/>
              </a:ext>
            </a:extLst>
          </p:cNvPr>
          <p:cNvSpPr txBox="1"/>
          <p:nvPr/>
        </p:nvSpPr>
        <p:spPr>
          <a:xfrm>
            <a:off x="5852047" y="4530026"/>
            <a:ext cx="5675717" cy="536942"/>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Accountability is needed to ensure that the system is achieving its objectives. The role of the external audit as well as the EPR committee is essential.</a:t>
            </a:r>
          </a:p>
        </p:txBody>
      </p:sp>
      <p:sp>
        <p:nvSpPr>
          <p:cNvPr id="14" name="TextBox 13">
            <a:extLst>
              <a:ext uri="{FF2B5EF4-FFF2-40B4-BE49-F238E27FC236}">
                <a16:creationId xmlns:a16="http://schemas.microsoft.com/office/drawing/2014/main" id="{200EA3E1-AD65-724C-948B-1A3FE6EE5398}"/>
              </a:ext>
            </a:extLst>
          </p:cNvPr>
          <p:cNvSpPr txBox="1"/>
          <p:nvPr/>
        </p:nvSpPr>
        <p:spPr>
          <a:xfrm>
            <a:off x="5852048" y="5173045"/>
            <a:ext cx="5675716" cy="353943"/>
          </a:xfrm>
          <a:prstGeom prst="rect">
            <a:avLst/>
          </a:prstGeom>
          <a:noFill/>
        </p:spPr>
        <p:txBody>
          <a:bodyPr wrap="square" rtlCol="0" anchor="b">
            <a:spAutoFit/>
          </a:bodyPr>
          <a:lstStyle/>
          <a:p>
            <a:r>
              <a:rPr lang="en-US" sz="1700" b="1" spc="-15" dirty="0">
                <a:solidFill>
                  <a:schemeClr val="accent5"/>
                </a:solidFill>
                <a:latin typeface="Poppins" pitchFamily="2" charset="77"/>
                <a:cs typeface="Poppins" pitchFamily="2" charset="77"/>
              </a:rPr>
              <a:t>Consultation </a:t>
            </a:r>
          </a:p>
        </p:txBody>
      </p:sp>
      <p:sp>
        <p:nvSpPr>
          <p:cNvPr id="15" name="TextBox 14">
            <a:extLst>
              <a:ext uri="{FF2B5EF4-FFF2-40B4-BE49-F238E27FC236}">
                <a16:creationId xmlns:a16="http://schemas.microsoft.com/office/drawing/2014/main" id="{4F8A5030-8EE8-0341-BD96-E60F4DBCC426}"/>
              </a:ext>
            </a:extLst>
          </p:cNvPr>
          <p:cNvSpPr txBox="1"/>
          <p:nvPr/>
        </p:nvSpPr>
        <p:spPr>
          <a:xfrm>
            <a:off x="5852047" y="5484905"/>
            <a:ext cx="5675717" cy="536942"/>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Stakeholder consultation prior to the establishment of the system as well as during implementation is crucial.</a:t>
            </a:r>
          </a:p>
        </p:txBody>
      </p:sp>
      <p:sp>
        <p:nvSpPr>
          <p:cNvPr id="16" name="TextBox 15">
            <a:extLst>
              <a:ext uri="{FF2B5EF4-FFF2-40B4-BE49-F238E27FC236}">
                <a16:creationId xmlns:a16="http://schemas.microsoft.com/office/drawing/2014/main" id="{49661AF3-5A0D-B44E-9A3F-6930160A16AB}"/>
              </a:ext>
            </a:extLst>
          </p:cNvPr>
          <p:cNvSpPr txBox="1"/>
          <p:nvPr/>
        </p:nvSpPr>
        <p:spPr>
          <a:xfrm>
            <a:off x="5852048" y="5892760"/>
            <a:ext cx="5675716" cy="353943"/>
          </a:xfrm>
          <a:prstGeom prst="rect">
            <a:avLst/>
          </a:prstGeom>
          <a:noFill/>
        </p:spPr>
        <p:txBody>
          <a:bodyPr wrap="square" rtlCol="0" anchor="b">
            <a:spAutoFit/>
          </a:bodyPr>
          <a:lstStyle/>
          <a:p>
            <a:r>
              <a:rPr lang="en-US" sz="1700" b="1" spc="-15" dirty="0">
                <a:solidFill>
                  <a:schemeClr val="accent6"/>
                </a:solidFill>
                <a:latin typeface="Poppins" pitchFamily="2" charset="77"/>
                <a:cs typeface="Poppins" pitchFamily="2" charset="77"/>
              </a:rPr>
              <a:t>Awareness</a:t>
            </a:r>
          </a:p>
        </p:txBody>
      </p:sp>
      <p:sp>
        <p:nvSpPr>
          <p:cNvPr id="17" name="TextBox 16">
            <a:extLst>
              <a:ext uri="{FF2B5EF4-FFF2-40B4-BE49-F238E27FC236}">
                <a16:creationId xmlns:a16="http://schemas.microsoft.com/office/drawing/2014/main" id="{DE1C3FC7-61DA-F14F-8E97-35B2F1890C7D}"/>
              </a:ext>
            </a:extLst>
          </p:cNvPr>
          <p:cNvSpPr txBox="1"/>
          <p:nvPr/>
        </p:nvSpPr>
        <p:spPr>
          <a:xfrm>
            <a:off x="5832737" y="6138810"/>
            <a:ext cx="5675717" cy="536942"/>
          </a:xfrm>
          <a:prstGeom prst="rect">
            <a:avLst/>
          </a:prstGeom>
          <a:noFill/>
        </p:spPr>
        <p:txBody>
          <a:bodyPr wrap="square" rtlCol="0">
            <a:spAutoFit/>
          </a:bodyPr>
          <a:lstStyle/>
          <a:p>
            <a:pPr>
              <a:lnSpc>
                <a:spcPts val="1800"/>
              </a:lnSpc>
            </a:pPr>
            <a:r>
              <a:rPr lang="en-US" sz="1200" spc="-10" dirty="0">
                <a:latin typeface="Poppins" pitchFamily="2" charset="77"/>
                <a:cs typeface="Poppins" pitchFamily="2" charset="77"/>
              </a:rPr>
              <a:t>Having a well designed system will be useless if the public are not engaged and are aware of how and where to dispose of their </a:t>
            </a:r>
            <a:r>
              <a:rPr lang="en-US" sz="1200" spc="-10" dirty="0" err="1">
                <a:latin typeface="Poppins" pitchFamily="2" charset="77"/>
                <a:cs typeface="Poppins" pitchFamily="2" charset="77"/>
              </a:rPr>
              <a:t>EoL</a:t>
            </a:r>
            <a:r>
              <a:rPr lang="en-US" sz="1200" spc="-10" dirty="0">
                <a:latin typeface="Poppins" pitchFamily="2" charset="77"/>
                <a:cs typeface="Poppins" pitchFamily="2" charset="77"/>
              </a:rPr>
              <a:t> products.</a:t>
            </a:r>
          </a:p>
        </p:txBody>
      </p:sp>
      <p:sp>
        <p:nvSpPr>
          <p:cNvPr id="18" name="TextBox 17">
            <a:extLst>
              <a:ext uri="{FF2B5EF4-FFF2-40B4-BE49-F238E27FC236}">
                <a16:creationId xmlns:a16="http://schemas.microsoft.com/office/drawing/2014/main" id="{596CA450-6470-304F-B9C7-02A0E2CDFD7B}"/>
              </a:ext>
            </a:extLst>
          </p:cNvPr>
          <p:cNvSpPr txBox="1"/>
          <p:nvPr/>
        </p:nvSpPr>
        <p:spPr>
          <a:xfrm>
            <a:off x="2369385" y="2195073"/>
            <a:ext cx="1406107" cy="353943"/>
          </a:xfrm>
          <a:prstGeom prst="rect">
            <a:avLst/>
          </a:prstGeom>
          <a:noFill/>
        </p:spPr>
        <p:txBody>
          <a:bodyPr wrap="square" rtlCol="0" anchor="ctr">
            <a:spAutoFit/>
          </a:bodyPr>
          <a:lstStyle/>
          <a:p>
            <a:pPr algn="ctr"/>
            <a:r>
              <a:rPr lang="en-US" sz="1700" b="1" spc="-15" dirty="0">
                <a:solidFill>
                  <a:schemeClr val="bg1"/>
                </a:solidFill>
                <a:latin typeface="Poppins" pitchFamily="2" charset="77"/>
                <a:cs typeface="Poppins" pitchFamily="2" charset="77"/>
              </a:rPr>
              <a:t>Clarity</a:t>
            </a:r>
          </a:p>
        </p:txBody>
      </p:sp>
      <p:sp>
        <p:nvSpPr>
          <p:cNvPr id="19" name="TextBox 18">
            <a:extLst>
              <a:ext uri="{FF2B5EF4-FFF2-40B4-BE49-F238E27FC236}">
                <a16:creationId xmlns:a16="http://schemas.microsoft.com/office/drawing/2014/main" id="{5C642D65-E418-AD44-B647-4C3F5F633C17}"/>
              </a:ext>
            </a:extLst>
          </p:cNvPr>
          <p:cNvSpPr txBox="1"/>
          <p:nvPr/>
        </p:nvSpPr>
        <p:spPr>
          <a:xfrm>
            <a:off x="3879862" y="3036279"/>
            <a:ext cx="1406107" cy="353943"/>
          </a:xfrm>
          <a:prstGeom prst="rect">
            <a:avLst/>
          </a:prstGeom>
          <a:noFill/>
        </p:spPr>
        <p:txBody>
          <a:bodyPr wrap="square" rtlCol="0" anchor="ctr">
            <a:spAutoFit/>
          </a:bodyPr>
          <a:lstStyle/>
          <a:p>
            <a:pPr algn="ctr"/>
            <a:r>
              <a:rPr lang="en-US" sz="1700" b="1" spc="-15" dirty="0">
                <a:solidFill>
                  <a:schemeClr val="bg1"/>
                </a:solidFill>
                <a:latin typeface="Poppins" pitchFamily="2" charset="77"/>
                <a:cs typeface="Poppins" pitchFamily="2" charset="77"/>
              </a:rPr>
              <a:t>Capacity</a:t>
            </a:r>
          </a:p>
        </p:txBody>
      </p:sp>
      <p:sp>
        <p:nvSpPr>
          <p:cNvPr id="20" name="TextBox 19">
            <a:extLst>
              <a:ext uri="{FF2B5EF4-FFF2-40B4-BE49-F238E27FC236}">
                <a16:creationId xmlns:a16="http://schemas.microsoft.com/office/drawing/2014/main" id="{5A5B68CF-650D-E949-90D7-CAF54AB8E4FD}"/>
              </a:ext>
            </a:extLst>
          </p:cNvPr>
          <p:cNvSpPr txBox="1"/>
          <p:nvPr/>
        </p:nvSpPr>
        <p:spPr>
          <a:xfrm>
            <a:off x="2145413" y="5605719"/>
            <a:ext cx="1853328" cy="353943"/>
          </a:xfrm>
          <a:prstGeom prst="rect">
            <a:avLst/>
          </a:prstGeom>
          <a:noFill/>
        </p:spPr>
        <p:txBody>
          <a:bodyPr wrap="square" rtlCol="0" anchor="ctr">
            <a:spAutoFit/>
          </a:bodyPr>
          <a:lstStyle/>
          <a:p>
            <a:pPr algn="ctr"/>
            <a:r>
              <a:rPr lang="en-US" sz="1700" b="1" spc="-15" dirty="0">
                <a:solidFill>
                  <a:schemeClr val="bg1"/>
                </a:solidFill>
                <a:latin typeface="Poppins" pitchFamily="2" charset="77"/>
                <a:cs typeface="Poppins" pitchFamily="2" charset="77"/>
              </a:rPr>
              <a:t>Accountability</a:t>
            </a:r>
          </a:p>
        </p:txBody>
      </p:sp>
      <p:sp>
        <p:nvSpPr>
          <p:cNvPr id="21" name="TextBox 20">
            <a:extLst>
              <a:ext uri="{FF2B5EF4-FFF2-40B4-BE49-F238E27FC236}">
                <a16:creationId xmlns:a16="http://schemas.microsoft.com/office/drawing/2014/main" id="{C3E09D38-3610-DB46-BA3E-CA9D327B5EC4}"/>
              </a:ext>
            </a:extLst>
          </p:cNvPr>
          <p:cNvSpPr txBox="1"/>
          <p:nvPr/>
        </p:nvSpPr>
        <p:spPr>
          <a:xfrm>
            <a:off x="3717715" y="4762318"/>
            <a:ext cx="1730400" cy="353943"/>
          </a:xfrm>
          <a:prstGeom prst="rect">
            <a:avLst/>
          </a:prstGeom>
          <a:noFill/>
        </p:spPr>
        <p:txBody>
          <a:bodyPr wrap="square" rtlCol="0" anchor="ctr">
            <a:spAutoFit/>
          </a:bodyPr>
          <a:lstStyle/>
          <a:p>
            <a:pPr algn="ctr"/>
            <a:r>
              <a:rPr lang="en-US" sz="1700" b="1" spc="-15" dirty="0">
                <a:solidFill>
                  <a:schemeClr val="bg1"/>
                </a:solidFill>
                <a:latin typeface="Poppins" pitchFamily="2" charset="77"/>
                <a:cs typeface="Poppins" pitchFamily="2" charset="77"/>
              </a:rPr>
              <a:t>Transparency </a:t>
            </a:r>
          </a:p>
        </p:txBody>
      </p:sp>
      <p:sp>
        <p:nvSpPr>
          <p:cNvPr id="22" name="TextBox 21">
            <a:extLst>
              <a:ext uri="{FF2B5EF4-FFF2-40B4-BE49-F238E27FC236}">
                <a16:creationId xmlns:a16="http://schemas.microsoft.com/office/drawing/2014/main" id="{E64B3C06-9DD7-AC47-A734-487102B0D91F}"/>
              </a:ext>
            </a:extLst>
          </p:cNvPr>
          <p:cNvSpPr txBox="1"/>
          <p:nvPr/>
        </p:nvSpPr>
        <p:spPr>
          <a:xfrm>
            <a:off x="745772" y="4761037"/>
            <a:ext cx="1597797" cy="353943"/>
          </a:xfrm>
          <a:prstGeom prst="rect">
            <a:avLst/>
          </a:prstGeom>
          <a:noFill/>
        </p:spPr>
        <p:txBody>
          <a:bodyPr wrap="square" rtlCol="0" anchor="ctr">
            <a:spAutoFit/>
          </a:bodyPr>
          <a:lstStyle/>
          <a:p>
            <a:pPr algn="ctr"/>
            <a:r>
              <a:rPr lang="en-US" sz="1700" b="1" spc="-15" dirty="0">
                <a:solidFill>
                  <a:schemeClr val="bg1"/>
                </a:solidFill>
                <a:latin typeface="Poppins" pitchFamily="2" charset="77"/>
                <a:cs typeface="Poppins" pitchFamily="2" charset="77"/>
              </a:rPr>
              <a:t>Consultation </a:t>
            </a:r>
          </a:p>
        </p:txBody>
      </p:sp>
      <p:sp>
        <p:nvSpPr>
          <p:cNvPr id="23" name="TextBox 22">
            <a:extLst>
              <a:ext uri="{FF2B5EF4-FFF2-40B4-BE49-F238E27FC236}">
                <a16:creationId xmlns:a16="http://schemas.microsoft.com/office/drawing/2014/main" id="{AB8F9595-8124-1340-BBD0-4086FD5BBCE2}"/>
              </a:ext>
            </a:extLst>
          </p:cNvPr>
          <p:cNvSpPr txBox="1"/>
          <p:nvPr/>
        </p:nvSpPr>
        <p:spPr>
          <a:xfrm>
            <a:off x="855927" y="3038359"/>
            <a:ext cx="1406107" cy="353943"/>
          </a:xfrm>
          <a:prstGeom prst="rect">
            <a:avLst/>
          </a:prstGeom>
          <a:noFill/>
        </p:spPr>
        <p:txBody>
          <a:bodyPr wrap="square" rtlCol="0" anchor="ctr">
            <a:spAutoFit/>
          </a:bodyPr>
          <a:lstStyle/>
          <a:p>
            <a:pPr algn="ctr"/>
            <a:r>
              <a:rPr lang="en-US" sz="1700" b="1" spc="-15" dirty="0">
                <a:solidFill>
                  <a:schemeClr val="bg1"/>
                </a:solidFill>
                <a:latin typeface="Poppins" pitchFamily="2" charset="77"/>
                <a:cs typeface="Poppins" pitchFamily="2" charset="77"/>
              </a:rPr>
              <a:t>Awareness</a:t>
            </a:r>
          </a:p>
        </p:txBody>
      </p:sp>
      <p:sp>
        <p:nvSpPr>
          <p:cNvPr id="24" name="TextBox 23">
            <a:extLst>
              <a:ext uri="{FF2B5EF4-FFF2-40B4-BE49-F238E27FC236}">
                <a16:creationId xmlns:a16="http://schemas.microsoft.com/office/drawing/2014/main" id="{B69416F7-2324-6144-8F36-520BB3F8A511}"/>
              </a:ext>
            </a:extLst>
          </p:cNvPr>
          <p:cNvSpPr txBox="1"/>
          <p:nvPr/>
        </p:nvSpPr>
        <p:spPr>
          <a:xfrm>
            <a:off x="2451944" y="3761442"/>
            <a:ext cx="1240990" cy="615553"/>
          </a:xfrm>
          <a:prstGeom prst="rect">
            <a:avLst/>
          </a:prstGeom>
          <a:noFill/>
        </p:spPr>
        <p:txBody>
          <a:bodyPr wrap="square" rtlCol="0" anchor="ctr">
            <a:spAutoFit/>
          </a:bodyPr>
          <a:lstStyle/>
          <a:p>
            <a:pPr algn="ctr"/>
            <a:r>
              <a:rPr lang="en-US" sz="1700" b="1" spc="-15" dirty="0">
                <a:solidFill>
                  <a:schemeClr val="tx2"/>
                </a:solidFill>
                <a:latin typeface="Poppins" pitchFamily="2" charset="77"/>
                <a:cs typeface="Poppins" pitchFamily="2" charset="77"/>
              </a:rPr>
              <a:t>Success Factors</a:t>
            </a:r>
          </a:p>
        </p:txBody>
      </p:sp>
    </p:spTree>
    <p:extLst>
      <p:ext uri="{BB962C8B-B14F-4D97-AF65-F5344CB8AC3E}">
        <p14:creationId xmlns:p14="http://schemas.microsoft.com/office/powerpoint/2010/main" val="668917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e-wa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675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244" y="428327"/>
            <a:ext cx="12221244" cy="1529329"/>
          </a:xfrm>
          <a:prstGeom prst="rect">
            <a:avLst/>
          </a:prstGeom>
          <a:solidFill>
            <a:schemeClr val="accent6">
              <a:lumMod val="50000"/>
            </a:schemeClr>
          </a:solidFill>
          <a:ln>
            <a:noFill/>
          </a:ln>
        </p:spPr>
        <p:txBody>
          <a:bodyPr wrap="square" rtlCol="0">
            <a:spAutoFit/>
          </a:bodyPr>
          <a:lstStyle/>
          <a:p>
            <a:pPr algn="ctr" defTabSz="514300">
              <a:defRPr/>
            </a:pPr>
            <a:endParaRPr lang="en-US" sz="9338" dirty="0">
              <a:solidFill>
                <a:prstClr val="white"/>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221F751-3C5B-4561-AD14-8637C5B66736}"/>
              </a:ext>
            </a:extLst>
          </p:cNvPr>
          <p:cNvSpPr txBox="1"/>
          <p:nvPr/>
        </p:nvSpPr>
        <p:spPr>
          <a:xfrm>
            <a:off x="-29244" y="685159"/>
            <a:ext cx="12221244" cy="1015663"/>
          </a:xfrm>
          <a:prstGeom prst="rect">
            <a:avLst/>
          </a:prstGeom>
          <a:noFill/>
        </p:spPr>
        <p:txBody>
          <a:bodyPr wrap="square" rtlCol="0" anchor="ctr">
            <a:spAutoFit/>
          </a:bodyPr>
          <a:lstStyle/>
          <a:p>
            <a:pPr algn="ctr" defTabSz="514300" rtl="1">
              <a:defRPr/>
            </a:pPr>
            <a:r>
              <a:rPr lang="en-US" altLang="ko-KR" sz="6000" b="1" dirty="0">
                <a:solidFill>
                  <a:schemeClr val="bg1"/>
                </a:solidFill>
                <a:latin typeface="Arial"/>
                <a:cs typeface="Arial" pitchFamily="34" charset="0"/>
              </a:rPr>
              <a:t>Thank</a:t>
            </a:r>
            <a:r>
              <a:rPr lang="en-US" altLang="ko-KR" sz="5300" b="1" dirty="0">
                <a:solidFill>
                  <a:schemeClr val="bg1"/>
                </a:solidFill>
                <a:latin typeface="Sakkal Majalla" panose="02000000000000000000" pitchFamily="2" charset="-78"/>
                <a:cs typeface="Sakkal Majalla" panose="02000000000000000000" pitchFamily="2" charset="-78"/>
              </a:rPr>
              <a:t> </a:t>
            </a:r>
            <a:r>
              <a:rPr lang="en-US" altLang="ko-KR" sz="6000" b="1" dirty="0">
                <a:solidFill>
                  <a:schemeClr val="bg1"/>
                </a:solidFill>
                <a:latin typeface="Arial"/>
                <a:cs typeface="Arial" pitchFamily="34" charset="0"/>
              </a:rPr>
              <a:t>you</a:t>
            </a:r>
            <a:endParaRPr lang="ko-KR" altLang="en-US" sz="6000" b="1" dirty="0">
              <a:solidFill>
                <a:schemeClr val="bg1"/>
              </a:solidFill>
              <a:latin typeface="Arial"/>
              <a:cs typeface="Arial" pitchFamily="34" charset="0"/>
            </a:endParaRPr>
          </a:p>
        </p:txBody>
      </p:sp>
      <p:cxnSp>
        <p:nvCxnSpPr>
          <p:cNvPr id="8" name="Straight Connector 7"/>
          <p:cNvCxnSpPr/>
          <p:nvPr/>
        </p:nvCxnSpPr>
        <p:spPr>
          <a:xfrm flipV="1">
            <a:off x="-15498" y="418453"/>
            <a:ext cx="12192000" cy="15498"/>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29244" y="1967530"/>
            <a:ext cx="12192000" cy="15498"/>
          </a:xfrm>
          <a:prstGeom prst="line">
            <a:avLst/>
          </a:prstGeom>
          <a:ln w="5715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87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F9CAAC-22A8-432A-8352-27DC20104C31}"/>
              </a:ext>
            </a:extLst>
          </p:cNvPr>
          <p:cNvSpPr>
            <a:spLocks noGrp="1"/>
          </p:cNvSpPr>
          <p:nvPr>
            <p:ph idx="1"/>
          </p:nvPr>
        </p:nvSpPr>
        <p:spPr>
          <a:xfrm>
            <a:off x="838200" y="1510748"/>
            <a:ext cx="10515600" cy="5181600"/>
          </a:xfrm>
        </p:spPr>
        <p:txBody>
          <a:bodyPr>
            <a:normAutofit lnSpcReduction="10000"/>
          </a:bodyPr>
          <a:lstStyle/>
          <a:p>
            <a:r>
              <a:rPr lang="en-US" dirty="0"/>
              <a:t>E-Waste Definition &amp; categories</a:t>
            </a:r>
          </a:p>
          <a:p>
            <a:r>
              <a:rPr lang="en-US" dirty="0"/>
              <a:t>The main problem</a:t>
            </a:r>
          </a:p>
          <a:p>
            <a:r>
              <a:rPr lang="en-US" dirty="0"/>
              <a:t>Important facts</a:t>
            </a:r>
          </a:p>
          <a:p>
            <a:r>
              <a:rPr lang="en-US" dirty="0"/>
              <a:t>Economy</a:t>
            </a:r>
          </a:p>
          <a:p>
            <a:r>
              <a:rPr lang="en-US" dirty="0"/>
              <a:t>Digital transformation</a:t>
            </a:r>
          </a:p>
          <a:p>
            <a:r>
              <a:rPr lang="en-US" dirty="0"/>
              <a:t>Global statistics</a:t>
            </a:r>
          </a:p>
          <a:p>
            <a:r>
              <a:rPr lang="en-US" dirty="0"/>
              <a:t>Some statistics from the current market</a:t>
            </a:r>
          </a:p>
          <a:p>
            <a:r>
              <a:rPr lang="en-US" dirty="0"/>
              <a:t>Environmental safety</a:t>
            </a:r>
          </a:p>
          <a:p>
            <a:r>
              <a:rPr lang="en-US" dirty="0"/>
              <a:t>Product Selection Criteria</a:t>
            </a:r>
          </a:p>
          <a:p>
            <a:r>
              <a:rPr lang="en-US" dirty="0"/>
              <a:t>Electronic Waste lifecycle </a:t>
            </a:r>
          </a:p>
          <a:p>
            <a:r>
              <a:rPr lang="en-US" dirty="0"/>
              <a:t>Success factors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5" name="Rectangle 4">
            <a:extLst>
              <a:ext uri="{FF2B5EF4-FFF2-40B4-BE49-F238E27FC236}">
                <a16:creationId xmlns:a16="http://schemas.microsoft.com/office/drawing/2014/main" id="{42E7C9DD-3B1F-45F1-8F7D-DF2FFA11579C}"/>
              </a:ext>
            </a:extLst>
          </p:cNvPr>
          <p:cNvSpPr/>
          <p:nvPr/>
        </p:nvSpPr>
        <p:spPr>
          <a:xfrm>
            <a:off x="0" y="0"/>
            <a:ext cx="12192000" cy="1099930"/>
          </a:xfrm>
          <a:prstGeom prst="rect">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1"/>
          <a:lstStyle/>
          <a:p>
            <a:pPr defTabSz="914286"/>
            <a:r>
              <a:rPr lang="en-US" sz="6000" b="1" dirty="0">
                <a:solidFill>
                  <a:prstClr val="black"/>
                </a:solidFill>
                <a:latin typeface="Arial"/>
                <a:cs typeface="Arial" pitchFamily="34" charset="0"/>
              </a:rPr>
              <a:t>Outline</a:t>
            </a:r>
          </a:p>
        </p:txBody>
      </p:sp>
    </p:spTree>
    <p:extLst>
      <p:ext uri="{BB962C8B-B14F-4D97-AF65-F5344CB8AC3E}">
        <p14:creationId xmlns:p14="http://schemas.microsoft.com/office/powerpoint/2010/main" val="2287962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0"/>
          </p:nvPr>
        </p:nvSpPr>
        <p:spPr>
          <a:xfrm>
            <a:off x="208567" y="78795"/>
            <a:ext cx="11709832" cy="724247"/>
          </a:xfrm>
          <a:prstGeom prst="rect">
            <a:avLst/>
          </a:prstGeom>
        </p:spPr>
        <p:txBody>
          <a:bodyPr>
            <a:noAutofit/>
          </a:bodyPr>
          <a:lstStyle/>
          <a:p>
            <a:r>
              <a:rPr lang="en-US" b="1" dirty="0">
                <a:solidFill>
                  <a:prstClr val="black"/>
                </a:solidFill>
                <a:latin typeface="Arial"/>
              </a:rPr>
              <a:t>E-Waste Definition and Categories </a:t>
            </a:r>
          </a:p>
        </p:txBody>
      </p:sp>
      <p:sp>
        <p:nvSpPr>
          <p:cNvPr id="9" name="Rounded Rectangle 8">
            <a:extLst>
              <a:ext uri="{FF2B5EF4-FFF2-40B4-BE49-F238E27FC236}">
                <a16:creationId xmlns:a16="http://schemas.microsoft.com/office/drawing/2014/main" id="{BB93AC16-A738-412D-A884-4D67C937603F}"/>
              </a:ext>
            </a:extLst>
          </p:cNvPr>
          <p:cNvSpPr/>
          <p:nvPr/>
        </p:nvSpPr>
        <p:spPr>
          <a:xfrm rot="18900000">
            <a:off x="1941819" y="2261164"/>
            <a:ext cx="1008000" cy="4968000"/>
          </a:xfrm>
          <a:prstGeom prst="roundRect">
            <a:avLst>
              <a:gd name="adj" fmla="val 50000"/>
            </a:avLst>
          </a:prstGeom>
          <a:solidFill>
            <a:schemeClr val="tx1">
              <a:lumMod val="75000"/>
              <a:lumOff val="25000"/>
              <a:alpha val="3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black">
                  <a:lumMod val="65000"/>
                  <a:lumOff val="35000"/>
                </a:prstClr>
              </a:solidFill>
              <a:effectLst/>
              <a:uLnTx/>
              <a:uFillTx/>
              <a:latin typeface="Arial"/>
              <a:cs typeface="+mn-cs"/>
            </a:endParaRPr>
          </a:p>
        </p:txBody>
      </p:sp>
      <p:sp>
        <p:nvSpPr>
          <p:cNvPr id="10" name="Oval 9">
            <a:extLst>
              <a:ext uri="{FF2B5EF4-FFF2-40B4-BE49-F238E27FC236}">
                <a16:creationId xmlns:a16="http://schemas.microsoft.com/office/drawing/2014/main" id="{B0D461CE-5F1D-4C78-B7E0-B4E61BE49A0E}"/>
              </a:ext>
            </a:extLst>
          </p:cNvPr>
          <p:cNvSpPr/>
          <p:nvPr/>
        </p:nvSpPr>
        <p:spPr>
          <a:xfrm>
            <a:off x="1518293" y="3693688"/>
            <a:ext cx="1912524" cy="2222937"/>
          </a:xfrm>
          <a:prstGeom prst="ellipse">
            <a:avLst/>
          </a:prstGeom>
          <a:solidFill>
            <a:schemeClr val="tx1">
              <a:lumMod val="75000"/>
              <a:lumOff val="25000"/>
              <a:alpha val="3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black">
                  <a:lumMod val="65000"/>
                  <a:lumOff val="35000"/>
                </a:prstClr>
              </a:solidFill>
              <a:effectLst/>
              <a:uLnTx/>
              <a:uFillTx/>
              <a:latin typeface="Arial"/>
              <a:cs typeface="+mn-cs"/>
            </a:endParaRPr>
          </a:p>
        </p:txBody>
      </p:sp>
      <p:cxnSp>
        <p:nvCxnSpPr>
          <p:cNvPr id="11" name="Straight Arrow Connector 10">
            <a:extLst>
              <a:ext uri="{FF2B5EF4-FFF2-40B4-BE49-F238E27FC236}">
                <a16:creationId xmlns:a16="http://schemas.microsoft.com/office/drawing/2014/main" id="{1D047957-7482-43A8-B0BF-E1C52F51BC9B}"/>
              </a:ext>
            </a:extLst>
          </p:cNvPr>
          <p:cNvCxnSpPr/>
          <p:nvPr/>
        </p:nvCxnSpPr>
        <p:spPr>
          <a:xfrm>
            <a:off x="1487641" y="3780342"/>
            <a:ext cx="1944000" cy="1944000"/>
          </a:xfrm>
          <a:prstGeom prst="straightConnector1">
            <a:avLst/>
          </a:prstGeom>
          <a:ln w="25400">
            <a:solidFill>
              <a:schemeClr val="tx1">
                <a:lumMod val="75000"/>
                <a:lumOff val="2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A9F72C1-259E-48B6-8D75-A089C4B2DDC7}"/>
              </a:ext>
            </a:extLst>
          </p:cNvPr>
          <p:cNvSpPr/>
          <p:nvPr/>
        </p:nvSpPr>
        <p:spPr>
          <a:xfrm>
            <a:off x="1763488" y="4049677"/>
            <a:ext cx="1404000" cy="1404000"/>
          </a:xfrm>
          <a:prstGeom prst="ellipse">
            <a:avLst/>
          </a:prstGeom>
          <a:solidFill>
            <a:schemeClr val="tx1">
              <a:lumMod val="75000"/>
              <a:lumOff val="25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1200" cap="none" spc="0" normalizeH="0" baseline="0" noProof="0" dirty="0">
              <a:ln>
                <a:noFill/>
              </a:ln>
              <a:solidFill>
                <a:prstClr val="black">
                  <a:lumMod val="65000"/>
                  <a:lumOff val="35000"/>
                </a:prstClr>
              </a:solidFill>
              <a:effectLst/>
              <a:uLnTx/>
              <a:uFillTx/>
              <a:latin typeface="Arial"/>
              <a:cs typeface="+mn-cs"/>
            </a:endParaRPr>
          </a:p>
        </p:txBody>
      </p:sp>
      <p:sp>
        <p:nvSpPr>
          <p:cNvPr id="20" name="TextBox 19">
            <a:extLst>
              <a:ext uri="{FF2B5EF4-FFF2-40B4-BE49-F238E27FC236}">
                <a16:creationId xmlns:a16="http://schemas.microsoft.com/office/drawing/2014/main" id="{E2908F7C-EBA5-4131-8A45-D5CEDE62A7A6}"/>
              </a:ext>
            </a:extLst>
          </p:cNvPr>
          <p:cNvSpPr txBox="1"/>
          <p:nvPr/>
        </p:nvSpPr>
        <p:spPr>
          <a:xfrm>
            <a:off x="208567" y="1736718"/>
            <a:ext cx="3898521" cy="830997"/>
          </a:xfrm>
          <a:prstGeom prst="rect">
            <a:avLst/>
          </a:prstGeom>
          <a:noFill/>
          <a:ln>
            <a:solidFill>
              <a:schemeClr val="accent2"/>
            </a:solidFill>
          </a:ln>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cs typeface="+mn-cs"/>
              </a:rPr>
              <a:t>According to the OECD, e-waste is ‘‘any appliance using an electric power supply that has reached its end-of life’’.</a:t>
            </a:r>
            <a:endParaRPr kumimoji="0" lang="en-US" altLang="ko-KR" sz="16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28" name="Oval 27">
            <a:extLst>
              <a:ext uri="{FF2B5EF4-FFF2-40B4-BE49-F238E27FC236}">
                <a16:creationId xmlns:a16="http://schemas.microsoft.com/office/drawing/2014/main" id="{9C5AB78D-66CC-48C6-8715-BAB5D0904F97}"/>
              </a:ext>
            </a:extLst>
          </p:cNvPr>
          <p:cNvSpPr/>
          <p:nvPr/>
        </p:nvSpPr>
        <p:spPr>
          <a:xfrm>
            <a:off x="615077" y="2919107"/>
            <a:ext cx="828000" cy="828000"/>
          </a:xfrm>
          <a:prstGeom prst="ellipse">
            <a:avLst/>
          </a:prstGeom>
          <a:solidFill>
            <a:schemeClr val="accent2"/>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29" name="Oval 28">
            <a:extLst>
              <a:ext uri="{FF2B5EF4-FFF2-40B4-BE49-F238E27FC236}">
                <a16:creationId xmlns:a16="http://schemas.microsoft.com/office/drawing/2014/main" id="{549CD4A5-F9C5-4D00-ABE4-FD1326646B44}"/>
              </a:ext>
            </a:extLst>
          </p:cNvPr>
          <p:cNvSpPr/>
          <p:nvPr/>
        </p:nvSpPr>
        <p:spPr>
          <a:xfrm>
            <a:off x="3433666" y="5743156"/>
            <a:ext cx="828000" cy="810708"/>
          </a:xfrm>
          <a:prstGeom prst="ellipse">
            <a:avLst/>
          </a:prstGeom>
          <a:solidFill>
            <a:schemeClr val="accent4"/>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32" name="TextBox 31">
            <a:extLst>
              <a:ext uri="{FF2B5EF4-FFF2-40B4-BE49-F238E27FC236}">
                <a16:creationId xmlns:a16="http://schemas.microsoft.com/office/drawing/2014/main" id="{0C0B13C8-62BC-4282-9907-DABBE172BD49}"/>
              </a:ext>
            </a:extLst>
          </p:cNvPr>
          <p:cNvSpPr txBox="1"/>
          <p:nvPr/>
        </p:nvSpPr>
        <p:spPr>
          <a:xfrm>
            <a:off x="641425" y="2968297"/>
            <a:ext cx="825800" cy="707886"/>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Arial"/>
                <a:cs typeface="Arial" pitchFamily="34" charset="0"/>
              </a:rPr>
              <a:t>D</a:t>
            </a:r>
            <a:endParaRPr kumimoji="0" lang="ko-KR" altLang="en-US" sz="40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33" name="TextBox 32">
            <a:extLst>
              <a:ext uri="{FF2B5EF4-FFF2-40B4-BE49-F238E27FC236}">
                <a16:creationId xmlns:a16="http://schemas.microsoft.com/office/drawing/2014/main" id="{427729EE-19D0-47BD-85C1-9340C7332682}"/>
              </a:ext>
            </a:extLst>
          </p:cNvPr>
          <p:cNvSpPr txBox="1"/>
          <p:nvPr/>
        </p:nvSpPr>
        <p:spPr>
          <a:xfrm>
            <a:off x="3447728" y="5841381"/>
            <a:ext cx="825800" cy="707886"/>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Arial"/>
                <a:cs typeface="Arial" pitchFamily="34" charset="0"/>
              </a:rPr>
              <a:t>C</a:t>
            </a:r>
            <a:endParaRPr kumimoji="0" lang="ko-KR" altLang="en-US" sz="40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46" name="TextBox 45">
            <a:extLst>
              <a:ext uri="{FF2B5EF4-FFF2-40B4-BE49-F238E27FC236}">
                <a16:creationId xmlns:a16="http://schemas.microsoft.com/office/drawing/2014/main" id="{6BEEEB66-0819-4EF7-B983-0AFE673F7D27}"/>
              </a:ext>
            </a:extLst>
          </p:cNvPr>
          <p:cNvSpPr txBox="1"/>
          <p:nvPr/>
        </p:nvSpPr>
        <p:spPr>
          <a:xfrm>
            <a:off x="178363" y="1054426"/>
            <a:ext cx="1827941" cy="519351"/>
          </a:xfrm>
          <a:prstGeom prst="roundRect">
            <a:avLst>
              <a:gd name="adj" fmla="val 50000"/>
            </a:avLst>
          </a:prstGeom>
          <a:solidFill>
            <a:schemeClr val="accent2"/>
          </a:solidFill>
          <a:ln>
            <a:solidFill>
              <a:schemeClr val="accent2"/>
            </a:solidFill>
          </a:ln>
        </p:spPr>
        <p:txBody>
          <a:bodyPr wrap="square" lIns="274320"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uLnTx/>
                <a:uFillTx/>
                <a:latin typeface="Arial"/>
                <a:cs typeface="Arial" pitchFamily="34" charset="0"/>
              </a:rPr>
              <a:t>Definition</a:t>
            </a:r>
            <a:endParaRPr kumimoji="0" lang="ko-KR" altLang="en-US" sz="18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47" name="TextBox 46">
            <a:extLst>
              <a:ext uri="{FF2B5EF4-FFF2-40B4-BE49-F238E27FC236}">
                <a16:creationId xmlns:a16="http://schemas.microsoft.com/office/drawing/2014/main" id="{04AE23BF-9144-41BB-82CF-6D901195B783}"/>
              </a:ext>
            </a:extLst>
          </p:cNvPr>
          <p:cNvSpPr txBox="1"/>
          <p:nvPr/>
        </p:nvSpPr>
        <p:spPr>
          <a:xfrm>
            <a:off x="208567" y="6013999"/>
            <a:ext cx="2267233" cy="649188"/>
          </a:xfrm>
          <a:prstGeom prst="roundRect">
            <a:avLst>
              <a:gd name="adj" fmla="val 50000"/>
            </a:avLst>
          </a:prstGeom>
          <a:solidFill>
            <a:schemeClr val="accent4"/>
          </a:solidFill>
        </p:spPr>
        <p:txBody>
          <a:bodyPr wrap="square" lIns="274320" rtlCol="0" anchor="ctr">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2400" b="1" i="0" u="none" strike="noStrike" kern="1200" cap="none" spc="0" normalizeH="0" baseline="0" noProof="0" dirty="0">
                <a:ln>
                  <a:noFill/>
                </a:ln>
                <a:solidFill>
                  <a:prstClr val="white"/>
                </a:solidFill>
                <a:effectLst/>
                <a:uLnTx/>
                <a:uFillTx/>
                <a:latin typeface="Arial"/>
                <a:cs typeface="Arial" pitchFamily="34" charset="0"/>
              </a:rPr>
              <a:t>Categories</a:t>
            </a:r>
            <a:endParaRPr kumimoji="0" lang="ko-KR" altLang="en-US" sz="2400" b="1" i="0" u="none" strike="noStrike" kern="1200" cap="none" spc="0" normalizeH="0" baseline="0" noProof="0" dirty="0">
              <a:ln>
                <a:noFill/>
              </a:ln>
              <a:solidFill>
                <a:prstClr val="white"/>
              </a:solidFill>
              <a:effectLst/>
              <a:uLnTx/>
              <a:uFillTx/>
              <a:latin typeface="Arial"/>
              <a:cs typeface="Arial" pitchFamily="34" charset="0"/>
            </a:endParaRPr>
          </a:p>
        </p:txBody>
      </p:sp>
      <p:grpSp>
        <p:nvGrpSpPr>
          <p:cNvPr id="100" name="Group 99">
            <a:extLst>
              <a:ext uri="{FF2B5EF4-FFF2-40B4-BE49-F238E27FC236}">
                <a16:creationId xmlns:a16="http://schemas.microsoft.com/office/drawing/2014/main" id="{7558286B-5527-4B35-AD4F-3B7BF4A5A272}"/>
              </a:ext>
            </a:extLst>
          </p:cNvPr>
          <p:cNvGrpSpPr/>
          <p:nvPr/>
        </p:nvGrpSpPr>
        <p:grpSpPr>
          <a:xfrm flipH="1">
            <a:off x="7615407" y="1024604"/>
            <a:ext cx="3874893" cy="730023"/>
            <a:chOff x="4716014" y="1639852"/>
            <a:chExt cx="3888434" cy="729706"/>
          </a:xfrm>
        </p:grpSpPr>
        <p:sp>
          <p:nvSpPr>
            <p:cNvPr id="101" name="TextBox 100">
              <a:extLst>
                <a:ext uri="{FF2B5EF4-FFF2-40B4-BE49-F238E27FC236}">
                  <a16:creationId xmlns:a16="http://schemas.microsoft.com/office/drawing/2014/main" id="{C3AFE997-4902-4F36-8E03-42657E90924A}"/>
                </a:ext>
              </a:extLst>
            </p:cNvPr>
            <p:cNvSpPr txBox="1"/>
            <p:nvPr/>
          </p:nvSpPr>
          <p:spPr>
            <a:xfrm>
              <a:off x="4716015" y="1846565"/>
              <a:ext cx="3888433" cy="522993"/>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a:t>
              </a:r>
              <a:r>
                <a:rPr kumimoji="0" lang="en-US" sz="1400" b="0" i="0" u="none" strike="noStrike" kern="1200" cap="none" spc="0" normalizeH="0" baseline="0" noProof="0" dirty="0">
                  <a:ln>
                    <a:noFill/>
                  </a:ln>
                  <a:solidFill>
                    <a:prstClr val="black"/>
                  </a:solidFill>
                  <a:effectLst/>
                  <a:uLnTx/>
                  <a:uFillTx/>
                  <a:latin typeface="Arial"/>
                  <a:cs typeface="+mn-cs"/>
                </a:rPr>
                <a:t>refrigerators, freezers, air conditioners, heat pumps)</a:t>
              </a: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102" name="TextBox 101">
              <a:extLst>
                <a:ext uri="{FF2B5EF4-FFF2-40B4-BE49-F238E27FC236}">
                  <a16:creationId xmlns:a16="http://schemas.microsoft.com/office/drawing/2014/main" id="{D05B7BB3-476B-4EFA-8B0B-AB3B5B24BC30}"/>
                </a:ext>
              </a:extLst>
            </p:cNvPr>
            <p:cNvSpPr txBox="1"/>
            <p:nvPr/>
          </p:nvSpPr>
          <p:spPr>
            <a:xfrm>
              <a:off x="4716014" y="1639852"/>
              <a:ext cx="3888433" cy="307643"/>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a:cs typeface="+mn-cs"/>
                </a:rPr>
                <a:t>Temperature Exchange Equipment</a:t>
              </a:r>
              <a:endParaRPr kumimoji="0" lang="ko-KR" altLang="en-US" sz="1400" b="1" i="0" u="none" strike="noStrike" kern="1200" cap="none" spc="0" normalizeH="0" baseline="0" noProof="0" dirty="0">
                <a:ln>
                  <a:noFill/>
                </a:ln>
                <a:solidFill>
                  <a:prstClr val="black">
                    <a:lumMod val="75000"/>
                    <a:lumOff val="25000"/>
                  </a:prstClr>
                </a:solidFill>
                <a:effectLst/>
                <a:uLnTx/>
                <a:uFillTx/>
                <a:latin typeface="Arial"/>
                <a:cs typeface="+mn-cs"/>
              </a:endParaRPr>
            </a:p>
          </p:txBody>
        </p:sp>
      </p:grpSp>
      <p:grpSp>
        <p:nvGrpSpPr>
          <p:cNvPr id="104" name="Group 103">
            <a:extLst>
              <a:ext uri="{FF2B5EF4-FFF2-40B4-BE49-F238E27FC236}">
                <a16:creationId xmlns:a16="http://schemas.microsoft.com/office/drawing/2014/main" id="{D8D1AA95-7312-45E3-9BAB-AD22F1DECD51}"/>
              </a:ext>
            </a:extLst>
          </p:cNvPr>
          <p:cNvGrpSpPr/>
          <p:nvPr/>
        </p:nvGrpSpPr>
        <p:grpSpPr>
          <a:xfrm flipH="1">
            <a:off x="6372284" y="2675412"/>
            <a:ext cx="5255187" cy="730024"/>
            <a:chOff x="4716014" y="1639851"/>
            <a:chExt cx="4094165" cy="729707"/>
          </a:xfrm>
        </p:grpSpPr>
        <p:sp>
          <p:nvSpPr>
            <p:cNvPr id="105" name="TextBox 104">
              <a:extLst>
                <a:ext uri="{FF2B5EF4-FFF2-40B4-BE49-F238E27FC236}">
                  <a16:creationId xmlns:a16="http://schemas.microsoft.com/office/drawing/2014/main" id="{E81441A5-7011-4D83-A376-C8A5081ABF37}"/>
                </a:ext>
              </a:extLst>
            </p:cNvPr>
            <p:cNvSpPr txBox="1"/>
            <p:nvPr/>
          </p:nvSpPr>
          <p:spPr>
            <a:xfrm>
              <a:off x="5174075" y="1846565"/>
              <a:ext cx="3636104" cy="522993"/>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a:t>
              </a:r>
              <a:r>
                <a:rPr kumimoji="0" lang="en-US" sz="1400" b="0" i="0" u="none" strike="noStrike" kern="1200" cap="none" spc="0" normalizeH="0" baseline="0" noProof="0" dirty="0">
                  <a:ln>
                    <a:noFill/>
                  </a:ln>
                  <a:solidFill>
                    <a:prstClr val="black"/>
                  </a:solidFill>
                  <a:effectLst/>
                  <a:uLnTx/>
                  <a:uFillTx/>
                  <a:latin typeface="Arial"/>
                  <a:cs typeface="+mn-cs"/>
                </a:rPr>
                <a:t>fluorescent lamps, high intensity discharge lamps, and LED lamps.)</a:t>
              </a: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106" name="TextBox 105">
              <a:extLst>
                <a:ext uri="{FF2B5EF4-FFF2-40B4-BE49-F238E27FC236}">
                  <a16:creationId xmlns:a16="http://schemas.microsoft.com/office/drawing/2014/main" id="{ABF536FA-07F3-43D4-8A4B-02E511A7BDE5}"/>
                </a:ext>
              </a:extLst>
            </p:cNvPr>
            <p:cNvSpPr txBox="1"/>
            <p:nvPr/>
          </p:nvSpPr>
          <p:spPr>
            <a:xfrm>
              <a:off x="4716014" y="1639851"/>
              <a:ext cx="3888433" cy="307643"/>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Arial"/>
                  <a:cs typeface="+mn-cs"/>
                </a:rPr>
                <a:t>Lamps</a:t>
              </a:r>
              <a:endParaRPr kumimoji="0" lang="ko-KR" altLang="en-US" sz="1400" b="1" i="0" u="none" strike="noStrike" kern="1200" cap="none" spc="0" normalizeH="0" baseline="0" noProof="0" dirty="0">
                <a:ln>
                  <a:noFill/>
                </a:ln>
                <a:solidFill>
                  <a:prstClr val="black"/>
                </a:solidFill>
                <a:effectLst/>
                <a:uLnTx/>
                <a:uFillTx/>
                <a:latin typeface="Arial"/>
                <a:cs typeface="+mn-cs"/>
              </a:endParaRPr>
            </a:p>
          </p:txBody>
        </p:sp>
      </p:grpSp>
      <p:grpSp>
        <p:nvGrpSpPr>
          <p:cNvPr id="108" name="Group 107">
            <a:extLst>
              <a:ext uri="{FF2B5EF4-FFF2-40B4-BE49-F238E27FC236}">
                <a16:creationId xmlns:a16="http://schemas.microsoft.com/office/drawing/2014/main" id="{66E82848-E953-43E9-B41C-AB3AF8D57E71}"/>
              </a:ext>
            </a:extLst>
          </p:cNvPr>
          <p:cNvGrpSpPr/>
          <p:nvPr/>
        </p:nvGrpSpPr>
        <p:grpSpPr>
          <a:xfrm flipH="1">
            <a:off x="5544285" y="4605319"/>
            <a:ext cx="6770406" cy="1396179"/>
            <a:chOff x="4716015" y="1718429"/>
            <a:chExt cx="4135741" cy="1395571"/>
          </a:xfrm>
        </p:grpSpPr>
        <p:sp>
          <p:nvSpPr>
            <p:cNvPr id="109" name="TextBox 108">
              <a:extLst>
                <a:ext uri="{FF2B5EF4-FFF2-40B4-BE49-F238E27FC236}">
                  <a16:creationId xmlns:a16="http://schemas.microsoft.com/office/drawing/2014/main" id="{534881C3-911F-441A-8CDE-1DE53AF12B3D}"/>
                </a:ext>
              </a:extLst>
            </p:cNvPr>
            <p:cNvSpPr txBox="1"/>
            <p:nvPr/>
          </p:nvSpPr>
          <p:spPr>
            <a:xfrm>
              <a:off x="5494964" y="1944958"/>
              <a:ext cx="3356792" cy="1169042"/>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a:t>
              </a:r>
              <a:r>
                <a:rPr kumimoji="0" lang="en-US" sz="1400" b="0" i="0" u="none" strike="noStrike" kern="1200" cap="none" spc="0" normalizeH="0" baseline="0" noProof="0" dirty="0">
                  <a:ln>
                    <a:noFill/>
                  </a:ln>
                  <a:solidFill>
                    <a:prstClr val="black"/>
                  </a:solidFill>
                  <a:effectLst/>
                  <a:uLnTx/>
                  <a:uFillTx/>
                  <a:latin typeface="Arial"/>
                  <a:cs typeface="+mn-cs"/>
                </a:rPr>
                <a:t>vacuum cleaners, microwaves, ventilation equipment, toasters, electric kettles, electric shavers, scales, calculators, radio sets, video cameras, electrical and electronic toys, small electrical and electronic tools, small medical devices, small monitoring and control instruments.)</a:t>
              </a: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110" name="TextBox 109">
              <a:extLst>
                <a:ext uri="{FF2B5EF4-FFF2-40B4-BE49-F238E27FC236}">
                  <a16:creationId xmlns:a16="http://schemas.microsoft.com/office/drawing/2014/main" id="{FF5DE792-2DAC-4024-9B67-8954E60A0994}"/>
                </a:ext>
              </a:extLst>
            </p:cNvPr>
            <p:cNvSpPr txBox="1"/>
            <p:nvPr/>
          </p:nvSpPr>
          <p:spPr>
            <a:xfrm>
              <a:off x="4716015" y="1718429"/>
              <a:ext cx="3888433" cy="307643"/>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Arial"/>
                  <a:cs typeface="+mn-cs"/>
                </a:rPr>
                <a:t>Small</a:t>
              </a:r>
              <a:r>
                <a:rPr kumimoji="0" lang="en-US" altLang="ko-KR" sz="14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 </a:t>
              </a:r>
              <a:r>
                <a:rPr kumimoji="0" lang="en-US" altLang="ko-KR" sz="1400" b="1" i="0" u="none" strike="noStrike" kern="1200" cap="none" spc="0" normalizeH="0" baseline="0" noProof="0" dirty="0">
                  <a:ln>
                    <a:noFill/>
                  </a:ln>
                  <a:solidFill>
                    <a:prstClr val="black"/>
                  </a:solidFill>
                  <a:effectLst/>
                  <a:uLnTx/>
                  <a:uFillTx/>
                  <a:latin typeface="Arial"/>
                  <a:cs typeface="+mn-cs"/>
                </a:rPr>
                <a:t>Equipment</a:t>
              </a:r>
              <a:endParaRPr kumimoji="0" lang="ko-KR" altLang="en-US" sz="1400" b="1" i="0" u="none" strike="noStrike" kern="1200" cap="none" spc="0" normalizeH="0" baseline="0" noProof="0" dirty="0">
                <a:ln>
                  <a:noFill/>
                </a:ln>
                <a:solidFill>
                  <a:prstClr val="black"/>
                </a:solidFill>
                <a:effectLst/>
                <a:uLnTx/>
                <a:uFillTx/>
                <a:latin typeface="Arial"/>
                <a:cs typeface="+mn-cs"/>
              </a:endParaRPr>
            </a:p>
          </p:txBody>
        </p:sp>
      </p:grpSp>
      <p:grpSp>
        <p:nvGrpSpPr>
          <p:cNvPr id="112" name="Group 111">
            <a:extLst>
              <a:ext uri="{FF2B5EF4-FFF2-40B4-BE49-F238E27FC236}">
                <a16:creationId xmlns:a16="http://schemas.microsoft.com/office/drawing/2014/main" id="{40DE418A-BE67-47E6-B938-DB1AF1EA6305}"/>
              </a:ext>
            </a:extLst>
          </p:cNvPr>
          <p:cNvGrpSpPr/>
          <p:nvPr/>
        </p:nvGrpSpPr>
        <p:grpSpPr>
          <a:xfrm flipH="1">
            <a:off x="7142245" y="1769293"/>
            <a:ext cx="3897271" cy="730024"/>
            <a:chOff x="4716014" y="1639851"/>
            <a:chExt cx="3888434" cy="729707"/>
          </a:xfrm>
        </p:grpSpPr>
        <p:sp>
          <p:nvSpPr>
            <p:cNvPr id="113" name="TextBox 112">
              <a:extLst>
                <a:ext uri="{FF2B5EF4-FFF2-40B4-BE49-F238E27FC236}">
                  <a16:creationId xmlns:a16="http://schemas.microsoft.com/office/drawing/2014/main" id="{CFC5EFCE-8887-4312-927C-7BC025F77D72}"/>
                </a:ext>
              </a:extLst>
            </p:cNvPr>
            <p:cNvSpPr txBox="1"/>
            <p:nvPr/>
          </p:nvSpPr>
          <p:spPr>
            <a:xfrm>
              <a:off x="4716015" y="1846565"/>
              <a:ext cx="3888433" cy="522993"/>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a:t>
              </a:r>
              <a:r>
                <a:rPr kumimoji="0" lang="en-US" sz="1400" b="0" i="0" u="none" strike="noStrike" kern="1200" cap="none" spc="0" normalizeH="0" baseline="0" noProof="0" dirty="0">
                  <a:ln>
                    <a:noFill/>
                  </a:ln>
                  <a:solidFill>
                    <a:prstClr val="black"/>
                  </a:solidFill>
                  <a:effectLst/>
                  <a:uLnTx/>
                  <a:uFillTx/>
                  <a:latin typeface="Arial"/>
                  <a:cs typeface="+mn-cs"/>
                </a:rPr>
                <a:t>televisions, monitors, laptops, notebooks, and tablets)</a:t>
              </a: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114" name="TextBox 113">
              <a:extLst>
                <a:ext uri="{FF2B5EF4-FFF2-40B4-BE49-F238E27FC236}">
                  <a16:creationId xmlns:a16="http://schemas.microsoft.com/office/drawing/2014/main" id="{7207761B-348A-4E99-AD22-F60950E443B8}"/>
                </a:ext>
              </a:extLst>
            </p:cNvPr>
            <p:cNvSpPr txBox="1"/>
            <p:nvPr/>
          </p:nvSpPr>
          <p:spPr>
            <a:xfrm>
              <a:off x="4716014" y="1639851"/>
              <a:ext cx="3888433" cy="307643"/>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Arial"/>
                  <a:cs typeface="+mn-cs"/>
                </a:rPr>
                <a:t>Screens</a:t>
              </a:r>
              <a:endParaRPr kumimoji="0" lang="ko-KR" altLang="en-US" sz="1400" b="1" i="0" u="none" strike="noStrike" kern="1200" cap="none" spc="0" normalizeH="0" baseline="0" noProof="0" dirty="0">
                <a:ln>
                  <a:noFill/>
                </a:ln>
                <a:solidFill>
                  <a:prstClr val="black"/>
                </a:solidFill>
                <a:effectLst/>
                <a:uLnTx/>
                <a:uFillTx/>
                <a:latin typeface="Arial"/>
                <a:cs typeface="+mn-cs"/>
              </a:endParaRPr>
            </a:p>
          </p:txBody>
        </p:sp>
      </p:grpSp>
      <p:grpSp>
        <p:nvGrpSpPr>
          <p:cNvPr id="116" name="Group 115">
            <a:extLst>
              <a:ext uri="{FF2B5EF4-FFF2-40B4-BE49-F238E27FC236}">
                <a16:creationId xmlns:a16="http://schemas.microsoft.com/office/drawing/2014/main" id="{643F7420-411B-4017-AB11-E0327A39854D}"/>
              </a:ext>
            </a:extLst>
          </p:cNvPr>
          <p:cNvGrpSpPr/>
          <p:nvPr/>
        </p:nvGrpSpPr>
        <p:grpSpPr>
          <a:xfrm flipH="1">
            <a:off x="5868684" y="3486816"/>
            <a:ext cx="5683601" cy="969606"/>
            <a:chOff x="4534045" y="1593067"/>
            <a:chExt cx="4119212" cy="1358893"/>
          </a:xfrm>
        </p:grpSpPr>
        <p:sp>
          <p:nvSpPr>
            <p:cNvPr id="117" name="TextBox 116">
              <a:extLst>
                <a:ext uri="{FF2B5EF4-FFF2-40B4-BE49-F238E27FC236}">
                  <a16:creationId xmlns:a16="http://schemas.microsoft.com/office/drawing/2014/main" id="{218E92E9-560F-4644-A5A8-8450CC8A59B2}"/>
                </a:ext>
              </a:extLst>
            </p:cNvPr>
            <p:cNvSpPr txBox="1"/>
            <p:nvPr/>
          </p:nvSpPr>
          <p:spPr>
            <a:xfrm>
              <a:off x="4777571" y="1916730"/>
              <a:ext cx="3875686" cy="1035230"/>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a:t>
              </a:r>
              <a:r>
                <a:rPr kumimoji="0" lang="en-US" sz="1400" b="0" i="0" u="none" strike="noStrike" kern="1200" cap="none" spc="0" normalizeH="0" baseline="0" noProof="0" dirty="0">
                  <a:ln>
                    <a:noFill/>
                  </a:ln>
                  <a:solidFill>
                    <a:prstClr val="black"/>
                  </a:solidFill>
                  <a:effectLst/>
                  <a:uLnTx/>
                  <a:uFillTx/>
                  <a:latin typeface="Arial"/>
                  <a:cs typeface="+mn-cs"/>
                </a:rPr>
                <a:t>washing machines, clothes dryers, dish-washing machines, electric stoves, large printing machines, copying equipment, and photovoltaic panels.)</a:t>
              </a: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118" name="TextBox 117">
              <a:extLst>
                <a:ext uri="{FF2B5EF4-FFF2-40B4-BE49-F238E27FC236}">
                  <a16:creationId xmlns:a16="http://schemas.microsoft.com/office/drawing/2014/main" id="{F2367A6D-04E0-4AA2-A36A-2E7DEDD21AA0}"/>
                </a:ext>
              </a:extLst>
            </p:cNvPr>
            <p:cNvSpPr txBox="1"/>
            <p:nvPr/>
          </p:nvSpPr>
          <p:spPr>
            <a:xfrm>
              <a:off x="4534045" y="1593067"/>
              <a:ext cx="3888433" cy="431346"/>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Arial"/>
                  <a:cs typeface="+mn-cs"/>
                </a:rPr>
                <a:t>Large</a:t>
              </a:r>
              <a:r>
                <a:rPr kumimoji="0" lang="en-US" altLang="ko-KR" sz="14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 </a:t>
              </a:r>
              <a:r>
                <a:rPr kumimoji="0" lang="en-US" altLang="ko-KR" sz="1400" b="1" i="0" u="none" strike="noStrike" kern="1200" cap="none" spc="0" normalizeH="0" baseline="0" noProof="0" dirty="0">
                  <a:ln>
                    <a:noFill/>
                  </a:ln>
                  <a:solidFill>
                    <a:prstClr val="black"/>
                  </a:solidFill>
                  <a:effectLst/>
                  <a:uLnTx/>
                  <a:uFillTx/>
                  <a:latin typeface="Arial"/>
                  <a:cs typeface="+mn-cs"/>
                </a:rPr>
                <a:t>Equipment</a:t>
              </a:r>
              <a:endParaRPr kumimoji="0" lang="ko-KR" altLang="en-US" sz="1400" b="1" i="0" u="none" strike="noStrike" kern="1200" cap="none" spc="0" normalizeH="0" baseline="0" noProof="0" dirty="0">
                <a:ln>
                  <a:noFill/>
                </a:ln>
                <a:solidFill>
                  <a:prstClr val="black"/>
                </a:solidFill>
                <a:effectLst/>
                <a:uLnTx/>
                <a:uFillTx/>
                <a:latin typeface="Arial"/>
                <a:cs typeface="+mn-cs"/>
              </a:endParaRPr>
            </a:p>
          </p:txBody>
        </p:sp>
      </p:grpSp>
      <p:grpSp>
        <p:nvGrpSpPr>
          <p:cNvPr id="143" name="Group 142">
            <a:extLst>
              <a:ext uri="{FF2B5EF4-FFF2-40B4-BE49-F238E27FC236}">
                <a16:creationId xmlns:a16="http://schemas.microsoft.com/office/drawing/2014/main" id="{7558286B-5527-4B35-AD4F-3B7BF4A5A272}"/>
              </a:ext>
            </a:extLst>
          </p:cNvPr>
          <p:cNvGrpSpPr/>
          <p:nvPr/>
        </p:nvGrpSpPr>
        <p:grpSpPr>
          <a:xfrm flipH="1">
            <a:off x="6113777" y="6080853"/>
            <a:ext cx="5102497" cy="730024"/>
            <a:chOff x="4306701" y="1639851"/>
            <a:chExt cx="4297747" cy="729707"/>
          </a:xfrm>
        </p:grpSpPr>
        <p:sp>
          <p:nvSpPr>
            <p:cNvPr id="144" name="TextBox 143">
              <a:extLst>
                <a:ext uri="{FF2B5EF4-FFF2-40B4-BE49-F238E27FC236}">
                  <a16:creationId xmlns:a16="http://schemas.microsoft.com/office/drawing/2014/main" id="{C3AFE997-4902-4F36-8E03-42657E90924A}"/>
                </a:ext>
              </a:extLst>
            </p:cNvPr>
            <p:cNvSpPr txBox="1"/>
            <p:nvPr/>
          </p:nvSpPr>
          <p:spPr>
            <a:xfrm>
              <a:off x="4306701" y="1846565"/>
              <a:ext cx="4297747" cy="522993"/>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a:t>
              </a:r>
              <a:r>
                <a:rPr kumimoji="0" lang="en-US" sz="1400" b="0" i="0" u="none" strike="noStrike" kern="1200" cap="none" spc="0" normalizeH="0" baseline="0" noProof="0" dirty="0">
                  <a:ln>
                    <a:noFill/>
                  </a:ln>
                  <a:solidFill>
                    <a:prstClr val="black"/>
                  </a:solidFill>
                  <a:effectLst/>
                  <a:uLnTx/>
                  <a:uFillTx/>
                  <a:latin typeface="Arial"/>
                  <a:cs typeface="+mn-cs"/>
                </a:rPr>
                <a:t>mobile phones, Global Positioning Systems (GPS), pocket calculators, routers, personal computers, printers, telephones.)</a:t>
              </a: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145" name="TextBox 144">
              <a:extLst>
                <a:ext uri="{FF2B5EF4-FFF2-40B4-BE49-F238E27FC236}">
                  <a16:creationId xmlns:a16="http://schemas.microsoft.com/office/drawing/2014/main" id="{D05B7BB3-476B-4EFA-8B0B-AB3B5B24BC30}"/>
                </a:ext>
              </a:extLst>
            </p:cNvPr>
            <p:cNvSpPr txBox="1"/>
            <p:nvPr/>
          </p:nvSpPr>
          <p:spPr>
            <a:xfrm>
              <a:off x="4716014" y="1639851"/>
              <a:ext cx="3888433" cy="307643"/>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black"/>
                  </a:solidFill>
                  <a:effectLst/>
                  <a:uLnTx/>
                  <a:uFillTx/>
                  <a:latin typeface="Arial"/>
                  <a:cs typeface="+mn-cs"/>
                </a:rPr>
                <a:t>Small</a:t>
              </a:r>
              <a:r>
                <a:rPr kumimoji="0" lang="en-US" altLang="ko-KR" sz="14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 </a:t>
              </a:r>
              <a:r>
                <a:rPr kumimoji="0" lang="en-US" altLang="ko-KR" sz="1400" b="1" i="0" u="none" strike="noStrike" kern="1200" cap="none" spc="0" normalizeH="0" baseline="0" noProof="0" dirty="0">
                  <a:ln>
                    <a:noFill/>
                  </a:ln>
                  <a:solidFill>
                    <a:prstClr val="black"/>
                  </a:solidFill>
                  <a:effectLst/>
                  <a:uLnTx/>
                  <a:uFillTx/>
                  <a:latin typeface="Arial"/>
                  <a:cs typeface="+mn-cs"/>
                </a:rPr>
                <a:t>IT</a:t>
              </a:r>
              <a:endParaRPr kumimoji="0" lang="ko-KR" altLang="en-US" sz="1400" b="1" i="0" u="none" strike="noStrike" kern="1200" cap="none" spc="0" normalizeH="0" baseline="0" noProof="0" dirty="0">
                <a:ln>
                  <a:noFill/>
                </a:ln>
                <a:solidFill>
                  <a:prstClr val="black"/>
                </a:solidFill>
                <a:effectLst/>
                <a:uLnTx/>
                <a:uFillTx/>
                <a:latin typeface="Arial"/>
                <a:cs typeface="+mn-cs"/>
              </a:endParaRPr>
            </a:p>
          </p:txBody>
        </p:sp>
      </p:grpSp>
      <p:sp>
        <p:nvSpPr>
          <p:cNvPr id="163" name="Oval 162">
            <a:extLst>
              <a:ext uri="{FF2B5EF4-FFF2-40B4-BE49-F238E27FC236}">
                <a16:creationId xmlns:a16="http://schemas.microsoft.com/office/drawing/2014/main" id="{549CD4A5-F9C5-4D00-ABE4-FD1326646B44}"/>
              </a:ext>
            </a:extLst>
          </p:cNvPr>
          <p:cNvSpPr/>
          <p:nvPr/>
        </p:nvSpPr>
        <p:spPr>
          <a:xfrm>
            <a:off x="6775829" y="851729"/>
            <a:ext cx="828000" cy="810708"/>
          </a:xfrm>
          <a:prstGeom prst="ellipse">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64" name="TextBox 163">
            <a:extLst>
              <a:ext uri="{FF2B5EF4-FFF2-40B4-BE49-F238E27FC236}">
                <a16:creationId xmlns:a16="http://schemas.microsoft.com/office/drawing/2014/main" id="{427729EE-19D0-47BD-85C1-9340C7332682}"/>
              </a:ext>
            </a:extLst>
          </p:cNvPr>
          <p:cNvSpPr txBox="1"/>
          <p:nvPr/>
        </p:nvSpPr>
        <p:spPr>
          <a:xfrm>
            <a:off x="6783818" y="924798"/>
            <a:ext cx="825800" cy="707886"/>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Arial"/>
                <a:cs typeface="Arial" pitchFamily="34" charset="0"/>
              </a:rPr>
              <a:t>1</a:t>
            </a:r>
            <a:endParaRPr kumimoji="0" lang="ko-KR" altLang="en-US" sz="40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65" name="Oval 164">
            <a:extLst>
              <a:ext uri="{FF2B5EF4-FFF2-40B4-BE49-F238E27FC236}">
                <a16:creationId xmlns:a16="http://schemas.microsoft.com/office/drawing/2014/main" id="{549CD4A5-F9C5-4D00-ABE4-FD1326646B44}"/>
              </a:ext>
            </a:extLst>
          </p:cNvPr>
          <p:cNvSpPr/>
          <p:nvPr/>
        </p:nvSpPr>
        <p:spPr>
          <a:xfrm>
            <a:off x="6145043" y="1670286"/>
            <a:ext cx="828000" cy="810708"/>
          </a:xfrm>
          <a:prstGeom prst="ellipse">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66" name="TextBox 165">
            <a:extLst>
              <a:ext uri="{FF2B5EF4-FFF2-40B4-BE49-F238E27FC236}">
                <a16:creationId xmlns:a16="http://schemas.microsoft.com/office/drawing/2014/main" id="{427729EE-19D0-47BD-85C1-9340C7332682}"/>
              </a:ext>
            </a:extLst>
          </p:cNvPr>
          <p:cNvSpPr txBox="1"/>
          <p:nvPr/>
        </p:nvSpPr>
        <p:spPr>
          <a:xfrm>
            <a:off x="6249287" y="1742570"/>
            <a:ext cx="645716" cy="707886"/>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Arial"/>
                <a:cs typeface="Arial" pitchFamily="34" charset="0"/>
              </a:rPr>
              <a:t>2</a:t>
            </a:r>
            <a:endParaRPr kumimoji="0" lang="ko-KR" altLang="en-US" sz="40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67" name="Oval 166">
            <a:extLst>
              <a:ext uri="{FF2B5EF4-FFF2-40B4-BE49-F238E27FC236}">
                <a16:creationId xmlns:a16="http://schemas.microsoft.com/office/drawing/2014/main" id="{549CD4A5-F9C5-4D00-ABE4-FD1326646B44}"/>
              </a:ext>
            </a:extLst>
          </p:cNvPr>
          <p:cNvSpPr/>
          <p:nvPr/>
        </p:nvSpPr>
        <p:spPr>
          <a:xfrm>
            <a:off x="5544286" y="2511532"/>
            <a:ext cx="828000" cy="810708"/>
          </a:xfrm>
          <a:prstGeom prst="ellipse">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68" name="TextBox 167">
            <a:extLst>
              <a:ext uri="{FF2B5EF4-FFF2-40B4-BE49-F238E27FC236}">
                <a16:creationId xmlns:a16="http://schemas.microsoft.com/office/drawing/2014/main" id="{427729EE-19D0-47BD-85C1-9340C7332682}"/>
              </a:ext>
            </a:extLst>
          </p:cNvPr>
          <p:cNvSpPr txBox="1"/>
          <p:nvPr/>
        </p:nvSpPr>
        <p:spPr>
          <a:xfrm>
            <a:off x="5546486" y="2633685"/>
            <a:ext cx="825800" cy="707886"/>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Arial"/>
                <a:cs typeface="Arial" pitchFamily="34" charset="0"/>
              </a:rPr>
              <a:t>3</a:t>
            </a:r>
            <a:endParaRPr kumimoji="0" lang="ko-KR" altLang="en-US" sz="40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69" name="Oval 168">
            <a:extLst>
              <a:ext uri="{FF2B5EF4-FFF2-40B4-BE49-F238E27FC236}">
                <a16:creationId xmlns:a16="http://schemas.microsoft.com/office/drawing/2014/main" id="{549CD4A5-F9C5-4D00-ABE4-FD1326646B44}"/>
              </a:ext>
            </a:extLst>
          </p:cNvPr>
          <p:cNvSpPr/>
          <p:nvPr/>
        </p:nvSpPr>
        <p:spPr>
          <a:xfrm>
            <a:off x="4941894" y="3399688"/>
            <a:ext cx="828000" cy="810708"/>
          </a:xfrm>
          <a:prstGeom prst="ellipse">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70" name="TextBox 169">
            <a:extLst>
              <a:ext uri="{FF2B5EF4-FFF2-40B4-BE49-F238E27FC236}">
                <a16:creationId xmlns:a16="http://schemas.microsoft.com/office/drawing/2014/main" id="{427729EE-19D0-47BD-85C1-9340C7332682}"/>
              </a:ext>
            </a:extLst>
          </p:cNvPr>
          <p:cNvSpPr txBox="1"/>
          <p:nvPr/>
        </p:nvSpPr>
        <p:spPr>
          <a:xfrm>
            <a:off x="4992390" y="3432499"/>
            <a:ext cx="825800" cy="707886"/>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Arial"/>
                <a:cs typeface="Arial" pitchFamily="34" charset="0"/>
              </a:rPr>
              <a:t>4</a:t>
            </a:r>
            <a:endParaRPr kumimoji="0" lang="ko-KR" altLang="en-US" sz="40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71" name="Oval 170">
            <a:extLst>
              <a:ext uri="{FF2B5EF4-FFF2-40B4-BE49-F238E27FC236}">
                <a16:creationId xmlns:a16="http://schemas.microsoft.com/office/drawing/2014/main" id="{549CD4A5-F9C5-4D00-ABE4-FD1326646B44}"/>
              </a:ext>
            </a:extLst>
          </p:cNvPr>
          <p:cNvSpPr/>
          <p:nvPr/>
        </p:nvSpPr>
        <p:spPr>
          <a:xfrm>
            <a:off x="4332858" y="4521231"/>
            <a:ext cx="828000" cy="801918"/>
          </a:xfrm>
          <a:prstGeom prst="ellipse">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72" name="TextBox 171">
            <a:extLst>
              <a:ext uri="{FF2B5EF4-FFF2-40B4-BE49-F238E27FC236}">
                <a16:creationId xmlns:a16="http://schemas.microsoft.com/office/drawing/2014/main" id="{427729EE-19D0-47BD-85C1-9340C7332682}"/>
              </a:ext>
            </a:extLst>
          </p:cNvPr>
          <p:cNvSpPr txBox="1"/>
          <p:nvPr/>
        </p:nvSpPr>
        <p:spPr>
          <a:xfrm>
            <a:off x="4342500" y="4610321"/>
            <a:ext cx="825800" cy="707886"/>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Arial"/>
                <a:cs typeface="Arial" pitchFamily="34" charset="0"/>
              </a:rPr>
              <a:t>5</a:t>
            </a:r>
            <a:endParaRPr kumimoji="0" lang="ko-KR" altLang="en-US" sz="4000" b="1" i="0" u="none" strike="noStrike" kern="1200" cap="none" spc="0" normalizeH="0" baseline="0" noProof="0" dirty="0">
              <a:ln>
                <a:noFill/>
              </a:ln>
              <a:solidFill>
                <a:prstClr val="white"/>
              </a:solidFill>
              <a:effectLst/>
              <a:uLnTx/>
              <a:uFillTx/>
              <a:latin typeface="Arial"/>
              <a:cs typeface="Arial" pitchFamily="34" charset="0"/>
            </a:endParaRPr>
          </a:p>
        </p:txBody>
      </p:sp>
      <p:sp>
        <p:nvSpPr>
          <p:cNvPr id="173" name="Oval 172">
            <a:extLst>
              <a:ext uri="{FF2B5EF4-FFF2-40B4-BE49-F238E27FC236}">
                <a16:creationId xmlns:a16="http://schemas.microsoft.com/office/drawing/2014/main" id="{549CD4A5-F9C5-4D00-ABE4-FD1326646B44}"/>
              </a:ext>
            </a:extLst>
          </p:cNvPr>
          <p:cNvSpPr/>
          <p:nvPr/>
        </p:nvSpPr>
        <p:spPr>
          <a:xfrm>
            <a:off x="4922216" y="6001498"/>
            <a:ext cx="828000" cy="810708"/>
          </a:xfrm>
          <a:prstGeom prst="ellipse">
            <a:avLst/>
          </a:prstGeom>
          <a:solidFill>
            <a:schemeClr val="accent4"/>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74" name="TextBox 173">
            <a:extLst>
              <a:ext uri="{FF2B5EF4-FFF2-40B4-BE49-F238E27FC236}">
                <a16:creationId xmlns:a16="http://schemas.microsoft.com/office/drawing/2014/main" id="{427729EE-19D0-47BD-85C1-9340C7332682}"/>
              </a:ext>
            </a:extLst>
          </p:cNvPr>
          <p:cNvSpPr txBox="1"/>
          <p:nvPr/>
        </p:nvSpPr>
        <p:spPr>
          <a:xfrm>
            <a:off x="4941894" y="6047387"/>
            <a:ext cx="825800" cy="707886"/>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white"/>
                </a:solidFill>
                <a:effectLst/>
                <a:uLnTx/>
                <a:uFillTx/>
                <a:latin typeface="Arial"/>
                <a:cs typeface="Arial" pitchFamily="34" charset="0"/>
              </a:rPr>
              <a:t>6</a:t>
            </a:r>
            <a:endParaRPr kumimoji="0" lang="ko-KR" altLang="en-US" sz="4000" b="1" i="0" u="none" strike="noStrike" kern="1200" cap="none" spc="0" normalizeH="0" baseline="0" noProof="0" dirty="0">
              <a:ln>
                <a:noFill/>
              </a:ln>
              <a:solidFill>
                <a:prstClr val="white"/>
              </a:solidFill>
              <a:effectLst/>
              <a:uLnTx/>
              <a:uFillTx/>
              <a:latin typeface="Arial"/>
              <a:cs typeface="Arial" pitchFamily="34" charset="0"/>
            </a:endParaRPr>
          </a:p>
        </p:txBody>
      </p:sp>
      <p:pic>
        <p:nvPicPr>
          <p:cNvPr id="1026" name="Picture 2" descr="Image result for refrigerator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4631" y="900264"/>
            <a:ext cx="836454" cy="83645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creen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299" t="16740" r="13566" b="22472"/>
          <a:stretch/>
        </p:blipFill>
        <p:spPr bwMode="auto">
          <a:xfrm flipH="1">
            <a:off x="11348501" y="1903524"/>
            <a:ext cx="708714" cy="619266"/>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p:cNvPicPr>
            <a:picLocks noChangeAspect="1"/>
          </p:cNvPicPr>
          <p:nvPr/>
        </p:nvPicPr>
        <p:blipFill>
          <a:blip r:embed="rId4"/>
          <a:stretch>
            <a:fillRect/>
          </a:stretch>
        </p:blipFill>
        <p:spPr>
          <a:xfrm>
            <a:off x="11252475" y="3735796"/>
            <a:ext cx="817784" cy="817784"/>
          </a:xfrm>
          <a:prstGeom prst="rect">
            <a:avLst/>
          </a:prstGeom>
        </p:spPr>
      </p:pic>
      <p:pic>
        <p:nvPicPr>
          <p:cNvPr id="1032" name="Picture 8" descr="Image result for fluorescent lamp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6766" t="20467" r="37221" b="27920"/>
          <a:stretch/>
        </p:blipFill>
        <p:spPr bwMode="auto">
          <a:xfrm rot="19676098">
            <a:off x="20927187" y="10975087"/>
            <a:ext cx="75382" cy="1615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camera  icon"/>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7967" t="22068" r="19433" b="34413"/>
          <a:stretch/>
        </p:blipFill>
        <p:spPr bwMode="auto">
          <a:xfrm>
            <a:off x="11073065" y="4927349"/>
            <a:ext cx="984150" cy="7389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mobile  ico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296997" y="6013999"/>
            <a:ext cx="740862" cy="74086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fluorescent lamp icon"/>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39167" t="22253" r="39033" b="29598"/>
          <a:stretch/>
        </p:blipFill>
        <p:spPr bwMode="auto">
          <a:xfrm>
            <a:off x="11533927" y="2698885"/>
            <a:ext cx="333860" cy="79636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e waste  icon black and white"/>
          <p:cNvPicPr>
            <a:picLocks noChangeAspect="1" noChangeArrowheads="1"/>
          </p:cNvPicPr>
          <p:nvPr/>
        </p:nvPicPr>
        <p:blipFill rotWithShape="1">
          <a:blip r:embed="rId9">
            <a:extLst>
              <a:ext uri="{28A0092B-C50C-407E-A947-70E740481C1C}">
                <a14:useLocalDpi xmlns:a14="http://schemas.microsoft.com/office/drawing/2010/main" val="0"/>
              </a:ext>
            </a:extLst>
          </a:blip>
          <a:srcRect r="6972" b="8196"/>
          <a:stretch/>
        </p:blipFill>
        <p:spPr bwMode="auto">
          <a:xfrm>
            <a:off x="1760187" y="3913566"/>
            <a:ext cx="1396970" cy="170958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988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Flowchart: Process 53"/>
          <p:cNvSpPr/>
          <p:nvPr/>
        </p:nvSpPr>
        <p:spPr>
          <a:xfrm>
            <a:off x="6290030" y="1354567"/>
            <a:ext cx="5167600" cy="717438"/>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rtl="1"/>
            <a:r>
              <a:rPr lang="en-US" sz="2800" b="1" dirty="0">
                <a:solidFill>
                  <a:srgbClr val="FFFFFF"/>
                </a:solidFill>
                <a:latin typeface="Sakkal Majalla" panose="02000000000000000000" pitchFamily="2" charset="-78"/>
                <a:ea typeface="League Spartan" charset="0"/>
                <a:cs typeface="Sakkal Majalla" panose="02000000000000000000" pitchFamily="2" charset="-78"/>
              </a:rPr>
              <a:t>Huge cost to Health Sector</a:t>
            </a:r>
          </a:p>
        </p:txBody>
      </p:sp>
      <p:sp>
        <p:nvSpPr>
          <p:cNvPr id="55" name="Freeform 50">
            <a:extLst>
              <a:ext uri="{FF2B5EF4-FFF2-40B4-BE49-F238E27FC236}">
                <a16:creationId xmlns:a16="http://schemas.microsoft.com/office/drawing/2014/main" id="{94C0FA61-5630-2C4D-BC0B-D8E6FEA15632}"/>
              </a:ext>
            </a:extLst>
          </p:cNvPr>
          <p:cNvSpPr>
            <a:spLocks noChangeArrowheads="1"/>
          </p:cNvSpPr>
          <p:nvPr/>
        </p:nvSpPr>
        <p:spPr bwMode="auto">
          <a:xfrm>
            <a:off x="2815882" y="4086733"/>
            <a:ext cx="953380" cy="653829"/>
          </a:xfrm>
          <a:custGeom>
            <a:avLst/>
            <a:gdLst>
              <a:gd name="T0" fmla="*/ 2917 w 2918"/>
              <a:gd name="T1" fmla="*/ 329 h 2004"/>
              <a:gd name="T2" fmla="*/ 2917 w 2918"/>
              <a:gd name="T3" fmla="*/ 329 h 2004"/>
              <a:gd name="T4" fmla="*/ 2379 w 2918"/>
              <a:gd name="T5" fmla="*/ 1023 h 2004"/>
              <a:gd name="T6" fmla="*/ 2379 w 2918"/>
              <a:gd name="T7" fmla="*/ 1023 h 2004"/>
              <a:gd name="T8" fmla="*/ 1681 w 2918"/>
              <a:gd name="T9" fmla="*/ 1556 h 2004"/>
              <a:gd name="T10" fmla="*/ 1681 w 2918"/>
              <a:gd name="T11" fmla="*/ 1556 h 2004"/>
              <a:gd name="T12" fmla="*/ 869 w 2918"/>
              <a:gd name="T13" fmla="*/ 1890 h 2004"/>
              <a:gd name="T14" fmla="*/ 869 w 2918"/>
              <a:gd name="T15" fmla="*/ 1890 h 2004"/>
              <a:gd name="T16" fmla="*/ 0 w 2918"/>
              <a:gd name="T17" fmla="*/ 2003 h 2004"/>
              <a:gd name="T18" fmla="*/ 0 w 2918"/>
              <a:gd name="T19" fmla="*/ 1345 h 2004"/>
              <a:gd name="T20" fmla="*/ 0 w 2918"/>
              <a:gd name="T21" fmla="*/ 1345 h 2004"/>
              <a:gd name="T22" fmla="*/ 700 w 2918"/>
              <a:gd name="T23" fmla="*/ 1254 h 2004"/>
              <a:gd name="T24" fmla="*/ 700 w 2918"/>
              <a:gd name="T25" fmla="*/ 1254 h 2004"/>
              <a:gd name="T26" fmla="*/ 1353 w 2918"/>
              <a:gd name="T27" fmla="*/ 985 h 2004"/>
              <a:gd name="T28" fmla="*/ 1353 w 2918"/>
              <a:gd name="T29" fmla="*/ 985 h 2004"/>
              <a:gd name="T30" fmla="*/ 1915 w 2918"/>
              <a:gd name="T31" fmla="*/ 556 h 2004"/>
              <a:gd name="T32" fmla="*/ 1915 w 2918"/>
              <a:gd name="T33" fmla="*/ 556 h 2004"/>
              <a:gd name="T34" fmla="*/ 2347 w 2918"/>
              <a:gd name="T35" fmla="*/ 0 h 2004"/>
              <a:gd name="T36" fmla="*/ 2917 w 2918"/>
              <a:gd name="T37" fmla="*/ 329 h 2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18" h="2004">
                <a:moveTo>
                  <a:pt x="2917" y="329"/>
                </a:moveTo>
                <a:lnTo>
                  <a:pt x="2917" y="329"/>
                </a:lnTo>
                <a:cubicBezTo>
                  <a:pt x="2768" y="583"/>
                  <a:pt x="2586" y="817"/>
                  <a:pt x="2379" y="1023"/>
                </a:cubicBezTo>
                <a:lnTo>
                  <a:pt x="2379" y="1023"/>
                </a:lnTo>
                <a:cubicBezTo>
                  <a:pt x="2171" y="1229"/>
                  <a:pt x="1936" y="1409"/>
                  <a:pt x="1681" y="1556"/>
                </a:cubicBezTo>
                <a:lnTo>
                  <a:pt x="1681" y="1556"/>
                </a:lnTo>
                <a:cubicBezTo>
                  <a:pt x="1429" y="1700"/>
                  <a:pt x="1156" y="1813"/>
                  <a:pt x="869" y="1890"/>
                </a:cubicBezTo>
                <a:lnTo>
                  <a:pt x="869" y="1890"/>
                </a:lnTo>
                <a:cubicBezTo>
                  <a:pt x="592" y="1963"/>
                  <a:pt x="300" y="2003"/>
                  <a:pt x="0" y="2003"/>
                </a:cubicBezTo>
                <a:lnTo>
                  <a:pt x="0" y="1345"/>
                </a:lnTo>
                <a:lnTo>
                  <a:pt x="0" y="1345"/>
                </a:lnTo>
                <a:cubicBezTo>
                  <a:pt x="241" y="1345"/>
                  <a:pt x="476" y="1314"/>
                  <a:pt x="700" y="1254"/>
                </a:cubicBezTo>
                <a:lnTo>
                  <a:pt x="700" y="1254"/>
                </a:lnTo>
                <a:cubicBezTo>
                  <a:pt x="932" y="1193"/>
                  <a:pt x="1150" y="1101"/>
                  <a:pt x="1353" y="985"/>
                </a:cubicBezTo>
                <a:lnTo>
                  <a:pt x="1353" y="985"/>
                </a:lnTo>
                <a:cubicBezTo>
                  <a:pt x="1559" y="866"/>
                  <a:pt x="1748" y="722"/>
                  <a:pt x="1915" y="556"/>
                </a:cubicBezTo>
                <a:lnTo>
                  <a:pt x="1915" y="556"/>
                </a:lnTo>
                <a:cubicBezTo>
                  <a:pt x="2082" y="390"/>
                  <a:pt x="2228" y="204"/>
                  <a:pt x="2347" y="0"/>
                </a:cubicBezTo>
                <a:lnTo>
                  <a:pt x="2917" y="329"/>
                </a:lnTo>
              </a:path>
            </a:pathLst>
          </a:custGeom>
          <a:solidFill>
            <a:schemeClr val="accent3"/>
          </a:solidFill>
          <a:ln>
            <a:noFill/>
          </a:ln>
          <a:effectLst/>
        </p:spPr>
        <p:txBody>
          <a:bodyPr wrap="none" anchor="ctr"/>
          <a:lstStyle/>
          <a:p>
            <a:pPr defTabSz="914217"/>
            <a:endParaRPr lang="en-US" sz="3266" dirty="0">
              <a:solidFill>
                <a:srgbClr val="484848"/>
              </a:solidFill>
              <a:latin typeface="Lato Light" panose="020F0502020204030203" pitchFamily="34" charset="0"/>
            </a:endParaRPr>
          </a:p>
        </p:txBody>
      </p:sp>
      <p:sp>
        <p:nvSpPr>
          <p:cNvPr id="56" name="Freeform 51">
            <a:extLst>
              <a:ext uri="{FF2B5EF4-FFF2-40B4-BE49-F238E27FC236}">
                <a16:creationId xmlns:a16="http://schemas.microsoft.com/office/drawing/2014/main" id="{E1BA83DB-D842-0644-BB4A-21679D3170D5}"/>
              </a:ext>
            </a:extLst>
          </p:cNvPr>
          <p:cNvSpPr>
            <a:spLocks noChangeArrowheads="1"/>
          </p:cNvSpPr>
          <p:nvPr/>
        </p:nvSpPr>
        <p:spPr bwMode="auto">
          <a:xfrm>
            <a:off x="3583483" y="3091588"/>
            <a:ext cx="336996" cy="1103156"/>
          </a:xfrm>
          <a:custGeom>
            <a:avLst/>
            <a:gdLst>
              <a:gd name="T0" fmla="*/ 1031 w 1032"/>
              <a:gd name="T1" fmla="*/ 1673 h 3379"/>
              <a:gd name="T2" fmla="*/ 1031 w 1032"/>
              <a:gd name="T3" fmla="*/ 1673 h 3379"/>
              <a:gd name="T4" fmla="*/ 1031 w 1032"/>
              <a:gd name="T5" fmla="*/ 1692 h 3379"/>
              <a:gd name="T6" fmla="*/ 1031 w 1032"/>
              <a:gd name="T7" fmla="*/ 1692 h 3379"/>
              <a:gd name="T8" fmla="*/ 912 w 1032"/>
              <a:gd name="T9" fmla="*/ 2565 h 3379"/>
              <a:gd name="T10" fmla="*/ 912 w 1032"/>
              <a:gd name="T11" fmla="*/ 2565 h 3379"/>
              <a:gd name="T12" fmla="*/ 571 w 1032"/>
              <a:gd name="T13" fmla="*/ 3377 h 3379"/>
              <a:gd name="T14" fmla="*/ 571 w 1032"/>
              <a:gd name="T15" fmla="*/ 3377 h 3379"/>
              <a:gd name="T16" fmla="*/ 570 w 1032"/>
              <a:gd name="T17" fmla="*/ 3378 h 3379"/>
              <a:gd name="T18" fmla="*/ 0 w 1032"/>
              <a:gd name="T19" fmla="*/ 3049 h 3379"/>
              <a:gd name="T20" fmla="*/ 0 w 1032"/>
              <a:gd name="T21" fmla="*/ 3049 h 3379"/>
              <a:gd name="T22" fmla="*/ 2 w 1032"/>
              <a:gd name="T23" fmla="*/ 3045 h 3379"/>
              <a:gd name="T24" fmla="*/ 2 w 1032"/>
              <a:gd name="T25" fmla="*/ 3045 h 3379"/>
              <a:gd name="T26" fmla="*/ 277 w 1032"/>
              <a:gd name="T27" fmla="*/ 2392 h 3379"/>
              <a:gd name="T28" fmla="*/ 277 w 1032"/>
              <a:gd name="T29" fmla="*/ 2392 h 3379"/>
              <a:gd name="T30" fmla="*/ 373 w 1032"/>
              <a:gd name="T31" fmla="*/ 1689 h 3379"/>
              <a:gd name="T32" fmla="*/ 373 w 1032"/>
              <a:gd name="T33" fmla="*/ 1689 h 3379"/>
              <a:gd name="T34" fmla="*/ 373 w 1032"/>
              <a:gd name="T35" fmla="*/ 1673 h 3379"/>
              <a:gd name="T36" fmla="*/ 373 w 1032"/>
              <a:gd name="T37" fmla="*/ 1673 h 3379"/>
              <a:gd name="T38" fmla="*/ 285 w 1032"/>
              <a:gd name="T39" fmla="*/ 983 h 3379"/>
              <a:gd name="T40" fmla="*/ 285 w 1032"/>
              <a:gd name="T41" fmla="*/ 983 h 3379"/>
              <a:gd name="T42" fmla="*/ 18 w 1032"/>
              <a:gd name="T43" fmla="*/ 329 h 3379"/>
              <a:gd name="T44" fmla="*/ 588 w 1032"/>
              <a:gd name="T45" fmla="*/ 0 h 3379"/>
              <a:gd name="T46" fmla="*/ 588 w 1032"/>
              <a:gd name="T47" fmla="*/ 0 h 3379"/>
              <a:gd name="T48" fmla="*/ 922 w 1032"/>
              <a:gd name="T49" fmla="*/ 816 h 3379"/>
              <a:gd name="T50" fmla="*/ 922 w 1032"/>
              <a:gd name="T51" fmla="*/ 816 h 3379"/>
              <a:gd name="T52" fmla="*/ 1031 w 1032"/>
              <a:gd name="T53" fmla="*/ 1673 h 3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2" h="3379">
                <a:moveTo>
                  <a:pt x="1031" y="1673"/>
                </a:moveTo>
                <a:lnTo>
                  <a:pt x="1031" y="1673"/>
                </a:lnTo>
                <a:cubicBezTo>
                  <a:pt x="1031" y="1679"/>
                  <a:pt x="1031" y="1686"/>
                  <a:pt x="1031" y="1692"/>
                </a:cubicBezTo>
                <a:lnTo>
                  <a:pt x="1031" y="1692"/>
                </a:lnTo>
                <a:cubicBezTo>
                  <a:pt x="1029" y="1994"/>
                  <a:pt x="988" y="2287"/>
                  <a:pt x="912" y="2565"/>
                </a:cubicBezTo>
                <a:lnTo>
                  <a:pt x="912" y="2565"/>
                </a:lnTo>
                <a:cubicBezTo>
                  <a:pt x="833" y="2853"/>
                  <a:pt x="718" y="3125"/>
                  <a:pt x="571" y="3377"/>
                </a:cubicBezTo>
                <a:lnTo>
                  <a:pt x="571" y="3377"/>
                </a:lnTo>
                <a:cubicBezTo>
                  <a:pt x="571" y="3378"/>
                  <a:pt x="570" y="3378"/>
                  <a:pt x="570" y="3378"/>
                </a:cubicBezTo>
                <a:lnTo>
                  <a:pt x="0" y="3049"/>
                </a:lnTo>
                <a:lnTo>
                  <a:pt x="0" y="3049"/>
                </a:lnTo>
                <a:cubicBezTo>
                  <a:pt x="1" y="3048"/>
                  <a:pt x="1" y="3046"/>
                  <a:pt x="2" y="3045"/>
                </a:cubicBezTo>
                <a:lnTo>
                  <a:pt x="2" y="3045"/>
                </a:lnTo>
                <a:cubicBezTo>
                  <a:pt x="121" y="2843"/>
                  <a:pt x="214" y="2623"/>
                  <a:pt x="277" y="2392"/>
                </a:cubicBezTo>
                <a:lnTo>
                  <a:pt x="277" y="2392"/>
                </a:lnTo>
                <a:cubicBezTo>
                  <a:pt x="338" y="2168"/>
                  <a:pt x="372" y="1932"/>
                  <a:pt x="373" y="1689"/>
                </a:cubicBezTo>
                <a:lnTo>
                  <a:pt x="373" y="1689"/>
                </a:lnTo>
                <a:cubicBezTo>
                  <a:pt x="373" y="1683"/>
                  <a:pt x="373" y="1678"/>
                  <a:pt x="373" y="1673"/>
                </a:cubicBezTo>
                <a:lnTo>
                  <a:pt x="373" y="1673"/>
                </a:lnTo>
                <a:cubicBezTo>
                  <a:pt x="373" y="1435"/>
                  <a:pt x="343" y="1203"/>
                  <a:pt x="285" y="983"/>
                </a:cubicBezTo>
                <a:lnTo>
                  <a:pt x="285" y="983"/>
                </a:lnTo>
                <a:cubicBezTo>
                  <a:pt x="224" y="752"/>
                  <a:pt x="134" y="532"/>
                  <a:pt x="18" y="329"/>
                </a:cubicBezTo>
                <a:lnTo>
                  <a:pt x="588" y="0"/>
                </a:lnTo>
                <a:lnTo>
                  <a:pt x="588" y="0"/>
                </a:lnTo>
                <a:cubicBezTo>
                  <a:pt x="733" y="253"/>
                  <a:pt x="846" y="528"/>
                  <a:pt x="922" y="816"/>
                </a:cubicBezTo>
                <a:lnTo>
                  <a:pt x="922" y="816"/>
                </a:lnTo>
                <a:cubicBezTo>
                  <a:pt x="993" y="1090"/>
                  <a:pt x="1031" y="1377"/>
                  <a:pt x="1031" y="1673"/>
                </a:cubicBezTo>
              </a:path>
            </a:pathLst>
          </a:custGeom>
          <a:solidFill>
            <a:schemeClr val="accent2"/>
          </a:solidFill>
          <a:ln>
            <a:noFill/>
          </a:ln>
          <a:effectLst/>
        </p:spPr>
        <p:txBody>
          <a:bodyPr wrap="none" anchor="ctr"/>
          <a:lstStyle/>
          <a:p>
            <a:pPr defTabSz="914217"/>
            <a:endParaRPr lang="en-US" sz="3266" dirty="0">
              <a:solidFill>
                <a:srgbClr val="484848"/>
              </a:solidFill>
              <a:latin typeface="Lato Light" panose="020F0502020204030203" pitchFamily="34" charset="0"/>
            </a:endParaRPr>
          </a:p>
        </p:txBody>
      </p:sp>
      <p:sp>
        <p:nvSpPr>
          <p:cNvPr id="57" name="Freeform 55">
            <a:extLst>
              <a:ext uri="{FF2B5EF4-FFF2-40B4-BE49-F238E27FC236}">
                <a16:creationId xmlns:a16="http://schemas.microsoft.com/office/drawing/2014/main" id="{FEB0789F-1012-744B-AD3B-BEDDECE6CFC9}"/>
              </a:ext>
            </a:extLst>
          </p:cNvPr>
          <p:cNvSpPr>
            <a:spLocks noChangeArrowheads="1"/>
          </p:cNvSpPr>
          <p:nvPr/>
        </p:nvSpPr>
        <p:spPr bwMode="auto">
          <a:xfrm>
            <a:off x="2815882" y="2534250"/>
            <a:ext cx="959141" cy="663909"/>
          </a:xfrm>
          <a:custGeom>
            <a:avLst/>
            <a:gdLst>
              <a:gd name="T0" fmla="*/ 2935 w 2936"/>
              <a:gd name="T1" fmla="*/ 1705 h 2035"/>
              <a:gd name="T2" fmla="*/ 2365 w 2936"/>
              <a:gd name="T3" fmla="*/ 2034 h 2035"/>
              <a:gd name="T4" fmla="*/ 2365 w 2936"/>
              <a:gd name="T5" fmla="*/ 2034 h 2035"/>
              <a:gd name="T6" fmla="*/ 2363 w 2936"/>
              <a:gd name="T7" fmla="*/ 2030 h 2035"/>
              <a:gd name="T8" fmla="*/ 2363 w 2936"/>
              <a:gd name="T9" fmla="*/ 2030 h 2035"/>
              <a:gd name="T10" fmla="*/ 1931 w 2936"/>
              <a:gd name="T11" fmla="*/ 1463 h 2035"/>
              <a:gd name="T12" fmla="*/ 1931 w 2936"/>
              <a:gd name="T13" fmla="*/ 1463 h 2035"/>
              <a:gd name="T14" fmla="*/ 1367 w 2936"/>
              <a:gd name="T15" fmla="*/ 1026 h 2035"/>
              <a:gd name="T16" fmla="*/ 1367 w 2936"/>
              <a:gd name="T17" fmla="*/ 1026 h 2035"/>
              <a:gd name="T18" fmla="*/ 708 w 2936"/>
              <a:gd name="T19" fmla="*/ 752 h 2035"/>
              <a:gd name="T20" fmla="*/ 708 w 2936"/>
              <a:gd name="T21" fmla="*/ 752 h 2035"/>
              <a:gd name="T22" fmla="*/ 0 w 2936"/>
              <a:gd name="T23" fmla="*/ 658 h 2035"/>
              <a:gd name="T24" fmla="*/ 0 w 2936"/>
              <a:gd name="T25" fmla="*/ 0 h 2035"/>
              <a:gd name="T26" fmla="*/ 0 w 2936"/>
              <a:gd name="T27" fmla="*/ 0 h 2035"/>
              <a:gd name="T28" fmla="*/ 879 w 2936"/>
              <a:gd name="T29" fmla="*/ 116 h 2035"/>
              <a:gd name="T30" fmla="*/ 879 w 2936"/>
              <a:gd name="T31" fmla="*/ 116 h 2035"/>
              <a:gd name="T32" fmla="*/ 1697 w 2936"/>
              <a:gd name="T33" fmla="*/ 457 h 2035"/>
              <a:gd name="T34" fmla="*/ 1697 w 2936"/>
              <a:gd name="T35" fmla="*/ 457 h 2035"/>
              <a:gd name="T36" fmla="*/ 2397 w 2936"/>
              <a:gd name="T37" fmla="*/ 999 h 2035"/>
              <a:gd name="T38" fmla="*/ 2397 w 2936"/>
              <a:gd name="T39" fmla="*/ 999 h 2035"/>
              <a:gd name="T40" fmla="*/ 2934 w 2936"/>
              <a:gd name="T41" fmla="*/ 1704 h 2035"/>
              <a:gd name="T42" fmla="*/ 2934 w 2936"/>
              <a:gd name="T43" fmla="*/ 1704 h 2035"/>
              <a:gd name="T44" fmla="*/ 2935 w 2936"/>
              <a:gd name="T45" fmla="*/ 1705 h 2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36" h="2035">
                <a:moveTo>
                  <a:pt x="2935" y="1705"/>
                </a:moveTo>
                <a:lnTo>
                  <a:pt x="2365" y="2034"/>
                </a:lnTo>
                <a:lnTo>
                  <a:pt x="2365" y="2034"/>
                </a:lnTo>
                <a:cubicBezTo>
                  <a:pt x="2364" y="2032"/>
                  <a:pt x="2363" y="2031"/>
                  <a:pt x="2363" y="2030"/>
                </a:cubicBezTo>
                <a:lnTo>
                  <a:pt x="2363" y="2030"/>
                </a:lnTo>
                <a:cubicBezTo>
                  <a:pt x="2243" y="1822"/>
                  <a:pt x="2098" y="1631"/>
                  <a:pt x="1931" y="1463"/>
                </a:cubicBezTo>
                <a:lnTo>
                  <a:pt x="1931" y="1463"/>
                </a:lnTo>
                <a:cubicBezTo>
                  <a:pt x="1763" y="1294"/>
                  <a:pt x="1573" y="1147"/>
                  <a:pt x="1367" y="1026"/>
                </a:cubicBezTo>
                <a:lnTo>
                  <a:pt x="1367" y="1026"/>
                </a:lnTo>
                <a:cubicBezTo>
                  <a:pt x="1162" y="907"/>
                  <a:pt x="942" y="814"/>
                  <a:pt x="708" y="752"/>
                </a:cubicBezTo>
                <a:lnTo>
                  <a:pt x="708" y="752"/>
                </a:lnTo>
                <a:cubicBezTo>
                  <a:pt x="482" y="690"/>
                  <a:pt x="244" y="658"/>
                  <a:pt x="0" y="658"/>
                </a:cubicBezTo>
                <a:lnTo>
                  <a:pt x="0" y="0"/>
                </a:lnTo>
                <a:lnTo>
                  <a:pt x="0" y="0"/>
                </a:lnTo>
                <a:cubicBezTo>
                  <a:pt x="303" y="0"/>
                  <a:pt x="599" y="40"/>
                  <a:pt x="879" y="116"/>
                </a:cubicBezTo>
                <a:lnTo>
                  <a:pt x="879" y="116"/>
                </a:lnTo>
                <a:cubicBezTo>
                  <a:pt x="1169" y="194"/>
                  <a:pt x="1444" y="310"/>
                  <a:pt x="1697" y="457"/>
                </a:cubicBezTo>
                <a:lnTo>
                  <a:pt x="1697" y="457"/>
                </a:lnTo>
                <a:cubicBezTo>
                  <a:pt x="1955" y="607"/>
                  <a:pt x="2189" y="789"/>
                  <a:pt x="2397" y="999"/>
                </a:cubicBezTo>
                <a:lnTo>
                  <a:pt x="2397" y="999"/>
                </a:lnTo>
                <a:cubicBezTo>
                  <a:pt x="2606" y="1209"/>
                  <a:pt x="2787" y="1446"/>
                  <a:pt x="2934" y="1704"/>
                </a:cubicBezTo>
                <a:lnTo>
                  <a:pt x="2934" y="1704"/>
                </a:lnTo>
                <a:cubicBezTo>
                  <a:pt x="2934" y="1704"/>
                  <a:pt x="2935" y="1704"/>
                  <a:pt x="2935" y="1705"/>
                </a:cubicBezTo>
              </a:path>
            </a:pathLst>
          </a:custGeom>
          <a:solidFill>
            <a:schemeClr val="accent1"/>
          </a:solidFill>
          <a:ln>
            <a:noFill/>
          </a:ln>
          <a:effectLst/>
        </p:spPr>
        <p:txBody>
          <a:bodyPr wrap="none" anchor="ctr"/>
          <a:lstStyle/>
          <a:p>
            <a:pPr defTabSz="914217"/>
            <a:endParaRPr lang="en-US" sz="3266" dirty="0">
              <a:solidFill>
                <a:srgbClr val="484848"/>
              </a:solidFill>
              <a:latin typeface="Lato Light" panose="020F0502020204030203" pitchFamily="34" charset="0"/>
            </a:endParaRPr>
          </a:p>
        </p:txBody>
      </p:sp>
      <p:sp>
        <p:nvSpPr>
          <p:cNvPr id="58" name="Freeform 56">
            <a:extLst>
              <a:ext uri="{FF2B5EF4-FFF2-40B4-BE49-F238E27FC236}">
                <a16:creationId xmlns:a16="http://schemas.microsoft.com/office/drawing/2014/main" id="{6B248F9A-D2CB-B94A-A1ED-62AAC196765D}"/>
              </a:ext>
            </a:extLst>
          </p:cNvPr>
          <p:cNvSpPr>
            <a:spLocks noChangeArrowheads="1"/>
          </p:cNvSpPr>
          <p:nvPr/>
        </p:nvSpPr>
        <p:spPr bwMode="auto">
          <a:xfrm>
            <a:off x="1588872" y="2416158"/>
            <a:ext cx="2443937" cy="2443936"/>
          </a:xfrm>
          <a:custGeom>
            <a:avLst/>
            <a:gdLst>
              <a:gd name="T0" fmla="*/ 6963 w 7483"/>
              <a:gd name="T1" fmla="*/ 5237 h 7482"/>
              <a:gd name="T2" fmla="*/ 6963 w 7483"/>
              <a:gd name="T3" fmla="*/ 5237 h 7482"/>
              <a:gd name="T4" fmla="*/ 3741 w 7483"/>
              <a:gd name="T5" fmla="*/ 7292 h 7482"/>
              <a:gd name="T6" fmla="*/ 3741 w 7483"/>
              <a:gd name="T7" fmla="*/ 7292 h 7482"/>
              <a:gd name="T8" fmla="*/ 1779 w 7483"/>
              <a:gd name="T9" fmla="*/ 6702 h 7482"/>
              <a:gd name="T10" fmla="*/ 1779 w 7483"/>
              <a:gd name="T11" fmla="*/ 6702 h 7482"/>
              <a:gd name="T12" fmla="*/ 1582 w 7483"/>
              <a:gd name="T13" fmla="*/ 6561 h 7482"/>
              <a:gd name="T14" fmla="*/ 1579 w 7483"/>
              <a:gd name="T15" fmla="*/ 6558 h 7482"/>
              <a:gd name="T16" fmla="*/ 1579 w 7483"/>
              <a:gd name="T17" fmla="*/ 6558 h 7482"/>
              <a:gd name="T18" fmla="*/ 1579 w 7483"/>
              <a:gd name="T19" fmla="*/ 6558 h 7482"/>
              <a:gd name="T20" fmla="*/ 228 w 7483"/>
              <a:gd name="T21" fmla="*/ 4266 h 7482"/>
              <a:gd name="T22" fmla="*/ 228 w 7483"/>
              <a:gd name="T23" fmla="*/ 4266 h 7482"/>
              <a:gd name="T24" fmla="*/ 189 w 7483"/>
              <a:gd name="T25" fmla="*/ 3740 h 7482"/>
              <a:gd name="T26" fmla="*/ 189 w 7483"/>
              <a:gd name="T27" fmla="*/ 3740 h 7482"/>
              <a:gd name="T28" fmla="*/ 438 w 7483"/>
              <a:gd name="T29" fmla="*/ 2433 h 7482"/>
              <a:gd name="T30" fmla="*/ 438 w 7483"/>
              <a:gd name="T31" fmla="*/ 2433 h 7482"/>
              <a:gd name="T32" fmla="*/ 823 w 7483"/>
              <a:gd name="T33" fmla="*/ 1715 h 7482"/>
              <a:gd name="T34" fmla="*/ 823 w 7483"/>
              <a:gd name="T35" fmla="*/ 1715 h 7482"/>
              <a:gd name="T36" fmla="*/ 3238 w 7483"/>
              <a:gd name="T37" fmla="*/ 224 h 7482"/>
              <a:gd name="T38" fmla="*/ 3238 w 7483"/>
              <a:gd name="T39" fmla="*/ 224 h 7482"/>
              <a:gd name="T40" fmla="*/ 3238 w 7483"/>
              <a:gd name="T41" fmla="*/ 224 h 7482"/>
              <a:gd name="T42" fmla="*/ 3741 w 7483"/>
              <a:gd name="T43" fmla="*/ 189 h 7482"/>
              <a:gd name="T44" fmla="*/ 3741 w 7483"/>
              <a:gd name="T45" fmla="*/ 189 h 7482"/>
              <a:gd name="T46" fmla="*/ 6721 w 7483"/>
              <a:gd name="T47" fmla="*/ 1807 h 7482"/>
              <a:gd name="T48" fmla="*/ 6721 w 7483"/>
              <a:gd name="T49" fmla="*/ 1807 h 7482"/>
              <a:gd name="T50" fmla="*/ 7293 w 7483"/>
              <a:gd name="T51" fmla="*/ 3740 h 7482"/>
              <a:gd name="T52" fmla="*/ 7293 w 7483"/>
              <a:gd name="T53" fmla="*/ 3740 h 7482"/>
              <a:gd name="T54" fmla="*/ 6963 w 7483"/>
              <a:gd name="T55" fmla="*/ 5237 h 7482"/>
              <a:gd name="T56" fmla="*/ 6879 w 7483"/>
              <a:gd name="T57" fmla="*/ 1704 h 7482"/>
              <a:gd name="T58" fmla="*/ 6879 w 7483"/>
              <a:gd name="T59" fmla="*/ 1704 h 7482"/>
              <a:gd name="T60" fmla="*/ 3741 w 7483"/>
              <a:gd name="T61" fmla="*/ 0 h 7482"/>
              <a:gd name="T62" fmla="*/ 3741 w 7483"/>
              <a:gd name="T63" fmla="*/ 0 h 7482"/>
              <a:gd name="T64" fmla="*/ 3211 w 7483"/>
              <a:gd name="T65" fmla="*/ 37 h 7482"/>
              <a:gd name="T66" fmla="*/ 3211 w 7483"/>
              <a:gd name="T67" fmla="*/ 37 h 7482"/>
              <a:gd name="T68" fmla="*/ 3211 w 7483"/>
              <a:gd name="T69" fmla="*/ 37 h 7482"/>
              <a:gd name="T70" fmla="*/ 668 w 7483"/>
              <a:gd name="T71" fmla="*/ 1607 h 7482"/>
              <a:gd name="T72" fmla="*/ 668 w 7483"/>
              <a:gd name="T73" fmla="*/ 1607 h 7482"/>
              <a:gd name="T74" fmla="*/ 262 w 7483"/>
              <a:gd name="T75" fmla="*/ 2363 h 7482"/>
              <a:gd name="T76" fmla="*/ 262 w 7483"/>
              <a:gd name="T77" fmla="*/ 2363 h 7482"/>
              <a:gd name="T78" fmla="*/ 0 w 7483"/>
              <a:gd name="T79" fmla="*/ 3740 h 7482"/>
              <a:gd name="T80" fmla="*/ 0 w 7483"/>
              <a:gd name="T81" fmla="*/ 3740 h 7482"/>
              <a:gd name="T82" fmla="*/ 41 w 7483"/>
              <a:gd name="T83" fmla="*/ 4295 h 7482"/>
              <a:gd name="T84" fmla="*/ 41 w 7483"/>
              <a:gd name="T85" fmla="*/ 4295 h 7482"/>
              <a:gd name="T86" fmla="*/ 1463 w 7483"/>
              <a:gd name="T87" fmla="*/ 6708 h 7482"/>
              <a:gd name="T88" fmla="*/ 1463 w 7483"/>
              <a:gd name="T89" fmla="*/ 6709 h 7482"/>
              <a:gd name="T90" fmla="*/ 1467 w 7483"/>
              <a:gd name="T91" fmla="*/ 6711 h 7482"/>
              <a:gd name="T92" fmla="*/ 1467 w 7483"/>
              <a:gd name="T93" fmla="*/ 6711 h 7482"/>
              <a:gd name="T94" fmla="*/ 1675 w 7483"/>
              <a:gd name="T95" fmla="*/ 6859 h 7482"/>
              <a:gd name="T96" fmla="*/ 1675 w 7483"/>
              <a:gd name="T97" fmla="*/ 6859 h 7482"/>
              <a:gd name="T98" fmla="*/ 3741 w 7483"/>
              <a:gd name="T99" fmla="*/ 7481 h 7482"/>
              <a:gd name="T100" fmla="*/ 3741 w 7483"/>
              <a:gd name="T101" fmla="*/ 7481 h 7482"/>
              <a:gd name="T102" fmla="*/ 7135 w 7483"/>
              <a:gd name="T103" fmla="*/ 5316 h 7482"/>
              <a:gd name="T104" fmla="*/ 7135 w 7483"/>
              <a:gd name="T105" fmla="*/ 5316 h 7482"/>
              <a:gd name="T106" fmla="*/ 7482 w 7483"/>
              <a:gd name="T107" fmla="*/ 3740 h 7482"/>
              <a:gd name="T108" fmla="*/ 7482 w 7483"/>
              <a:gd name="T109" fmla="*/ 3740 h 7482"/>
              <a:gd name="T110" fmla="*/ 6879 w 7483"/>
              <a:gd name="T111" fmla="*/ 1704 h 7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83" h="7482">
                <a:moveTo>
                  <a:pt x="6963" y="5237"/>
                </a:moveTo>
                <a:lnTo>
                  <a:pt x="6963" y="5237"/>
                </a:lnTo>
                <a:cubicBezTo>
                  <a:pt x="6399" y="6450"/>
                  <a:pt x="5168" y="7292"/>
                  <a:pt x="3741" y="7292"/>
                </a:cubicBezTo>
                <a:lnTo>
                  <a:pt x="3741" y="7292"/>
                </a:lnTo>
                <a:cubicBezTo>
                  <a:pt x="3016" y="7292"/>
                  <a:pt x="2342" y="7075"/>
                  <a:pt x="1779" y="6702"/>
                </a:cubicBezTo>
                <a:lnTo>
                  <a:pt x="1779" y="6702"/>
                </a:lnTo>
                <a:cubicBezTo>
                  <a:pt x="1712" y="6657"/>
                  <a:pt x="1646" y="6610"/>
                  <a:pt x="1582" y="6561"/>
                </a:cubicBezTo>
                <a:lnTo>
                  <a:pt x="1579" y="6558"/>
                </a:lnTo>
                <a:lnTo>
                  <a:pt x="1579" y="6558"/>
                </a:lnTo>
                <a:lnTo>
                  <a:pt x="1579" y="6558"/>
                </a:lnTo>
                <a:cubicBezTo>
                  <a:pt x="866" y="6010"/>
                  <a:pt x="367" y="5197"/>
                  <a:pt x="228" y="4266"/>
                </a:cubicBezTo>
                <a:lnTo>
                  <a:pt x="228" y="4266"/>
                </a:lnTo>
                <a:cubicBezTo>
                  <a:pt x="203" y="4095"/>
                  <a:pt x="189" y="3919"/>
                  <a:pt x="189" y="3740"/>
                </a:cubicBezTo>
                <a:lnTo>
                  <a:pt x="189" y="3740"/>
                </a:lnTo>
                <a:cubicBezTo>
                  <a:pt x="189" y="3278"/>
                  <a:pt x="278" y="2838"/>
                  <a:pt x="438" y="2433"/>
                </a:cubicBezTo>
                <a:lnTo>
                  <a:pt x="438" y="2433"/>
                </a:lnTo>
                <a:cubicBezTo>
                  <a:pt x="539" y="2178"/>
                  <a:pt x="669" y="1937"/>
                  <a:pt x="823" y="1715"/>
                </a:cubicBezTo>
                <a:lnTo>
                  <a:pt x="823" y="1715"/>
                </a:lnTo>
                <a:cubicBezTo>
                  <a:pt x="1375" y="923"/>
                  <a:pt x="2239" y="366"/>
                  <a:pt x="3238" y="224"/>
                </a:cubicBezTo>
                <a:lnTo>
                  <a:pt x="3238" y="224"/>
                </a:lnTo>
                <a:lnTo>
                  <a:pt x="3238" y="224"/>
                </a:lnTo>
                <a:cubicBezTo>
                  <a:pt x="3403" y="201"/>
                  <a:pt x="3571" y="189"/>
                  <a:pt x="3741" y="189"/>
                </a:cubicBezTo>
                <a:lnTo>
                  <a:pt x="3741" y="189"/>
                </a:lnTo>
                <a:cubicBezTo>
                  <a:pt x="4989" y="189"/>
                  <a:pt x="6087" y="833"/>
                  <a:pt x="6721" y="1807"/>
                </a:cubicBezTo>
                <a:lnTo>
                  <a:pt x="6721" y="1807"/>
                </a:lnTo>
                <a:cubicBezTo>
                  <a:pt x="7082" y="2363"/>
                  <a:pt x="7293" y="3027"/>
                  <a:pt x="7293" y="3740"/>
                </a:cubicBezTo>
                <a:lnTo>
                  <a:pt x="7293" y="3740"/>
                </a:lnTo>
                <a:cubicBezTo>
                  <a:pt x="7293" y="4275"/>
                  <a:pt x="7175" y="4781"/>
                  <a:pt x="6963" y="5237"/>
                </a:cubicBezTo>
                <a:close/>
                <a:moveTo>
                  <a:pt x="6879" y="1704"/>
                </a:moveTo>
                <a:lnTo>
                  <a:pt x="6879" y="1704"/>
                </a:lnTo>
                <a:cubicBezTo>
                  <a:pt x="6212" y="678"/>
                  <a:pt x="5056" y="0"/>
                  <a:pt x="3741" y="0"/>
                </a:cubicBezTo>
                <a:lnTo>
                  <a:pt x="3741" y="0"/>
                </a:lnTo>
                <a:cubicBezTo>
                  <a:pt x="3561" y="0"/>
                  <a:pt x="3385" y="12"/>
                  <a:pt x="3211" y="37"/>
                </a:cubicBezTo>
                <a:lnTo>
                  <a:pt x="3211" y="37"/>
                </a:lnTo>
                <a:lnTo>
                  <a:pt x="3211" y="37"/>
                </a:lnTo>
                <a:cubicBezTo>
                  <a:pt x="2160" y="186"/>
                  <a:pt x="1249" y="773"/>
                  <a:pt x="668" y="1607"/>
                </a:cubicBezTo>
                <a:lnTo>
                  <a:pt x="668" y="1607"/>
                </a:lnTo>
                <a:cubicBezTo>
                  <a:pt x="505" y="1841"/>
                  <a:pt x="369" y="2094"/>
                  <a:pt x="262" y="2363"/>
                </a:cubicBezTo>
                <a:lnTo>
                  <a:pt x="262" y="2363"/>
                </a:lnTo>
                <a:cubicBezTo>
                  <a:pt x="93" y="2790"/>
                  <a:pt x="0" y="3253"/>
                  <a:pt x="0" y="3740"/>
                </a:cubicBezTo>
                <a:lnTo>
                  <a:pt x="0" y="3740"/>
                </a:lnTo>
                <a:cubicBezTo>
                  <a:pt x="0" y="3929"/>
                  <a:pt x="14" y="4114"/>
                  <a:pt x="41" y="4295"/>
                </a:cubicBezTo>
                <a:lnTo>
                  <a:pt x="41" y="4295"/>
                </a:lnTo>
                <a:cubicBezTo>
                  <a:pt x="187" y="5275"/>
                  <a:pt x="712" y="6131"/>
                  <a:pt x="1463" y="6708"/>
                </a:cubicBezTo>
                <a:lnTo>
                  <a:pt x="1463" y="6709"/>
                </a:lnTo>
                <a:lnTo>
                  <a:pt x="1467" y="6711"/>
                </a:lnTo>
                <a:lnTo>
                  <a:pt x="1467" y="6711"/>
                </a:lnTo>
                <a:cubicBezTo>
                  <a:pt x="1534" y="6763"/>
                  <a:pt x="1604" y="6812"/>
                  <a:pt x="1675" y="6859"/>
                </a:cubicBezTo>
                <a:lnTo>
                  <a:pt x="1675" y="6859"/>
                </a:lnTo>
                <a:cubicBezTo>
                  <a:pt x="2267" y="7252"/>
                  <a:pt x="2978" y="7481"/>
                  <a:pt x="3741" y="7481"/>
                </a:cubicBezTo>
                <a:lnTo>
                  <a:pt x="3741" y="7481"/>
                </a:lnTo>
                <a:cubicBezTo>
                  <a:pt x="5244" y="7481"/>
                  <a:pt x="6540" y="6595"/>
                  <a:pt x="7135" y="5316"/>
                </a:cubicBezTo>
                <a:lnTo>
                  <a:pt x="7135" y="5316"/>
                </a:lnTo>
                <a:cubicBezTo>
                  <a:pt x="7358" y="4837"/>
                  <a:pt x="7482" y="4303"/>
                  <a:pt x="7482" y="3740"/>
                </a:cubicBezTo>
                <a:lnTo>
                  <a:pt x="7482" y="3740"/>
                </a:lnTo>
                <a:cubicBezTo>
                  <a:pt x="7482" y="2988"/>
                  <a:pt x="7261" y="2290"/>
                  <a:pt x="6879" y="1704"/>
                </a:cubicBezTo>
                <a:close/>
              </a:path>
            </a:pathLst>
          </a:custGeom>
          <a:solidFill>
            <a:schemeClr val="accent4"/>
          </a:solidFill>
          <a:ln>
            <a:noFill/>
          </a:ln>
          <a:effectLst/>
        </p:spPr>
        <p:txBody>
          <a:bodyPr wrap="none" anchor="ctr"/>
          <a:lstStyle/>
          <a:p>
            <a:pPr defTabSz="914217"/>
            <a:endParaRPr lang="en-US" sz="3266" dirty="0">
              <a:solidFill>
                <a:srgbClr val="484848"/>
              </a:solidFill>
              <a:latin typeface="Lato Light" panose="020F0502020204030203" pitchFamily="34" charset="0"/>
            </a:endParaRPr>
          </a:p>
        </p:txBody>
      </p:sp>
      <p:sp>
        <p:nvSpPr>
          <p:cNvPr id="59" name="Freeform 60">
            <a:extLst>
              <a:ext uri="{FF2B5EF4-FFF2-40B4-BE49-F238E27FC236}">
                <a16:creationId xmlns:a16="http://schemas.microsoft.com/office/drawing/2014/main" id="{C463B3F5-37CF-6B4C-AD69-0428CCD8F7B8}"/>
              </a:ext>
            </a:extLst>
          </p:cNvPr>
          <p:cNvSpPr>
            <a:spLocks noChangeArrowheads="1"/>
          </p:cNvSpPr>
          <p:nvPr/>
        </p:nvSpPr>
        <p:spPr bwMode="auto">
          <a:xfrm>
            <a:off x="1865381" y="2692667"/>
            <a:ext cx="1890919" cy="1890918"/>
          </a:xfrm>
          <a:custGeom>
            <a:avLst/>
            <a:gdLst>
              <a:gd name="T0" fmla="*/ 5790 w 5791"/>
              <a:gd name="T1" fmla="*/ 2894 h 5790"/>
              <a:gd name="T2" fmla="*/ 5790 w 5791"/>
              <a:gd name="T3" fmla="*/ 2894 h 5790"/>
              <a:gd name="T4" fmla="*/ 5522 w 5791"/>
              <a:gd name="T5" fmla="*/ 4114 h 5790"/>
              <a:gd name="T6" fmla="*/ 5522 w 5791"/>
              <a:gd name="T7" fmla="*/ 4114 h 5790"/>
              <a:gd name="T8" fmla="*/ 2895 w 5791"/>
              <a:gd name="T9" fmla="*/ 5789 h 5790"/>
              <a:gd name="T10" fmla="*/ 2895 w 5791"/>
              <a:gd name="T11" fmla="*/ 5789 h 5790"/>
              <a:gd name="T12" fmla="*/ 1296 w 5791"/>
              <a:gd name="T13" fmla="*/ 5308 h 5790"/>
              <a:gd name="T14" fmla="*/ 1296 w 5791"/>
              <a:gd name="T15" fmla="*/ 5308 h 5790"/>
              <a:gd name="T16" fmla="*/ 1135 w 5791"/>
              <a:gd name="T17" fmla="*/ 5193 h 5790"/>
              <a:gd name="T18" fmla="*/ 1133 w 5791"/>
              <a:gd name="T19" fmla="*/ 5191 h 5790"/>
              <a:gd name="T20" fmla="*/ 1133 w 5791"/>
              <a:gd name="T21" fmla="*/ 5191 h 5790"/>
              <a:gd name="T22" fmla="*/ 1133 w 5791"/>
              <a:gd name="T23" fmla="*/ 5191 h 5790"/>
              <a:gd name="T24" fmla="*/ 32 w 5791"/>
              <a:gd name="T25" fmla="*/ 3324 h 5790"/>
              <a:gd name="T26" fmla="*/ 32 w 5791"/>
              <a:gd name="T27" fmla="*/ 3324 h 5790"/>
              <a:gd name="T28" fmla="*/ 0 w 5791"/>
              <a:gd name="T29" fmla="*/ 2894 h 5790"/>
              <a:gd name="T30" fmla="*/ 0 w 5791"/>
              <a:gd name="T31" fmla="*/ 2894 h 5790"/>
              <a:gd name="T32" fmla="*/ 203 w 5791"/>
              <a:gd name="T33" fmla="*/ 1829 h 5790"/>
              <a:gd name="T34" fmla="*/ 203 w 5791"/>
              <a:gd name="T35" fmla="*/ 1829 h 5790"/>
              <a:gd name="T36" fmla="*/ 517 w 5791"/>
              <a:gd name="T37" fmla="*/ 1243 h 5790"/>
              <a:gd name="T38" fmla="*/ 517 w 5791"/>
              <a:gd name="T39" fmla="*/ 1243 h 5790"/>
              <a:gd name="T40" fmla="*/ 2485 w 5791"/>
              <a:gd name="T41" fmla="*/ 28 h 5790"/>
              <a:gd name="T42" fmla="*/ 2485 w 5791"/>
              <a:gd name="T43" fmla="*/ 28 h 5790"/>
              <a:gd name="T44" fmla="*/ 2485 w 5791"/>
              <a:gd name="T45" fmla="*/ 28 h 5790"/>
              <a:gd name="T46" fmla="*/ 2895 w 5791"/>
              <a:gd name="T47" fmla="*/ 0 h 5790"/>
              <a:gd name="T48" fmla="*/ 2895 w 5791"/>
              <a:gd name="T49" fmla="*/ 0 h 5790"/>
              <a:gd name="T50" fmla="*/ 5324 w 5791"/>
              <a:gd name="T51" fmla="*/ 1319 h 5790"/>
              <a:gd name="T52" fmla="*/ 5324 w 5791"/>
              <a:gd name="T53" fmla="*/ 1319 h 5790"/>
              <a:gd name="T54" fmla="*/ 5790 w 5791"/>
              <a:gd name="T55" fmla="*/ 2894 h 5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91" h="5790">
                <a:moveTo>
                  <a:pt x="5790" y="2894"/>
                </a:moveTo>
                <a:lnTo>
                  <a:pt x="5790" y="2894"/>
                </a:lnTo>
                <a:cubicBezTo>
                  <a:pt x="5790" y="3330"/>
                  <a:pt x="5694" y="3743"/>
                  <a:pt x="5522" y="4114"/>
                </a:cubicBezTo>
                <a:lnTo>
                  <a:pt x="5522" y="4114"/>
                </a:lnTo>
                <a:cubicBezTo>
                  <a:pt x="5061" y="5103"/>
                  <a:pt x="4058" y="5789"/>
                  <a:pt x="2895" y="5789"/>
                </a:cubicBezTo>
                <a:lnTo>
                  <a:pt x="2895" y="5789"/>
                </a:lnTo>
                <a:cubicBezTo>
                  <a:pt x="2304" y="5789"/>
                  <a:pt x="1755" y="5612"/>
                  <a:pt x="1296" y="5308"/>
                </a:cubicBezTo>
                <a:lnTo>
                  <a:pt x="1296" y="5308"/>
                </a:lnTo>
                <a:cubicBezTo>
                  <a:pt x="1241" y="5271"/>
                  <a:pt x="1188" y="5233"/>
                  <a:pt x="1135" y="5193"/>
                </a:cubicBezTo>
                <a:lnTo>
                  <a:pt x="1133" y="5191"/>
                </a:lnTo>
                <a:lnTo>
                  <a:pt x="1133" y="5191"/>
                </a:lnTo>
                <a:lnTo>
                  <a:pt x="1133" y="5191"/>
                </a:lnTo>
                <a:cubicBezTo>
                  <a:pt x="551" y="4744"/>
                  <a:pt x="145" y="4082"/>
                  <a:pt x="32" y="3324"/>
                </a:cubicBezTo>
                <a:lnTo>
                  <a:pt x="32" y="3324"/>
                </a:lnTo>
                <a:cubicBezTo>
                  <a:pt x="11" y="3183"/>
                  <a:pt x="0" y="3040"/>
                  <a:pt x="0" y="2894"/>
                </a:cubicBezTo>
                <a:lnTo>
                  <a:pt x="0" y="2894"/>
                </a:lnTo>
                <a:cubicBezTo>
                  <a:pt x="0" y="2518"/>
                  <a:pt x="72" y="2158"/>
                  <a:pt x="203" y="1829"/>
                </a:cubicBezTo>
                <a:lnTo>
                  <a:pt x="203" y="1829"/>
                </a:lnTo>
                <a:cubicBezTo>
                  <a:pt x="285" y="1621"/>
                  <a:pt x="391" y="1424"/>
                  <a:pt x="517" y="1243"/>
                </a:cubicBezTo>
                <a:lnTo>
                  <a:pt x="517" y="1243"/>
                </a:lnTo>
                <a:cubicBezTo>
                  <a:pt x="967" y="598"/>
                  <a:pt x="1671" y="144"/>
                  <a:pt x="2485" y="28"/>
                </a:cubicBezTo>
                <a:lnTo>
                  <a:pt x="2485" y="28"/>
                </a:lnTo>
                <a:lnTo>
                  <a:pt x="2485" y="28"/>
                </a:lnTo>
                <a:cubicBezTo>
                  <a:pt x="2619" y="10"/>
                  <a:pt x="2756" y="0"/>
                  <a:pt x="2895" y="0"/>
                </a:cubicBezTo>
                <a:lnTo>
                  <a:pt x="2895" y="0"/>
                </a:lnTo>
                <a:cubicBezTo>
                  <a:pt x="3913" y="0"/>
                  <a:pt x="4807" y="525"/>
                  <a:pt x="5324" y="1319"/>
                </a:cubicBezTo>
                <a:lnTo>
                  <a:pt x="5324" y="1319"/>
                </a:lnTo>
                <a:cubicBezTo>
                  <a:pt x="5618" y="1772"/>
                  <a:pt x="5790" y="2313"/>
                  <a:pt x="5790" y="2894"/>
                </a:cubicBezTo>
              </a:path>
            </a:pathLst>
          </a:custGeom>
          <a:solidFill>
            <a:schemeClr val="accent5">
              <a:lumMod val="75000"/>
            </a:schemeClr>
          </a:solidFill>
          <a:ln>
            <a:noFill/>
          </a:ln>
          <a:effectLst/>
        </p:spPr>
        <p:txBody>
          <a:bodyPr wrap="none" anchor="ctr"/>
          <a:lstStyle/>
          <a:p>
            <a:pPr defTabSz="914217"/>
            <a:endParaRPr lang="en-US" sz="3266" dirty="0">
              <a:solidFill>
                <a:srgbClr val="484848"/>
              </a:solidFill>
              <a:latin typeface="Lato Light" panose="020F0502020204030203" pitchFamily="34" charset="0"/>
            </a:endParaRPr>
          </a:p>
        </p:txBody>
      </p:sp>
      <p:sp>
        <p:nvSpPr>
          <p:cNvPr id="60" name="Freeform 59">
            <a:extLst>
              <a:ext uri="{FF2B5EF4-FFF2-40B4-BE49-F238E27FC236}">
                <a16:creationId xmlns:a16="http://schemas.microsoft.com/office/drawing/2014/main" id="{CF28DA63-4522-3A48-A633-420E58510E3B}"/>
              </a:ext>
            </a:extLst>
          </p:cNvPr>
          <p:cNvSpPr>
            <a:spLocks noChangeArrowheads="1"/>
          </p:cNvSpPr>
          <p:nvPr/>
        </p:nvSpPr>
        <p:spPr bwMode="auto">
          <a:xfrm>
            <a:off x="1865381" y="2702747"/>
            <a:ext cx="1890593" cy="1723535"/>
          </a:xfrm>
          <a:custGeom>
            <a:avLst/>
            <a:gdLst>
              <a:gd name="connsiteX0" fmla="*/ 1070169 w 2084028"/>
              <a:gd name="connsiteY0" fmla="*/ 1135393 h 1899878"/>
              <a:gd name="connsiteX1" fmla="*/ 1110371 w 2084028"/>
              <a:gd name="connsiteY1" fmla="*/ 1151359 h 1899878"/>
              <a:gd name="connsiteX2" fmla="*/ 1196087 w 2084028"/>
              <a:gd name="connsiteY2" fmla="*/ 1219004 h 1899878"/>
              <a:gd name="connsiteX3" fmla="*/ 1267397 w 2084028"/>
              <a:gd name="connsiteY3" fmla="*/ 1197056 h 1899878"/>
              <a:gd name="connsiteX4" fmla="*/ 1332585 w 2084028"/>
              <a:gd name="connsiteY4" fmla="*/ 1294205 h 1899878"/>
              <a:gd name="connsiteX5" fmla="*/ 1474124 w 2084028"/>
              <a:gd name="connsiteY5" fmla="*/ 1387037 h 1899878"/>
              <a:gd name="connsiteX6" fmla="*/ 1402454 w 2084028"/>
              <a:gd name="connsiteY6" fmla="*/ 1500737 h 1899878"/>
              <a:gd name="connsiteX7" fmla="*/ 1413979 w 2084028"/>
              <a:gd name="connsiteY7" fmla="*/ 1614079 h 1899878"/>
              <a:gd name="connsiteX8" fmla="*/ 1349152 w 2084028"/>
              <a:gd name="connsiteY8" fmla="*/ 1658695 h 1899878"/>
              <a:gd name="connsiteX9" fmla="*/ 1292968 w 2084028"/>
              <a:gd name="connsiteY9" fmla="*/ 1801541 h 1899878"/>
              <a:gd name="connsiteX10" fmla="*/ 1191045 w 2084028"/>
              <a:gd name="connsiteY10" fmla="*/ 1821331 h 1899878"/>
              <a:gd name="connsiteX11" fmla="*/ 1143145 w 2084028"/>
              <a:gd name="connsiteY11" fmla="*/ 1600046 h 1899878"/>
              <a:gd name="connsiteX12" fmla="*/ 1123336 w 2084028"/>
              <a:gd name="connsiteY12" fmla="*/ 1496780 h 1899878"/>
              <a:gd name="connsiteX13" fmla="*/ 1149987 w 2084028"/>
              <a:gd name="connsiteY13" fmla="*/ 1412583 h 1899878"/>
              <a:gd name="connsiteX14" fmla="*/ 1051666 w 2084028"/>
              <a:gd name="connsiteY14" fmla="*/ 1417621 h 1899878"/>
              <a:gd name="connsiteX15" fmla="*/ 933176 w 2084028"/>
              <a:gd name="connsiteY15" fmla="*/ 1407546 h 1899878"/>
              <a:gd name="connsiteX16" fmla="*/ 897161 w 2084028"/>
              <a:gd name="connsiteY16" fmla="*/ 1248869 h 1899878"/>
              <a:gd name="connsiteX17" fmla="*/ 999444 w 2084028"/>
              <a:gd name="connsiteY17" fmla="*/ 1157476 h 1899878"/>
              <a:gd name="connsiteX18" fmla="*/ 1070169 w 2084028"/>
              <a:gd name="connsiteY18" fmla="*/ 1135393 h 1899878"/>
              <a:gd name="connsiteX19" fmla="*/ 226595 w 2084028"/>
              <a:gd name="connsiteY19" fmla="*/ 614131 h 1899878"/>
              <a:gd name="connsiteX20" fmla="*/ 297810 w 2084028"/>
              <a:gd name="connsiteY20" fmla="*/ 663790 h 1899878"/>
              <a:gd name="connsiteX21" fmla="*/ 302486 w 2084028"/>
              <a:gd name="connsiteY21" fmla="*/ 716688 h 1899878"/>
              <a:gd name="connsiteX22" fmla="*/ 225156 w 2084028"/>
              <a:gd name="connsiteY22" fmla="*/ 828602 h 1899878"/>
              <a:gd name="connsiteX23" fmla="*/ 307162 w 2084028"/>
              <a:gd name="connsiteY23" fmla="*/ 881140 h 1899878"/>
              <a:gd name="connsiteX24" fmla="*/ 354279 w 2084028"/>
              <a:gd name="connsiteY24" fmla="*/ 961747 h 1899878"/>
              <a:gd name="connsiteX25" fmla="*/ 377298 w 2084028"/>
              <a:gd name="connsiteY25" fmla="*/ 780742 h 1899878"/>
              <a:gd name="connsiteX26" fmla="*/ 463980 w 2084028"/>
              <a:gd name="connsiteY26" fmla="*/ 832560 h 1899878"/>
              <a:gd name="connsiteX27" fmla="*/ 566127 w 2084028"/>
              <a:gd name="connsiteY27" fmla="*/ 914966 h 1899878"/>
              <a:gd name="connsiteX28" fmla="*/ 519729 w 2084028"/>
              <a:gd name="connsiteY28" fmla="*/ 981898 h 1899878"/>
              <a:gd name="connsiteX29" fmla="*/ 429451 w 2084028"/>
              <a:gd name="connsiteY29" fmla="*/ 1001690 h 1899878"/>
              <a:gd name="connsiteX30" fmla="*/ 486279 w 2084028"/>
              <a:gd name="connsiteY30" fmla="*/ 1024721 h 1899878"/>
              <a:gd name="connsiteX31" fmla="*/ 416862 w 2084028"/>
              <a:gd name="connsiteY31" fmla="*/ 1076179 h 1899878"/>
              <a:gd name="connsiteX32" fmla="*/ 369385 w 2084028"/>
              <a:gd name="connsiteY32" fmla="*/ 1174059 h 1899878"/>
              <a:gd name="connsiteX33" fmla="*/ 308960 w 2084028"/>
              <a:gd name="connsiteY33" fmla="*/ 1209324 h 1899878"/>
              <a:gd name="connsiteX34" fmla="*/ 205374 w 2084028"/>
              <a:gd name="connsiteY34" fmla="*/ 1215442 h 1899878"/>
              <a:gd name="connsiteX35" fmla="*/ 205014 w 2084028"/>
              <a:gd name="connsiteY35" fmla="*/ 1287772 h 1899878"/>
              <a:gd name="connsiteX36" fmla="*/ 307162 w 2084028"/>
              <a:gd name="connsiteY36" fmla="*/ 1308643 h 1899878"/>
              <a:gd name="connsiteX37" fmla="*/ 344568 w 2084028"/>
              <a:gd name="connsiteY37" fmla="*/ 1369098 h 1899878"/>
              <a:gd name="connsiteX38" fmla="*/ 453549 w 2084028"/>
              <a:gd name="connsiteY38" fmla="*/ 1374856 h 1899878"/>
              <a:gd name="connsiteX39" fmla="*/ 557855 w 2084028"/>
              <a:gd name="connsiteY39" fmla="*/ 1407242 h 1899878"/>
              <a:gd name="connsiteX40" fmla="*/ 608569 w 2084028"/>
              <a:gd name="connsiteY40" fmla="*/ 1455103 h 1899878"/>
              <a:gd name="connsiteX41" fmla="*/ 629430 w 2084028"/>
              <a:gd name="connsiteY41" fmla="*/ 1489648 h 1899878"/>
              <a:gd name="connsiteX42" fmla="*/ 736613 w 2084028"/>
              <a:gd name="connsiteY42" fmla="*/ 1549743 h 1899878"/>
              <a:gd name="connsiteX43" fmla="*/ 695250 w 2084028"/>
              <a:gd name="connsiteY43" fmla="*/ 1620634 h 1899878"/>
              <a:gd name="connsiteX44" fmla="*/ 638062 w 2084028"/>
              <a:gd name="connsiteY44" fmla="*/ 1687566 h 1899878"/>
              <a:gd name="connsiteX45" fmla="*/ 598857 w 2084028"/>
              <a:gd name="connsiteY45" fmla="*/ 1748741 h 1899878"/>
              <a:gd name="connsiteX46" fmla="*/ 493473 w 2084028"/>
              <a:gd name="connsiteY46" fmla="*/ 1848060 h 1899878"/>
              <a:gd name="connsiteX47" fmla="*/ 466138 w 2084028"/>
              <a:gd name="connsiteY47" fmla="*/ 1899878 h 1899878"/>
              <a:gd name="connsiteX48" fmla="*/ 408230 w 2084028"/>
              <a:gd name="connsiteY48" fmla="*/ 1858495 h 1899878"/>
              <a:gd name="connsiteX49" fmla="*/ 407511 w 2084028"/>
              <a:gd name="connsiteY49" fmla="*/ 1857776 h 1899878"/>
              <a:gd name="connsiteX50" fmla="*/ 405353 w 2084028"/>
              <a:gd name="connsiteY50" fmla="*/ 1835465 h 1899878"/>
              <a:gd name="connsiteX51" fmla="*/ 454628 w 2084028"/>
              <a:gd name="connsiteY51" fmla="*/ 1626751 h 1899878"/>
              <a:gd name="connsiteX52" fmla="*/ 388088 w 2084028"/>
              <a:gd name="connsiteY52" fmla="*/ 1628191 h 1899878"/>
              <a:gd name="connsiteX53" fmla="*/ 331260 w 2084028"/>
              <a:gd name="connsiteY53" fmla="*/ 1506561 h 1899878"/>
              <a:gd name="connsiteX54" fmla="*/ 389887 w 2084028"/>
              <a:gd name="connsiteY54" fmla="*/ 1400765 h 1899878"/>
              <a:gd name="connsiteX55" fmla="*/ 314355 w 2084028"/>
              <a:gd name="connsiteY55" fmla="*/ 1373056 h 1899878"/>
              <a:gd name="connsiteX56" fmla="*/ 135597 w 2084028"/>
              <a:gd name="connsiteY56" fmla="*/ 1310802 h 1899878"/>
              <a:gd name="connsiteX57" fmla="*/ 72294 w 2084028"/>
              <a:gd name="connsiteY57" fmla="*/ 1157506 h 1899878"/>
              <a:gd name="connsiteX58" fmla="*/ 11510 w 2084028"/>
              <a:gd name="connsiteY58" fmla="*/ 1185934 h 1899878"/>
              <a:gd name="connsiteX59" fmla="*/ 0 w 2084028"/>
              <a:gd name="connsiteY59" fmla="*/ 1031198 h 1899878"/>
              <a:gd name="connsiteX60" fmla="*/ 73014 w 2084028"/>
              <a:gd name="connsiteY60" fmla="*/ 647957 h 1899878"/>
              <a:gd name="connsiteX61" fmla="*/ 177319 w 2084028"/>
              <a:gd name="connsiteY61" fmla="*/ 672067 h 1899878"/>
              <a:gd name="connsiteX62" fmla="*/ 226595 w 2084028"/>
              <a:gd name="connsiteY62" fmla="*/ 614131 h 1899878"/>
              <a:gd name="connsiteX63" fmla="*/ 1916376 w 2084028"/>
              <a:gd name="connsiteY63" fmla="*/ 463550 h 1899878"/>
              <a:gd name="connsiteX64" fmla="*/ 2084028 w 2084028"/>
              <a:gd name="connsiteY64" fmla="*/ 1030502 h 1899878"/>
              <a:gd name="connsiteX65" fmla="*/ 1987250 w 2084028"/>
              <a:gd name="connsiteY65" fmla="*/ 1469665 h 1899878"/>
              <a:gd name="connsiteX66" fmla="*/ 1830751 w 2084028"/>
              <a:gd name="connsiteY66" fmla="*/ 1285001 h 1899878"/>
              <a:gd name="connsiteX67" fmla="*/ 1692599 w 2084028"/>
              <a:gd name="connsiteY67" fmla="*/ 1344396 h 1899878"/>
              <a:gd name="connsiteX68" fmla="*/ 1547612 w 2084028"/>
              <a:gd name="connsiteY68" fmla="*/ 1220206 h 1899878"/>
              <a:gd name="connsiteX69" fmla="*/ 1495446 w 2084028"/>
              <a:gd name="connsiteY69" fmla="*/ 1227766 h 1899878"/>
              <a:gd name="connsiteX70" fmla="*/ 1409101 w 2084028"/>
              <a:gd name="connsiteY70" fmla="*/ 1341516 h 1899878"/>
              <a:gd name="connsiteX71" fmla="*/ 1326714 w 2084028"/>
              <a:gd name="connsiteY71" fmla="*/ 1119415 h 1899878"/>
              <a:gd name="connsiteX72" fmla="*/ 1405863 w 2084028"/>
              <a:gd name="connsiteY72" fmla="*/ 1009624 h 1899878"/>
              <a:gd name="connsiteX73" fmla="*/ 1199355 w 2084028"/>
              <a:gd name="connsiteY73" fmla="*/ 1074779 h 1899878"/>
              <a:gd name="connsiteX74" fmla="*/ 994646 w 2084028"/>
              <a:gd name="connsiteY74" fmla="*/ 1088097 h 1899878"/>
              <a:gd name="connsiteX75" fmla="*/ 1168775 w 2084028"/>
              <a:gd name="connsiteY75" fmla="*/ 918192 h 1899878"/>
              <a:gd name="connsiteX76" fmla="*/ 1350818 w 2084028"/>
              <a:gd name="connsiteY76" fmla="*/ 822080 h 1899878"/>
              <a:gd name="connsiteX77" fmla="*/ 1244686 w 2084028"/>
              <a:gd name="connsiteY77" fmla="*/ 826759 h 1899878"/>
              <a:gd name="connsiteX78" fmla="*/ 1249363 w 2084028"/>
              <a:gd name="connsiteY78" fmla="*/ 728488 h 1899878"/>
              <a:gd name="connsiteX79" fmla="*/ 1075235 w 2084028"/>
              <a:gd name="connsiteY79" fmla="*/ 812721 h 1899878"/>
              <a:gd name="connsiteX80" fmla="*/ 1266272 w 2084028"/>
              <a:gd name="connsiteY80" fmla="*/ 623377 h 1899878"/>
              <a:gd name="connsiteX81" fmla="*/ 1390753 w 2084028"/>
              <a:gd name="connsiteY81" fmla="*/ 700050 h 1899878"/>
              <a:gd name="connsiteX82" fmla="*/ 1344702 w 2084028"/>
              <a:gd name="connsiteY82" fmla="*/ 751526 h 1899878"/>
              <a:gd name="connsiteX83" fmla="*/ 1486092 w 2084028"/>
              <a:gd name="connsiteY83" fmla="*/ 696090 h 1899878"/>
              <a:gd name="connsiteX84" fmla="*/ 1583589 w 2084028"/>
              <a:gd name="connsiteY84" fmla="*/ 650374 h 1899878"/>
              <a:gd name="connsiteX85" fmla="*/ 1732893 w 2084028"/>
              <a:gd name="connsiteY85" fmla="*/ 541304 h 1899878"/>
              <a:gd name="connsiteX86" fmla="*/ 1916376 w 2084028"/>
              <a:gd name="connsiteY86" fmla="*/ 463550 h 1899878"/>
              <a:gd name="connsiteX87" fmla="*/ 895477 w 2084028"/>
              <a:gd name="connsiteY87" fmla="*/ 0 h 1899878"/>
              <a:gd name="connsiteX88" fmla="*/ 919946 w 2084028"/>
              <a:gd name="connsiteY88" fmla="*/ 158379 h 1899878"/>
              <a:gd name="connsiteX89" fmla="*/ 871728 w 2084028"/>
              <a:gd name="connsiteY89" fmla="*/ 403507 h 1899878"/>
              <a:gd name="connsiteX90" fmla="*/ 826029 w 2084028"/>
              <a:gd name="connsiteY90" fmla="*/ 623078 h 1899878"/>
              <a:gd name="connsiteX91" fmla="*/ 616606 w 2084028"/>
              <a:gd name="connsiteY91" fmla="*/ 762739 h 1899878"/>
              <a:gd name="connsiteX92" fmla="*/ 477351 w 2084028"/>
              <a:gd name="connsiteY92" fmla="*/ 432663 h 1899878"/>
              <a:gd name="connsiteX93" fmla="*/ 241660 w 2084028"/>
              <a:gd name="connsiteY93" fmla="*/ 439142 h 1899878"/>
              <a:gd name="connsiteX94" fmla="*/ 187325 w 2084028"/>
              <a:gd name="connsiteY94" fmla="*/ 437342 h 1899878"/>
              <a:gd name="connsiteX95" fmla="*/ 895477 w 2084028"/>
              <a:gd name="connsiteY95" fmla="*/ 0 h 1899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084028" h="1899878">
                <a:moveTo>
                  <a:pt x="1070169" y="1135393"/>
                </a:moveTo>
                <a:cubicBezTo>
                  <a:pt x="1095064" y="1132559"/>
                  <a:pt x="1114873" y="1136067"/>
                  <a:pt x="1110371" y="1151359"/>
                </a:cubicBezTo>
                <a:cubicBezTo>
                  <a:pt x="1101367" y="1181943"/>
                  <a:pt x="1196087" y="1219004"/>
                  <a:pt x="1196087" y="1219004"/>
                </a:cubicBezTo>
                <a:cubicBezTo>
                  <a:pt x="1196087" y="1219004"/>
                  <a:pt x="1206171" y="1206051"/>
                  <a:pt x="1267397" y="1197056"/>
                </a:cubicBezTo>
                <a:cubicBezTo>
                  <a:pt x="1328623" y="1188420"/>
                  <a:pt x="1313497" y="1212527"/>
                  <a:pt x="1332585" y="1294205"/>
                </a:cubicBezTo>
                <a:cubicBezTo>
                  <a:pt x="1351673" y="1375882"/>
                  <a:pt x="1442071" y="1379481"/>
                  <a:pt x="1474124" y="1387037"/>
                </a:cubicBezTo>
                <a:cubicBezTo>
                  <a:pt x="1506178" y="1394593"/>
                  <a:pt x="1438469" y="1476270"/>
                  <a:pt x="1402454" y="1500737"/>
                </a:cubicBezTo>
                <a:cubicBezTo>
                  <a:pt x="1366799" y="1524845"/>
                  <a:pt x="1411458" y="1598966"/>
                  <a:pt x="1413979" y="1614079"/>
                </a:cubicBezTo>
                <a:cubicBezTo>
                  <a:pt x="1416500" y="1629191"/>
                  <a:pt x="1379765" y="1671649"/>
                  <a:pt x="1349152" y="1658695"/>
                </a:cubicBezTo>
                <a:cubicBezTo>
                  <a:pt x="1318539" y="1646102"/>
                  <a:pt x="1337267" y="1742891"/>
                  <a:pt x="1292968" y="1801541"/>
                </a:cubicBezTo>
                <a:cubicBezTo>
                  <a:pt x="1248309" y="1860190"/>
                  <a:pt x="1166554" y="1857672"/>
                  <a:pt x="1191045" y="1821331"/>
                </a:cubicBezTo>
                <a:cubicBezTo>
                  <a:pt x="1215535" y="1784630"/>
                  <a:pt x="1113972" y="1626672"/>
                  <a:pt x="1143145" y="1600046"/>
                </a:cubicBezTo>
                <a:cubicBezTo>
                  <a:pt x="1172317" y="1573060"/>
                  <a:pt x="1162593" y="1528803"/>
                  <a:pt x="1123336" y="1496780"/>
                </a:cubicBezTo>
                <a:cubicBezTo>
                  <a:pt x="1083719" y="1464756"/>
                  <a:pt x="1143505" y="1433093"/>
                  <a:pt x="1149987" y="1412583"/>
                </a:cubicBezTo>
                <a:cubicBezTo>
                  <a:pt x="1156470" y="1392074"/>
                  <a:pt x="1091283" y="1408985"/>
                  <a:pt x="1051666" y="1417621"/>
                </a:cubicBezTo>
                <a:cubicBezTo>
                  <a:pt x="1012049" y="1426616"/>
                  <a:pt x="985398" y="1428055"/>
                  <a:pt x="933176" y="1407546"/>
                </a:cubicBezTo>
                <a:cubicBezTo>
                  <a:pt x="880594" y="1387037"/>
                  <a:pt x="860425" y="1250668"/>
                  <a:pt x="897161" y="1248869"/>
                </a:cubicBezTo>
                <a:cubicBezTo>
                  <a:pt x="934256" y="1247070"/>
                  <a:pt x="967390" y="1177985"/>
                  <a:pt x="999444" y="1157476"/>
                </a:cubicBezTo>
                <a:cubicBezTo>
                  <a:pt x="1015291" y="1147402"/>
                  <a:pt x="1045273" y="1138226"/>
                  <a:pt x="1070169" y="1135393"/>
                </a:cubicBezTo>
                <a:close/>
                <a:moveTo>
                  <a:pt x="226595" y="614131"/>
                </a:moveTo>
                <a:cubicBezTo>
                  <a:pt x="256088" y="619888"/>
                  <a:pt x="272633" y="660551"/>
                  <a:pt x="297810" y="663790"/>
                </a:cubicBezTo>
                <a:cubicBezTo>
                  <a:pt x="322628" y="666309"/>
                  <a:pt x="383772" y="697976"/>
                  <a:pt x="302486" y="716688"/>
                </a:cubicBezTo>
                <a:cubicBezTo>
                  <a:pt x="221200" y="736120"/>
                  <a:pt x="217603" y="791537"/>
                  <a:pt x="225156" y="828602"/>
                </a:cubicBezTo>
                <a:cubicBezTo>
                  <a:pt x="232709" y="866026"/>
                  <a:pt x="270835" y="867826"/>
                  <a:pt x="307162" y="881140"/>
                </a:cubicBezTo>
                <a:cubicBezTo>
                  <a:pt x="343489" y="894814"/>
                  <a:pt x="310039" y="941595"/>
                  <a:pt x="354279" y="961747"/>
                </a:cubicBezTo>
                <a:cubicBezTo>
                  <a:pt x="398159" y="982618"/>
                  <a:pt x="362911" y="793336"/>
                  <a:pt x="377298" y="780742"/>
                </a:cubicBezTo>
                <a:cubicBezTo>
                  <a:pt x="391326" y="768147"/>
                  <a:pt x="433407" y="776064"/>
                  <a:pt x="463980" y="832560"/>
                </a:cubicBezTo>
                <a:cubicBezTo>
                  <a:pt x="494552" y="888697"/>
                  <a:pt x="539511" y="914966"/>
                  <a:pt x="566127" y="914966"/>
                </a:cubicBezTo>
                <a:cubicBezTo>
                  <a:pt x="593103" y="914966"/>
                  <a:pt x="530879" y="975781"/>
                  <a:pt x="519729" y="981898"/>
                </a:cubicBezTo>
                <a:cubicBezTo>
                  <a:pt x="508220" y="988016"/>
                  <a:pt x="451751" y="985497"/>
                  <a:pt x="429451" y="1001690"/>
                </a:cubicBezTo>
                <a:cubicBezTo>
                  <a:pt x="407511" y="1017883"/>
                  <a:pt x="494552" y="1013205"/>
                  <a:pt x="486279" y="1024721"/>
                </a:cubicBezTo>
                <a:cubicBezTo>
                  <a:pt x="478007" y="1036236"/>
                  <a:pt x="455347" y="1056028"/>
                  <a:pt x="416862" y="1076179"/>
                </a:cubicBezTo>
                <a:cubicBezTo>
                  <a:pt x="378377" y="1095611"/>
                  <a:pt x="379097" y="1157506"/>
                  <a:pt x="369385" y="1174059"/>
                </a:cubicBezTo>
                <a:cubicBezTo>
                  <a:pt x="359674" y="1190252"/>
                  <a:pt x="335936" y="1241711"/>
                  <a:pt x="308960" y="1209324"/>
                </a:cubicBezTo>
                <a:cubicBezTo>
                  <a:pt x="282344" y="1176938"/>
                  <a:pt x="205374" y="1215442"/>
                  <a:pt x="205374" y="1215442"/>
                </a:cubicBezTo>
                <a:cubicBezTo>
                  <a:pt x="205374" y="1215442"/>
                  <a:pt x="203935" y="1261863"/>
                  <a:pt x="205014" y="1287772"/>
                </a:cubicBezTo>
                <a:cubicBezTo>
                  <a:pt x="206093" y="1313681"/>
                  <a:pt x="307162" y="1308643"/>
                  <a:pt x="307162" y="1308643"/>
                </a:cubicBezTo>
                <a:cubicBezTo>
                  <a:pt x="307162" y="1308643"/>
                  <a:pt x="326584" y="1370897"/>
                  <a:pt x="344568" y="1369098"/>
                </a:cubicBezTo>
                <a:cubicBezTo>
                  <a:pt x="362911" y="1366939"/>
                  <a:pt x="438083" y="1370178"/>
                  <a:pt x="453549" y="1374856"/>
                </a:cubicBezTo>
                <a:cubicBezTo>
                  <a:pt x="469015" y="1379534"/>
                  <a:pt x="546345" y="1404723"/>
                  <a:pt x="557855" y="1407242"/>
                </a:cubicBezTo>
                <a:cubicBezTo>
                  <a:pt x="569364" y="1410121"/>
                  <a:pt x="623675" y="1436030"/>
                  <a:pt x="608569" y="1455103"/>
                </a:cubicBezTo>
                <a:cubicBezTo>
                  <a:pt x="593103" y="1474175"/>
                  <a:pt x="604612" y="1487489"/>
                  <a:pt x="629430" y="1489648"/>
                </a:cubicBezTo>
                <a:cubicBezTo>
                  <a:pt x="654247" y="1491447"/>
                  <a:pt x="763228" y="1521315"/>
                  <a:pt x="736613" y="1549743"/>
                </a:cubicBezTo>
                <a:cubicBezTo>
                  <a:pt x="709637" y="1578531"/>
                  <a:pt x="700286" y="1591846"/>
                  <a:pt x="695250" y="1620634"/>
                </a:cubicBezTo>
                <a:cubicBezTo>
                  <a:pt x="690574" y="1649422"/>
                  <a:pt x="674389" y="1680009"/>
                  <a:pt x="638062" y="1687566"/>
                </a:cubicBezTo>
                <a:cubicBezTo>
                  <a:pt x="601735" y="1695123"/>
                  <a:pt x="614323" y="1730748"/>
                  <a:pt x="598857" y="1748741"/>
                </a:cubicBezTo>
                <a:cubicBezTo>
                  <a:pt x="583391" y="1767093"/>
                  <a:pt x="530160" y="1836545"/>
                  <a:pt x="493473" y="1848060"/>
                </a:cubicBezTo>
                <a:cubicBezTo>
                  <a:pt x="481604" y="1851658"/>
                  <a:pt x="472972" y="1872890"/>
                  <a:pt x="466138" y="1899878"/>
                </a:cubicBezTo>
                <a:lnTo>
                  <a:pt x="408230" y="1858495"/>
                </a:lnTo>
                <a:lnTo>
                  <a:pt x="407511" y="1857776"/>
                </a:lnTo>
                <a:cubicBezTo>
                  <a:pt x="404993" y="1850219"/>
                  <a:pt x="403554" y="1842302"/>
                  <a:pt x="405353" y="1835465"/>
                </a:cubicBezTo>
                <a:cubicBezTo>
                  <a:pt x="411467" y="1815673"/>
                  <a:pt x="451751" y="1639706"/>
                  <a:pt x="454628" y="1626751"/>
                </a:cubicBezTo>
                <a:cubicBezTo>
                  <a:pt x="457146" y="1614157"/>
                  <a:pt x="408590" y="1625672"/>
                  <a:pt x="388088" y="1628191"/>
                </a:cubicBezTo>
                <a:cubicBezTo>
                  <a:pt x="367947" y="1630710"/>
                  <a:pt x="332339" y="1538948"/>
                  <a:pt x="331260" y="1506561"/>
                </a:cubicBezTo>
                <a:cubicBezTo>
                  <a:pt x="330181" y="1474175"/>
                  <a:pt x="389887" y="1400765"/>
                  <a:pt x="389887" y="1400765"/>
                </a:cubicBezTo>
                <a:cubicBezTo>
                  <a:pt x="389887" y="1400765"/>
                  <a:pt x="316873" y="1403644"/>
                  <a:pt x="314355" y="1373056"/>
                </a:cubicBezTo>
                <a:cubicBezTo>
                  <a:pt x="311838" y="1342469"/>
                  <a:pt x="175521" y="1329874"/>
                  <a:pt x="135597" y="1310802"/>
                </a:cubicBezTo>
                <a:cubicBezTo>
                  <a:pt x="95314" y="1291370"/>
                  <a:pt x="85962" y="1194570"/>
                  <a:pt x="72294" y="1157506"/>
                </a:cubicBezTo>
                <a:cubicBezTo>
                  <a:pt x="62583" y="1132316"/>
                  <a:pt x="33090" y="1172619"/>
                  <a:pt x="11510" y="1185934"/>
                </a:cubicBezTo>
                <a:cubicBezTo>
                  <a:pt x="3956" y="1135195"/>
                  <a:pt x="0" y="1083736"/>
                  <a:pt x="0" y="1031198"/>
                </a:cubicBezTo>
                <a:cubicBezTo>
                  <a:pt x="0" y="895894"/>
                  <a:pt x="25896" y="766348"/>
                  <a:pt x="73014" y="647957"/>
                </a:cubicBezTo>
                <a:cubicBezTo>
                  <a:pt x="113657" y="656953"/>
                  <a:pt x="155019" y="666309"/>
                  <a:pt x="177319" y="672067"/>
                </a:cubicBezTo>
                <a:cubicBezTo>
                  <a:pt x="230911" y="686461"/>
                  <a:pt x="197461" y="608013"/>
                  <a:pt x="226595" y="614131"/>
                </a:cubicBezTo>
                <a:close/>
                <a:moveTo>
                  <a:pt x="1916376" y="463550"/>
                </a:moveTo>
                <a:cubicBezTo>
                  <a:pt x="2022148" y="626616"/>
                  <a:pt x="2084028" y="821000"/>
                  <a:pt x="2084028" y="1030502"/>
                </a:cubicBezTo>
                <a:cubicBezTo>
                  <a:pt x="2084028" y="1187089"/>
                  <a:pt x="2049491" y="1336117"/>
                  <a:pt x="1987250" y="1469665"/>
                </a:cubicBezTo>
                <a:cubicBezTo>
                  <a:pt x="1930407" y="1420349"/>
                  <a:pt x="1874283" y="1333957"/>
                  <a:pt x="1830751" y="1285001"/>
                </a:cubicBezTo>
                <a:cubicBezTo>
                  <a:pt x="1759516" y="1206887"/>
                  <a:pt x="1763834" y="1340796"/>
                  <a:pt x="1692599" y="1344396"/>
                </a:cubicBezTo>
                <a:cubicBezTo>
                  <a:pt x="1622084" y="1348355"/>
                  <a:pt x="1629640" y="1252604"/>
                  <a:pt x="1547612" y="1220206"/>
                </a:cubicBezTo>
                <a:cubicBezTo>
                  <a:pt x="1525306" y="1211567"/>
                  <a:pt x="1508757" y="1216247"/>
                  <a:pt x="1495446" y="1227766"/>
                </a:cubicBezTo>
                <a:cubicBezTo>
                  <a:pt x="1459109" y="1259083"/>
                  <a:pt x="1445797" y="1340796"/>
                  <a:pt x="1409101" y="1341516"/>
                </a:cubicBezTo>
                <a:cubicBezTo>
                  <a:pt x="1358373" y="1341876"/>
                  <a:pt x="1342903" y="1183849"/>
                  <a:pt x="1326714" y="1119415"/>
                </a:cubicBezTo>
                <a:cubicBezTo>
                  <a:pt x="1310884" y="1054620"/>
                  <a:pt x="1438602" y="1084138"/>
                  <a:pt x="1405863" y="1009624"/>
                </a:cubicBezTo>
                <a:cubicBezTo>
                  <a:pt x="1373484" y="935110"/>
                  <a:pt x="1228137" y="1134174"/>
                  <a:pt x="1199355" y="1074779"/>
                </a:cubicBezTo>
                <a:cubicBezTo>
                  <a:pt x="1170934" y="1015384"/>
                  <a:pt x="1094303" y="1067219"/>
                  <a:pt x="994646" y="1088097"/>
                </a:cubicBezTo>
                <a:cubicBezTo>
                  <a:pt x="895350" y="1109336"/>
                  <a:pt x="1098260" y="913872"/>
                  <a:pt x="1168775" y="918192"/>
                </a:cubicBezTo>
                <a:cubicBezTo>
                  <a:pt x="1239649" y="922511"/>
                  <a:pt x="1322037" y="862396"/>
                  <a:pt x="1350818" y="822080"/>
                </a:cubicBezTo>
                <a:cubicBezTo>
                  <a:pt x="1379240" y="781763"/>
                  <a:pt x="1299011" y="820280"/>
                  <a:pt x="1244686" y="826759"/>
                </a:cubicBezTo>
                <a:cubicBezTo>
                  <a:pt x="1190361" y="833239"/>
                  <a:pt x="1247205" y="768444"/>
                  <a:pt x="1249363" y="728488"/>
                </a:cubicBezTo>
                <a:cubicBezTo>
                  <a:pt x="1251162" y="688531"/>
                  <a:pt x="1147908" y="816320"/>
                  <a:pt x="1075235" y="812721"/>
                </a:cubicBezTo>
                <a:cubicBezTo>
                  <a:pt x="1002202" y="808761"/>
                  <a:pt x="1232094" y="598899"/>
                  <a:pt x="1266272" y="623377"/>
                </a:cubicBezTo>
                <a:cubicBezTo>
                  <a:pt x="1300810" y="648575"/>
                  <a:pt x="1408022" y="669453"/>
                  <a:pt x="1390753" y="700050"/>
                </a:cubicBezTo>
                <a:cubicBezTo>
                  <a:pt x="1373484" y="730288"/>
                  <a:pt x="1316280" y="701850"/>
                  <a:pt x="1344702" y="751526"/>
                </a:cubicBezTo>
                <a:cubicBezTo>
                  <a:pt x="1363050" y="783203"/>
                  <a:pt x="1424211" y="736047"/>
                  <a:pt x="1486092" y="696090"/>
                </a:cubicBezTo>
                <a:cubicBezTo>
                  <a:pt x="1520989" y="673772"/>
                  <a:pt x="1556247" y="653254"/>
                  <a:pt x="1583589" y="650374"/>
                </a:cubicBezTo>
                <a:cubicBezTo>
                  <a:pt x="1660580" y="642815"/>
                  <a:pt x="1778944" y="587020"/>
                  <a:pt x="1732893" y="541304"/>
                </a:cubicBezTo>
                <a:cubicBezTo>
                  <a:pt x="1690800" y="498827"/>
                  <a:pt x="1885076" y="468230"/>
                  <a:pt x="1916376" y="463550"/>
                </a:cubicBezTo>
                <a:close/>
                <a:moveTo>
                  <a:pt x="895477" y="0"/>
                </a:moveTo>
                <a:cubicBezTo>
                  <a:pt x="922105" y="38155"/>
                  <a:pt x="942615" y="92148"/>
                  <a:pt x="919946" y="158379"/>
                </a:cubicBezTo>
                <a:cubicBezTo>
                  <a:pt x="874247" y="293721"/>
                  <a:pt x="859134" y="321798"/>
                  <a:pt x="871728" y="403507"/>
                </a:cubicBezTo>
                <a:cubicBezTo>
                  <a:pt x="884322" y="484856"/>
                  <a:pt x="892598" y="587802"/>
                  <a:pt x="826029" y="623078"/>
                </a:cubicBezTo>
                <a:cubicBezTo>
                  <a:pt x="759460" y="658353"/>
                  <a:pt x="642154" y="831490"/>
                  <a:pt x="616606" y="762739"/>
                </a:cubicBezTo>
                <a:cubicBezTo>
                  <a:pt x="591058" y="694348"/>
                  <a:pt x="613728" y="492415"/>
                  <a:pt x="477351" y="432663"/>
                </a:cubicBezTo>
                <a:cubicBezTo>
                  <a:pt x="341334" y="372551"/>
                  <a:pt x="328380" y="441662"/>
                  <a:pt x="241660" y="439142"/>
                </a:cubicBezTo>
                <a:cubicBezTo>
                  <a:pt x="223668" y="438782"/>
                  <a:pt x="205317" y="438062"/>
                  <a:pt x="187325" y="437342"/>
                </a:cubicBezTo>
                <a:cubicBezTo>
                  <a:pt x="349250" y="205173"/>
                  <a:pt x="602573" y="41755"/>
                  <a:pt x="895477" y="0"/>
                </a:cubicBezTo>
                <a:close/>
              </a:path>
            </a:pathLst>
          </a:custGeom>
          <a:solidFill>
            <a:schemeClr val="accent5">
              <a:lumMod val="60000"/>
              <a:lumOff val="40000"/>
            </a:schemeClr>
          </a:solidFill>
          <a:ln>
            <a:noFill/>
          </a:ln>
          <a:effectLst/>
        </p:spPr>
        <p:txBody>
          <a:bodyPr wrap="square" anchor="ctr">
            <a:noAutofit/>
          </a:bodyPr>
          <a:lstStyle/>
          <a:p>
            <a:pPr defTabSz="914217"/>
            <a:endParaRPr lang="en-US" sz="3266" dirty="0">
              <a:solidFill>
                <a:srgbClr val="484848"/>
              </a:solidFill>
              <a:latin typeface="Lato Light" panose="020F0502020204030203" pitchFamily="34" charset="0"/>
            </a:endParaRPr>
          </a:p>
        </p:txBody>
      </p:sp>
      <p:sp>
        <p:nvSpPr>
          <p:cNvPr id="61" name="Freeform 65">
            <a:extLst>
              <a:ext uri="{FF2B5EF4-FFF2-40B4-BE49-F238E27FC236}">
                <a16:creationId xmlns:a16="http://schemas.microsoft.com/office/drawing/2014/main" id="{8037C309-A726-1D43-92F7-661FCD113D18}"/>
              </a:ext>
            </a:extLst>
          </p:cNvPr>
          <p:cNvSpPr>
            <a:spLocks noChangeArrowheads="1"/>
          </p:cNvSpPr>
          <p:nvPr/>
        </p:nvSpPr>
        <p:spPr bwMode="auto">
          <a:xfrm>
            <a:off x="2108768" y="2692667"/>
            <a:ext cx="1648973" cy="1890918"/>
          </a:xfrm>
          <a:custGeom>
            <a:avLst/>
            <a:gdLst>
              <a:gd name="T0" fmla="*/ 4581 w 5048"/>
              <a:gd name="T1" fmla="*/ 1319 h 5790"/>
              <a:gd name="T2" fmla="*/ 4581 w 5048"/>
              <a:gd name="T3" fmla="*/ 1319 h 5790"/>
              <a:gd name="T4" fmla="*/ 2152 w 5048"/>
              <a:gd name="T5" fmla="*/ 0 h 5790"/>
              <a:gd name="T6" fmla="*/ 2152 w 5048"/>
              <a:gd name="T7" fmla="*/ 0 h 5790"/>
              <a:gd name="T8" fmla="*/ 1742 w 5048"/>
              <a:gd name="T9" fmla="*/ 28 h 5790"/>
              <a:gd name="T10" fmla="*/ 1742 w 5048"/>
              <a:gd name="T11" fmla="*/ 28 h 5790"/>
              <a:gd name="T12" fmla="*/ 1742 w 5048"/>
              <a:gd name="T13" fmla="*/ 28 h 5790"/>
              <a:gd name="T14" fmla="*/ 794 w 5048"/>
              <a:gd name="T15" fmla="*/ 338 h 5790"/>
              <a:gd name="T16" fmla="*/ 794 w 5048"/>
              <a:gd name="T17" fmla="*/ 338 h 5790"/>
              <a:gd name="T18" fmla="*/ 1816 w 5048"/>
              <a:gd name="T19" fmla="*/ 1208 h 5790"/>
              <a:gd name="T20" fmla="*/ 1816 w 5048"/>
              <a:gd name="T21" fmla="*/ 1208 h 5790"/>
              <a:gd name="T22" fmla="*/ 2194 w 5048"/>
              <a:gd name="T23" fmla="*/ 2486 h 5790"/>
              <a:gd name="T24" fmla="*/ 2194 w 5048"/>
              <a:gd name="T25" fmla="*/ 2486 h 5790"/>
              <a:gd name="T26" fmla="*/ 1976 w 5048"/>
              <a:gd name="T27" fmla="*/ 3476 h 5790"/>
              <a:gd name="T28" fmla="*/ 1976 w 5048"/>
              <a:gd name="T29" fmla="*/ 3476 h 5790"/>
              <a:gd name="T30" fmla="*/ 0 w 5048"/>
              <a:gd name="T31" fmla="*/ 4829 h 5790"/>
              <a:gd name="T32" fmla="*/ 0 w 5048"/>
              <a:gd name="T33" fmla="*/ 4829 h 5790"/>
              <a:gd name="T34" fmla="*/ 390 w 5048"/>
              <a:gd name="T35" fmla="*/ 5191 h 5790"/>
              <a:gd name="T36" fmla="*/ 390 w 5048"/>
              <a:gd name="T37" fmla="*/ 5191 h 5790"/>
              <a:gd name="T38" fmla="*/ 392 w 5048"/>
              <a:gd name="T39" fmla="*/ 5193 h 5790"/>
              <a:gd name="T40" fmla="*/ 392 w 5048"/>
              <a:gd name="T41" fmla="*/ 5193 h 5790"/>
              <a:gd name="T42" fmla="*/ 553 w 5048"/>
              <a:gd name="T43" fmla="*/ 5308 h 5790"/>
              <a:gd name="T44" fmla="*/ 553 w 5048"/>
              <a:gd name="T45" fmla="*/ 5308 h 5790"/>
              <a:gd name="T46" fmla="*/ 2152 w 5048"/>
              <a:gd name="T47" fmla="*/ 5789 h 5790"/>
              <a:gd name="T48" fmla="*/ 2152 w 5048"/>
              <a:gd name="T49" fmla="*/ 5789 h 5790"/>
              <a:gd name="T50" fmla="*/ 4779 w 5048"/>
              <a:gd name="T51" fmla="*/ 4114 h 5790"/>
              <a:gd name="T52" fmla="*/ 4779 w 5048"/>
              <a:gd name="T53" fmla="*/ 4114 h 5790"/>
              <a:gd name="T54" fmla="*/ 5047 w 5048"/>
              <a:gd name="T55" fmla="*/ 2894 h 5790"/>
              <a:gd name="T56" fmla="*/ 5047 w 5048"/>
              <a:gd name="T57" fmla="*/ 2894 h 5790"/>
              <a:gd name="T58" fmla="*/ 4581 w 5048"/>
              <a:gd name="T59" fmla="*/ 1319 h 5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48" h="5790">
                <a:moveTo>
                  <a:pt x="4581" y="1319"/>
                </a:moveTo>
                <a:lnTo>
                  <a:pt x="4581" y="1319"/>
                </a:lnTo>
                <a:cubicBezTo>
                  <a:pt x="4064" y="525"/>
                  <a:pt x="3170" y="0"/>
                  <a:pt x="2152" y="0"/>
                </a:cubicBezTo>
                <a:lnTo>
                  <a:pt x="2152" y="0"/>
                </a:lnTo>
                <a:cubicBezTo>
                  <a:pt x="2013" y="0"/>
                  <a:pt x="1876" y="10"/>
                  <a:pt x="1742" y="28"/>
                </a:cubicBezTo>
                <a:lnTo>
                  <a:pt x="1742" y="28"/>
                </a:lnTo>
                <a:lnTo>
                  <a:pt x="1742" y="28"/>
                </a:lnTo>
                <a:cubicBezTo>
                  <a:pt x="1404" y="77"/>
                  <a:pt x="1085" y="184"/>
                  <a:pt x="794" y="338"/>
                </a:cubicBezTo>
                <a:lnTo>
                  <a:pt x="794" y="338"/>
                </a:lnTo>
                <a:cubicBezTo>
                  <a:pt x="1213" y="523"/>
                  <a:pt x="1568" y="828"/>
                  <a:pt x="1816" y="1208"/>
                </a:cubicBezTo>
                <a:lnTo>
                  <a:pt x="1816" y="1208"/>
                </a:lnTo>
                <a:cubicBezTo>
                  <a:pt x="2055" y="1576"/>
                  <a:pt x="2194" y="2014"/>
                  <a:pt x="2194" y="2486"/>
                </a:cubicBezTo>
                <a:lnTo>
                  <a:pt x="2194" y="2486"/>
                </a:lnTo>
                <a:cubicBezTo>
                  <a:pt x="2194" y="2840"/>
                  <a:pt x="2116" y="3175"/>
                  <a:pt x="1976" y="3476"/>
                </a:cubicBezTo>
                <a:lnTo>
                  <a:pt x="1976" y="3476"/>
                </a:lnTo>
                <a:cubicBezTo>
                  <a:pt x="1623" y="4234"/>
                  <a:pt x="877" y="4773"/>
                  <a:pt x="0" y="4829"/>
                </a:cubicBezTo>
                <a:lnTo>
                  <a:pt x="0" y="4829"/>
                </a:lnTo>
                <a:cubicBezTo>
                  <a:pt x="118" y="4961"/>
                  <a:pt x="249" y="5083"/>
                  <a:pt x="390" y="5191"/>
                </a:cubicBezTo>
                <a:lnTo>
                  <a:pt x="390" y="5191"/>
                </a:lnTo>
                <a:lnTo>
                  <a:pt x="392" y="5193"/>
                </a:lnTo>
                <a:lnTo>
                  <a:pt x="392" y="5193"/>
                </a:lnTo>
                <a:cubicBezTo>
                  <a:pt x="445" y="5233"/>
                  <a:pt x="498" y="5271"/>
                  <a:pt x="553" y="5308"/>
                </a:cubicBezTo>
                <a:lnTo>
                  <a:pt x="553" y="5308"/>
                </a:lnTo>
                <a:cubicBezTo>
                  <a:pt x="1012" y="5612"/>
                  <a:pt x="1561" y="5789"/>
                  <a:pt x="2152" y="5789"/>
                </a:cubicBezTo>
                <a:lnTo>
                  <a:pt x="2152" y="5789"/>
                </a:lnTo>
                <a:cubicBezTo>
                  <a:pt x="3315" y="5789"/>
                  <a:pt x="4318" y="5103"/>
                  <a:pt x="4779" y="4114"/>
                </a:cubicBezTo>
                <a:lnTo>
                  <a:pt x="4779" y="4114"/>
                </a:lnTo>
                <a:cubicBezTo>
                  <a:pt x="4951" y="3743"/>
                  <a:pt x="5047" y="3330"/>
                  <a:pt x="5047" y="2894"/>
                </a:cubicBezTo>
                <a:lnTo>
                  <a:pt x="5047" y="2894"/>
                </a:lnTo>
                <a:cubicBezTo>
                  <a:pt x="5047" y="2313"/>
                  <a:pt x="4875" y="1772"/>
                  <a:pt x="4581" y="1319"/>
                </a:cubicBezTo>
              </a:path>
            </a:pathLst>
          </a:custGeom>
          <a:solidFill>
            <a:schemeClr val="tx2">
              <a:alpha val="15000"/>
            </a:schemeClr>
          </a:solidFill>
          <a:ln>
            <a:noFill/>
          </a:ln>
          <a:effectLst/>
        </p:spPr>
        <p:txBody>
          <a:bodyPr wrap="none" anchor="ctr"/>
          <a:lstStyle/>
          <a:p>
            <a:pPr defTabSz="914217"/>
            <a:endParaRPr lang="en-US" sz="3266" dirty="0">
              <a:solidFill>
                <a:srgbClr val="484848"/>
              </a:solidFill>
              <a:latin typeface="Lato Light" panose="020F0502020204030203" pitchFamily="34" charset="0"/>
            </a:endParaRPr>
          </a:p>
        </p:txBody>
      </p:sp>
      <p:sp>
        <p:nvSpPr>
          <p:cNvPr id="62" name="Freeform 66">
            <a:extLst>
              <a:ext uri="{FF2B5EF4-FFF2-40B4-BE49-F238E27FC236}">
                <a16:creationId xmlns:a16="http://schemas.microsoft.com/office/drawing/2014/main" id="{AEB0596D-6C39-644A-8275-5CD68321F0AA}"/>
              </a:ext>
            </a:extLst>
          </p:cNvPr>
          <p:cNvSpPr>
            <a:spLocks noChangeArrowheads="1"/>
          </p:cNvSpPr>
          <p:nvPr/>
        </p:nvSpPr>
        <p:spPr bwMode="auto">
          <a:xfrm>
            <a:off x="2474566" y="2692667"/>
            <a:ext cx="1281735" cy="1890918"/>
          </a:xfrm>
          <a:custGeom>
            <a:avLst/>
            <a:gdLst>
              <a:gd name="T0" fmla="*/ 3924 w 3925"/>
              <a:gd name="T1" fmla="*/ 2894 h 5790"/>
              <a:gd name="T2" fmla="*/ 3924 w 3925"/>
              <a:gd name="T3" fmla="*/ 2894 h 5790"/>
              <a:gd name="T4" fmla="*/ 3655 w 3925"/>
              <a:gd name="T5" fmla="*/ 4114 h 5790"/>
              <a:gd name="T6" fmla="*/ 3655 w 3925"/>
              <a:gd name="T7" fmla="*/ 4114 h 5790"/>
              <a:gd name="T8" fmla="*/ 1029 w 3925"/>
              <a:gd name="T9" fmla="*/ 5789 h 5790"/>
              <a:gd name="T10" fmla="*/ 1029 w 3925"/>
              <a:gd name="T11" fmla="*/ 5789 h 5790"/>
              <a:gd name="T12" fmla="*/ 0 w 3925"/>
              <a:gd name="T13" fmla="*/ 5601 h 5790"/>
              <a:gd name="T14" fmla="*/ 0 w 3925"/>
              <a:gd name="T15" fmla="*/ 5601 h 5790"/>
              <a:gd name="T16" fmla="*/ 2102 w 3925"/>
              <a:gd name="T17" fmla="*/ 3973 h 5790"/>
              <a:gd name="T18" fmla="*/ 2102 w 3925"/>
              <a:gd name="T19" fmla="*/ 3973 h 5790"/>
              <a:gd name="T20" fmla="*/ 2288 w 3925"/>
              <a:gd name="T21" fmla="*/ 3442 h 5790"/>
              <a:gd name="T22" fmla="*/ 2288 w 3925"/>
              <a:gd name="T23" fmla="*/ 3442 h 5790"/>
              <a:gd name="T24" fmla="*/ 2371 w 3925"/>
              <a:gd name="T25" fmla="*/ 2753 h 5790"/>
              <a:gd name="T26" fmla="*/ 2371 w 3925"/>
              <a:gd name="T27" fmla="*/ 2753 h 5790"/>
              <a:gd name="T28" fmla="*/ 2262 w 3925"/>
              <a:gd name="T29" fmla="*/ 1965 h 5790"/>
              <a:gd name="T30" fmla="*/ 2262 w 3925"/>
              <a:gd name="T31" fmla="*/ 1965 h 5790"/>
              <a:gd name="T32" fmla="*/ 1904 w 3925"/>
              <a:gd name="T33" fmla="*/ 1177 h 5790"/>
              <a:gd name="T34" fmla="*/ 1904 w 3925"/>
              <a:gd name="T35" fmla="*/ 1177 h 5790"/>
              <a:gd name="T36" fmla="*/ 505 w 3925"/>
              <a:gd name="T37" fmla="*/ 48 h 5790"/>
              <a:gd name="T38" fmla="*/ 505 w 3925"/>
              <a:gd name="T39" fmla="*/ 48 h 5790"/>
              <a:gd name="T40" fmla="*/ 619 w 3925"/>
              <a:gd name="T41" fmla="*/ 29 h 5790"/>
              <a:gd name="T42" fmla="*/ 619 w 3925"/>
              <a:gd name="T43" fmla="*/ 29 h 5790"/>
              <a:gd name="T44" fmla="*/ 619 w 3925"/>
              <a:gd name="T45" fmla="*/ 29 h 5790"/>
              <a:gd name="T46" fmla="*/ 1029 w 3925"/>
              <a:gd name="T47" fmla="*/ 0 h 5790"/>
              <a:gd name="T48" fmla="*/ 1029 w 3925"/>
              <a:gd name="T49" fmla="*/ 0 h 5790"/>
              <a:gd name="T50" fmla="*/ 3458 w 3925"/>
              <a:gd name="T51" fmla="*/ 1319 h 5790"/>
              <a:gd name="T52" fmla="*/ 3458 w 3925"/>
              <a:gd name="T53" fmla="*/ 1319 h 5790"/>
              <a:gd name="T54" fmla="*/ 3924 w 3925"/>
              <a:gd name="T55" fmla="*/ 2894 h 5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25" h="5790">
                <a:moveTo>
                  <a:pt x="3924" y="2894"/>
                </a:moveTo>
                <a:lnTo>
                  <a:pt x="3924" y="2894"/>
                </a:lnTo>
                <a:cubicBezTo>
                  <a:pt x="3924" y="3329"/>
                  <a:pt x="3828" y="3743"/>
                  <a:pt x="3655" y="4114"/>
                </a:cubicBezTo>
                <a:lnTo>
                  <a:pt x="3655" y="4114"/>
                </a:lnTo>
                <a:cubicBezTo>
                  <a:pt x="3195" y="5103"/>
                  <a:pt x="2192" y="5789"/>
                  <a:pt x="1029" y="5789"/>
                </a:cubicBezTo>
                <a:lnTo>
                  <a:pt x="1029" y="5789"/>
                </a:lnTo>
                <a:cubicBezTo>
                  <a:pt x="667" y="5789"/>
                  <a:pt x="320" y="5722"/>
                  <a:pt x="0" y="5601"/>
                </a:cubicBezTo>
                <a:lnTo>
                  <a:pt x="0" y="5601"/>
                </a:lnTo>
                <a:cubicBezTo>
                  <a:pt x="935" y="5430"/>
                  <a:pt x="1713" y="4809"/>
                  <a:pt x="2102" y="3973"/>
                </a:cubicBezTo>
                <a:lnTo>
                  <a:pt x="2102" y="3973"/>
                </a:lnTo>
                <a:cubicBezTo>
                  <a:pt x="2180" y="3804"/>
                  <a:pt x="2243" y="3627"/>
                  <a:pt x="2288" y="3442"/>
                </a:cubicBezTo>
                <a:lnTo>
                  <a:pt x="2288" y="3442"/>
                </a:lnTo>
                <a:cubicBezTo>
                  <a:pt x="2342" y="3221"/>
                  <a:pt x="2371" y="2991"/>
                  <a:pt x="2371" y="2753"/>
                </a:cubicBezTo>
                <a:lnTo>
                  <a:pt x="2371" y="2753"/>
                </a:lnTo>
                <a:cubicBezTo>
                  <a:pt x="2371" y="2479"/>
                  <a:pt x="2332" y="2215"/>
                  <a:pt x="2262" y="1965"/>
                </a:cubicBezTo>
                <a:lnTo>
                  <a:pt x="2262" y="1965"/>
                </a:lnTo>
                <a:cubicBezTo>
                  <a:pt x="2182" y="1682"/>
                  <a:pt x="2060" y="1417"/>
                  <a:pt x="1904" y="1177"/>
                </a:cubicBezTo>
                <a:lnTo>
                  <a:pt x="1904" y="1177"/>
                </a:lnTo>
                <a:cubicBezTo>
                  <a:pt x="1572" y="666"/>
                  <a:pt x="1083" y="268"/>
                  <a:pt x="505" y="48"/>
                </a:cubicBezTo>
                <a:lnTo>
                  <a:pt x="505" y="48"/>
                </a:lnTo>
                <a:cubicBezTo>
                  <a:pt x="543" y="41"/>
                  <a:pt x="581" y="34"/>
                  <a:pt x="619" y="29"/>
                </a:cubicBezTo>
                <a:lnTo>
                  <a:pt x="619" y="29"/>
                </a:lnTo>
                <a:lnTo>
                  <a:pt x="619" y="29"/>
                </a:lnTo>
                <a:cubicBezTo>
                  <a:pt x="753" y="10"/>
                  <a:pt x="890" y="0"/>
                  <a:pt x="1029" y="0"/>
                </a:cubicBezTo>
                <a:lnTo>
                  <a:pt x="1029" y="0"/>
                </a:lnTo>
                <a:cubicBezTo>
                  <a:pt x="2047" y="0"/>
                  <a:pt x="2941" y="525"/>
                  <a:pt x="3458" y="1319"/>
                </a:cubicBezTo>
                <a:lnTo>
                  <a:pt x="3458" y="1319"/>
                </a:lnTo>
                <a:cubicBezTo>
                  <a:pt x="3752" y="1772"/>
                  <a:pt x="3924" y="2312"/>
                  <a:pt x="3924" y="2894"/>
                </a:cubicBezTo>
              </a:path>
            </a:pathLst>
          </a:custGeom>
          <a:solidFill>
            <a:schemeClr val="tx2">
              <a:alpha val="15000"/>
            </a:schemeClr>
          </a:solidFill>
          <a:ln>
            <a:noFill/>
          </a:ln>
          <a:effectLst/>
        </p:spPr>
        <p:txBody>
          <a:bodyPr wrap="none" anchor="ctr"/>
          <a:lstStyle/>
          <a:p>
            <a:pPr defTabSz="914217"/>
            <a:endParaRPr lang="en-US" sz="3266" dirty="0">
              <a:solidFill>
                <a:srgbClr val="484848"/>
              </a:solidFill>
              <a:latin typeface="Lato Light" panose="020F0502020204030203" pitchFamily="34" charset="0"/>
            </a:endParaRPr>
          </a:p>
        </p:txBody>
      </p:sp>
      <p:sp>
        <p:nvSpPr>
          <p:cNvPr id="63" name="Freeform 62">
            <a:extLst>
              <a:ext uri="{FF2B5EF4-FFF2-40B4-BE49-F238E27FC236}">
                <a16:creationId xmlns:a16="http://schemas.microsoft.com/office/drawing/2014/main" id="{8C9157DE-ACB4-024F-A768-9B1477F36645}"/>
              </a:ext>
            </a:extLst>
          </p:cNvPr>
          <p:cNvSpPr>
            <a:spLocks noChangeArrowheads="1"/>
          </p:cNvSpPr>
          <p:nvPr/>
        </p:nvSpPr>
        <p:spPr bwMode="auto">
          <a:xfrm>
            <a:off x="1526947" y="2182853"/>
            <a:ext cx="2570343" cy="3068635"/>
          </a:xfrm>
          <a:custGeom>
            <a:avLst/>
            <a:gdLst>
              <a:gd name="connsiteX0" fmla="*/ 1562996 w 2833327"/>
              <a:gd name="connsiteY0" fmla="*/ 3016250 h 3382602"/>
              <a:gd name="connsiteX1" fmla="*/ 1587140 w 2833327"/>
              <a:gd name="connsiteY1" fmla="*/ 3375765 h 3382602"/>
              <a:gd name="connsiteX2" fmla="*/ 1494169 w 2833327"/>
              <a:gd name="connsiteY2" fmla="*/ 3382602 h 3382602"/>
              <a:gd name="connsiteX3" fmla="*/ 1494169 w 2833327"/>
              <a:gd name="connsiteY3" fmla="*/ 3382602 h 3382602"/>
              <a:gd name="connsiteX4" fmla="*/ 1487682 w 2833327"/>
              <a:gd name="connsiteY4" fmla="*/ 3299097 h 3382602"/>
              <a:gd name="connsiteX5" fmla="*/ 1470108 w 2833327"/>
              <a:gd name="connsiteY5" fmla="*/ 3022887 h 3382602"/>
              <a:gd name="connsiteX6" fmla="*/ 1470025 w 2833327"/>
              <a:gd name="connsiteY6" fmla="*/ 3021648 h 3382602"/>
              <a:gd name="connsiteX7" fmla="*/ 1470029 w 2833327"/>
              <a:gd name="connsiteY7" fmla="*/ 3021648 h 3382602"/>
              <a:gd name="connsiteX8" fmla="*/ 1470025 w 2833327"/>
              <a:gd name="connsiteY8" fmla="*/ 3021585 h 3382602"/>
              <a:gd name="connsiteX9" fmla="*/ 1506421 w 2833327"/>
              <a:gd name="connsiteY9" fmla="*/ 3019425 h 3382602"/>
              <a:gd name="connsiteX10" fmla="*/ 1506428 w 2833327"/>
              <a:gd name="connsiteY10" fmla="*/ 3019535 h 3382602"/>
              <a:gd name="connsiteX11" fmla="*/ 1416484 w 2833327"/>
              <a:gd name="connsiteY11" fmla="*/ 260174 h 3382602"/>
              <a:gd name="connsiteX12" fmla="*/ 1226371 w 2833327"/>
              <a:gd name="connsiteY12" fmla="*/ 273850 h 3382602"/>
              <a:gd name="connsiteX13" fmla="*/ 1226011 w 2833327"/>
              <a:gd name="connsiteY13" fmla="*/ 273850 h 3382602"/>
              <a:gd name="connsiteX14" fmla="*/ 311453 w 2833327"/>
              <a:gd name="connsiteY14" fmla="*/ 837823 h 3382602"/>
              <a:gd name="connsiteX15" fmla="*/ 165628 w 2833327"/>
              <a:gd name="connsiteY15" fmla="*/ 1109912 h 3382602"/>
              <a:gd name="connsiteX16" fmla="*/ 71652 w 2833327"/>
              <a:gd name="connsiteY16" fmla="*/ 1604422 h 3382602"/>
              <a:gd name="connsiteX17" fmla="*/ 86415 w 2833327"/>
              <a:gd name="connsiteY17" fmla="*/ 1803810 h 3382602"/>
              <a:gd name="connsiteX18" fmla="*/ 597703 w 2833327"/>
              <a:gd name="connsiteY18" fmla="*/ 2671184 h 3382602"/>
              <a:gd name="connsiteX19" fmla="*/ 599143 w 2833327"/>
              <a:gd name="connsiteY19" fmla="*/ 2671903 h 3382602"/>
              <a:gd name="connsiteX20" fmla="*/ 673676 w 2833327"/>
              <a:gd name="connsiteY20" fmla="*/ 2725529 h 3382602"/>
              <a:gd name="connsiteX21" fmla="*/ 1416484 w 2833327"/>
              <a:gd name="connsiteY21" fmla="*/ 2949031 h 3382602"/>
              <a:gd name="connsiteX22" fmla="*/ 2636733 w 2833327"/>
              <a:gd name="connsiteY22" fmla="*/ 2170914 h 3382602"/>
              <a:gd name="connsiteX23" fmla="*/ 2761315 w 2833327"/>
              <a:gd name="connsiteY23" fmla="*/ 1604422 h 3382602"/>
              <a:gd name="connsiteX24" fmla="*/ 2544917 w 2833327"/>
              <a:gd name="connsiteY24" fmla="*/ 872733 h 3382602"/>
              <a:gd name="connsiteX25" fmla="*/ 1416484 w 2833327"/>
              <a:gd name="connsiteY25" fmla="*/ 260174 h 3382602"/>
              <a:gd name="connsiteX26" fmla="*/ 1772239 w 2833327"/>
              <a:gd name="connsiteY26" fmla="*/ 25400 h 3382602"/>
              <a:gd name="connsiteX27" fmla="*/ 1772897 w 2833327"/>
              <a:gd name="connsiteY27" fmla="*/ 25548 h 3382602"/>
              <a:gd name="connsiteX28" fmla="*/ 1772930 w 2833327"/>
              <a:gd name="connsiteY28" fmla="*/ 25400 h 3382602"/>
              <a:gd name="connsiteX29" fmla="*/ 1855425 w 2833327"/>
              <a:gd name="connsiteY29" fmla="*/ 43764 h 3382602"/>
              <a:gd name="connsiteX30" fmla="*/ 1811283 w 2833327"/>
              <a:gd name="connsiteY30" fmla="*/ 242527 h 3382602"/>
              <a:gd name="connsiteX31" fmla="*/ 1810229 w 2833327"/>
              <a:gd name="connsiteY31" fmla="*/ 242292 h 3382602"/>
              <a:gd name="connsiteX32" fmla="*/ 1810177 w 2833327"/>
              <a:gd name="connsiteY32" fmla="*/ 242527 h 3382602"/>
              <a:gd name="connsiteX33" fmla="*/ 1777965 w 2833327"/>
              <a:gd name="connsiteY33" fmla="*/ 235325 h 3382602"/>
              <a:gd name="connsiteX34" fmla="*/ 1778010 w 2833327"/>
              <a:gd name="connsiteY34" fmla="*/ 235120 h 3382602"/>
              <a:gd name="connsiteX35" fmla="*/ 1728787 w 2833327"/>
              <a:gd name="connsiteY35" fmla="*/ 224163 h 3382602"/>
              <a:gd name="connsiteX36" fmla="*/ 1756348 w 2833327"/>
              <a:gd name="connsiteY36" fmla="*/ 100066 h 3382602"/>
              <a:gd name="connsiteX37" fmla="*/ 1755775 w 2833327"/>
              <a:gd name="connsiteY37" fmla="*/ 99936 h 3382602"/>
              <a:gd name="connsiteX38" fmla="*/ 1334510 w 2833327"/>
              <a:gd name="connsiteY38" fmla="*/ 0 h 3382602"/>
              <a:gd name="connsiteX39" fmla="*/ 1334510 w 2833327"/>
              <a:gd name="connsiteY39" fmla="*/ 0 h 3382602"/>
              <a:gd name="connsiteX40" fmla="*/ 1334529 w 2833327"/>
              <a:gd name="connsiteY40" fmla="*/ 243 h 3382602"/>
              <a:gd name="connsiteX41" fmla="*/ 1349582 w 2833327"/>
              <a:gd name="connsiteY41" fmla="*/ 191142 h 3382602"/>
              <a:gd name="connsiteX42" fmla="*/ 1416484 w 2833327"/>
              <a:gd name="connsiteY42" fmla="*/ 188912 h 3382602"/>
              <a:gd name="connsiteX43" fmla="*/ 2605048 w 2833327"/>
              <a:gd name="connsiteY43" fmla="*/ 833864 h 3382602"/>
              <a:gd name="connsiteX44" fmla="*/ 2833327 w 2833327"/>
              <a:gd name="connsiteY44" fmla="*/ 1604422 h 3382602"/>
              <a:gd name="connsiteX45" fmla="*/ 2701544 w 2833327"/>
              <a:gd name="connsiteY45" fmla="*/ 2201146 h 3382602"/>
              <a:gd name="connsiteX46" fmla="*/ 1416484 w 2833327"/>
              <a:gd name="connsiteY46" fmla="*/ 3020652 h 3382602"/>
              <a:gd name="connsiteX47" fmla="*/ 1203806 w 2833327"/>
              <a:gd name="connsiteY47" fmla="*/ 3004771 h 3382602"/>
              <a:gd name="connsiteX48" fmla="*/ 1133604 w 2833327"/>
              <a:gd name="connsiteY48" fmla="*/ 2988808 h 3382602"/>
              <a:gd name="connsiteX49" fmla="*/ 1046605 w 2833327"/>
              <a:gd name="connsiteY49" fmla="*/ 3244490 h 3382602"/>
              <a:gd name="connsiteX50" fmla="*/ 1046396 w 2833327"/>
              <a:gd name="connsiteY50" fmla="*/ 3244421 h 3382602"/>
              <a:gd name="connsiteX51" fmla="*/ 1046372 w 2833327"/>
              <a:gd name="connsiteY51" fmla="*/ 3244490 h 3382602"/>
              <a:gd name="connsiteX52" fmla="*/ 968882 w 2833327"/>
              <a:gd name="connsiteY52" fmla="*/ 3218744 h 3382602"/>
              <a:gd name="connsiteX53" fmla="*/ 968375 w 2833327"/>
              <a:gd name="connsiteY53" fmla="*/ 3218576 h 3382602"/>
              <a:gd name="connsiteX54" fmla="*/ 968375 w 2833327"/>
              <a:gd name="connsiteY54" fmla="*/ 3218576 h 3382602"/>
              <a:gd name="connsiteX55" fmla="*/ 968375 w 2833327"/>
              <a:gd name="connsiteY55" fmla="*/ 3218576 h 3382602"/>
              <a:gd name="connsiteX56" fmla="*/ 991738 w 2833327"/>
              <a:gd name="connsiteY56" fmla="*/ 3148390 h 3382602"/>
              <a:gd name="connsiteX57" fmla="*/ 1052386 w 2833327"/>
              <a:gd name="connsiteY57" fmla="*/ 2970339 h 3382602"/>
              <a:gd name="connsiteX58" fmla="*/ 1001018 w 2833327"/>
              <a:gd name="connsiteY58" fmla="*/ 2958659 h 3382602"/>
              <a:gd name="connsiteX59" fmla="*/ 634429 w 2833327"/>
              <a:gd name="connsiteY59" fmla="*/ 2784914 h 3382602"/>
              <a:gd name="connsiteX60" fmla="*/ 555575 w 2833327"/>
              <a:gd name="connsiteY60" fmla="*/ 2728768 h 3382602"/>
              <a:gd name="connsiteX61" fmla="*/ 554135 w 2833327"/>
              <a:gd name="connsiteY61" fmla="*/ 2728049 h 3382602"/>
              <a:gd name="connsiteX62" fmla="*/ 554135 w 2833327"/>
              <a:gd name="connsiteY62" fmla="*/ 2727689 h 3382602"/>
              <a:gd name="connsiteX63" fmla="*/ 15483 w 2833327"/>
              <a:gd name="connsiteY63" fmla="*/ 1814248 h 3382602"/>
              <a:gd name="connsiteX64" fmla="*/ 0 w 2833327"/>
              <a:gd name="connsiteY64" fmla="*/ 1604422 h 3382602"/>
              <a:gd name="connsiteX65" fmla="*/ 99017 w 2833327"/>
              <a:gd name="connsiteY65" fmla="*/ 1083278 h 3382602"/>
              <a:gd name="connsiteX66" fmla="*/ 252763 w 2833327"/>
              <a:gd name="connsiteY66" fmla="*/ 797153 h 3382602"/>
              <a:gd name="connsiteX67" fmla="*/ 667375 w 2833327"/>
              <a:gd name="connsiteY67" fmla="*/ 402606 h 3382602"/>
              <a:gd name="connsiteX68" fmla="*/ 727475 w 2833327"/>
              <a:gd name="connsiteY68" fmla="*/ 369265 h 3382602"/>
              <a:gd name="connsiteX69" fmla="*/ 645173 w 2833327"/>
              <a:gd name="connsiteY69" fmla="*/ 191920 h 3382602"/>
              <a:gd name="connsiteX70" fmla="*/ 644525 w 2833327"/>
              <a:gd name="connsiteY70" fmla="*/ 190525 h 3382602"/>
              <a:gd name="connsiteX71" fmla="*/ 644526 w 2833327"/>
              <a:gd name="connsiteY71" fmla="*/ 190525 h 3382602"/>
              <a:gd name="connsiteX72" fmla="*/ 644525 w 2833327"/>
              <a:gd name="connsiteY72" fmla="*/ 190523 h 3382602"/>
              <a:gd name="connsiteX73" fmla="*/ 730755 w 2833327"/>
              <a:gd name="connsiteY73" fmla="*/ 150812 h 3382602"/>
              <a:gd name="connsiteX74" fmla="*/ 811395 w 2833327"/>
              <a:gd name="connsiteY74" fmla="*/ 324928 h 3382602"/>
              <a:gd name="connsiteX75" fmla="*/ 928318 w 2833327"/>
              <a:gd name="connsiteY75" fmla="*/ 275042 h 3382602"/>
              <a:gd name="connsiteX76" fmla="*/ 1215929 w 2833327"/>
              <a:gd name="connsiteY76" fmla="*/ 202948 h 3382602"/>
              <a:gd name="connsiteX77" fmla="*/ 1256821 w 2833327"/>
              <a:gd name="connsiteY77" fmla="*/ 198559 h 3382602"/>
              <a:gd name="connsiteX78" fmla="*/ 1248168 w 2833327"/>
              <a:gd name="connsiteY78" fmla="*/ 91002 h 3382602"/>
              <a:gd name="connsiteX79" fmla="*/ 1247919 w 2833327"/>
              <a:gd name="connsiteY79" fmla="*/ 91021 h 3382602"/>
              <a:gd name="connsiteX80" fmla="*/ 1241431 w 2833327"/>
              <a:gd name="connsiteY80" fmla="*/ 7270 h 3382602"/>
              <a:gd name="connsiteX81" fmla="*/ 1241425 w 2833327"/>
              <a:gd name="connsiteY81" fmla="*/ 7198 h 3382602"/>
              <a:gd name="connsiteX82" fmla="*/ 1241425 w 2833327"/>
              <a:gd name="connsiteY82" fmla="*/ 7198 h 3382602"/>
              <a:gd name="connsiteX83" fmla="*/ 1241425 w 2833327"/>
              <a:gd name="connsiteY83" fmla="*/ 7195 h 3382602"/>
              <a:gd name="connsiteX84" fmla="*/ 1333857 w 2833327"/>
              <a:gd name="connsiteY84" fmla="*/ 51 h 3382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2833327" h="3382602">
                <a:moveTo>
                  <a:pt x="1562996" y="3016250"/>
                </a:moveTo>
                <a:lnTo>
                  <a:pt x="1587140" y="3375765"/>
                </a:lnTo>
                <a:lnTo>
                  <a:pt x="1494169" y="3382602"/>
                </a:lnTo>
                <a:lnTo>
                  <a:pt x="1494169" y="3382602"/>
                </a:lnTo>
                <a:lnTo>
                  <a:pt x="1487682" y="3299097"/>
                </a:lnTo>
                <a:lnTo>
                  <a:pt x="1470108" y="3022887"/>
                </a:lnTo>
                <a:lnTo>
                  <a:pt x="1470025" y="3021648"/>
                </a:lnTo>
                <a:lnTo>
                  <a:pt x="1470029" y="3021648"/>
                </a:lnTo>
                <a:lnTo>
                  <a:pt x="1470025" y="3021585"/>
                </a:lnTo>
                <a:lnTo>
                  <a:pt x="1506421" y="3019425"/>
                </a:lnTo>
                <a:lnTo>
                  <a:pt x="1506428" y="3019535"/>
                </a:lnTo>
                <a:close/>
                <a:moveTo>
                  <a:pt x="1416484" y="260174"/>
                </a:moveTo>
                <a:cubicBezTo>
                  <a:pt x="1352033" y="260174"/>
                  <a:pt x="1288302" y="264852"/>
                  <a:pt x="1226371" y="273850"/>
                </a:cubicBezTo>
                <a:lnTo>
                  <a:pt x="1226011" y="273850"/>
                </a:lnTo>
                <a:cubicBezTo>
                  <a:pt x="847946" y="327116"/>
                  <a:pt x="520289" y="538021"/>
                  <a:pt x="311453" y="837823"/>
                </a:cubicBezTo>
                <a:cubicBezTo>
                  <a:pt x="253123" y="922041"/>
                  <a:pt x="204155" y="1013097"/>
                  <a:pt x="165628" y="1109912"/>
                </a:cubicBezTo>
                <a:cubicBezTo>
                  <a:pt x="105138" y="1262872"/>
                  <a:pt x="71652" y="1429508"/>
                  <a:pt x="71652" y="1604422"/>
                </a:cubicBezTo>
                <a:cubicBezTo>
                  <a:pt x="71652" y="1672085"/>
                  <a:pt x="76693" y="1738667"/>
                  <a:pt x="86415" y="1803810"/>
                </a:cubicBezTo>
                <a:cubicBezTo>
                  <a:pt x="138624" y="2156158"/>
                  <a:pt x="327656" y="2463518"/>
                  <a:pt x="597703" y="2671184"/>
                </a:cubicBezTo>
                <a:lnTo>
                  <a:pt x="599143" y="2671903"/>
                </a:lnTo>
                <a:cubicBezTo>
                  <a:pt x="623267" y="2690618"/>
                  <a:pt x="648112" y="2708614"/>
                  <a:pt x="673676" y="2725529"/>
                </a:cubicBezTo>
                <a:cubicBezTo>
                  <a:pt x="886473" y="2866612"/>
                  <a:pt x="1142116" y="2949031"/>
                  <a:pt x="1416484" y="2949031"/>
                </a:cubicBezTo>
                <a:cubicBezTo>
                  <a:pt x="1956937" y="2949031"/>
                  <a:pt x="2422857" y="2630514"/>
                  <a:pt x="2636733" y="2170914"/>
                </a:cubicBezTo>
                <a:cubicBezTo>
                  <a:pt x="2717027" y="1998879"/>
                  <a:pt x="2761315" y="1806689"/>
                  <a:pt x="2761315" y="1604422"/>
                </a:cubicBezTo>
                <a:cubicBezTo>
                  <a:pt x="2761315" y="1334133"/>
                  <a:pt x="2682101" y="1083278"/>
                  <a:pt x="2544917" y="872733"/>
                </a:cubicBezTo>
                <a:cubicBezTo>
                  <a:pt x="2304756" y="503830"/>
                  <a:pt x="1889245" y="260174"/>
                  <a:pt x="1416484" y="260174"/>
                </a:cubicBezTo>
                <a:close/>
                <a:moveTo>
                  <a:pt x="1772239" y="25400"/>
                </a:moveTo>
                <a:lnTo>
                  <a:pt x="1772897" y="25548"/>
                </a:lnTo>
                <a:lnTo>
                  <a:pt x="1772930" y="25400"/>
                </a:lnTo>
                <a:lnTo>
                  <a:pt x="1855425" y="43764"/>
                </a:lnTo>
                <a:lnTo>
                  <a:pt x="1811283" y="242527"/>
                </a:lnTo>
                <a:lnTo>
                  <a:pt x="1810229" y="242292"/>
                </a:lnTo>
                <a:lnTo>
                  <a:pt x="1810177" y="242527"/>
                </a:lnTo>
                <a:lnTo>
                  <a:pt x="1777965" y="235325"/>
                </a:lnTo>
                <a:lnTo>
                  <a:pt x="1778010" y="235120"/>
                </a:lnTo>
                <a:lnTo>
                  <a:pt x="1728787" y="224163"/>
                </a:lnTo>
                <a:lnTo>
                  <a:pt x="1756348" y="100066"/>
                </a:lnTo>
                <a:lnTo>
                  <a:pt x="1755775" y="99936"/>
                </a:lnTo>
                <a:close/>
                <a:moveTo>
                  <a:pt x="1334510" y="0"/>
                </a:moveTo>
                <a:lnTo>
                  <a:pt x="1334510" y="0"/>
                </a:lnTo>
                <a:lnTo>
                  <a:pt x="1334529" y="243"/>
                </a:lnTo>
                <a:lnTo>
                  <a:pt x="1349582" y="191142"/>
                </a:lnTo>
                <a:lnTo>
                  <a:pt x="1416484" y="188912"/>
                </a:lnTo>
                <a:cubicBezTo>
                  <a:pt x="1914449" y="188912"/>
                  <a:pt x="2352284" y="445525"/>
                  <a:pt x="2605048" y="833864"/>
                </a:cubicBezTo>
                <a:cubicBezTo>
                  <a:pt x="2749073" y="1055566"/>
                  <a:pt x="2833327" y="1320097"/>
                  <a:pt x="2833327" y="1604422"/>
                </a:cubicBezTo>
                <a:cubicBezTo>
                  <a:pt x="2833327" y="1817487"/>
                  <a:pt x="2786159" y="2019754"/>
                  <a:pt x="2701544" y="2201146"/>
                </a:cubicBezTo>
                <a:cubicBezTo>
                  <a:pt x="2476506" y="2684860"/>
                  <a:pt x="1985741" y="3020652"/>
                  <a:pt x="1416484" y="3020652"/>
                </a:cubicBezTo>
                <a:cubicBezTo>
                  <a:pt x="1344202" y="3020652"/>
                  <a:pt x="1273179" y="3015231"/>
                  <a:pt x="1203806" y="3004771"/>
                </a:cubicBezTo>
                <a:lnTo>
                  <a:pt x="1133604" y="2988808"/>
                </a:lnTo>
                <a:lnTo>
                  <a:pt x="1046605" y="3244490"/>
                </a:lnTo>
                <a:lnTo>
                  <a:pt x="1046396" y="3244421"/>
                </a:lnTo>
                <a:lnTo>
                  <a:pt x="1046372" y="3244490"/>
                </a:lnTo>
                <a:lnTo>
                  <a:pt x="968882" y="3218744"/>
                </a:lnTo>
                <a:lnTo>
                  <a:pt x="968375" y="3218576"/>
                </a:lnTo>
                <a:lnTo>
                  <a:pt x="968375" y="3218576"/>
                </a:lnTo>
                <a:lnTo>
                  <a:pt x="968375" y="3218576"/>
                </a:lnTo>
                <a:lnTo>
                  <a:pt x="991738" y="3148390"/>
                </a:lnTo>
                <a:lnTo>
                  <a:pt x="1052386" y="2970339"/>
                </a:lnTo>
                <a:lnTo>
                  <a:pt x="1001018" y="2958659"/>
                </a:lnTo>
                <a:cubicBezTo>
                  <a:pt x="869640" y="2918349"/>
                  <a:pt x="746409" y="2859415"/>
                  <a:pt x="634429" y="2784914"/>
                </a:cubicBezTo>
                <a:cubicBezTo>
                  <a:pt x="607064" y="2767278"/>
                  <a:pt x="581140" y="2748563"/>
                  <a:pt x="555575" y="2728768"/>
                </a:cubicBezTo>
                <a:lnTo>
                  <a:pt x="554135" y="2728049"/>
                </a:lnTo>
                <a:lnTo>
                  <a:pt x="554135" y="2727689"/>
                </a:lnTo>
                <a:cubicBezTo>
                  <a:pt x="269686" y="2509586"/>
                  <a:pt x="70572" y="2185311"/>
                  <a:pt x="15483" y="1814248"/>
                </a:cubicBezTo>
                <a:cubicBezTo>
                  <a:pt x="5041" y="1745865"/>
                  <a:pt x="0" y="1675684"/>
                  <a:pt x="0" y="1604422"/>
                </a:cubicBezTo>
                <a:cubicBezTo>
                  <a:pt x="0" y="1420510"/>
                  <a:pt x="34926" y="1244516"/>
                  <a:pt x="99017" y="1083278"/>
                </a:cubicBezTo>
                <a:cubicBezTo>
                  <a:pt x="139344" y="981425"/>
                  <a:pt x="191193" y="885690"/>
                  <a:pt x="252763" y="797153"/>
                </a:cubicBezTo>
                <a:cubicBezTo>
                  <a:pt x="362582" y="639154"/>
                  <a:pt x="503817" y="504640"/>
                  <a:pt x="667375" y="402606"/>
                </a:cubicBezTo>
                <a:lnTo>
                  <a:pt x="727475" y="369265"/>
                </a:lnTo>
                <a:lnTo>
                  <a:pt x="645173" y="191920"/>
                </a:lnTo>
                <a:lnTo>
                  <a:pt x="644525" y="190525"/>
                </a:lnTo>
                <a:lnTo>
                  <a:pt x="644526" y="190525"/>
                </a:lnTo>
                <a:lnTo>
                  <a:pt x="644525" y="190523"/>
                </a:lnTo>
                <a:lnTo>
                  <a:pt x="730755" y="150812"/>
                </a:lnTo>
                <a:lnTo>
                  <a:pt x="811395" y="324928"/>
                </a:lnTo>
                <a:lnTo>
                  <a:pt x="928318" y="275042"/>
                </a:lnTo>
                <a:cubicBezTo>
                  <a:pt x="1020123" y="241391"/>
                  <a:pt x="1116372" y="216985"/>
                  <a:pt x="1215929" y="202948"/>
                </a:cubicBezTo>
                <a:lnTo>
                  <a:pt x="1256821" y="198559"/>
                </a:lnTo>
                <a:lnTo>
                  <a:pt x="1248168" y="91002"/>
                </a:lnTo>
                <a:lnTo>
                  <a:pt x="1247919" y="91021"/>
                </a:lnTo>
                <a:lnTo>
                  <a:pt x="1241431" y="7270"/>
                </a:lnTo>
                <a:lnTo>
                  <a:pt x="1241425" y="7198"/>
                </a:lnTo>
                <a:lnTo>
                  <a:pt x="1241425" y="7198"/>
                </a:lnTo>
                <a:lnTo>
                  <a:pt x="1241425" y="7195"/>
                </a:lnTo>
                <a:lnTo>
                  <a:pt x="1333857" y="51"/>
                </a:lnTo>
                <a:close/>
              </a:path>
            </a:pathLst>
          </a:custGeom>
          <a:solidFill>
            <a:schemeClr val="accent5"/>
          </a:solidFill>
          <a:ln>
            <a:noFill/>
          </a:ln>
          <a:effectLst/>
        </p:spPr>
        <p:txBody>
          <a:bodyPr wrap="square" anchor="ctr">
            <a:noAutofit/>
          </a:bodyPr>
          <a:lstStyle/>
          <a:p>
            <a:pPr defTabSz="914217"/>
            <a:endParaRPr lang="en-US" sz="3266" dirty="0">
              <a:solidFill>
                <a:srgbClr val="484848"/>
              </a:solidFill>
              <a:latin typeface="Lato Light" panose="020F0502020204030203" pitchFamily="34" charset="0"/>
            </a:endParaRPr>
          </a:p>
        </p:txBody>
      </p:sp>
      <p:grpSp>
        <p:nvGrpSpPr>
          <p:cNvPr id="64" name="Group 63">
            <a:extLst>
              <a:ext uri="{FF2B5EF4-FFF2-40B4-BE49-F238E27FC236}">
                <a16:creationId xmlns:a16="http://schemas.microsoft.com/office/drawing/2014/main" id="{14FA2A74-BDC6-1D43-A134-A8CCD59DCC90}"/>
              </a:ext>
            </a:extLst>
          </p:cNvPr>
          <p:cNvGrpSpPr/>
          <p:nvPr/>
        </p:nvGrpSpPr>
        <p:grpSpPr>
          <a:xfrm>
            <a:off x="2170694" y="5053074"/>
            <a:ext cx="1006666" cy="617826"/>
            <a:chOff x="2187575" y="5753100"/>
            <a:chExt cx="1109663" cy="681038"/>
          </a:xfrm>
        </p:grpSpPr>
        <p:sp>
          <p:nvSpPr>
            <p:cNvPr id="65" name="Freeform 93">
              <a:extLst>
                <a:ext uri="{FF2B5EF4-FFF2-40B4-BE49-F238E27FC236}">
                  <a16:creationId xmlns:a16="http://schemas.microsoft.com/office/drawing/2014/main" id="{9274975F-B03E-7B4B-9507-B5FF885C5517}"/>
                </a:ext>
              </a:extLst>
            </p:cNvPr>
            <p:cNvSpPr>
              <a:spLocks noChangeArrowheads="1"/>
            </p:cNvSpPr>
            <p:nvPr/>
          </p:nvSpPr>
          <p:spPr bwMode="auto">
            <a:xfrm>
              <a:off x="2187575" y="5753100"/>
              <a:ext cx="488950" cy="488950"/>
            </a:xfrm>
            <a:custGeom>
              <a:avLst/>
              <a:gdLst>
                <a:gd name="T0" fmla="*/ 105 w 1358"/>
                <a:gd name="T1" fmla="*/ 489 h 1357"/>
                <a:gd name="T2" fmla="*/ 105 w 1358"/>
                <a:gd name="T3" fmla="*/ 489 h 1357"/>
                <a:gd name="T4" fmla="*/ 867 w 1358"/>
                <a:gd name="T5" fmla="*/ 104 h 1357"/>
                <a:gd name="T6" fmla="*/ 867 w 1358"/>
                <a:gd name="T7" fmla="*/ 104 h 1357"/>
                <a:gd name="T8" fmla="*/ 1252 w 1358"/>
                <a:gd name="T9" fmla="*/ 867 h 1357"/>
                <a:gd name="T10" fmla="*/ 1252 w 1358"/>
                <a:gd name="T11" fmla="*/ 867 h 1357"/>
                <a:gd name="T12" fmla="*/ 490 w 1358"/>
                <a:gd name="T13" fmla="*/ 1252 h 1357"/>
                <a:gd name="T14" fmla="*/ 490 w 1358"/>
                <a:gd name="T15" fmla="*/ 1252 h 1357"/>
                <a:gd name="T16" fmla="*/ 105 w 1358"/>
                <a:gd name="T17" fmla="*/ 489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8" h="1357">
                  <a:moveTo>
                    <a:pt x="105" y="489"/>
                  </a:moveTo>
                  <a:lnTo>
                    <a:pt x="105" y="489"/>
                  </a:lnTo>
                  <a:cubicBezTo>
                    <a:pt x="210" y="172"/>
                    <a:pt x="551" y="0"/>
                    <a:pt x="867" y="104"/>
                  </a:cubicBezTo>
                  <a:lnTo>
                    <a:pt x="867" y="104"/>
                  </a:lnTo>
                  <a:cubicBezTo>
                    <a:pt x="1184" y="209"/>
                    <a:pt x="1357" y="550"/>
                    <a:pt x="1252" y="867"/>
                  </a:cubicBezTo>
                  <a:lnTo>
                    <a:pt x="1252" y="867"/>
                  </a:lnTo>
                  <a:cubicBezTo>
                    <a:pt x="1148" y="1184"/>
                    <a:pt x="806" y="1356"/>
                    <a:pt x="490" y="1252"/>
                  </a:cubicBezTo>
                  <a:lnTo>
                    <a:pt x="490" y="1252"/>
                  </a:lnTo>
                  <a:cubicBezTo>
                    <a:pt x="173" y="1147"/>
                    <a:pt x="0" y="806"/>
                    <a:pt x="105" y="489"/>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484848"/>
                </a:solidFill>
                <a:latin typeface="Lato Light" panose="020F0502020204030203" pitchFamily="34" charset="0"/>
              </a:endParaRPr>
            </a:p>
          </p:txBody>
        </p:sp>
        <p:sp>
          <p:nvSpPr>
            <p:cNvPr id="66" name="Freeform 94">
              <a:extLst>
                <a:ext uri="{FF2B5EF4-FFF2-40B4-BE49-F238E27FC236}">
                  <a16:creationId xmlns:a16="http://schemas.microsoft.com/office/drawing/2014/main" id="{03E946E6-0B9F-5446-AD49-DC0399B43115}"/>
                </a:ext>
              </a:extLst>
            </p:cNvPr>
            <p:cNvSpPr>
              <a:spLocks noChangeArrowheads="1"/>
            </p:cNvSpPr>
            <p:nvPr/>
          </p:nvSpPr>
          <p:spPr bwMode="auto">
            <a:xfrm>
              <a:off x="2187575" y="5753100"/>
              <a:ext cx="460375" cy="460375"/>
            </a:xfrm>
            <a:custGeom>
              <a:avLst/>
              <a:gdLst>
                <a:gd name="T0" fmla="*/ 490 w 1277"/>
                <a:gd name="T1" fmla="*/ 1252 h 1277"/>
                <a:gd name="T2" fmla="*/ 490 w 1277"/>
                <a:gd name="T3" fmla="*/ 1252 h 1277"/>
                <a:gd name="T4" fmla="*/ 598 w 1277"/>
                <a:gd name="T5" fmla="*/ 1276 h 1277"/>
                <a:gd name="T6" fmla="*/ 598 w 1277"/>
                <a:gd name="T7" fmla="*/ 1276 h 1277"/>
                <a:gd name="T8" fmla="*/ 348 w 1277"/>
                <a:gd name="T9" fmla="*/ 667 h 1277"/>
                <a:gd name="T10" fmla="*/ 348 w 1277"/>
                <a:gd name="T11" fmla="*/ 667 h 1277"/>
                <a:gd name="T12" fmla="*/ 988 w 1277"/>
                <a:gd name="T13" fmla="*/ 345 h 1277"/>
                <a:gd name="T14" fmla="*/ 988 w 1277"/>
                <a:gd name="T15" fmla="*/ 345 h 1277"/>
                <a:gd name="T16" fmla="*/ 1276 w 1277"/>
                <a:gd name="T17" fmla="*/ 587 h 1277"/>
                <a:gd name="T18" fmla="*/ 1276 w 1277"/>
                <a:gd name="T19" fmla="*/ 587 h 1277"/>
                <a:gd name="T20" fmla="*/ 867 w 1277"/>
                <a:gd name="T21" fmla="*/ 104 h 1277"/>
                <a:gd name="T22" fmla="*/ 867 w 1277"/>
                <a:gd name="T23" fmla="*/ 104 h 1277"/>
                <a:gd name="T24" fmla="*/ 105 w 1277"/>
                <a:gd name="T25" fmla="*/ 489 h 1277"/>
                <a:gd name="T26" fmla="*/ 105 w 1277"/>
                <a:gd name="T27" fmla="*/ 489 h 1277"/>
                <a:gd name="T28" fmla="*/ 490 w 1277"/>
                <a:gd name="T29" fmla="*/ 1252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7" h="1277">
                  <a:moveTo>
                    <a:pt x="490" y="1252"/>
                  </a:moveTo>
                  <a:lnTo>
                    <a:pt x="490" y="1252"/>
                  </a:lnTo>
                  <a:cubicBezTo>
                    <a:pt x="525" y="1264"/>
                    <a:pt x="562" y="1271"/>
                    <a:pt x="598" y="1276"/>
                  </a:cubicBezTo>
                  <a:lnTo>
                    <a:pt x="598" y="1276"/>
                  </a:lnTo>
                  <a:cubicBezTo>
                    <a:pt x="379" y="1165"/>
                    <a:pt x="269" y="908"/>
                    <a:pt x="348" y="667"/>
                  </a:cubicBezTo>
                  <a:lnTo>
                    <a:pt x="348" y="667"/>
                  </a:lnTo>
                  <a:cubicBezTo>
                    <a:pt x="436" y="402"/>
                    <a:pt x="722" y="258"/>
                    <a:pt x="988" y="345"/>
                  </a:cubicBezTo>
                  <a:lnTo>
                    <a:pt x="988" y="345"/>
                  </a:lnTo>
                  <a:cubicBezTo>
                    <a:pt x="1117" y="387"/>
                    <a:pt x="1216" y="477"/>
                    <a:pt x="1276" y="587"/>
                  </a:cubicBezTo>
                  <a:lnTo>
                    <a:pt x="1276" y="587"/>
                  </a:lnTo>
                  <a:cubicBezTo>
                    <a:pt x="1242" y="370"/>
                    <a:pt x="1090" y="178"/>
                    <a:pt x="867" y="104"/>
                  </a:cubicBezTo>
                  <a:lnTo>
                    <a:pt x="867" y="104"/>
                  </a:lnTo>
                  <a:cubicBezTo>
                    <a:pt x="551" y="0"/>
                    <a:pt x="210" y="172"/>
                    <a:pt x="105" y="489"/>
                  </a:cubicBezTo>
                  <a:lnTo>
                    <a:pt x="105" y="489"/>
                  </a:lnTo>
                  <a:cubicBezTo>
                    <a:pt x="0" y="806"/>
                    <a:pt x="173" y="1147"/>
                    <a:pt x="490" y="1252"/>
                  </a:cubicBez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484848"/>
                </a:solidFill>
                <a:latin typeface="Lato Light" panose="020F0502020204030203" pitchFamily="34" charset="0"/>
              </a:endParaRPr>
            </a:p>
          </p:txBody>
        </p:sp>
        <p:sp>
          <p:nvSpPr>
            <p:cNvPr id="67" name="Freeform 97">
              <a:extLst>
                <a:ext uri="{FF2B5EF4-FFF2-40B4-BE49-F238E27FC236}">
                  <a16:creationId xmlns:a16="http://schemas.microsoft.com/office/drawing/2014/main" id="{EF38FD8B-A6DA-D647-8B48-0471829D4B26}"/>
                </a:ext>
              </a:extLst>
            </p:cNvPr>
            <p:cNvSpPr>
              <a:spLocks noChangeArrowheads="1"/>
            </p:cNvSpPr>
            <p:nvPr/>
          </p:nvSpPr>
          <p:spPr bwMode="auto">
            <a:xfrm>
              <a:off x="2784475" y="5921375"/>
              <a:ext cx="512763" cy="512763"/>
            </a:xfrm>
            <a:custGeom>
              <a:avLst/>
              <a:gdLst>
                <a:gd name="T0" fmla="*/ 29 w 1424"/>
                <a:gd name="T1" fmla="*/ 763 h 1424"/>
                <a:gd name="T2" fmla="*/ 29 w 1424"/>
                <a:gd name="T3" fmla="*/ 763 h 1424"/>
                <a:gd name="T4" fmla="*/ 660 w 1424"/>
                <a:gd name="T5" fmla="*/ 29 h 1424"/>
                <a:gd name="T6" fmla="*/ 660 w 1424"/>
                <a:gd name="T7" fmla="*/ 29 h 1424"/>
                <a:gd name="T8" fmla="*/ 1394 w 1424"/>
                <a:gd name="T9" fmla="*/ 659 h 1424"/>
                <a:gd name="T10" fmla="*/ 1394 w 1424"/>
                <a:gd name="T11" fmla="*/ 659 h 1424"/>
                <a:gd name="T12" fmla="*/ 763 w 1424"/>
                <a:gd name="T13" fmla="*/ 1394 h 1424"/>
                <a:gd name="T14" fmla="*/ 763 w 1424"/>
                <a:gd name="T15" fmla="*/ 1394 h 1424"/>
                <a:gd name="T16" fmla="*/ 29 w 1424"/>
                <a:gd name="T17" fmla="*/ 763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4" h="1424">
                  <a:moveTo>
                    <a:pt x="29" y="763"/>
                  </a:moveTo>
                  <a:lnTo>
                    <a:pt x="29" y="763"/>
                  </a:lnTo>
                  <a:cubicBezTo>
                    <a:pt x="0" y="386"/>
                    <a:pt x="283" y="58"/>
                    <a:pt x="660" y="29"/>
                  </a:cubicBezTo>
                  <a:lnTo>
                    <a:pt x="660" y="29"/>
                  </a:lnTo>
                  <a:cubicBezTo>
                    <a:pt x="1037" y="0"/>
                    <a:pt x="1365" y="283"/>
                    <a:pt x="1394" y="659"/>
                  </a:cubicBezTo>
                  <a:lnTo>
                    <a:pt x="1394" y="659"/>
                  </a:lnTo>
                  <a:cubicBezTo>
                    <a:pt x="1423" y="1037"/>
                    <a:pt x="1141" y="1365"/>
                    <a:pt x="763" y="1394"/>
                  </a:cubicBezTo>
                  <a:lnTo>
                    <a:pt x="763" y="1394"/>
                  </a:lnTo>
                  <a:cubicBezTo>
                    <a:pt x="386" y="1423"/>
                    <a:pt x="58" y="1140"/>
                    <a:pt x="29" y="763"/>
                  </a:cubicBezTo>
                </a:path>
              </a:pathLst>
            </a:custGeom>
            <a:solidFill>
              <a:schemeClr val="accent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484848"/>
                </a:solidFill>
                <a:latin typeface="Lato Light" panose="020F0502020204030203" pitchFamily="34" charset="0"/>
              </a:endParaRPr>
            </a:p>
          </p:txBody>
        </p:sp>
        <p:sp>
          <p:nvSpPr>
            <p:cNvPr id="68" name="Freeform 98">
              <a:extLst>
                <a:ext uri="{FF2B5EF4-FFF2-40B4-BE49-F238E27FC236}">
                  <a16:creationId xmlns:a16="http://schemas.microsoft.com/office/drawing/2014/main" id="{9EF15665-03B1-164A-BA38-60D128BE8EB5}"/>
                </a:ext>
              </a:extLst>
            </p:cNvPr>
            <p:cNvSpPr>
              <a:spLocks noChangeArrowheads="1"/>
            </p:cNvSpPr>
            <p:nvPr/>
          </p:nvSpPr>
          <p:spPr bwMode="auto">
            <a:xfrm>
              <a:off x="2784475" y="5924550"/>
              <a:ext cx="466725" cy="509588"/>
            </a:xfrm>
            <a:custGeom>
              <a:avLst/>
              <a:gdLst>
                <a:gd name="T0" fmla="*/ 763 w 1298"/>
                <a:gd name="T1" fmla="*/ 1385 h 1415"/>
                <a:gd name="T2" fmla="*/ 763 w 1298"/>
                <a:gd name="T3" fmla="*/ 1385 h 1415"/>
                <a:gd name="T4" fmla="*/ 887 w 1298"/>
                <a:gd name="T5" fmla="*/ 1364 h 1415"/>
                <a:gd name="T6" fmla="*/ 887 w 1298"/>
                <a:gd name="T7" fmla="*/ 1364 h 1415"/>
                <a:gd name="T8" fmla="*/ 361 w 1298"/>
                <a:gd name="T9" fmla="*/ 835 h 1415"/>
                <a:gd name="T10" fmla="*/ 361 w 1298"/>
                <a:gd name="T11" fmla="*/ 835 h 1415"/>
                <a:gd name="T12" fmla="*/ 890 w 1298"/>
                <a:gd name="T13" fmla="*/ 220 h 1415"/>
                <a:gd name="T14" fmla="*/ 890 w 1298"/>
                <a:gd name="T15" fmla="*/ 220 h 1415"/>
                <a:gd name="T16" fmla="*/ 1297 w 1298"/>
                <a:gd name="T17" fmla="*/ 347 h 1415"/>
                <a:gd name="T18" fmla="*/ 1297 w 1298"/>
                <a:gd name="T19" fmla="*/ 347 h 1415"/>
                <a:gd name="T20" fmla="*/ 660 w 1298"/>
                <a:gd name="T21" fmla="*/ 20 h 1415"/>
                <a:gd name="T22" fmla="*/ 660 w 1298"/>
                <a:gd name="T23" fmla="*/ 20 h 1415"/>
                <a:gd name="T24" fmla="*/ 29 w 1298"/>
                <a:gd name="T25" fmla="*/ 754 h 1415"/>
                <a:gd name="T26" fmla="*/ 29 w 1298"/>
                <a:gd name="T27" fmla="*/ 754 h 1415"/>
                <a:gd name="T28" fmla="*/ 763 w 1298"/>
                <a:gd name="T29" fmla="*/ 1385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98" h="1415">
                  <a:moveTo>
                    <a:pt x="763" y="1385"/>
                  </a:moveTo>
                  <a:lnTo>
                    <a:pt x="763" y="1385"/>
                  </a:lnTo>
                  <a:cubicBezTo>
                    <a:pt x="806" y="1382"/>
                    <a:pt x="847" y="1375"/>
                    <a:pt x="887" y="1364"/>
                  </a:cubicBezTo>
                  <a:lnTo>
                    <a:pt x="887" y="1364"/>
                  </a:lnTo>
                  <a:cubicBezTo>
                    <a:pt x="611" y="1342"/>
                    <a:pt x="383" y="1121"/>
                    <a:pt x="361" y="835"/>
                  </a:cubicBezTo>
                  <a:lnTo>
                    <a:pt x="361" y="835"/>
                  </a:lnTo>
                  <a:cubicBezTo>
                    <a:pt x="338" y="519"/>
                    <a:pt x="574" y="243"/>
                    <a:pt x="890" y="220"/>
                  </a:cubicBezTo>
                  <a:lnTo>
                    <a:pt x="890" y="220"/>
                  </a:lnTo>
                  <a:cubicBezTo>
                    <a:pt x="1043" y="208"/>
                    <a:pt x="1187" y="258"/>
                    <a:pt x="1297" y="347"/>
                  </a:cubicBezTo>
                  <a:lnTo>
                    <a:pt x="1297" y="347"/>
                  </a:lnTo>
                  <a:cubicBezTo>
                    <a:pt x="1168" y="134"/>
                    <a:pt x="926" y="0"/>
                    <a:pt x="660" y="20"/>
                  </a:cubicBezTo>
                  <a:lnTo>
                    <a:pt x="660" y="20"/>
                  </a:lnTo>
                  <a:cubicBezTo>
                    <a:pt x="283" y="49"/>
                    <a:pt x="0" y="377"/>
                    <a:pt x="29" y="754"/>
                  </a:cubicBezTo>
                  <a:lnTo>
                    <a:pt x="29" y="754"/>
                  </a:lnTo>
                  <a:cubicBezTo>
                    <a:pt x="58" y="1131"/>
                    <a:pt x="386" y="1414"/>
                    <a:pt x="763" y="1385"/>
                  </a:cubicBezTo>
                </a:path>
              </a:pathLst>
            </a:custGeom>
            <a:solidFill>
              <a:schemeClr val="accent5">
                <a:lumMod val="75000"/>
              </a:schemeClr>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217"/>
              <a:endParaRPr lang="en-US" sz="3266" dirty="0">
                <a:solidFill>
                  <a:srgbClr val="484848"/>
                </a:solidFill>
                <a:latin typeface="Lato Light" panose="020F0502020204030203" pitchFamily="34" charset="0"/>
              </a:endParaRPr>
            </a:p>
          </p:txBody>
        </p:sp>
      </p:grpSp>
      <p:sp>
        <p:nvSpPr>
          <p:cNvPr id="69" name="Freeform 68">
            <a:extLst>
              <a:ext uri="{FF2B5EF4-FFF2-40B4-BE49-F238E27FC236}">
                <a16:creationId xmlns:a16="http://schemas.microsoft.com/office/drawing/2014/main" id="{BC347C98-C697-8448-BFF5-E90A5DA96834}"/>
              </a:ext>
            </a:extLst>
          </p:cNvPr>
          <p:cNvSpPr>
            <a:spLocks noChangeArrowheads="1"/>
          </p:cNvSpPr>
          <p:nvPr/>
        </p:nvSpPr>
        <p:spPr bwMode="auto">
          <a:xfrm>
            <a:off x="4041449" y="2597615"/>
            <a:ext cx="456202" cy="732709"/>
          </a:xfrm>
          <a:custGeom>
            <a:avLst/>
            <a:gdLst>
              <a:gd name="connsiteX0" fmla="*/ 66299 w 502878"/>
              <a:gd name="connsiteY0" fmla="*/ 0 h 807676"/>
              <a:gd name="connsiteX1" fmla="*/ 295103 w 502878"/>
              <a:gd name="connsiteY1" fmla="*/ 300195 h 807676"/>
              <a:gd name="connsiteX2" fmla="*/ 377526 w 502878"/>
              <a:gd name="connsiteY2" fmla="*/ 468920 h 807676"/>
              <a:gd name="connsiteX3" fmla="*/ 407516 w 502878"/>
              <a:gd name="connsiteY3" fmla="*/ 558528 h 807676"/>
              <a:gd name="connsiteX4" fmla="*/ 502878 w 502878"/>
              <a:gd name="connsiteY4" fmla="*/ 533400 h 807676"/>
              <a:gd name="connsiteX5" fmla="*/ 465133 w 502878"/>
              <a:gd name="connsiteY5" fmla="*/ 670538 h 807676"/>
              <a:gd name="connsiteX6" fmla="*/ 427748 w 502878"/>
              <a:gd name="connsiteY6" fmla="*/ 807676 h 807676"/>
              <a:gd name="connsiteX7" fmla="*/ 328174 w 502878"/>
              <a:gd name="connsiteY7" fmla="*/ 706266 h 807676"/>
              <a:gd name="connsiteX8" fmla="*/ 228600 w 502878"/>
              <a:gd name="connsiteY8" fmla="*/ 605217 h 807676"/>
              <a:gd name="connsiteX9" fmla="*/ 317117 w 502878"/>
              <a:gd name="connsiteY9" fmla="*/ 582186 h 807676"/>
              <a:gd name="connsiteX10" fmla="*/ 291094 w 502878"/>
              <a:gd name="connsiteY10" fmla="*/ 504240 h 807676"/>
              <a:gd name="connsiteX11" fmla="*/ 214030 w 502878"/>
              <a:gd name="connsiteY11" fmla="*/ 346268 h 807676"/>
              <a:gd name="connsiteX12" fmla="*/ 0 w 502878"/>
              <a:gd name="connsiteY12" fmla="*/ 65870 h 807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878" h="807676">
                <a:moveTo>
                  <a:pt x="66299" y="0"/>
                </a:moveTo>
                <a:cubicBezTo>
                  <a:pt x="154938" y="89267"/>
                  <a:pt x="232047" y="190052"/>
                  <a:pt x="295103" y="300195"/>
                </a:cubicBezTo>
                <a:cubicBezTo>
                  <a:pt x="326091" y="354367"/>
                  <a:pt x="353655" y="410699"/>
                  <a:pt x="377526" y="468920"/>
                </a:cubicBezTo>
                <a:lnTo>
                  <a:pt x="407516" y="558528"/>
                </a:lnTo>
                <a:lnTo>
                  <a:pt x="502878" y="533400"/>
                </a:lnTo>
                <a:lnTo>
                  <a:pt x="465133" y="670538"/>
                </a:lnTo>
                <a:lnTo>
                  <a:pt x="427748" y="807676"/>
                </a:lnTo>
                <a:lnTo>
                  <a:pt x="328174" y="706266"/>
                </a:lnTo>
                <a:lnTo>
                  <a:pt x="228600" y="605217"/>
                </a:lnTo>
                <a:lnTo>
                  <a:pt x="317117" y="582186"/>
                </a:lnTo>
                <a:lnTo>
                  <a:pt x="291094" y="504240"/>
                </a:lnTo>
                <a:cubicBezTo>
                  <a:pt x="268799" y="449753"/>
                  <a:pt x="243037" y="397021"/>
                  <a:pt x="214030" y="346268"/>
                </a:cubicBezTo>
                <a:cubicBezTo>
                  <a:pt x="154938" y="243684"/>
                  <a:pt x="83234" y="149378"/>
                  <a:pt x="0" y="65870"/>
                </a:cubicBezTo>
                <a:close/>
              </a:path>
            </a:pathLst>
          </a:custGeom>
          <a:solidFill>
            <a:schemeClr val="accent2"/>
          </a:solidFill>
          <a:ln>
            <a:noFill/>
          </a:ln>
          <a:effectLst/>
        </p:spPr>
        <p:txBody>
          <a:bodyPr wrap="square" anchor="ctr">
            <a:noAutofit/>
          </a:bodyPr>
          <a:lstStyle/>
          <a:p>
            <a:pPr defTabSz="914217"/>
            <a:endParaRPr lang="en-US" sz="3266" dirty="0">
              <a:solidFill>
                <a:srgbClr val="484848"/>
              </a:solidFill>
              <a:latin typeface="Lato Light" panose="020F0502020204030203" pitchFamily="34" charset="0"/>
            </a:endParaRPr>
          </a:p>
        </p:txBody>
      </p:sp>
      <p:sp>
        <p:nvSpPr>
          <p:cNvPr id="70" name="Freeform 69">
            <a:extLst>
              <a:ext uri="{FF2B5EF4-FFF2-40B4-BE49-F238E27FC236}">
                <a16:creationId xmlns:a16="http://schemas.microsoft.com/office/drawing/2014/main" id="{FDDF88A3-E2AC-9B48-B0F7-76C82F780CC4}"/>
              </a:ext>
            </a:extLst>
          </p:cNvPr>
          <p:cNvSpPr>
            <a:spLocks noChangeArrowheads="1"/>
          </p:cNvSpPr>
          <p:nvPr/>
        </p:nvSpPr>
        <p:spPr bwMode="auto">
          <a:xfrm>
            <a:off x="4041450" y="3962880"/>
            <a:ext cx="330909" cy="735591"/>
          </a:xfrm>
          <a:custGeom>
            <a:avLst/>
            <a:gdLst>
              <a:gd name="connsiteX0" fmla="*/ 271743 w 364766"/>
              <a:gd name="connsiteY0" fmla="*/ 0 h 810853"/>
              <a:gd name="connsiteX1" fmla="*/ 364766 w 364766"/>
              <a:gd name="connsiteY1" fmla="*/ 6121 h 810853"/>
              <a:gd name="connsiteX2" fmla="*/ 291497 w 364766"/>
              <a:gd name="connsiteY2" fmla="*/ 376271 h 810853"/>
              <a:gd name="connsiteX3" fmla="*/ 219934 w 364766"/>
              <a:gd name="connsiteY3" fmla="*/ 549734 h 810853"/>
              <a:gd name="connsiteX4" fmla="*/ 172932 w 364766"/>
              <a:gd name="connsiteY4" fmla="*/ 631246 h 810853"/>
              <a:gd name="connsiteX5" fmla="*/ 255227 w 364766"/>
              <a:gd name="connsiteY5" fmla="*/ 686462 h 810853"/>
              <a:gd name="connsiteX6" fmla="*/ 127614 w 364766"/>
              <a:gd name="connsiteY6" fmla="*/ 748657 h 810853"/>
              <a:gd name="connsiteX7" fmla="*/ 0 w 364766"/>
              <a:gd name="connsiteY7" fmla="*/ 810853 h 810853"/>
              <a:gd name="connsiteX8" fmla="*/ 9733 w 364766"/>
              <a:gd name="connsiteY8" fmla="*/ 669925 h 810853"/>
              <a:gd name="connsiteX9" fmla="*/ 19466 w 364766"/>
              <a:gd name="connsiteY9" fmla="*/ 528637 h 810853"/>
              <a:gd name="connsiteX10" fmla="*/ 95348 w 364766"/>
              <a:gd name="connsiteY10" fmla="*/ 579319 h 810853"/>
              <a:gd name="connsiteX11" fmla="*/ 136473 w 364766"/>
              <a:gd name="connsiteY11" fmla="*/ 508236 h 810853"/>
              <a:gd name="connsiteX12" fmla="*/ 203502 w 364766"/>
              <a:gd name="connsiteY12" fmla="*/ 346026 h 810853"/>
              <a:gd name="connsiteX13" fmla="*/ 271743 w 364766"/>
              <a:gd name="connsiteY13" fmla="*/ 0 h 81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766" h="810853">
                <a:moveTo>
                  <a:pt x="271743" y="0"/>
                </a:moveTo>
                <a:lnTo>
                  <a:pt x="364766" y="6121"/>
                </a:lnTo>
                <a:cubicBezTo>
                  <a:pt x="356505" y="131785"/>
                  <a:pt x="332082" y="256369"/>
                  <a:pt x="291497" y="376271"/>
                </a:cubicBezTo>
                <a:cubicBezTo>
                  <a:pt x="271563" y="435323"/>
                  <a:pt x="247679" y="493294"/>
                  <a:pt x="219934" y="549734"/>
                </a:cubicBezTo>
                <a:lnTo>
                  <a:pt x="172932" y="631246"/>
                </a:lnTo>
                <a:lnTo>
                  <a:pt x="255227" y="686462"/>
                </a:lnTo>
                <a:lnTo>
                  <a:pt x="127614" y="748657"/>
                </a:lnTo>
                <a:lnTo>
                  <a:pt x="0" y="810853"/>
                </a:lnTo>
                <a:lnTo>
                  <a:pt x="9733" y="669925"/>
                </a:lnTo>
                <a:lnTo>
                  <a:pt x="19466" y="528637"/>
                </a:lnTo>
                <a:lnTo>
                  <a:pt x="95348" y="579319"/>
                </a:lnTo>
                <a:lnTo>
                  <a:pt x="136473" y="508236"/>
                </a:lnTo>
                <a:cubicBezTo>
                  <a:pt x="162468" y="455487"/>
                  <a:pt x="184826" y="401296"/>
                  <a:pt x="203502" y="346026"/>
                </a:cubicBezTo>
                <a:cubicBezTo>
                  <a:pt x="241573" y="233684"/>
                  <a:pt x="264200" y="117382"/>
                  <a:pt x="271743" y="0"/>
                </a:cubicBezTo>
                <a:close/>
              </a:path>
            </a:pathLst>
          </a:custGeom>
          <a:solidFill>
            <a:schemeClr val="accent3"/>
          </a:solidFill>
          <a:ln>
            <a:noFill/>
          </a:ln>
          <a:effectLst/>
        </p:spPr>
        <p:txBody>
          <a:bodyPr wrap="square" anchor="ctr">
            <a:noAutofit/>
          </a:bodyPr>
          <a:lstStyle/>
          <a:p>
            <a:pPr defTabSz="914217"/>
            <a:endParaRPr lang="en-US" sz="3266" dirty="0">
              <a:solidFill>
                <a:srgbClr val="484848"/>
              </a:solidFill>
              <a:latin typeface="Lato Light" panose="020F0502020204030203" pitchFamily="34" charset="0"/>
            </a:endParaRPr>
          </a:p>
        </p:txBody>
      </p:sp>
      <p:sp>
        <p:nvSpPr>
          <p:cNvPr id="71" name="Freeform 70">
            <a:extLst>
              <a:ext uri="{FF2B5EF4-FFF2-40B4-BE49-F238E27FC236}">
                <a16:creationId xmlns:a16="http://schemas.microsoft.com/office/drawing/2014/main" id="{7B25024E-C190-204A-B0D6-9DE79520C179}"/>
              </a:ext>
            </a:extLst>
          </p:cNvPr>
          <p:cNvSpPr>
            <a:spLocks noChangeArrowheads="1"/>
          </p:cNvSpPr>
          <p:nvPr/>
        </p:nvSpPr>
        <p:spPr bwMode="auto">
          <a:xfrm>
            <a:off x="3835507" y="3056407"/>
            <a:ext cx="1806149" cy="1086781"/>
          </a:xfrm>
          <a:custGeom>
            <a:avLst/>
            <a:gdLst>
              <a:gd name="connsiteX0" fmla="*/ 1429350 w 1990944"/>
              <a:gd name="connsiteY0" fmla="*/ 62403 h 1197974"/>
              <a:gd name="connsiteX1" fmla="*/ 1123664 w 1990944"/>
              <a:gd name="connsiteY1" fmla="*/ 131972 h 1197974"/>
              <a:gd name="connsiteX2" fmla="*/ 924683 w 1990944"/>
              <a:gd name="connsiteY2" fmla="*/ 863848 h 1197974"/>
              <a:gd name="connsiteX3" fmla="*/ 1656919 w 1990944"/>
              <a:gd name="connsiteY3" fmla="*/ 1062469 h 1197974"/>
              <a:gd name="connsiteX4" fmla="*/ 1855900 w 1990944"/>
              <a:gd name="connsiteY4" fmla="*/ 330593 h 1197974"/>
              <a:gd name="connsiteX5" fmla="*/ 1429350 w 1990944"/>
              <a:gd name="connsiteY5" fmla="*/ 62403 h 1197974"/>
              <a:gd name="connsiteX6" fmla="*/ 1348868 w 1990944"/>
              <a:gd name="connsiteY6" fmla="*/ 1499 h 1197974"/>
              <a:gd name="connsiteX7" fmla="*/ 1435605 w 1990944"/>
              <a:gd name="connsiteY7" fmla="*/ 1652 h 1197974"/>
              <a:gd name="connsiteX8" fmla="*/ 1911519 w 1990944"/>
              <a:gd name="connsiteY8" fmla="*/ 301457 h 1197974"/>
              <a:gd name="connsiteX9" fmla="*/ 1689330 w 1990944"/>
              <a:gd name="connsiteY9" fmla="*/ 1118766 h 1197974"/>
              <a:gd name="connsiteX10" fmla="*/ 872596 w 1990944"/>
              <a:gd name="connsiteY10" fmla="*/ 896518 h 1197974"/>
              <a:gd name="connsiteX11" fmla="*/ 797513 w 1990944"/>
              <a:gd name="connsiteY11" fmla="*/ 670849 h 1197974"/>
              <a:gd name="connsiteX12" fmla="*/ 797137 w 1990944"/>
              <a:gd name="connsiteY12" fmla="*/ 654438 h 1197974"/>
              <a:gd name="connsiteX13" fmla="*/ 34904 w 1990944"/>
              <a:gd name="connsiteY13" fmla="*/ 651979 h 1197974"/>
              <a:gd name="connsiteX14" fmla="*/ 0 w 1990944"/>
              <a:gd name="connsiteY14" fmla="*/ 591230 h 1197974"/>
              <a:gd name="connsiteX15" fmla="*/ 795752 w 1990944"/>
              <a:gd name="connsiteY15" fmla="*/ 593953 h 1197974"/>
              <a:gd name="connsiteX16" fmla="*/ 794863 w 1990944"/>
              <a:gd name="connsiteY16" fmla="*/ 555161 h 1197974"/>
              <a:gd name="connsiteX17" fmla="*/ 1094065 w 1990944"/>
              <a:gd name="connsiteY17" fmla="*/ 79209 h 1197974"/>
              <a:gd name="connsiteX18" fmla="*/ 1348868 w 1990944"/>
              <a:gd name="connsiteY18" fmla="*/ 1499 h 1197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90944" h="1197974">
                <a:moveTo>
                  <a:pt x="1429350" y="62403"/>
                </a:moveTo>
                <a:cubicBezTo>
                  <a:pt x="1326316" y="54790"/>
                  <a:pt x="1220006" y="76784"/>
                  <a:pt x="1123664" y="131972"/>
                </a:cubicBezTo>
                <a:cubicBezTo>
                  <a:pt x="867112" y="279139"/>
                  <a:pt x="777876" y="606576"/>
                  <a:pt x="924683" y="863848"/>
                </a:cubicBezTo>
                <a:cubicBezTo>
                  <a:pt x="1071850" y="1120760"/>
                  <a:pt x="1399647" y="1209995"/>
                  <a:pt x="1656919" y="1062469"/>
                </a:cubicBezTo>
                <a:cubicBezTo>
                  <a:pt x="1913831" y="915302"/>
                  <a:pt x="2003066" y="587505"/>
                  <a:pt x="1855900" y="330593"/>
                </a:cubicBezTo>
                <a:cubicBezTo>
                  <a:pt x="1763696" y="170023"/>
                  <a:pt x="1601073" y="75092"/>
                  <a:pt x="1429350" y="62403"/>
                </a:cubicBezTo>
                <a:close/>
                <a:moveTo>
                  <a:pt x="1348868" y="1499"/>
                </a:moveTo>
                <a:cubicBezTo>
                  <a:pt x="1377860" y="-559"/>
                  <a:pt x="1406849" y="-487"/>
                  <a:pt x="1435605" y="1652"/>
                </a:cubicBezTo>
                <a:cubicBezTo>
                  <a:pt x="1627312" y="15909"/>
                  <a:pt x="1808662" y="122029"/>
                  <a:pt x="1911519" y="301457"/>
                </a:cubicBezTo>
                <a:cubicBezTo>
                  <a:pt x="2076090" y="588181"/>
                  <a:pt x="1976699" y="954512"/>
                  <a:pt x="1689330" y="1118766"/>
                </a:cubicBezTo>
                <a:cubicBezTo>
                  <a:pt x="1402321" y="1283020"/>
                  <a:pt x="1036447" y="1183603"/>
                  <a:pt x="872596" y="896518"/>
                </a:cubicBezTo>
                <a:cubicBezTo>
                  <a:pt x="831454" y="824747"/>
                  <a:pt x="806831" y="748068"/>
                  <a:pt x="797513" y="670849"/>
                </a:cubicBezTo>
                <a:lnTo>
                  <a:pt x="797137" y="654438"/>
                </a:lnTo>
                <a:lnTo>
                  <a:pt x="34904" y="651979"/>
                </a:lnTo>
                <a:lnTo>
                  <a:pt x="0" y="591230"/>
                </a:lnTo>
                <a:lnTo>
                  <a:pt x="795752" y="593953"/>
                </a:lnTo>
                <a:lnTo>
                  <a:pt x="794863" y="555161"/>
                </a:lnTo>
                <a:cubicBezTo>
                  <a:pt x="809070" y="363491"/>
                  <a:pt x="915135" y="182093"/>
                  <a:pt x="1094065" y="79209"/>
                </a:cubicBezTo>
                <a:cubicBezTo>
                  <a:pt x="1174888" y="33013"/>
                  <a:pt x="1261892" y="7673"/>
                  <a:pt x="1348868" y="1499"/>
                </a:cubicBezTo>
                <a:close/>
              </a:path>
            </a:pathLst>
          </a:custGeom>
          <a:solidFill>
            <a:schemeClr val="accent2"/>
          </a:solidFill>
          <a:ln>
            <a:noFill/>
          </a:ln>
          <a:effectLst/>
        </p:spPr>
        <p:txBody>
          <a:bodyPr wrap="square" anchor="ctr">
            <a:noAutofit/>
          </a:bodyPr>
          <a:lstStyle/>
          <a:p>
            <a:pPr defTabSz="914217"/>
            <a:endParaRPr lang="en-US" sz="3266" dirty="0">
              <a:solidFill>
                <a:srgbClr val="484848"/>
              </a:solidFill>
              <a:latin typeface="Lato Light" panose="020F0502020204030203" pitchFamily="34" charset="0"/>
            </a:endParaRPr>
          </a:p>
        </p:txBody>
      </p:sp>
      <p:sp>
        <p:nvSpPr>
          <p:cNvPr id="72" name="Freeform 71">
            <a:extLst>
              <a:ext uri="{FF2B5EF4-FFF2-40B4-BE49-F238E27FC236}">
                <a16:creationId xmlns:a16="http://schemas.microsoft.com/office/drawing/2014/main" id="{2B3DD759-41F4-234A-97A3-D758A3ABAE1B}"/>
              </a:ext>
            </a:extLst>
          </p:cNvPr>
          <p:cNvSpPr>
            <a:spLocks noChangeArrowheads="1"/>
          </p:cNvSpPr>
          <p:nvPr/>
        </p:nvSpPr>
        <p:spPr bwMode="auto">
          <a:xfrm>
            <a:off x="3327855" y="4555502"/>
            <a:ext cx="1109309" cy="1522633"/>
          </a:xfrm>
          <a:custGeom>
            <a:avLst/>
            <a:gdLst>
              <a:gd name="connsiteX0" fmla="*/ 623274 w 1222808"/>
              <a:gd name="connsiteY0" fmla="*/ 543719 h 1678421"/>
              <a:gd name="connsiteX1" fmla="*/ 86519 w 1222808"/>
              <a:gd name="connsiteY1" fmla="*/ 1080114 h 1678421"/>
              <a:gd name="connsiteX2" fmla="*/ 623274 w 1222808"/>
              <a:gd name="connsiteY2" fmla="*/ 1616509 h 1678421"/>
              <a:gd name="connsiteX3" fmla="*/ 1159309 w 1222808"/>
              <a:gd name="connsiteY3" fmla="*/ 1080114 h 1678421"/>
              <a:gd name="connsiteX4" fmla="*/ 623274 w 1222808"/>
              <a:gd name="connsiteY4" fmla="*/ 543719 h 1678421"/>
              <a:gd name="connsiteX5" fmla="*/ 0 w 1222808"/>
              <a:gd name="connsiteY5" fmla="*/ 0 h 1678421"/>
              <a:gd name="connsiteX6" fmla="*/ 69760 w 1222808"/>
              <a:gd name="connsiteY6" fmla="*/ 0 h 1678421"/>
              <a:gd name="connsiteX7" fmla="*/ 378511 w 1222808"/>
              <a:gd name="connsiteY7" fmla="*/ 535412 h 1678421"/>
              <a:gd name="connsiteX8" fmla="*/ 390620 w 1222808"/>
              <a:gd name="connsiteY8" fmla="*/ 528847 h 1678421"/>
              <a:gd name="connsiteX9" fmla="*/ 623887 w 1222808"/>
              <a:gd name="connsiteY9" fmla="*/ 481806 h 1678421"/>
              <a:gd name="connsiteX10" fmla="*/ 1222808 w 1222808"/>
              <a:gd name="connsiteY10" fmla="*/ 1080114 h 1678421"/>
              <a:gd name="connsiteX11" fmla="*/ 623887 w 1222808"/>
              <a:gd name="connsiteY11" fmla="*/ 1678421 h 1678421"/>
              <a:gd name="connsiteX12" fmla="*/ 24606 w 1222808"/>
              <a:gd name="connsiteY12" fmla="*/ 1080114 h 1678421"/>
              <a:gd name="connsiteX13" fmla="*/ 288824 w 1222808"/>
              <a:gd name="connsiteY13" fmla="*/ 584030 h 1678421"/>
              <a:gd name="connsiteX14" fmla="*/ 325289 w 1222808"/>
              <a:gd name="connsiteY14" fmla="*/ 564263 h 167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22808" h="1678421">
                <a:moveTo>
                  <a:pt x="623274" y="543719"/>
                </a:moveTo>
                <a:cubicBezTo>
                  <a:pt x="326836" y="543719"/>
                  <a:pt x="86519" y="784036"/>
                  <a:pt x="86519" y="1080114"/>
                </a:cubicBezTo>
                <a:cubicBezTo>
                  <a:pt x="86519" y="1376553"/>
                  <a:pt x="326836" y="1616509"/>
                  <a:pt x="623274" y="1616509"/>
                </a:cubicBezTo>
                <a:cubicBezTo>
                  <a:pt x="919353" y="1616509"/>
                  <a:pt x="1159309" y="1376553"/>
                  <a:pt x="1159309" y="1080114"/>
                </a:cubicBezTo>
                <a:cubicBezTo>
                  <a:pt x="1159309" y="784036"/>
                  <a:pt x="919353" y="543719"/>
                  <a:pt x="623274" y="543719"/>
                </a:cubicBezTo>
                <a:close/>
                <a:moveTo>
                  <a:pt x="0" y="0"/>
                </a:moveTo>
                <a:lnTo>
                  <a:pt x="69760" y="0"/>
                </a:lnTo>
                <a:lnTo>
                  <a:pt x="378511" y="535412"/>
                </a:lnTo>
                <a:lnTo>
                  <a:pt x="390620" y="528847"/>
                </a:lnTo>
                <a:cubicBezTo>
                  <a:pt x="462317" y="498558"/>
                  <a:pt x="541144" y="481806"/>
                  <a:pt x="623887" y="481806"/>
                </a:cubicBezTo>
                <a:cubicBezTo>
                  <a:pt x="954500" y="481806"/>
                  <a:pt x="1222808" y="749839"/>
                  <a:pt x="1222808" y="1080114"/>
                </a:cubicBezTo>
                <a:cubicBezTo>
                  <a:pt x="1222808" y="1410748"/>
                  <a:pt x="954500" y="1678421"/>
                  <a:pt x="623887" y="1678421"/>
                </a:cubicBezTo>
                <a:cubicBezTo>
                  <a:pt x="292914" y="1678421"/>
                  <a:pt x="24606" y="1410748"/>
                  <a:pt x="24606" y="1080114"/>
                </a:cubicBezTo>
                <a:cubicBezTo>
                  <a:pt x="24606" y="873692"/>
                  <a:pt x="129414" y="691584"/>
                  <a:pt x="288824" y="584030"/>
                </a:cubicBezTo>
                <a:lnTo>
                  <a:pt x="325289" y="564263"/>
                </a:lnTo>
                <a:close/>
              </a:path>
            </a:pathLst>
          </a:custGeom>
          <a:solidFill>
            <a:schemeClr val="accent3"/>
          </a:solidFill>
          <a:ln>
            <a:noFill/>
          </a:ln>
          <a:effectLst/>
        </p:spPr>
        <p:txBody>
          <a:bodyPr wrap="square" anchor="ctr">
            <a:noAutofit/>
          </a:bodyPr>
          <a:lstStyle/>
          <a:p>
            <a:pPr defTabSz="914217"/>
            <a:endParaRPr lang="en-US" sz="3266" dirty="0">
              <a:solidFill>
                <a:srgbClr val="484848"/>
              </a:solidFill>
              <a:latin typeface="Lato Light" panose="020F0502020204030203" pitchFamily="34" charset="0"/>
            </a:endParaRPr>
          </a:p>
        </p:txBody>
      </p:sp>
      <p:sp>
        <p:nvSpPr>
          <p:cNvPr id="73" name="Freeform 72">
            <a:extLst>
              <a:ext uri="{FF2B5EF4-FFF2-40B4-BE49-F238E27FC236}">
                <a16:creationId xmlns:a16="http://schemas.microsoft.com/office/drawing/2014/main" id="{6D6E7C27-8897-AB49-BBCA-3AC399C527EF}"/>
              </a:ext>
            </a:extLst>
          </p:cNvPr>
          <p:cNvSpPr>
            <a:spLocks noChangeArrowheads="1"/>
          </p:cNvSpPr>
          <p:nvPr/>
        </p:nvSpPr>
        <p:spPr bwMode="auto">
          <a:xfrm>
            <a:off x="1882662" y="1828576"/>
            <a:ext cx="519569" cy="643421"/>
          </a:xfrm>
          <a:custGeom>
            <a:avLst/>
            <a:gdLst>
              <a:gd name="connsiteX0" fmla="*/ 48303 w 572728"/>
              <a:gd name="connsiteY0" fmla="*/ 0 h 709252"/>
              <a:gd name="connsiteX1" fmla="*/ 321903 w 572728"/>
              <a:gd name="connsiteY1" fmla="*/ 168448 h 709252"/>
              <a:gd name="connsiteX2" fmla="*/ 251261 w 572728"/>
              <a:gd name="connsiteY2" fmla="*/ 201092 h 709252"/>
              <a:gd name="connsiteX3" fmla="*/ 445729 w 572728"/>
              <a:gd name="connsiteY3" fmla="*/ 321014 h 709252"/>
              <a:gd name="connsiteX4" fmla="*/ 371040 w 572728"/>
              <a:gd name="connsiteY4" fmla="*/ 355631 h 709252"/>
              <a:gd name="connsiteX5" fmla="*/ 572728 w 572728"/>
              <a:gd name="connsiteY5" fmla="*/ 479730 h 709252"/>
              <a:gd name="connsiteX6" fmla="*/ 327601 w 572728"/>
              <a:gd name="connsiteY6" fmla="*/ 593590 h 709252"/>
              <a:gd name="connsiteX7" fmla="*/ 77788 w 572728"/>
              <a:gd name="connsiteY7" fmla="*/ 709252 h 709252"/>
              <a:gd name="connsiteX8" fmla="*/ 113184 w 572728"/>
              <a:gd name="connsiteY8" fmla="*/ 475229 h 709252"/>
              <a:gd name="connsiteX9" fmla="*/ 36513 w 572728"/>
              <a:gd name="connsiteY9" fmla="*/ 510815 h 709252"/>
              <a:gd name="connsiteX10" fmla="*/ 70721 w 572728"/>
              <a:gd name="connsiteY10" fmla="*/ 284487 h 709252"/>
              <a:gd name="connsiteX11" fmla="*/ 0 w 572728"/>
              <a:gd name="connsiteY11" fmla="*/ 317141 h 7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728" h="709252">
                <a:moveTo>
                  <a:pt x="48303" y="0"/>
                </a:moveTo>
                <a:lnTo>
                  <a:pt x="321903" y="168448"/>
                </a:lnTo>
                <a:lnTo>
                  <a:pt x="251261" y="201092"/>
                </a:lnTo>
                <a:lnTo>
                  <a:pt x="445729" y="321014"/>
                </a:lnTo>
                <a:lnTo>
                  <a:pt x="371040" y="355631"/>
                </a:lnTo>
                <a:lnTo>
                  <a:pt x="572728" y="479730"/>
                </a:lnTo>
                <a:lnTo>
                  <a:pt x="327601" y="593590"/>
                </a:lnTo>
                <a:lnTo>
                  <a:pt x="77788" y="709252"/>
                </a:lnTo>
                <a:lnTo>
                  <a:pt x="113184" y="475229"/>
                </a:lnTo>
                <a:lnTo>
                  <a:pt x="36513" y="510815"/>
                </a:lnTo>
                <a:lnTo>
                  <a:pt x="70721" y="284487"/>
                </a:lnTo>
                <a:lnTo>
                  <a:pt x="0" y="317141"/>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sz="3266" dirty="0">
              <a:solidFill>
                <a:srgbClr val="484848"/>
              </a:solidFill>
              <a:latin typeface="Lato Light" panose="020F0502020204030203" pitchFamily="34" charset="0"/>
            </a:endParaRPr>
          </a:p>
        </p:txBody>
      </p:sp>
      <p:sp>
        <p:nvSpPr>
          <p:cNvPr id="74" name="Freeform 73">
            <a:extLst>
              <a:ext uri="{FF2B5EF4-FFF2-40B4-BE49-F238E27FC236}">
                <a16:creationId xmlns:a16="http://schemas.microsoft.com/office/drawing/2014/main" id="{DFDBCB62-AFFC-6348-9D00-E399E353B09E}"/>
              </a:ext>
            </a:extLst>
          </p:cNvPr>
          <p:cNvSpPr>
            <a:spLocks noChangeArrowheads="1"/>
          </p:cNvSpPr>
          <p:nvPr/>
        </p:nvSpPr>
        <p:spPr bwMode="auto">
          <a:xfrm>
            <a:off x="1882663" y="1822737"/>
            <a:ext cx="519569" cy="643421"/>
          </a:xfrm>
          <a:custGeom>
            <a:avLst/>
            <a:gdLst>
              <a:gd name="connsiteX0" fmla="*/ 176332 w 572728"/>
              <a:gd name="connsiteY0" fmla="*/ 235718 h 709252"/>
              <a:gd name="connsiteX1" fmla="*/ 176231 w 572728"/>
              <a:gd name="connsiteY1" fmla="*/ 235764 h 709252"/>
              <a:gd name="connsiteX2" fmla="*/ 176396 w 572728"/>
              <a:gd name="connsiteY2" fmla="*/ 235866 h 709252"/>
              <a:gd name="connsiteX3" fmla="*/ 48303 w 572728"/>
              <a:gd name="connsiteY3" fmla="*/ 0 h 709252"/>
              <a:gd name="connsiteX4" fmla="*/ 321903 w 572728"/>
              <a:gd name="connsiteY4" fmla="*/ 168447 h 709252"/>
              <a:gd name="connsiteX5" fmla="*/ 251261 w 572728"/>
              <a:gd name="connsiteY5" fmla="*/ 201092 h 709252"/>
              <a:gd name="connsiteX6" fmla="*/ 445728 w 572728"/>
              <a:gd name="connsiteY6" fmla="*/ 321014 h 709252"/>
              <a:gd name="connsiteX7" fmla="*/ 371040 w 572728"/>
              <a:gd name="connsiteY7" fmla="*/ 355631 h 709252"/>
              <a:gd name="connsiteX8" fmla="*/ 572728 w 572728"/>
              <a:gd name="connsiteY8" fmla="*/ 479730 h 709252"/>
              <a:gd name="connsiteX9" fmla="*/ 327601 w 572728"/>
              <a:gd name="connsiteY9" fmla="*/ 593590 h 709252"/>
              <a:gd name="connsiteX10" fmla="*/ 77788 w 572728"/>
              <a:gd name="connsiteY10" fmla="*/ 709252 h 709252"/>
              <a:gd name="connsiteX11" fmla="*/ 91126 w 572728"/>
              <a:gd name="connsiteY11" fmla="*/ 623136 h 709252"/>
              <a:gd name="connsiteX12" fmla="*/ 265534 w 572728"/>
              <a:gd name="connsiteY12" fmla="*/ 461589 h 709252"/>
              <a:gd name="connsiteX13" fmla="*/ 256584 w 572728"/>
              <a:gd name="connsiteY13" fmla="*/ 408681 h 709252"/>
              <a:gd name="connsiteX14" fmla="*/ 242919 w 572728"/>
              <a:gd name="connsiteY14" fmla="*/ 415014 h 709252"/>
              <a:gd name="connsiteX15" fmla="*/ 36513 w 572728"/>
              <a:gd name="connsiteY15" fmla="*/ 510815 h 709252"/>
              <a:gd name="connsiteX16" fmla="*/ 47301 w 572728"/>
              <a:gd name="connsiteY16" fmla="*/ 439865 h 709252"/>
              <a:gd name="connsiteX17" fmla="*/ 191545 w 572728"/>
              <a:gd name="connsiteY17" fmla="*/ 305854 h 709252"/>
              <a:gd name="connsiteX18" fmla="*/ 184247 w 572728"/>
              <a:gd name="connsiteY18" fmla="*/ 262377 h 709252"/>
              <a:gd name="connsiteX19" fmla="*/ 167384 w 572728"/>
              <a:gd name="connsiteY19" fmla="*/ 239853 h 709252"/>
              <a:gd name="connsiteX20" fmla="*/ 162573 w 572728"/>
              <a:gd name="connsiteY20" fmla="*/ 242076 h 709252"/>
              <a:gd name="connsiteX21" fmla="*/ 0 w 572728"/>
              <a:gd name="connsiteY21" fmla="*/ 317141 h 709252"/>
              <a:gd name="connsiteX22" fmla="*/ 8651 w 572728"/>
              <a:gd name="connsiteY22" fmla="*/ 261471 h 709252"/>
              <a:gd name="connsiteX23" fmla="*/ 122105 w 572728"/>
              <a:gd name="connsiteY23" fmla="*/ 156485 h 709252"/>
              <a:gd name="connsiteX24" fmla="*/ 117893 w 572728"/>
              <a:gd name="connsiteY24" fmla="*/ 131425 h 709252"/>
              <a:gd name="connsiteX25" fmla="*/ 103376 w 572728"/>
              <a:gd name="connsiteY25" fmla="*/ 113057 h 709252"/>
              <a:gd name="connsiteX26" fmla="*/ 97644 w 572728"/>
              <a:gd name="connsiteY26" fmla="*/ 106362 h 709252"/>
              <a:gd name="connsiteX27" fmla="*/ 115535 w 572728"/>
              <a:gd name="connsiteY27" fmla="*/ 117395 h 709252"/>
              <a:gd name="connsiteX28" fmla="*/ 114585 w 572728"/>
              <a:gd name="connsiteY28" fmla="*/ 111744 h 709252"/>
              <a:gd name="connsiteX29" fmla="*/ 48303 w 572728"/>
              <a:gd name="connsiteY29" fmla="*/ 0 h 709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2728" h="709252">
                <a:moveTo>
                  <a:pt x="176332" y="235718"/>
                </a:moveTo>
                <a:lnTo>
                  <a:pt x="176231" y="235764"/>
                </a:lnTo>
                <a:lnTo>
                  <a:pt x="176396" y="235866"/>
                </a:lnTo>
                <a:close/>
                <a:moveTo>
                  <a:pt x="48303" y="0"/>
                </a:moveTo>
                <a:lnTo>
                  <a:pt x="321903" y="168447"/>
                </a:lnTo>
                <a:lnTo>
                  <a:pt x="251261" y="201092"/>
                </a:lnTo>
                <a:lnTo>
                  <a:pt x="445728" y="321014"/>
                </a:lnTo>
                <a:lnTo>
                  <a:pt x="371040" y="355631"/>
                </a:lnTo>
                <a:lnTo>
                  <a:pt x="572728" y="479730"/>
                </a:lnTo>
                <a:lnTo>
                  <a:pt x="327601" y="593590"/>
                </a:lnTo>
                <a:lnTo>
                  <a:pt x="77788" y="709252"/>
                </a:lnTo>
                <a:lnTo>
                  <a:pt x="91126" y="623136"/>
                </a:lnTo>
                <a:cubicBezTo>
                  <a:pt x="223602" y="593950"/>
                  <a:pt x="265238" y="530056"/>
                  <a:pt x="265534" y="461589"/>
                </a:cubicBezTo>
                <a:lnTo>
                  <a:pt x="256584" y="408681"/>
                </a:lnTo>
                <a:lnTo>
                  <a:pt x="242919" y="415014"/>
                </a:lnTo>
                <a:lnTo>
                  <a:pt x="36513" y="510815"/>
                </a:lnTo>
                <a:lnTo>
                  <a:pt x="47301" y="439865"/>
                </a:lnTo>
                <a:cubicBezTo>
                  <a:pt x="156797" y="415554"/>
                  <a:pt x="191250" y="362578"/>
                  <a:pt x="191545" y="305854"/>
                </a:cubicBezTo>
                <a:lnTo>
                  <a:pt x="184247" y="262377"/>
                </a:lnTo>
                <a:lnTo>
                  <a:pt x="167384" y="239853"/>
                </a:lnTo>
                <a:lnTo>
                  <a:pt x="162573" y="242076"/>
                </a:lnTo>
                <a:lnTo>
                  <a:pt x="0" y="317141"/>
                </a:lnTo>
                <a:lnTo>
                  <a:pt x="8651" y="261471"/>
                </a:lnTo>
                <a:cubicBezTo>
                  <a:pt x="94759" y="242480"/>
                  <a:pt x="121863" y="200963"/>
                  <a:pt x="122105" y="156485"/>
                </a:cubicBezTo>
                <a:lnTo>
                  <a:pt x="117893" y="131425"/>
                </a:lnTo>
                <a:lnTo>
                  <a:pt x="103376" y="113057"/>
                </a:lnTo>
                <a:cubicBezTo>
                  <a:pt x="99768" y="108723"/>
                  <a:pt x="97644" y="106362"/>
                  <a:pt x="97644" y="106362"/>
                </a:cubicBezTo>
                <a:lnTo>
                  <a:pt x="115535" y="117395"/>
                </a:lnTo>
                <a:lnTo>
                  <a:pt x="114585" y="111744"/>
                </a:lnTo>
                <a:cubicBezTo>
                  <a:pt x="95796" y="52707"/>
                  <a:pt x="48303" y="0"/>
                  <a:pt x="48303" y="0"/>
                </a:cubicBezTo>
                <a:close/>
              </a:path>
            </a:pathLst>
          </a:custGeom>
          <a:solidFill>
            <a:srgbClr val="8CB2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sz="3266" dirty="0">
              <a:solidFill>
                <a:srgbClr val="484848"/>
              </a:solidFill>
              <a:latin typeface="Lato Light" panose="020F0502020204030203" pitchFamily="34" charset="0"/>
            </a:endParaRPr>
          </a:p>
        </p:txBody>
      </p:sp>
      <p:sp>
        <p:nvSpPr>
          <p:cNvPr id="75" name="Freeform 74">
            <a:extLst>
              <a:ext uri="{FF2B5EF4-FFF2-40B4-BE49-F238E27FC236}">
                <a16:creationId xmlns:a16="http://schemas.microsoft.com/office/drawing/2014/main" id="{E316A1E7-08F2-C745-855D-700FBD76971F}"/>
              </a:ext>
            </a:extLst>
          </p:cNvPr>
          <p:cNvSpPr>
            <a:spLocks noChangeArrowheads="1"/>
          </p:cNvSpPr>
          <p:nvPr/>
        </p:nvSpPr>
        <p:spPr bwMode="auto">
          <a:xfrm>
            <a:off x="2467364" y="1638476"/>
            <a:ext cx="485005" cy="603097"/>
          </a:xfrm>
          <a:custGeom>
            <a:avLst/>
            <a:gdLst>
              <a:gd name="connsiteX0" fmla="*/ 216299 w 534628"/>
              <a:gd name="connsiteY0" fmla="*/ 0 h 664803"/>
              <a:gd name="connsiteX1" fmla="*/ 410804 w 534628"/>
              <a:gd name="connsiteY1" fmla="*/ 249670 h 664803"/>
              <a:gd name="connsiteX2" fmla="*/ 335510 w 534628"/>
              <a:gd name="connsiteY2" fmla="*/ 255677 h 664803"/>
              <a:gd name="connsiteX3" fmla="*/ 472715 w 534628"/>
              <a:gd name="connsiteY3" fmla="*/ 431483 h 664803"/>
              <a:gd name="connsiteX4" fmla="*/ 390382 w 534628"/>
              <a:gd name="connsiteY4" fmla="*/ 437969 h 664803"/>
              <a:gd name="connsiteX5" fmla="*/ 534628 w 534628"/>
              <a:gd name="connsiteY5" fmla="*/ 622365 h 664803"/>
              <a:gd name="connsiteX6" fmla="*/ 269473 w 534628"/>
              <a:gd name="connsiteY6" fmla="*/ 643584 h 664803"/>
              <a:gd name="connsiteX7" fmla="*/ 0 w 534628"/>
              <a:gd name="connsiteY7" fmla="*/ 664803 h 664803"/>
              <a:gd name="connsiteX8" fmla="*/ 113475 w 534628"/>
              <a:gd name="connsiteY8" fmla="*/ 459795 h 664803"/>
              <a:gd name="connsiteX9" fmla="*/ 30163 w 534628"/>
              <a:gd name="connsiteY9" fmla="*/ 466366 h 664803"/>
              <a:gd name="connsiteX10" fmla="*/ 138118 w 534628"/>
              <a:gd name="connsiteY10" fmla="*/ 271467 h 664803"/>
              <a:gd name="connsiteX11" fmla="*/ 63500 w 534628"/>
              <a:gd name="connsiteY11" fmla="*/ 277451 h 66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4628" h="664803">
                <a:moveTo>
                  <a:pt x="216299" y="0"/>
                </a:moveTo>
                <a:lnTo>
                  <a:pt x="410804" y="249670"/>
                </a:lnTo>
                <a:lnTo>
                  <a:pt x="335510" y="255677"/>
                </a:lnTo>
                <a:lnTo>
                  <a:pt x="472715" y="431483"/>
                </a:lnTo>
                <a:lnTo>
                  <a:pt x="390382" y="437969"/>
                </a:lnTo>
                <a:lnTo>
                  <a:pt x="534628" y="622365"/>
                </a:lnTo>
                <a:lnTo>
                  <a:pt x="269473" y="643584"/>
                </a:lnTo>
                <a:lnTo>
                  <a:pt x="0" y="664803"/>
                </a:lnTo>
                <a:lnTo>
                  <a:pt x="113475" y="459795"/>
                </a:lnTo>
                <a:lnTo>
                  <a:pt x="30163" y="466366"/>
                </a:lnTo>
                <a:lnTo>
                  <a:pt x="138118" y="271467"/>
                </a:lnTo>
                <a:lnTo>
                  <a:pt x="63500" y="277451"/>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sz="3266" dirty="0">
              <a:solidFill>
                <a:srgbClr val="484848"/>
              </a:solidFill>
              <a:latin typeface="Lato Light" panose="020F0502020204030203" pitchFamily="34" charset="0"/>
            </a:endParaRPr>
          </a:p>
        </p:txBody>
      </p:sp>
      <p:sp>
        <p:nvSpPr>
          <p:cNvPr id="76" name="Freeform 75">
            <a:extLst>
              <a:ext uri="{FF2B5EF4-FFF2-40B4-BE49-F238E27FC236}">
                <a16:creationId xmlns:a16="http://schemas.microsoft.com/office/drawing/2014/main" id="{09964DFF-BED2-B544-868D-9049221734A2}"/>
              </a:ext>
            </a:extLst>
          </p:cNvPr>
          <p:cNvSpPr>
            <a:spLocks noChangeArrowheads="1"/>
          </p:cNvSpPr>
          <p:nvPr/>
        </p:nvSpPr>
        <p:spPr bwMode="auto">
          <a:xfrm>
            <a:off x="2467364" y="1638476"/>
            <a:ext cx="485005" cy="603097"/>
          </a:xfrm>
          <a:custGeom>
            <a:avLst/>
            <a:gdLst>
              <a:gd name="connsiteX0" fmla="*/ 253547 w 534628"/>
              <a:gd name="connsiteY0" fmla="*/ 262216 h 664803"/>
              <a:gd name="connsiteX1" fmla="*/ 252936 w 534628"/>
              <a:gd name="connsiteY1" fmla="*/ 262265 h 664803"/>
              <a:gd name="connsiteX2" fmla="*/ 253592 w 534628"/>
              <a:gd name="connsiteY2" fmla="*/ 263103 h 664803"/>
              <a:gd name="connsiteX3" fmla="*/ 216299 w 534628"/>
              <a:gd name="connsiteY3" fmla="*/ 0 h 664803"/>
              <a:gd name="connsiteX4" fmla="*/ 410804 w 534628"/>
              <a:gd name="connsiteY4" fmla="*/ 249670 h 664803"/>
              <a:gd name="connsiteX5" fmla="*/ 335510 w 534628"/>
              <a:gd name="connsiteY5" fmla="*/ 255677 h 664803"/>
              <a:gd name="connsiteX6" fmla="*/ 472715 w 534628"/>
              <a:gd name="connsiteY6" fmla="*/ 431483 h 664803"/>
              <a:gd name="connsiteX7" fmla="*/ 390382 w 534628"/>
              <a:gd name="connsiteY7" fmla="*/ 437969 h 664803"/>
              <a:gd name="connsiteX8" fmla="*/ 534628 w 534628"/>
              <a:gd name="connsiteY8" fmla="*/ 622365 h 664803"/>
              <a:gd name="connsiteX9" fmla="*/ 269473 w 534628"/>
              <a:gd name="connsiteY9" fmla="*/ 643584 h 664803"/>
              <a:gd name="connsiteX10" fmla="*/ 0 w 534628"/>
              <a:gd name="connsiteY10" fmla="*/ 664803 h 664803"/>
              <a:gd name="connsiteX11" fmla="*/ 41374 w 534628"/>
              <a:gd name="connsiteY11" fmla="*/ 590358 h 664803"/>
              <a:gd name="connsiteX12" fmla="*/ 257675 w 534628"/>
              <a:gd name="connsiteY12" fmla="*/ 500747 h 664803"/>
              <a:gd name="connsiteX13" fmla="*/ 267808 w 534628"/>
              <a:gd name="connsiteY13" fmla="*/ 447625 h 664803"/>
              <a:gd name="connsiteX14" fmla="*/ 253598 w 534628"/>
              <a:gd name="connsiteY14" fmla="*/ 448744 h 664803"/>
              <a:gd name="connsiteX15" fmla="*/ 30163 w 534628"/>
              <a:gd name="connsiteY15" fmla="*/ 466366 h 664803"/>
              <a:gd name="connsiteX16" fmla="*/ 64344 w 534628"/>
              <a:gd name="connsiteY16" fmla="*/ 404511 h 664803"/>
              <a:gd name="connsiteX17" fmla="*/ 243463 w 534628"/>
              <a:gd name="connsiteY17" fmla="*/ 330545 h 664803"/>
              <a:gd name="connsiteX18" fmla="*/ 251236 w 534628"/>
              <a:gd name="connsiteY18" fmla="*/ 290012 h 664803"/>
              <a:gd name="connsiteX19" fmla="*/ 243272 w 534628"/>
              <a:gd name="connsiteY19" fmla="*/ 263036 h 664803"/>
              <a:gd name="connsiteX20" fmla="*/ 238950 w 534628"/>
              <a:gd name="connsiteY20" fmla="*/ 263380 h 664803"/>
              <a:gd name="connsiteX21" fmla="*/ 63500 w 534628"/>
              <a:gd name="connsiteY21" fmla="*/ 277451 h 664803"/>
              <a:gd name="connsiteX22" fmla="*/ 90465 w 534628"/>
              <a:gd name="connsiteY22" fmla="*/ 228383 h 664803"/>
              <a:gd name="connsiteX23" fmla="*/ 230923 w 534628"/>
              <a:gd name="connsiteY23" fmla="*/ 170074 h 664803"/>
              <a:gd name="connsiteX24" fmla="*/ 235451 w 534628"/>
              <a:gd name="connsiteY24" fmla="*/ 146203 h 664803"/>
              <a:gd name="connsiteX25" fmla="*/ 230231 w 534628"/>
              <a:gd name="connsiteY25" fmla="*/ 128437 h 664803"/>
              <a:gd name="connsiteX26" fmla="*/ 225174 w 534628"/>
              <a:gd name="connsiteY26" fmla="*/ 114300 h 664803"/>
              <a:gd name="connsiteX27" fmla="*/ 238309 w 534628"/>
              <a:gd name="connsiteY27" fmla="*/ 131131 h 664803"/>
              <a:gd name="connsiteX28" fmla="*/ 239264 w 534628"/>
              <a:gd name="connsiteY28" fmla="*/ 126098 h 664803"/>
              <a:gd name="connsiteX29" fmla="*/ 216299 w 534628"/>
              <a:gd name="connsiteY29" fmla="*/ 0 h 664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34628" h="664803">
                <a:moveTo>
                  <a:pt x="253547" y="262216"/>
                </a:moveTo>
                <a:lnTo>
                  <a:pt x="252936" y="262265"/>
                </a:lnTo>
                <a:lnTo>
                  <a:pt x="253592" y="263103"/>
                </a:lnTo>
                <a:close/>
                <a:moveTo>
                  <a:pt x="216299" y="0"/>
                </a:moveTo>
                <a:lnTo>
                  <a:pt x="410804" y="249670"/>
                </a:lnTo>
                <a:lnTo>
                  <a:pt x="335510" y="255677"/>
                </a:lnTo>
                <a:lnTo>
                  <a:pt x="472715" y="431483"/>
                </a:lnTo>
                <a:lnTo>
                  <a:pt x="390382" y="437969"/>
                </a:lnTo>
                <a:lnTo>
                  <a:pt x="534628" y="622365"/>
                </a:lnTo>
                <a:lnTo>
                  <a:pt x="269473" y="643584"/>
                </a:lnTo>
                <a:lnTo>
                  <a:pt x="0" y="664803"/>
                </a:lnTo>
                <a:lnTo>
                  <a:pt x="41374" y="590358"/>
                </a:lnTo>
                <a:cubicBezTo>
                  <a:pt x="173592" y="608564"/>
                  <a:pt x="233917" y="563806"/>
                  <a:pt x="257675" y="500747"/>
                </a:cubicBezTo>
                <a:lnTo>
                  <a:pt x="267808" y="447625"/>
                </a:lnTo>
                <a:lnTo>
                  <a:pt x="253598" y="448744"/>
                </a:lnTo>
                <a:lnTo>
                  <a:pt x="30163" y="466366"/>
                </a:lnTo>
                <a:lnTo>
                  <a:pt x="64344" y="404511"/>
                </a:lnTo>
                <a:cubicBezTo>
                  <a:pt x="173768" y="419750"/>
                  <a:pt x="223740" y="382749"/>
                  <a:pt x="243463" y="330545"/>
                </a:cubicBezTo>
                <a:lnTo>
                  <a:pt x="251236" y="290012"/>
                </a:lnTo>
                <a:lnTo>
                  <a:pt x="243272" y="263036"/>
                </a:lnTo>
                <a:lnTo>
                  <a:pt x="238950" y="263380"/>
                </a:lnTo>
                <a:lnTo>
                  <a:pt x="63500" y="277451"/>
                </a:lnTo>
                <a:lnTo>
                  <a:pt x="90465" y="228383"/>
                </a:lnTo>
                <a:cubicBezTo>
                  <a:pt x="176347" y="240289"/>
                  <a:pt x="215513" y="211150"/>
                  <a:pt x="230923" y="170074"/>
                </a:cubicBezTo>
                <a:lnTo>
                  <a:pt x="235451" y="146203"/>
                </a:lnTo>
                <a:lnTo>
                  <a:pt x="230231" y="128437"/>
                </a:lnTo>
                <a:cubicBezTo>
                  <a:pt x="227220" y="119470"/>
                  <a:pt x="225174" y="114300"/>
                  <a:pt x="225174" y="114300"/>
                </a:cubicBezTo>
                <a:lnTo>
                  <a:pt x="238309" y="131131"/>
                </a:lnTo>
                <a:lnTo>
                  <a:pt x="239264" y="126098"/>
                </a:lnTo>
                <a:cubicBezTo>
                  <a:pt x="242095" y="65033"/>
                  <a:pt x="216299" y="0"/>
                  <a:pt x="216299" y="0"/>
                </a:cubicBezTo>
                <a:close/>
              </a:path>
            </a:pathLst>
          </a:custGeom>
          <a:solidFill>
            <a:srgbClr val="8CB2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sz="3266" dirty="0">
              <a:solidFill>
                <a:srgbClr val="484848"/>
              </a:solidFill>
              <a:latin typeface="Lato Light" panose="020F0502020204030203" pitchFamily="34" charset="0"/>
            </a:endParaRPr>
          </a:p>
        </p:txBody>
      </p:sp>
      <p:sp>
        <p:nvSpPr>
          <p:cNvPr id="77" name="Freeform 76">
            <a:extLst>
              <a:ext uri="{FF2B5EF4-FFF2-40B4-BE49-F238E27FC236}">
                <a16:creationId xmlns:a16="http://schemas.microsoft.com/office/drawing/2014/main" id="{DF775B30-4F79-8140-BC71-76B3FF1F6341}"/>
              </a:ext>
            </a:extLst>
          </p:cNvPr>
          <p:cNvSpPr>
            <a:spLocks noChangeArrowheads="1"/>
          </p:cNvSpPr>
          <p:nvPr/>
        </p:nvSpPr>
        <p:spPr bwMode="auto">
          <a:xfrm>
            <a:off x="2959897" y="1732084"/>
            <a:ext cx="430279" cy="565654"/>
          </a:xfrm>
          <a:custGeom>
            <a:avLst/>
            <a:gdLst>
              <a:gd name="connsiteX0" fmla="*/ 362360 w 474303"/>
              <a:gd name="connsiteY0" fmla="*/ 0 h 623528"/>
              <a:gd name="connsiteX1" fmla="*/ 464779 w 474303"/>
              <a:gd name="connsiteY1" fmla="*/ 266341 h 623528"/>
              <a:gd name="connsiteX2" fmla="*/ 396533 w 474303"/>
              <a:gd name="connsiteY2" fmla="*/ 251229 h 623528"/>
              <a:gd name="connsiteX3" fmla="*/ 469541 w 474303"/>
              <a:gd name="connsiteY3" fmla="*/ 442552 h 623528"/>
              <a:gd name="connsiteX4" fmla="*/ 398928 w 474303"/>
              <a:gd name="connsiteY4" fmla="*/ 426931 h 623528"/>
              <a:gd name="connsiteX5" fmla="*/ 474303 w 474303"/>
              <a:gd name="connsiteY5" fmla="*/ 623528 h 623528"/>
              <a:gd name="connsiteX6" fmla="*/ 239314 w 474303"/>
              <a:gd name="connsiteY6" fmla="*/ 571369 h 623528"/>
              <a:gd name="connsiteX7" fmla="*/ 0 w 474303"/>
              <a:gd name="connsiteY7" fmla="*/ 518489 h 623528"/>
              <a:gd name="connsiteX8" fmla="*/ 151904 w 474303"/>
              <a:gd name="connsiteY8" fmla="*/ 371879 h 623528"/>
              <a:gd name="connsiteX9" fmla="*/ 77788 w 474303"/>
              <a:gd name="connsiteY9" fmla="*/ 355240 h 623528"/>
              <a:gd name="connsiteX10" fmla="*/ 224442 w 474303"/>
              <a:gd name="connsiteY10" fmla="*/ 213074 h 623528"/>
              <a:gd name="connsiteX11" fmla="*/ 157163 w 474303"/>
              <a:gd name="connsiteY11" fmla="*/ 198140 h 62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74303" h="623528">
                <a:moveTo>
                  <a:pt x="362360" y="0"/>
                </a:moveTo>
                <a:lnTo>
                  <a:pt x="464779" y="266341"/>
                </a:lnTo>
                <a:lnTo>
                  <a:pt x="396533" y="251229"/>
                </a:lnTo>
                <a:lnTo>
                  <a:pt x="469541" y="442552"/>
                </a:lnTo>
                <a:lnTo>
                  <a:pt x="398928" y="426931"/>
                </a:lnTo>
                <a:lnTo>
                  <a:pt x="474303" y="623528"/>
                </a:lnTo>
                <a:lnTo>
                  <a:pt x="239314" y="571369"/>
                </a:lnTo>
                <a:lnTo>
                  <a:pt x="0" y="518489"/>
                </a:lnTo>
                <a:lnTo>
                  <a:pt x="151904" y="371879"/>
                </a:lnTo>
                <a:lnTo>
                  <a:pt x="77788" y="355240"/>
                </a:lnTo>
                <a:lnTo>
                  <a:pt x="224442" y="213074"/>
                </a:lnTo>
                <a:lnTo>
                  <a:pt x="157163" y="198140"/>
                </a:lnTo>
                <a:close/>
              </a:path>
            </a:pathLst>
          </a:custGeom>
          <a:solidFill>
            <a:srgbClr val="A4CE5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sz="3266" dirty="0">
              <a:solidFill>
                <a:srgbClr val="484848"/>
              </a:solidFill>
              <a:latin typeface="Lato Light" panose="020F0502020204030203" pitchFamily="34" charset="0"/>
            </a:endParaRPr>
          </a:p>
        </p:txBody>
      </p:sp>
      <p:sp>
        <p:nvSpPr>
          <p:cNvPr id="78" name="Freeform 77">
            <a:extLst>
              <a:ext uri="{FF2B5EF4-FFF2-40B4-BE49-F238E27FC236}">
                <a16:creationId xmlns:a16="http://schemas.microsoft.com/office/drawing/2014/main" id="{CBD91866-3184-4141-953D-6B72E55ED664}"/>
              </a:ext>
            </a:extLst>
          </p:cNvPr>
          <p:cNvSpPr>
            <a:spLocks noChangeArrowheads="1"/>
          </p:cNvSpPr>
          <p:nvPr/>
        </p:nvSpPr>
        <p:spPr bwMode="auto">
          <a:xfrm>
            <a:off x="2959897" y="1732085"/>
            <a:ext cx="430279" cy="565654"/>
          </a:xfrm>
          <a:custGeom>
            <a:avLst/>
            <a:gdLst>
              <a:gd name="connsiteX0" fmla="*/ 362360 w 474303"/>
              <a:gd name="connsiteY0" fmla="*/ 0 h 623528"/>
              <a:gd name="connsiteX1" fmla="*/ 464779 w 474303"/>
              <a:gd name="connsiteY1" fmla="*/ 266341 h 623528"/>
              <a:gd name="connsiteX2" fmla="*/ 396533 w 474303"/>
              <a:gd name="connsiteY2" fmla="*/ 251229 h 623528"/>
              <a:gd name="connsiteX3" fmla="*/ 469541 w 474303"/>
              <a:gd name="connsiteY3" fmla="*/ 442552 h 623528"/>
              <a:gd name="connsiteX4" fmla="*/ 398928 w 474303"/>
              <a:gd name="connsiteY4" fmla="*/ 426931 h 623528"/>
              <a:gd name="connsiteX5" fmla="*/ 474303 w 474303"/>
              <a:gd name="connsiteY5" fmla="*/ 623528 h 623528"/>
              <a:gd name="connsiteX6" fmla="*/ 239314 w 474303"/>
              <a:gd name="connsiteY6" fmla="*/ 571369 h 623528"/>
              <a:gd name="connsiteX7" fmla="*/ 0 w 474303"/>
              <a:gd name="connsiteY7" fmla="*/ 518489 h 623528"/>
              <a:gd name="connsiteX8" fmla="*/ 55503 w 474303"/>
              <a:gd name="connsiteY8" fmla="*/ 464531 h 623528"/>
              <a:gd name="connsiteX9" fmla="*/ 266788 w 474303"/>
              <a:gd name="connsiteY9" fmla="*/ 444455 h 623528"/>
              <a:gd name="connsiteX10" fmla="*/ 288952 w 474303"/>
              <a:gd name="connsiteY10" fmla="*/ 402602 h 623528"/>
              <a:gd name="connsiteX11" fmla="*/ 275461 w 474303"/>
              <a:gd name="connsiteY11" fmla="*/ 399618 h 623528"/>
              <a:gd name="connsiteX12" fmla="*/ 77788 w 474303"/>
              <a:gd name="connsiteY12" fmla="*/ 355240 h 623528"/>
              <a:gd name="connsiteX13" fmla="*/ 123792 w 474303"/>
              <a:gd name="connsiteY13" fmla="*/ 310501 h 623528"/>
              <a:gd name="connsiteX14" fmla="*/ 298160 w 474303"/>
              <a:gd name="connsiteY14" fmla="*/ 294031 h 623528"/>
              <a:gd name="connsiteX15" fmla="*/ 317273 w 474303"/>
              <a:gd name="connsiteY15" fmla="*/ 257728 h 623528"/>
              <a:gd name="connsiteX16" fmla="*/ 317529 w 474303"/>
              <a:gd name="connsiteY16" fmla="*/ 233734 h 623528"/>
              <a:gd name="connsiteX17" fmla="*/ 312408 w 474303"/>
              <a:gd name="connsiteY17" fmla="*/ 232600 h 623528"/>
              <a:gd name="connsiteX18" fmla="*/ 157163 w 474303"/>
              <a:gd name="connsiteY18" fmla="*/ 198141 h 623528"/>
              <a:gd name="connsiteX19" fmla="*/ 193459 w 474303"/>
              <a:gd name="connsiteY19" fmla="*/ 163322 h 623528"/>
              <a:gd name="connsiteX20" fmla="*/ 330126 w 474303"/>
              <a:gd name="connsiteY20" fmla="*/ 150293 h 623528"/>
              <a:gd name="connsiteX21" fmla="*/ 339900 w 474303"/>
              <a:gd name="connsiteY21" fmla="*/ 131760 h 623528"/>
              <a:gd name="connsiteX22" fmla="*/ 340076 w 474303"/>
              <a:gd name="connsiteY22" fmla="*/ 115208 h 623528"/>
              <a:gd name="connsiteX23" fmla="*/ 339436 w 474303"/>
              <a:gd name="connsiteY23" fmla="*/ 101600 h 623528"/>
              <a:gd name="connsiteX24" fmla="*/ 346308 w 474303"/>
              <a:gd name="connsiteY24" fmla="*/ 119610 h 623528"/>
              <a:gd name="connsiteX25" fmla="*/ 348929 w 474303"/>
              <a:gd name="connsiteY25" fmla="*/ 114640 h 623528"/>
              <a:gd name="connsiteX26" fmla="*/ 362360 w 474303"/>
              <a:gd name="connsiteY26" fmla="*/ 0 h 623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4303" h="623528">
                <a:moveTo>
                  <a:pt x="362360" y="0"/>
                </a:moveTo>
                <a:lnTo>
                  <a:pt x="464779" y="266341"/>
                </a:lnTo>
                <a:lnTo>
                  <a:pt x="396533" y="251229"/>
                </a:lnTo>
                <a:lnTo>
                  <a:pt x="469541" y="442552"/>
                </a:lnTo>
                <a:lnTo>
                  <a:pt x="398928" y="426931"/>
                </a:lnTo>
                <a:lnTo>
                  <a:pt x="474303" y="623528"/>
                </a:lnTo>
                <a:lnTo>
                  <a:pt x="239314" y="571369"/>
                </a:lnTo>
                <a:lnTo>
                  <a:pt x="0" y="518489"/>
                </a:lnTo>
                <a:lnTo>
                  <a:pt x="55503" y="464531"/>
                </a:lnTo>
                <a:cubicBezTo>
                  <a:pt x="165249" y="515387"/>
                  <a:pt x="229431" y="492690"/>
                  <a:pt x="266788" y="444455"/>
                </a:cubicBezTo>
                <a:lnTo>
                  <a:pt x="288952" y="402602"/>
                </a:lnTo>
                <a:lnTo>
                  <a:pt x="275461" y="399618"/>
                </a:lnTo>
                <a:lnTo>
                  <a:pt x="77788" y="355240"/>
                </a:lnTo>
                <a:lnTo>
                  <a:pt x="123792" y="310501"/>
                </a:lnTo>
                <a:cubicBezTo>
                  <a:pt x="214363" y="352850"/>
                  <a:pt x="267330" y="334060"/>
                  <a:pt x="298160" y="294031"/>
                </a:cubicBezTo>
                <a:lnTo>
                  <a:pt x="317273" y="257728"/>
                </a:lnTo>
                <a:lnTo>
                  <a:pt x="317529" y="233734"/>
                </a:lnTo>
                <a:lnTo>
                  <a:pt x="312408" y="232600"/>
                </a:lnTo>
                <a:lnTo>
                  <a:pt x="157163" y="198141"/>
                </a:lnTo>
                <a:lnTo>
                  <a:pt x="193459" y="163322"/>
                </a:lnTo>
                <a:cubicBezTo>
                  <a:pt x="264478" y="196301"/>
                  <a:pt x="305985" y="181578"/>
                  <a:pt x="330126" y="150293"/>
                </a:cubicBezTo>
                <a:lnTo>
                  <a:pt x="339900" y="131760"/>
                </a:lnTo>
                <a:lnTo>
                  <a:pt x="340076" y="115208"/>
                </a:lnTo>
                <a:cubicBezTo>
                  <a:pt x="339840" y="106629"/>
                  <a:pt x="339436" y="101600"/>
                  <a:pt x="339436" y="101600"/>
                </a:cubicBezTo>
                <a:lnTo>
                  <a:pt x="346308" y="119610"/>
                </a:lnTo>
                <a:lnTo>
                  <a:pt x="348929" y="114640"/>
                </a:lnTo>
                <a:cubicBezTo>
                  <a:pt x="367481" y="62816"/>
                  <a:pt x="362360" y="0"/>
                  <a:pt x="362360" y="0"/>
                </a:cubicBezTo>
                <a:close/>
              </a:path>
            </a:pathLst>
          </a:custGeom>
          <a:solidFill>
            <a:srgbClr val="8CB2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pPr defTabSz="914217"/>
            <a:endParaRPr lang="en-US" sz="3266" dirty="0">
              <a:solidFill>
                <a:srgbClr val="484848"/>
              </a:solidFill>
              <a:latin typeface="Lato Light" panose="020F0502020204030203" pitchFamily="34" charset="0"/>
            </a:endParaRPr>
          </a:p>
        </p:txBody>
      </p:sp>
      <p:sp>
        <p:nvSpPr>
          <p:cNvPr id="79" name="Freeform 78">
            <a:extLst>
              <a:ext uri="{FF2B5EF4-FFF2-40B4-BE49-F238E27FC236}">
                <a16:creationId xmlns:a16="http://schemas.microsoft.com/office/drawing/2014/main" id="{F9BAD9CA-B7D4-F04A-A505-6DA7E9DE5E4F}"/>
              </a:ext>
            </a:extLst>
          </p:cNvPr>
          <p:cNvSpPr>
            <a:spLocks noChangeArrowheads="1"/>
          </p:cNvSpPr>
          <p:nvPr/>
        </p:nvSpPr>
        <p:spPr bwMode="auto">
          <a:xfrm>
            <a:off x="3697813" y="1511021"/>
            <a:ext cx="544050" cy="542611"/>
          </a:xfrm>
          <a:custGeom>
            <a:avLst/>
            <a:gdLst>
              <a:gd name="connsiteX0" fmla="*/ 135553 w 599714"/>
              <a:gd name="connsiteY0" fmla="*/ 206401 h 598128"/>
              <a:gd name="connsiteX1" fmla="*/ 158928 w 599714"/>
              <a:gd name="connsiteY1" fmla="*/ 372574 h 598128"/>
              <a:gd name="connsiteX2" fmla="*/ 174032 w 599714"/>
              <a:gd name="connsiteY2" fmla="*/ 434799 h 598128"/>
              <a:gd name="connsiteX3" fmla="*/ 231210 w 599714"/>
              <a:gd name="connsiteY3" fmla="*/ 460336 h 598128"/>
              <a:gd name="connsiteX4" fmla="*/ 135553 w 599714"/>
              <a:gd name="connsiteY4" fmla="*/ 206401 h 598128"/>
              <a:gd name="connsiteX5" fmla="*/ 155332 w 599714"/>
              <a:gd name="connsiteY5" fmla="*/ 199208 h 598128"/>
              <a:gd name="connsiteX6" fmla="*/ 249550 w 599714"/>
              <a:gd name="connsiteY6" fmla="*/ 457458 h 598128"/>
              <a:gd name="connsiteX7" fmla="*/ 312483 w 599714"/>
              <a:gd name="connsiteY7" fmla="*/ 406024 h 598128"/>
              <a:gd name="connsiteX8" fmla="*/ 306369 w 599714"/>
              <a:gd name="connsiteY8" fmla="*/ 311788 h 598128"/>
              <a:gd name="connsiteX9" fmla="*/ 155332 w 599714"/>
              <a:gd name="connsiteY9" fmla="*/ 199208 h 598128"/>
              <a:gd name="connsiteX10" fmla="*/ 111100 w 599714"/>
              <a:gd name="connsiteY10" fmla="*/ 168275 h 598128"/>
              <a:gd name="connsiteX11" fmla="*/ 113617 w 599714"/>
              <a:gd name="connsiteY11" fmla="*/ 168275 h 598128"/>
              <a:gd name="connsiteX12" fmla="*/ 113977 w 599714"/>
              <a:gd name="connsiteY12" fmla="*/ 168275 h 598128"/>
              <a:gd name="connsiteX13" fmla="*/ 114336 w 599714"/>
              <a:gd name="connsiteY13" fmla="*/ 168275 h 598128"/>
              <a:gd name="connsiteX14" fmla="*/ 323271 w 599714"/>
              <a:gd name="connsiteY14" fmla="*/ 303875 h 598128"/>
              <a:gd name="connsiteX15" fmla="*/ 329025 w 599714"/>
              <a:gd name="connsiteY15" fmla="*/ 414656 h 598128"/>
              <a:gd name="connsiteX16" fmla="*/ 248831 w 599714"/>
              <a:gd name="connsiteY16" fmla="*/ 477241 h 598128"/>
              <a:gd name="connsiteX17" fmla="*/ 245954 w 599714"/>
              <a:gd name="connsiteY17" fmla="*/ 508893 h 598128"/>
              <a:gd name="connsiteX18" fmla="*/ 236604 w 599714"/>
              <a:gd name="connsiteY18" fmla="*/ 517165 h 598128"/>
              <a:gd name="connsiteX19" fmla="*/ 235526 w 599714"/>
              <a:gd name="connsiteY19" fmla="*/ 517165 h 598128"/>
              <a:gd name="connsiteX20" fmla="*/ 227614 w 599714"/>
              <a:gd name="connsiteY20" fmla="*/ 506735 h 598128"/>
              <a:gd name="connsiteX21" fmla="*/ 230131 w 599714"/>
              <a:gd name="connsiteY21" fmla="*/ 478680 h 598128"/>
              <a:gd name="connsiteX22" fmla="*/ 160726 w 599714"/>
              <a:gd name="connsiteY22" fmla="*/ 447387 h 598128"/>
              <a:gd name="connsiteX23" fmla="*/ 140947 w 599714"/>
              <a:gd name="connsiteY23" fmla="*/ 370056 h 598128"/>
              <a:gd name="connsiteX24" fmla="*/ 104267 w 599714"/>
              <a:gd name="connsiteY24" fmla="*/ 181943 h 598128"/>
              <a:gd name="connsiteX25" fmla="*/ 103548 w 599714"/>
              <a:gd name="connsiteY25" fmla="*/ 179425 h 598128"/>
              <a:gd name="connsiteX26" fmla="*/ 103188 w 599714"/>
              <a:gd name="connsiteY26" fmla="*/ 176548 h 598128"/>
              <a:gd name="connsiteX27" fmla="*/ 103548 w 599714"/>
              <a:gd name="connsiteY27" fmla="*/ 175469 h 598128"/>
              <a:gd name="connsiteX28" fmla="*/ 104627 w 599714"/>
              <a:gd name="connsiteY28" fmla="*/ 172951 h 598128"/>
              <a:gd name="connsiteX29" fmla="*/ 104627 w 599714"/>
              <a:gd name="connsiteY29" fmla="*/ 172591 h 598128"/>
              <a:gd name="connsiteX30" fmla="*/ 104627 w 599714"/>
              <a:gd name="connsiteY30" fmla="*/ 172232 h 598128"/>
              <a:gd name="connsiteX31" fmla="*/ 104986 w 599714"/>
              <a:gd name="connsiteY31" fmla="*/ 171872 h 598128"/>
              <a:gd name="connsiteX32" fmla="*/ 107144 w 599714"/>
              <a:gd name="connsiteY32" fmla="*/ 170074 h 598128"/>
              <a:gd name="connsiteX33" fmla="*/ 107863 w 599714"/>
              <a:gd name="connsiteY33" fmla="*/ 169714 h 598128"/>
              <a:gd name="connsiteX34" fmla="*/ 110021 w 599714"/>
              <a:gd name="connsiteY34" fmla="*/ 168635 h 598128"/>
              <a:gd name="connsiteX35" fmla="*/ 111100 w 599714"/>
              <a:gd name="connsiteY35" fmla="*/ 168275 h 598128"/>
              <a:gd name="connsiteX36" fmla="*/ 304988 w 599714"/>
              <a:gd name="connsiteY36" fmla="*/ 87912 h 598128"/>
              <a:gd name="connsiteX37" fmla="*/ 403427 w 599714"/>
              <a:gd name="connsiteY37" fmla="*/ 478549 h 598128"/>
              <a:gd name="connsiteX38" fmla="*/ 475904 w 599714"/>
              <a:gd name="connsiteY38" fmla="*/ 333948 h 598128"/>
              <a:gd name="connsiteX39" fmla="*/ 304988 w 599714"/>
              <a:gd name="connsiteY39" fmla="*/ 87912 h 598128"/>
              <a:gd name="connsiteX40" fmla="*/ 273617 w 599714"/>
              <a:gd name="connsiteY40" fmla="*/ 47625 h 598128"/>
              <a:gd name="connsiteX41" fmla="*/ 275060 w 599714"/>
              <a:gd name="connsiteY41" fmla="*/ 47625 h 598128"/>
              <a:gd name="connsiteX42" fmla="*/ 276502 w 599714"/>
              <a:gd name="connsiteY42" fmla="*/ 48344 h 598128"/>
              <a:gd name="connsiteX43" fmla="*/ 278305 w 599714"/>
              <a:gd name="connsiteY43" fmla="*/ 49064 h 598128"/>
              <a:gd name="connsiteX44" fmla="*/ 278665 w 599714"/>
              <a:gd name="connsiteY44" fmla="*/ 49064 h 598128"/>
              <a:gd name="connsiteX45" fmla="*/ 494294 w 599714"/>
              <a:gd name="connsiteY45" fmla="*/ 332869 h 598128"/>
              <a:gd name="connsiteX46" fmla="*/ 401624 w 599714"/>
              <a:gd name="connsiteY46" fmla="*/ 500491 h 598128"/>
              <a:gd name="connsiteX47" fmla="*/ 391888 w 599714"/>
              <a:gd name="connsiteY47" fmla="*/ 562000 h 598128"/>
              <a:gd name="connsiteX48" fmla="*/ 382874 w 599714"/>
              <a:gd name="connsiteY48" fmla="*/ 569553 h 598128"/>
              <a:gd name="connsiteX49" fmla="*/ 381071 w 599714"/>
              <a:gd name="connsiteY49" fmla="*/ 569194 h 598128"/>
              <a:gd name="connsiteX50" fmla="*/ 373859 w 599714"/>
              <a:gd name="connsiteY50" fmla="*/ 558043 h 598128"/>
              <a:gd name="connsiteX51" fmla="*/ 382874 w 599714"/>
              <a:gd name="connsiteY51" fmla="*/ 501570 h 598128"/>
              <a:gd name="connsiteX52" fmla="*/ 332392 w 599714"/>
              <a:gd name="connsiteY52" fmla="*/ 473513 h 598128"/>
              <a:gd name="connsiteX53" fmla="*/ 332032 w 599714"/>
              <a:gd name="connsiteY53" fmla="*/ 460564 h 598128"/>
              <a:gd name="connsiteX54" fmla="*/ 345013 w 599714"/>
              <a:gd name="connsiteY54" fmla="*/ 459844 h 598128"/>
              <a:gd name="connsiteX55" fmla="*/ 385037 w 599714"/>
              <a:gd name="connsiteY55" fmla="*/ 482505 h 598128"/>
              <a:gd name="connsiteX56" fmla="*/ 280108 w 599714"/>
              <a:gd name="connsiteY56" fmla="*/ 82516 h 598128"/>
              <a:gd name="connsiteX57" fmla="*/ 273978 w 599714"/>
              <a:gd name="connsiteY57" fmla="*/ 186111 h 598128"/>
              <a:gd name="connsiteX58" fmla="*/ 264963 w 599714"/>
              <a:gd name="connsiteY58" fmla="*/ 195103 h 598128"/>
              <a:gd name="connsiteX59" fmla="*/ 255588 w 599714"/>
              <a:gd name="connsiteY59" fmla="*/ 185751 h 598128"/>
              <a:gd name="connsiteX60" fmla="*/ 264603 w 599714"/>
              <a:gd name="connsiteY60" fmla="*/ 55538 h 598128"/>
              <a:gd name="connsiteX61" fmla="*/ 264963 w 599714"/>
              <a:gd name="connsiteY61" fmla="*/ 54459 h 598128"/>
              <a:gd name="connsiteX62" fmla="*/ 265684 w 599714"/>
              <a:gd name="connsiteY62" fmla="*/ 52301 h 598128"/>
              <a:gd name="connsiteX63" fmla="*/ 266045 w 599714"/>
              <a:gd name="connsiteY63" fmla="*/ 52301 h 598128"/>
              <a:gd name="connsiteX64" fmla="*/ 266045 w 599714"/>
              <a:gd name="connsiteY64" fmla="*/ 51941 h 598128"/>
              <a:gd name="connsiteX65" fmla="*/ 266766 w 599714"/>
              <a:gd name="connsiteY65" fmla="*/ 50862 h 598128"/>
              <a:gd name="connsiteX66" fmla="*/ 267487 w 599714"/>
              <a:gd name="connsiteY66" fmla="*/ 50502 h 598128"/>
              <a:gd name="connsiteX67" fmla="*/ 268209 w 599714"/>
              <a:gd name="connsiteY67" fmla="*/ 49783 h 598128"/>
              <a:gd name="connsiteX68" fmla="*/ 268209 w 599714"/>
              <a:gd name="connsiteY68" fmla="*/ 49423 h 598128"/>
              <a:gd name="connsiteX69" fmla="*/ 270372 w 599714"/>
              <a:gd name="connsiteY69" fmla="*/ 48344 h 598128"/>
              <a:gd name="connsiteX70" fmla="*/ 271454 w 599714"/>
              <a:gd name="connsiteY70" fmla="*/ 47985 h 598128"/>
              <a:gd name="connsiteX71" fmla="*/ 273617 w 599714"/>
              <a:gd name="connsiteY71" fmla="*/ 47625 h 598128"/>
              <a:gd name="connsiteX72" fmla="*/ 185594 w 599714"/>
              <a:gd name="connsiteY72" fmla="*/ 26988 h 598128"/>
              <a:gd name="connsiteX73" fmla="*/ 152439 w 599714"/>
              <a:gd name="connsiteY73" fmla="*/ 92446 h 598128"/>
              <a:gd name="connsiteX74" fmla="*/ 137664 w 599714"/>
              <a:gd name="connsiteY74" fmla="*/ 69787 h 598128"/>
              <a:gd name="connsiteX75" fmla="*/ 18379 w 599714"/>
              <a:gd name="connsiteY75" fmla="*/ 298891 h 598128"/>
              <a:gd name="connsiteX76" fmla="*/ 299833 w 599714"/>
              <a:gd name="connsiteY76" fmla="*/ 579786 h 598128"/>
              <a:gd name="connsiteX77" fmla="*/ 309203 w 599714"/>
              <a:gd name="connsiteY77" fmla="*/ 588777 h 598128"/>
              <a:gd name="connsiteX78" fmla="*/ 299833 w 599714"/>
              <a:gd name="connsiteY78" fmla="*/ 598128 h 598128"/>
              <a:gd name="connsiteX79" fmla="*/ 0 w 599714"/>
              <a:gd name="connsiteY79" fmla="*/ 298891 h 598128"/>
              <a:gd name="connsiteX80" fmla="*/ 127213 w 599714"/>
              <a:gd name="connsiteY80" fmla="*/ 54322 h 598128"/>
              <a:gd name="connsiteX81" fmla="*/ 112077 w 599714"/>
              <a:gd name="connsiteY81" fmla="*/ 30944 h 598128"/>
              <a:gd name="connsiteX82" fmla="*/ 299533 w 599714"/>
              <a:gd name="connsiteY82" fmla="*/ 0 h 598128"/>
              <a:gd name="connsiteX83" fmla="*/ 599714 w 599714"/>
              <a:gd name="connsiteY83" fmla="*/ 299237 h 598128"/>
              <a:gd name="connsiteX84" fmla="*/ 472354 w 599714"/>
              <a:gd name="connsiteY84" fmla="*/ 543806 h 598128"/>
              <a:gd name="connsiteX85" fmla="*/ 487868 w 599714"/>
              <a:gd name="connsiteY85" fmla="*/ 567184 h 598128"/>
              <a:gd name="connsiteX86" fmla="*/ 414266 w 599714"/>
              <a:gd name="connsiteY86" fmla="*/ 571140 h 598128"/>
              <a:gd name="connsiteX87" fmla="*/ 447459 w 599714"/>
              <a:gd name="connsiteY87" fmla="*/ 505682 h 598128"/>
              <a:gd name="connsiteX88" fmla="*/ 462612 w 599714"/>
              <a:gd name="connsiteY88" fmla="*/ 528341 h 598128"/>
              <a:gd name="connsiteX89" fmla="*/ 581314 w 599714"/>
              <a:gd name="connsiteY89" fmla="*/ 299237 h 598128"/>
              <a:gd name="connsiteX90" fmla="*/ 299533 w 599714"/>
              <a:gd name="connsiteY90" fmla="*/ 18702 h 598128"/>
              <a:gd name="connsiteX91" fmla="*/ 290513 w 599714"/>
              <a:gd name="connsiteY91" fmla="*/ 9351 h 598128"/>
              <a:gd name="connsiteX92" fmla="*/ 299533 w 599714"/>
              <a:gd name="connsiteY92" fmla="*/ 0 h 598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9714" h="598128">
                <a:moveTo>
                  <a:pt x="135553" y="206401"/>
                </a:moveTo>
                <a:cubicBezTo>
                  <a:pt x="149578" y="242729"/>
                  <a:pt x="167199" y="304594"/>
                  <a:pt x="158928" y="372574"/>
                </a:cubicBezTo>
                <a:cubicBezTo>
                  <a:pt x="155692" y="398830"/>
                  <a:pt x="161086" y="420052"/>
                  <a:pt x="174032" y="434799"/>
                </a:cubicBezTo>
                <a:cubicBezTo>
                  <a:pt x="191293" y="453502"/>
                  <a:pt x="217545" y="458897"/>
                  <a:pt x="231210" y="460336"/>
                </a:cubicBezTo>
                <a:cubicBezTo>
                  <a:pt x="233008" y="387321"/>
                  <a:pt x="219343" y="278337"/>
                  <a:pt x="135553" y="206401"/>
                </a:cubicBezTo>
                <a:close/>
                <a:moveTo>
                  <a:pt x="155332" y="199208"/>
                </a:moveTo>
                <a:cubicBezTo>
                  <a:pt x="236604" y="274741"/>
                  <a:pt x="250989" y="383364"/>
                  <a:pt x="249550" y="457458"/>
                </a:cubicBezTo>
                <a:cubicBezTo>
                  <a:pt x="266452" y="450984"/>
                  <a:pt x="297739" y="435878"/>
                  <a:pt x="312483" y="406024"/>
                </a:cubicBezTo>
                <a:cubicBezTo>
                  <a:pt x="325069" y="380487"/>
                  <a:pt x="322911" y="348475"/>
                  <a:pt x="306369" y="311788"/>
                </a:cubicBezTo>
                <a:cubicBezTo>
                  <a:pt x="278679" y="250282"/>
                  <a:pt x="203880" y="215753"/>
                  <a:pt x="155332" y="199208"/>
                </a:cubicBezTo>
                <a:close/>
                <a:moveTo>
                  <a:pt x="111100" y="168275"/>
                </a:moveTo>
                <a:cubicBezTo>
                  <a:pt x="111819" y="168275"/>
                  <a:pt x="112898" y="168275"/>
                  <a:pt x="113617" y="168275"/>
                </a:cubicBezTo>
                <a:cubicBezTo>
                  <a:pt x="113977" y="168275"/>
                  <a:pt x="113977" y="168275"/>
                  <a:pt x="113977" y="168275"/>
                </a:cubicBezTo>
                <a:lnTo>
                  <a:pt x="114336" y="168275"/>
                </a:lnTo>
                <a:cubicBezTo>
                  <a:pt x="120809" y="170074"/>
                  <a:pt x="276881" y="201725"/>
                  <a:pt x="323271" y="303875"/>
                </a:cubicBezTo>
                <a:cubicBezTo>
                  <a:pt x="341971" y="346677"/>
                  <a:pt x="344129" y="383364"/>
                  <a:pt x="329025" y="414656"/>
                </a:cubicBezTo>
                <a:cubicBezTo>
                  <a:pt x="308886" y="454941"/>
                  <a:pt x="265373" y="471846"/>
                  <a:pt x="248831" y="477241"/>
                </a:cubicBezTo>
                <a:cubicBezTo>
                  <a:pt x="248112" y="489110"/>
                  <a:pt x="247033" y="499901"/>
                  <a:pt x="245954" y="508893"/>
                </a:cubicBezTo>
                <a:cubicBezTo>
                  <a:pt x="245595" y="513569"/>
                  <a:pt x="241279" y="517165"/>
                  <a:pt x="236604" y="517165"/>
                </a:cubicBezTo>
                <a:cubicBezTo>
                  <a:pt x="236245" y="517165"/>
                  <a:pt x="236245" y="517165"/>
                  <a:pt x="235526" y="517165"/>
                </a:cubicBezTo>
                <a:cubicBezTo>
                  <a:pt x="230851" y="516446"/>
                  <a:pt x="227254" y="511770"/>
                  <a:pt x="227614" y="506735"/>
                </a:cubicBezTo>
                <a:cubicBezTo>
                  <a:pt x="228693" y="498822"/>
                  <a:pt x="229412" y="489110"/>
                  <a:pt x="230131" y="478680"/>
                </a:cubicBezTo>
                <a:cubicBezTo>
                  <a:pt x="214308" y="477241"/>
                  <a:pt x="182303" y="471126"/>
                  <a:pt x="160726" y="447387"/>
                </a:cubicBezTo>
                <a:cubicBezTo>
                  <a:pt x="143824" y="428324"/>
                  <a:pt x="136992" y="402427"/>
                  <a:pt x="140947" y="370056"/>
                </a:cubicBezTo>
                <a:cubicBezTo>
                  <a:pt x="152815" y="271863"/>
                  <a:pt x="104627" y="182662"/>
                  <a:pt x="104267" y="181943"/>
                </a:cubicBezTo>
                <a:cubicBezTo>
                  <a:pt x="103907" y="181224"/>
                  <a:pt x="103907" y="180504"/>
                  <a:pt x="103548" y="179425"/>
                </a:cubicBezTo>
                <a:cubicBezTo>
                  <a:pt x="103188" y="178346"/>
                  <a:pt x="103188" y="177267"/>
                  <a:pt x="103188" y="176548"/>
                </a:cubicBezTo>
                <a:cubicBezTo>
                  <a:pt x="103548" y="175828"/>
                  <a:pt x="103548" y="175828"/>
                  <a:pt x="103548" y="175469"/>
                </a:cubicBezTo>
                <a:cubicBezTo>
                  <a:pt x="103907" y="174749"/>
                  <a:pt x="104267" y="174030"/>
                  <a:pt x="104627" y="172951"/>
                </a:cubicBezTo>
                <a:lnTo>
                  <a:pt x="104627" y="172591"/>
                </a:lnTo>
                <a:cubicBezTo>
                  <a:pt x="104627" y="172232"/>
                  <a:pt x="104627" y="172232"/>
                  <a:pt x="104627" y="172232"/>
                </a:cubicBezTo>
                <a:cubicBezTo>
                  <a:pt x="104986" y="172232"/>
                  <a:pt x="104986" y="172232"/>
                  <a:pt x="104986" y="171872"/>
                </a:cubicBezTo>
                <a:cubicBezTo>
                  <a:pt x="105705" y="171512"/>
                  <a:pt x="106065" y="170793"/>
                  <a:pt x="107144" y="170074"/>
                </a:cubicBezTo>
                <a:cubicBezTo>
                  <a:pt x="107503" y="170074"/>
                  <a:pt x="107503" y="170074"/>
                  <a:pt x="107863" y="169714"/>
                </a:cubicBezTo>
                <a:cubicBezTo>
                  <a:pt x="108223" y="169354"/>
                  <a:pt x="109302" y="168994"/>
                  <a:pt x="110021" y="168635"/>
                </a:cubicBezTo>
                <a:cubicBezTo>
                  <a:pt x="110380" y="168635"/>
                  <a:pt x="110740" y="168635"/>
                  <a:pt x="111100" y="168275"/>
                </a:cubicBezTo>
                <a:close/>
                <a:moveTo>
                  <a:pt x="304988" y="87912"/>
                </a:moveTo>
                <a:cubicBezTo>
                  <a:pt x="343570" y="153018"/>
                  <a:pt x="415687" y="299777"/>
                  <a:pt x="403427" y="478549"/>
                </a:cubicBezTo>
                <a:cubicBezTo>
                  <a:pt x="429028" y="463082"/>
                  <a:pt x="480592" y="420277"/>
                  <a:pt x="475904" y="333948"/>
                </a:cubicBezTo>
                <a:cubicBezTo>
                  <a:pt x="471217" y="236829"/>
                  <a:pt x="423980" y="167406"/>
                  <a:pt x="304988" y="87912"/>
                </a:cubicBezTo>
                <a:close/>
                <a:moveTo>
                  <a:pt x="273617" y="47625"/>
                </a:moveTo>
                <a:cubicBezTo>
                  <a:pt x="273978" y="47625"/>
                  <a:pt x="274338" y="47625"/>
                  <a:pt x="275060" y="47625"/>
                </a:cubicBezTo>
                <a:cubicBezTo>
                  <a:pt x="275420" y="47985"/>
                  <a:pt x="275781" y="48344"/>
                  <a:pt x="276502" y="48344"/>
                </a:cubicBezTo>
                <a:cubicBezTo>
                  <a:pt x="277223" y="48344"/>
                  <a:pt x="277584" y="48704"/>
                  <a:pt x="278305" y="49064"/>
                </a:cubicBezTo>
                <a:cubicBezTo>
                  <a:pt x="278665" y="49064"/>
                  <a:pt x="278665" y="49064"/>
                  <a:pt x="278665" y="49064"/>
                </a:cubicBezTo>
                <a:cubicBezTo>
                  <a:pt x="428307" y="141507"/>
                  <a:pt x="488885" y="221002"/>
                  <a:pt x="494294" y="332869"/>
                </a:cubicBezTo>
                <a:cubicBezTo>
                  <a:pt x="499703" y="442578"/>
                  <a:pt x="422177" y="490059"/>
                  <a:pt x="401624" y="500491"/>
                </a:cubicBezTo>
                <a:cubicBezTo>
                  <a:pt x="399461" y="520994"/>
                  <a:pt x="396576" y="541137"/>
                  <a:pt x="391888" y="562000"/>
                </a:cubicBezTo>
                <a:cubicBezTo>
                  <a:pt x="391167" y="566316"/>
                  <a:pt x="387201" y="569553"/>
                  <a:pt x="382874" y="569553"/>
                </a:cubicBezTo>
                <a:cubicBezTo>
                  <a:pt x="382513" y="569553"/>
                  <a:pt x="381792" y="569194"/>
                  <a:pt x="381071" y="569194"/>
                </a:cubicBezTo>
                <a:cubicBezTo>
                  <a:pt x="376023" y="568115"/>
                  <a:pt x="372777" y="563079"/>
                  <a:pt x="373859" y="558043"/>
                </a:cubicBezTo>
                <a:cubicBezTo>
                  <a:pt x="378186" y="538979"/>
                  <a:pt x="381071" y="520274"/>
                  <a:pt x="382874" y="501570"/>
                </a:cubicBezTo>
                <a:cubicBezTo>
                  <a:pt x="364484" y="496174"/>
                  <a:pt x="347537" y="487182"/>
                  <a:pt x="332392" y="473513"/>
                </a:cubicBezTo>
                <a:cubicBezTo>
                  <a:pt x="328786" y="470276"/>
                  <a:pt x="328426" y="464161"/>
                  <a:pt x="332032" y="460564"/>
                </a:cubicBezTo>
                <a:cubicBezTo>
                  <a:pt x="335637" y="456607"/>
                  <a:pt x="341407" y="456607"/>
                  <a:pt x="345013" y="459844"/>
                </a:cubicBezTo>
                <a:cubicBezTo>
                  <a:pt x="356912" y="470635"/>
                  <a:pt x="370253" y="478189"/>
                  <a:pt x="385037" y="482505"/>
                </a:cubicBezTo>
                <a:cubicBezTo>
                  <a:pt x="399821" y="290784"/>
                  <a:pt x="314003" y="136112"/>
                  <a:pt x="280108" y="82516"/>
                </a:cubicBezTo>
                <a:cubicBezTo>
                  <a:pt x="277584" y="105537"/>
                  <a:pt x="274699" y="142946"/>
                  <a:pt x="273978" y="186111"/>
                </a:cubicBezTo>
                <a:cubicBezTo>
                  <a:pt x="273978" y="191146"/>
                  <a:pt x="270011" y="195103"/>
                  <a:pt x="264963" y="195103"/>
                </a:cubicBezTo>
                <a:cubicBezTo>
                  <a:pt x="259555" y="195103"/>
                  <a:pt x="255588" y="190787"/>
                  <a:pt x="255588" y="185751"/>
                </a:cubicBezTo>
                <a:cubicBezTo>
                  <a:pt x="256309" y="113450"/>
                  <a:pt x="264603" y="56258"/>
                  <a:pt x="264603" y="55538"/>
                </a:cubicBezTo>
                <a:cubicBezTo>
                  <a:pt x="264603" y="55179"/>
                  <a:pt x="264963" y="54819"/>
                  <a:pt x="264963" y="54459"/>
                </a:cubicBezTo>
                <a:cubicBezTo>
                  <a:pt x="265324" y="53740"/>
                  <a:pt x="265324" y="52661"/>
                  <a:pt x="265684" y="52301"/>
                </a:cubicBezTo>
                <a:cubicBezTo>
                  <a:pt x="265684" y="52301"/>
                  <a:pt x="265684" y="52301"/>
                  <a:pt x="266045" y="52301"/>
                </a:cubicBezTo>
                <a:lnTo>
                  <a:pt x="266045" y="51941"/>
                </a:lnTo>
                <a:cubicBezTo>
                  <a:pt x="266045" y="51582"/>
                  <a:pt x="266406" y="51222"/>
                  <a:pt x="266766" y="50862"/>
                </a:cubicBezTo>
                <a:cubicBezTo>
                  <a:pt x="266766" y="50862"/>
                  <a:pt x="267127" y="50502"/>
                  <a:pt x="267487" y="50502"/>
                </a:cubicBezTo>
                <a:cubicBezTo>
                  <a:pt x="267487" y="50502"/>
                  <a:pt x="267848" y="49783"/>
                  <a:pt x="268209" y="49783"/>
                </a:cubicBezTo>
                <a:cubicBezTo>
                  <a:pt x="268209" y="49783"/>
                  <a:pt x="268209" y="49783"/>
                  <a:pt x="268209" y="49423"/>
                </a:cubicBezTo>
                <a:cubicBezTo>
                  <a:pt x="268930" y="49064"/>
                  <a:pt x="269290" y="48704"/>
                  <a:pt x="270372" y="48344"/>
                </a:cubicBezTo>
                <a:cubicBezTo>
                  <a:pt x="270733" y="48344"/>
                  <a:pt x="271093" y="48344"/>
                  <a:pt x="271454" y="47985"/>
                </a:cubicBezTo>
                <a:cubicBezTo>
                  <a:pt x="272175" y="47625"/>
                  <a:pt x="272896" y="47985"/>
                  <a:pt x="273617" y="47625"/>
                </a:cubicBezTo>
                <a:close/>
                <a:moveTo>
                  <a:pt x="185594" y="26988"/>
                </a:moveTo>
                <a:lnTo>
                  <a:pt x="152439" y="92446"/>
                </a:lnTo>
                <a:lnTo>
                  <a:pt x="137664" y="69787"/>
                </a:lnTo>
                <a:cubicBezTo>
                  <a:pt x="63066" y="122657"/>
                  <a:pt x="18379" y="207178"/>
                  <a:pt x="18379" y="298891"/>
                </a:cubicBezTo>
                <a:cubicBezTo>
                  <a:pt x="18379" y="453545"/>
                  <a:pt x="144871" y="579786"/>
                  <a:pt x="299833" y="579786"/>
                </a:cubicBezTo>
                <a:cubicBezTo>
                  <a:pt x="305239" y="579786"/>
                  <a:pt x="309203" y="583742"/>
                  <a:pt x="309203" y="588777"/>
                </a:cubicBezTo>
                <a:cubicBezTo>
                  <a:pt x="309203" y="594172"/>
                  <a:pt x="305239" y="598128"/>
                  <a:pt x="299833" y="598128"/>
                </a:cubicBezTo>
                <a:cubicBezTo>
                  <a:pt x="134781" y="598128"/>
                  <a:pt x="0" y="463975"/>
                  <a:pt x="0" y="298891"/>
                </a:cubicBezTo>
                <a:cubicBezTo>
                  <a:pt x="0" y="201064"/>
                  <a:pt x="47570" y="110429"/>
                  <a:pt x="127213" y="54322"/>
                </a:cubicBezTo>
                <a:lnTo>
                  <a:pt x="112077" y="30944"/>
                </a:lnTo>
                <a:close/>
                <a:moveTo>
                  <a:pt x="299533" y="0"/>
                </a:moveTo>
                <a:cubicBezTo>
                  <a:pt x="465138" y="0"/>
                  <a:pt x="599714" y="134153"/>
                  <a:pt x="599714" y="299237"/>
                </a:cubicBezTo>
                <a:cubicBezTo>
                  <a:pt x="599714" y="397065"/>
                  <a:pt x="552450" y="487699"/>
                  <a:pt x="472354" y="543806"/>
                </a:cubicBezTo>
                <a:lnTo>
                  <a:pt x="487868" y="567184"/>
                </a:lnTo>
                <a:lnTo>
                  <a:pt x="414266" y="571140"/>
                </a:lnTo>
                <a:lnTo>
                  <a:pt x="447459" y="505682"/>
                </a:lnTo>
                <a:lnTo>
                  <a:pt x="462612" y="528341"/>
                </a:lnTo>
                <a:cubicBezTo>
                  <a:pt x="536936" y="475471"/>
                  <a:pt x="581314" y="390951"/>
                  <a:pt x="581314" y="299237"/>
                </a:cubicBezTo>
                <a:cubicBezTo>
                  <a:pt x="581314" y="144224"/>
                  <a:pt x="455036" y="18702"/>
                  <a:pt x="299533" y="18702"/>
                </a:cubicBezTo>
                <a:cubicBezTo>
                  <a:pt x="294482" y="18702"/>
                  <a:pt x="290513" y="14386"/>
                  <a:pt x="290513" y="9351"/>
                </a:cubicBezTo>
                <a:cubicBezTo>
                  <a:pt x="290513" y="4316"/>
                  <a:pt x="294482" y="0"/>
                  <a:pt x="299533" y="0"/>
                </a:cubicBezTo>
                <a:close/>
              </a:path>
            </a:pathLst>
          </a:custGeom>
          <a:solidFill>
            <a:schemeClr val="accent1"/>
          </a:solidFill>
          <a:ln>
            <a:noFill/>
          </a:ln>
          <a:effectLst/>
        </p:spPr>
        <p:txBody>
          <a:bodyPr wrap="square" anchor="ctr">
            <a:noAutofit/>
          </a:bodyPr>
          <a:lstStyle/>
          <a:p>
            <a:pPr defTabSz="914217"/>
            <a:endParaRPr lang="en-US" dirty="0">
              <a:solidFill>
                <a:srgbClr val="484848"/>
              </a:solidFill>
              <a:latin typeface="Lato Light" panose="020F0502020204030203" pitchFamily="34" charset="0"/>
            </a:endParaRPr>
          </a:p>
        </p:txBody>
      </p:sp>
      <p:sp>
        <p:nvSpPr>
          <p:cNvPr id="80" name="Freeform 79">
            <a:extLst>
              <a:ext uri="{FF2B5EF4-FFF2-40B4-BE49-F238E27FC236}">
                <a16:creationId xmlns:a16="http://schemas.microsoft.com/office/drawing/2014/main" id="{16575F3A-1805-C644-8D33-13977FE18A20}"/>
              </a:ext>
            </a:extLst>
          </p:cNvPr>
          <p:cNvSpPr>
            <a:spLocks noChangeArrowheads="1"/>
          </p:cNvSpPr>
          <p:nvPr/>
        </p:nvSpPr>
        <p:spPr bwMode="auto">
          <a:xfrm>
            <a:off x="4841191" y="3298577"/>
            <a:ext cx="542764" cy="542610"/>
          </a:xfrm>
          <a:custGeom>
            <a:avLst/>
            <a:gdLst>
              <a:gd name="connsiteX0" fmla="*/ 490973 w 598297"/>
              <a:gd name="connsiteY0" fmla="*/ 313093 h 598127"/>
              <a:gd name="connsiteX1" fmla="*/ 543191 w 598297"/>
              <a:gd name="connsiteY1" fmla="*/ 314872 h 598127"/>
              <a:gd name="connsiteX2" fmla="*/ 551894 w 598297"/>
              <a:gd name="connsiteY2" fmla="*/ 324124 h 598127"/>
              <a:gd name="connsiteX3" fmla="*/ 542828 w 598297"/>
              <a:gd name="connsiteY3" fmla="*/ 333019 h 598127"/>
              <a:gd name="connsiteX4" fmla="*/ 542466 w 598297"/>
              <a:gd name="connsiteY4" fmla="*/ 333019 h 598127"/>
              <a:gd name="connsiteX5" fmla="*/ 490248 w 598297"/>
              <a:gd name="connsiteY5" fmla="*/ 331240 h 598127"/>
              <a:gd name="connsiteX6" fmla="*/ 481182 w 598297"/>
              <a:gd name="connsiteY6" fmla="*/ 321989 h 598127"/>
              <a:gd name="connsiteX7" fmla="*/ 490973 w 598297"/>
              <a:gd name="connsiteY7" fmla="*/ 313093 h 598127"/>
              <a:gd name="connsiteX8" fmla="*/ 515526 w 598297"/>
              <a:gd name="connsiteY8" fmla="*/ 255918 h 598127"/>
              <a:gd name="connsiteX9" fmla="*/ 467662 w 598297"/>
              <a:gd name="connsiteY9" fmla="*/ 300135 h 598127"/>
              <a:gd name="connsiteX10" fmla="*/ 465863 w 598297"/>
              <a:gd name="connsiteY10" fmla="*/ 354777 h 598127"/>
              <a:gd name="connsiteX11" fmla="*/ 481338 w 598297"/>
              <a:gd name="connsiteY11" fmla="*/ 355137 h 598127"/>
              <a:gd name="connsiteX12" fmla="*/ 550794 w 598297"/>
              <a:gd name="connsiteY12" fmla="*/ 357653 h 598127"/>
              <a:gd name="connsiteX13" fmla="*/ 566268 w 598297"/>
              <a:gd name="connsiteY13" fmla="*/ 358372 h 598127"/>
              <a:gd name="connsiteX14" fmla="*/ 568068 w 598297"/>
              <a:gd name="connsiteY14" fmla="*/ 303730 h 598127"/>
              <a:gd name="connsiteX15" fmla="*/ 555832 w 598297"/>
              <a:gd name="connsiteY15" fmla="*/ 270657 h 598127"/>
              <a:gd name="connsiteX16" fmla="*/ 524163 w 598297"/>
              <a:gd name="connsiteY16" fmla="*/ 256277 h 598127"/>
              <a:gd name="connsiteX17" fmla="*/ 103296 w 598297"/>
              <a:gd name="connsiteY17" fmla="*/ 114365 h 598127"/>
              <a:gd name="connsiteX18" fmla="*/ 115883 w 598297"/>
              <a:gd name="connsiteY18" fmla="*/ 115445 h 598127"/>
              <a:gd name="connsiteX19" fmla="*/ 114445 w 598297"/>
              <a:gd name="connsiteY19" fmla="*/ 128402 h 598127"/>
              <a:gd name="connsiteX20" fmla="*/ 18783 w 598297"/>
              <a:gd name="connsiteY20" fmla="*/ 342208 h 598127"/>
              <a:gd name="connsiteX21" fmla="*/ 286349 w 598297"/>
              <a:gd name="connsiteY21" fmla="*/ 579410 h 598127"/>
              <a:gd name="connsiteX22" fmla="*/ 446385 w 598297"/>
              <a:gd name="connsiteY22" fmla="*/ 509222 h 598127"/>
              <a:gd name="connsiteX23" fmla="*/ 433438 w 598297"/>
              <a:gd name="connsiteY23" fmla="*/ 496624 h 598127"/>
              <a:gd name="connsiteX24" fmla="*/ 485585 w 598297"/>
              <a:gd name="connsiteY24" fmla="*/ 481866 h 598127"/>
              <a:gd name="connsiteX25" fmla="*/ 472278 w 598297"/>
              <a:gd name="connsiteY25" fmla="*/ 534417 h 598127"/>
              <a:gd name="connsiteX26" fmla="*/ 458972 w 598297"/>
              <a:gd name="connsiteY26" fmla="*/ 521820 h 598127"/>
              <a:gd name="connsiteX27" fmla="*/ 287428 w 598297"/>
              <a:gd name="connsiteY27" fmla="*/ 597407 h 598127"/>
              <a:gd name="connsiteX28" fmla="*/ 270885 w 598297"/>
              <a:gd name="connsiteY28" fmla="*/ 598127 h 598127"/>
              <a:gd name="connsiteX29" fmla="*/ 442 w 598297"/>
              <a:gd name="connsiteY29" fmla="*/ 343288 h 598127"/>
              <a:gd name="connsiteX30" fmla="*/ 103296 w 598297"/>
              <a:gd name="connsiteY30" fmla="*/ 114365 h 598127"/>
              <a:gd name="connsiteX31" fmla="*/ 175933 w 598297"/>
              <a:gd name="connsiteY31" fmla="*/ 71256 h 598127"/>
              <a:gd name="connsiteX32" fmla="*/ 136978 w 598297"/>
              <a:gd name="connsiteY32" fmla="*/ 354478 h 598127"/>
              <a:gd name="connsiteX33" fmla="*/ 286308 w 598297"/>
              <a:gd name="connsiteY33" fmla="*/ 276745 h 598127"/>
              <a:gd name="connsiteX34" fmla="*/ 290636 w 598297"/>
              <a:gd name="connsiteY34" fmla="*/ 275665 h 598127"/>
              <a:gd name="connsiteX35" fmla="*/ 294604 w 598297"/>
              <a:gd name="connsiteY35" fmla="*/ 276745 h 598127"/>
              <a:gd name="connsiteX36" fmla="*/ 299293 w 598297"/>
              <a:gd name="connsiteY36" fmla="*/ 283223 h 598127"/>
              <a:gd name="connsiteX37" fmla="*/ 327427 w 598297"/>
              <a:gd name="connsiteY37" fmla="*/ 465320 h 598127"/>
              <a:gd name="connsiteX38" fmla="*/ 367826 w 598297"/>
              <a:gd name="connsiteY38" fmla="*/ 183537 h 598127"/>
              <a:gd name="connsiteX39" fmla="*/ 218496 w 598297"/>
              <a:gd name="connsiteY39" fmla="*/ 261270 h 598127"/>
              <a:gd name="connsiteX40" fmla="*/ 210200 w 598297"/>
              <a:gd name="connsiteY40" fmla="*/ 261270 h 598127"/>
              <a:gd name="connsiteX41" fmla="*/ 205150 w 598297"/>
              <a:gd name="connsiteY41" fmla="*/ 254433 h 598127"/>
              <a:gd name="connsiteX42" fmla="*/ 255696 w 598297"/>
              <a:gd name="connsiteY42" fmla="*/ 57121 h 598127"/>
              <a:gd name="connsiteX43" fmla="*/ 528122 w 598297"/>
              <a:gd name="connsiteY43" fmla="*/ 238663 h 598127"/>
              <a:gd name="connsiteX44" fmla="*/ 569147 w 598297"/>
              <a:gd name="connsiteY44" fmla="*/ 258434 h 598127"/>
              <a:gd name="connsiteX45" fmla="*/ 586421 w 598297"/>
              <a:gd name="connsiteY45" fmla="*/ 304449 h 598127"/>
              <a:gd name="connsiteX46" fmla="*/ 584622 w 598297"/>
              <a:gd name="connsiteY46" fmla="*/ 358732 h 598127"/>
              <a:gd name="connsiteX47" fmla="*/ 589300 w 598297"/>
              <a:gd name="connsiteY47" fmla="*/ 359091 h 598127"/>
              <a:gd name="connsiteX48" fmla="*/ 598297 w 598297"/>
              <a:gd name="connsiteY48" fmla="*/ 368438 h 598127"/>
              <a:gd name="connsiteX49" fmla="*/ 589300 w 598297"/>
              <a:gd name="connsiteY49" fmla="*/ 377425 h 598127"/>
              <a:gd name="connsiteX50" fmla="*/ 588581 w 598297"/>
              <a:gd name="connsiteY50" fmla="*/ 377425 h 598127"/>
              <a:gd name="connsiteX51" fmla="*/ 559071 w 598297"/>
              <a:gd name="connsiteY51" fmla="*/ 376347 h 598127"/>
              <a:gd name="connsiteX52" fmla="*/ 556912 w 598297"/>
              <a:gd name="connsiteY52" fmla="*/ 437100 h 598127"/>
              <a:gd name="connsiteX53" fmla="*/ 547555 w 598297"/>
              <a:gd name="connsiteY53" fmla="*/ 445728 h 598127"/>
              <a:gd name="connsiteX54" fmla="*/ 538558 w 598297"/>
              <a:gd name="connsiteY54" fmla="*/ 436381 h 598127"/>
              <a:gd name="connsiteX55" fmla="*/ 541077 w 598297"/>
              <a:gd name="connsiteY55" fmla="*/ 375628 h 598127"/>
              <a:gd name="connsiteX56" fmla="*/ 515526 w 598297"/>
              <a:gd name="connsiteY56" fmla="*/ 374549 h 598127"/>
              <a:gd name="connsiteX57" fmla="*/ 514086 w 598297"/>
              <a:gd name="connsiteY57" fmla="*/ 374549 h 598127"/>
              <a:gd name="connsiteX58" fmla="*/ 489975 w 598297"/>
              <a:gd name="connsiteY58" fmla="*/ 373830 h 598127"/>
              <a:gd name="connsiteX59" fmla="*/ 487816 w 598297"/>
              <a:gd name="connsiteY59" fmla="*/ 434584 h 598127"/>
              <a:gd name="connsiteX60" fmla="*/ 478459 w 598297"/>
              <a:gd name="connsiteY60" fmla="*/ 443211 h 598127"/>
              <a:gd name="connsiteX61" fmla="*/ 469822 w 598297"/>
              <a:gd name="connsiteY61" fmla="*/ 433865 h 598127"/>
              <a:gd name="connsiteX62" fmla="*/ 471981 w 598297"/>
              <a:gd name="connsiteY62" fmla="*/ 373111 h 598127"/>
              <a:gd name="connsiteX63" fmla="*/ 456146 w 598297"/>
              <a:gd name="connsiteY63" fmla="*/ 372752 h 598127"/>
              <a:gd name="connsiteX64" fmla="*/ 442111 w 598297"/>
              <a:gd name="connsiteY64" fmla="*/ 372033 h 598127"/>
              <a:gd name="connsiteX65" fmla="*/ 433474 w 598297"/>
              <a:gd name="connsiteY65" fmla="*/ 362686 h 598127"/>
              <a:gd name="connsiteX66" fmla="*/ 442831 w 598297"/>
              <a:gd name="connsiteY66" fmla="*/ 353699 h 598127"/>
              <a:gd name="connsiteX67" fmla="*/ 447869 w 598297"/>
              <a:gd name="connsiteY67" fmla="*/ 354058 h 598127"/>
              <a:gd name="connsiteX68" fmla="*/ 449669 w 598297"/>
              <a:gd name="connsiteY68" fmla="*/ 299416 h 598127"/>
              <a:gd name="connsiteX69" fmla="*/ 508688 w 598297"/>
              <a:gd name="connsiteY69" fmla="*/ 237944 h 598127"/>
              <a:gd name="connsiteX70" fmla="*/ 256776 w 598297"/>
              <a:gd name="connsiteY70" fmla="*/ 75095 h 598127"/>
              <a:gd name="connsiteX71" fmla="*/ 242381 w 598297"/>
              <a:gd name="connsiteY71" fmla="*/ 76174 h 598127"/>
              <a:gd name="connsiteX72" fmla="*/ 232304 w 598297"/>
              <a:gd name="connsiteY72" fmla="*/ 68625 h 598127"/>
              <a:gd name="connsiteX73" fmla="*/ 240221 w 598297"/>
              <a:gd name="connsiteY73" fmla="*/ 58199 h 598127"/>
              <a:gd name="connsiteX74" fmla="*/ 255696 w 598297"/>
              <a:gd name="connsiteY74" fmla="*/ 57121 h 598127"/>
              <a:gd name="connsiteX75" fmla="*/ 174851 w 598297"/>
              <a:gd name="connsiteY75" fmla="*/ 0 h 598127"/>
              <a:gd name="connsiteX76" fmla="*/ 175212 w 598297"/>
              <a:gd name="connsiteY76" fmla="*/ 0 h 598127"/>
              <a:gd name="connsiteX77" fmla="*/ 184229 w 598297"/>
              <a:gd name="connsiteY77" fmla="*/ 7918 h 598127"/>
              <a:gd name="connsiteX78" fmla="*/ 221382 w 598297"/>
              <a:gd name="connsiteY78" fmla="*/ 239318 h 598127"/>
              <a:gd name="connsiteX79" fmla="*/ 375040 w 598297"/>
              <a:gd name="connsiteY79" fmla="*/ 159425 h 598127"/>
              <a:gd name="connsiteX80" fmla="*/ 384779 w 598297"/>
              <a:gd name="connsiteY80" fmla="*/ 159785 h 598127"/>
              <a:gd name="connsiteX81" fmla="*/ 388386 w 598297"/>
              <a:gd name="connsiteY81" fmla="*/ 168422 h 598127"/>
              <a:gd name="connsiteX82" fmla="*/ 336806 w 598297"/>
              <a:gd name="connsiteY82" fmla="*/ 528298 h 598127"/>
              <a:gd name="connsiteX83" fmla="*/ 327788 w 598297"/>
              <a:gd name="connsiteY83" fmla="*/ 536215 h 598127"/>
              <a:gd name="connsiteX84" fmla="*/ 318771 w 598297"/>
              <a:gd name="connsiteY84" fmla="*/ 528298 h 598127"/>
              <a:gd name="connsiteX85" fmla="*/ 283422 w 598297"/>
              <a:gd name="connsiteY85" fmla="*/ 298697 h 598127"/>
              <a:gd name="connsiteX86" fmla="*/ 129764 w 598297"/>
              <a:gd name="connsiteY86" fmla="*/ 378590 h 598127"/>
              <a:gd name="connsiteX87" fmla="*/ 120386 w 598297"/>
              <a:gd name="connsiteY87" fmla="*/ 378230 h 598127"/>
              <a:gd name="connsiteX88" fmla="*/ 116418 w 598297"/>
              <a:gd name="connsiteY88" fmla="*/ 369233 h 598127"/>
              <a:gd name="connsiteX89" fmla="*/ 166194 w 598297"/>
              <a:gd name="connsiteY89" fmla="*/ 7918 h 598127"/>
              <a:gd name="connsiteX90" fmla="*/ 174851 w 598297"/>
              <a:gd name="connsiteY90" fmla="*/ 0 h 59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98297" h="598127">
                <a:moveTo>
                  <a:pt x="490973" y="313093"/>
                </a:moveTo>
                <a:lnTo>
                  <a:pt x="543191" y="314872"/>
                </a:lnTo>
                <a:cubicBezTo>
                  <a:pt x="548268" y="315228"/>
                  <a:pt x="552257" y="319498"/>
                  <a:pt x="551894" y="324124"/>
                </a:cubicBezTo>
                <a:cubicBezTo>
                  <a:pt x="551894" y="329105"/>
                  <a:pt x="547905" y="333019"/>
                  <a:pt x="542828" y="333019"/>
                </a:cubicBezTo>
                <a:lnTo>
                  <a:pt x="542466" y="333019"/>
                </a:lnTo>
                <a:lnTo>
                  <a:pt x="490248" y="331240"/>
                </a:lnTo>
                <a:cubicBezTo>
                  <a:pt x="485171" y="330884"/>
                  <a:pt x="481182" y="326615"/>
                  <a:pt x="481182" y="321989"/>
                </a:cubicBezTo>
                <a:cubicBezTo>
                  <a:pt x="481545" y="317007"/>
                  <a:pt x="485896" y="312737"/>
                  <a:pt x="490973" y="313093"/>
                </a:cubicBezTo>
                <a:close/>
                <a:moveTo>
                  <a:pt x="515526" y="255918"/>
                </a:moveTo>
                <a:cubicBezTo>
                  <a:pt x="489975" y="254840"/>
                  <a:pt x="468742" y="274971"/>
                  <a:pt x="467662" y="300135"/>
                </a:cubicBezTo>
                <a:lnTo>
                  <a:pt x="465863" y="354777"/>
                </a:lnTo>
                <a:lnTo>
                  <a:pt x="481338" y="355137"/>
                </a:lnTo>
                <a:lnTo>
                  <a:pt x="550794" y="357653"/>
                </a:lnTo>
                <a:lnTo>
                  <a:pt x="566268" y="358372"/>
                </a:lnTo>
                <a:lnTo>
                  <a:pt x="568068" y="303730"/>
                </a:lnTo>
                <a:cubicBezTo>
                  <a:pt x="568428" y="291507"/>
                  <a:pt x="564469" y="280004"/>
                  <a:pt x="555832" y="270657"/>
                </a:cubicBezTo>
                <a:cubicBezTo>
                  <a:pt x="547555" y="262029"/>
                  <a:pt x="536399" y="256637"/>
                  <a:pt x="524163" y="256277"/>
                </a:cubicBezTo>
                <a:close/>
                <a:moveTo>
                  <a:pt x="103296" y="114365"/>
                </a:moveTo>
                <a:cubicBezTo>
                  <a:pt x="107252" y="111125"/>
                  <a:pt x="113006" y="111485"/>
                  <a:pt x="115883" y="115445"/>
                </a:cubicBezTo>
                <a:cubicBezTo>
                  <a:pt x="119120" y="119404"/>
                  <a:pt x="118401" y="125163"/>
                  <a:pt x="114445" y="128402"/>
                </a:cubicBezTo>
                <a:cubicBezTo>
                  <a:pt x="49352" y="179874"/>
                  <a:pt x="13748" y="259781"/>
                  <a:pt x="18783" y="342208"/>
                </a:cubicBezTo>
                <a:cubicBezTo>
                  <a:pt x="27054" y="481506"/>
                  <a:pt x="147531" y="588049"/>
                  <a:pt x="286349" y="579410"/>
                </a:cubicBezTo>
                <a:cubicBezTo>
                  <a:pt x="346407" y="575451"/>
                  <a:pt x="402869" y="550615"/>
                  <a:pt x="446385" y="509222"/>
                </a:cubicBezTo>
                <a:lnTo>
                  <a:pt x="433438" y="496624"/>
                </a:lnTo>
                <a:lnTo>
                  <a:pt x="485585" y="481866"/>
                </a:lnTo>
                <a:lnTo>
                  <a:pt x="472278" y="534417"/>
                </a:lnTo>
                <a:lnTo>
                  <a:pt x="458972" y="521820"/>
                </a:lnTo>
                <a:cubicBezTo>
                  <a:pt x="412939" y="566452"/>
                  <a:pt x="352161" y="593448"/>
                  <a:pt x="287428" y="597407"/>
                </a:cubicBezTo>
                <a:cubicBezTo>
                  <a:pt x="282033" y="597767"/>
                  <a:pt x="276279" y="598127"/>
                  <a:pt x="270885" y="598127"/>
                </a:cubicBezTo>
                <a:cubicBezTo>
                  <a:pt x="129190" y="598127"/>
                  <a:pt x="9432" y="486905"/>
                  <a:pt x="442" y="343288"/>
                </a:cubicBezTo>
                <a:cubicBezTo>
                  <a:pt x="-4593" y="254742"/>
                  <a:pt x="33528" y="169076"/>
                  <a:pt x="103296" y="114365"/>
                </a:cubicBezTo>
                <a:close/>
                <a:moveTo>
                  <a:pt x="175933" y="71256"/>
                </a:moveTo>
                <a:lnTo>
                  <a:pt x="136978" y="354478"/>
                </a:lnTo>
                <a:lnTo>
                  <a:pt x="286308" y="276745"/>
                </a:lnTo>
                <a:cubicBezTo>
                  <a:pt x="287750" y="276025"/>
                  <a:pt x="289193" y="275665"/>
                  <a:pt x="290636" y="275665"/>
                </a:cubicBezTo>
                <a:cubicBezTo>
                  <a:pt x="292079" y="275665"/>
                  <a:pt x="293522" y="276025"/>
                  <a:pt x="294604" y="276745"/>
                </a:cubicBezTo>
                <a:cubicBezTo>
                  <a:pt x="297489" y="278184"/>
                  <a:pt x="298932" y="280703"/>
                  <a:pt x="299293" y="283223"/>
                </a:cubicBezTo>
                <a:lnTo>
                  <a:pt x="327427" y="465320"/>
                </a:lnTo>
                <a:lnTo>
                  <a:pt x="367826" y="183537"/>
                </a:lnTo>
                <a:lnTo>
                  <a:pt x="218496" y="261270"/>
                </a:lnTo>
                <a:cubicBezTo>
                  <a:pt x="215610" y="262710"/>
                  <a:pt x="212725" y="262710"/>
                  <a:pt x="210200" y="261270"/>
                </a:cubicBezTo>
                <a:cubicBezTo>
                  <a:pt x="207675" y="260191"/>
                  <a:pt x="205511" y="257671"/>
                  <a:pt x="205150" y="254433"/>
                </a:cubicBezTo>
                <a:close/>
                <a:moveTo>
                  <a:pt x="255696" y="57121"/>
                </a:moveTo>
                <a:cubicBezTo>
                  <a:pt x="379493" y="49212"/>
                  <a:pt x="489255" y="126502"/>
                  <a:pt x="528122" y="238663"/>
                </a:cubicBezTo>
                <a:cubicBezTo>
                  <a:pt x="543956" y="239741"/>
                  <a:pt x="558351" y="246931"/>
                  <a:pt x="569147" y="258434"/>
                </a:cubicBezTo>
                <a:cubicBezTo>
                  <a:pt x="581023" y="271016"/>
                  <a:pt x="587141" y="287193"/>
                  <a:pt x="586421" y="304449"/>
                </a:cubicBezTo>
                <a:lnTo>
                  <a:pt x="584622" y="358732"/>
                </a:lnTo>
                <a:lnTo>
                  <a:pt x="589300" y="359091"/>
                </a:lnTo>
                <a:cubicBezTo>
                  <a:pt x="594339" y="359451"/>
                  <a:pt x="598297" y="363405"/>
                  <a:pt x="598297" y="368438"/>
                </a:cubicBezTo>
                <a:cubicBezTo>
                  <a:pt x="597937" y="373471"/>
                  <a:pt x="593979" y="377425"/>
                  <a:pt x="589300" y="377425"/>
                </a:cubicBezTo>
                <a:cubicBezTo>
                  <a:pt x="588941" y="377425"/>
                  <a:pt x="588941" y="377425"/>
                  <a:pt x="588581" y="377425"/>
                </a:cubicBezTo>
                <a:lnTo>
                  <a:pt x="559071" y="376347"/>
                </a:lnTo>
                <a:lnTo>
                  <a:pt x="556912" y="437100"/>
                </a:lnTo>
                <a:cubicBezTo>
                  <a:pt x="556552" y="442133"/>
                  <a:pt x="552593" y="445728"/>
                  <a:pt x="547555" y="445728"/>
                </a:cubicBezTo>
                <a:cubicBezTo>
                  <a:pt x="542517" y="445728"/>
                  <a:pt x="538558" y="441414"/>
                  <a:pt x="538558" y="436381"/>
                </a:cubicBezTo>
                <a:lnTo>
                  <a:pt x="541077" y="375628"/>
                </a:lnTo>
                <a:lnTo>
                  <a:pt x="515526" y="374549"/>
                </a:lnTo>
                <a:lnTo>
                  <a:pt x="514086" y="374549"/>
                </a:lnTo>
                <a:lnTo>
                  <a:pt x="489975" y="373830"/>
                </a:lnTo>
                <a:lnTo>
                  <a:pt x="487816" y="434584"/>
                </a:lnTo>
                <a:cubicBezTo>
                  <a:pt x="487816" y="439616"/>
                  <a:pt x="483497" y="443930"/>
                  <a:pt x="478459" y="443211"/>
                </a:cubicBezTo>
                <a:cubicBezTo>
                  <a:pt x="473421" y="443211"/>
                  <a:pt x="469462" y="439257"/>
                  <a:pt x="469822" y="433865"/>
                </a:cubicBezTo>
                <a:lnTo>
                  <a:pt x="471981" y="373111"/>
                </a:lnTo>
                <a:lnTo>
                  <a:pt x="456146" y="372752"/>
                </a:lnTo>
                <a:lnTo>
                  <a:pt x="442111" y="372033"/>
                </a:lnTo>
                <a:cubicBezTo>
                  <a:pt x="437073" y="371673"/>
                  <a:pt x="433114" y="367719"/>
                  <a:pt x="433474" y="362686"/>
                </a:cubicBezTo>
                <a:cubicBezTo>
                  <a:pt x="433474" y="357653"/>
                  <a:pt x="437793" y="353339"/>
                  <a:pt x="442831" y="353699"/>
                </a:cubicBezTo>
                <a:lnTo>
                  <a:pt x="447869" y="354058"/>
                </a:lnTo>
                <a:lnTo>
                  <a:pt x="449669" y="299416"/>
                </a:lnTo>
                <a:cubicBezTo>
                  <a:pt x="450748" y="266703"/>
                  <a:pt x="476659" y="240460"/>
                  <a:pt x="508688" y="237944"/>
                </a:cubicBezTo>
                <a:cubicBezTo>
                  <a:pt x="470182" y="137287"/>
                  <a:pt x="370136" y="68265"/>
                  <a:pt x="256776" y="75095"/>
                </a:cubicBezTo>
                <a:cubicBezTo>
                  <a:pt x="252097" y="75455"/>
                  <a:pt x="247059" y="75814"/>
                  <a:pt x="242381" y="76174"/>
                </a:cubicBezTo>
                <a:cubicBezTo>
                  <a:pt x="237342" y="76893"/>
                  <a:pt x="232664" y="73298"/>
                  <a:pt x="232304" y="68625"/>
                </a:cubicBezTo>
                <a:cubicBezTo>
                  <a:pt x="231944" y="63592"/>
                  <a:pt x="235183" y="58918"/>
                  <a:pt x="240221" y="58199"/>
                </a:cubicBezTo>
                <a:cubicBezTo>
                  <a:pt x="245260" y="57840"/>
                  <a:pt x="250658" y="57480"/>
                  <a:pt x="255696" y="57121"/>
                </a:cubicBezTo>
                <a:close/>
                <a:moveTo>
                  <a:pt x="174851" y="0"/>
                </a:moveTo>
                <a:lnTo>
                  <a:pt x="175212" y="0"/>
                </a:lnTo>
                <a:cubicBezTo>
                  <a:pt x="179540" y="0"/>
                  <a:pt x="183508" y="3599"/>
                  <a:pt x="184229" y="7918"/>
                </a:cubicBezTo>
                <a:lnTo>
                  <a:pt x="221382" y="239318"/>
                </a:lnTo>
                <a:lnTo>
                  <a:pt x="375040" y="159425"/>
                </a:lnTo>
                <a:cubicBezTo>
                  <a:pt x="377925" y="157626"/>
                  <a:pt x="381532" y="157986"/>
                  <a:pt x="384779" y="159785"/>
                </a:cubicBezTo>
                <a:cubicBezTo>
                  <a:pt x="387304" y="161944"/>
                  <a:pt x="388746" y="165543"/>
                  <a:pt x="388386" y="168422"/>
                </a:cubicBezTo>
                <a:lnTo>
                  <a:pt x="336806" y="528298"/>
                </a:lnTo>
                <a:cubicBezTo>
                  <a:pt x="336084" y="532617"/>
                  <a:pt x="332117" y="536215"/>
                  <a:pt x="327788" y="536215"/>
                </a:cubicBezTo>
                <a:cubicBezTo>
                  <a:pt x="323099" y="536215"/>
                  <a:pt x="319492" y="532617"/>
                  <a:pt x="318771" y="528298"/>
                </a:cubicBezTo>
                <a:lnTo>
                  <a:pt x="283422" y="298697"/>
                </a:lnTo>
                <a:lnTo>
                  <a:pt x="129764" y="378590"/>
                </a:lnTo>
                <a:cubicBezTo>
                  <a:pt x="126517" y="380029"/>
                  <a:pt x="122910" y="380029"/>
                  <a:pt x="120386" y="378230"/>
                </a:cubicBezTo>
                <a:cubicBezTo>
                  <a:pt x="117500" y="376071"/>
                  <a:pt x="116057" y="372832"/>
                  <a:pt x="116418" y="369233"/>
                </a:cubicBezTo>
                <a:lnTo>
                  <a:pt x="166194" y="7918"/>
                </a:lnTo>
                <a:cubicBezTo>
                  <a:pt x="166555" y="3599"/>
                  <a:pt x="170523" y="360"/>
                  <a:pt x="174851" y="0"/>
                </a:cubicBezTo>
                <a:close/>
              </a:path>
            </a:pathLst>
          </a:custGeom>
          <a:solidFill>
            <a:schemeClr val="accent2"/>
          </a:solidFill>
          <a:ln>
            <a:noFill/>
          </a:ln>
          <a:effectLst/>
        </p:spPr>
        <p:txBody>
          <a:bodyPr wrap="square" anchor="ctr">
            <a:noAutofit/>
          </a:bodyPr>
          <a:lstStyle/>
          <a:p>
            <a:pPr defTabSz="914217"/>
            <a:endParaRPr lang="en-US" dirty="0">
              <a:solidFill>
                <a:srgbClr val="484848"/>
              </a:solidFill>
              <a:latin typeface="Lato Light" panose="020F0502020204030203" pitchFamily="34" charset="0"/>
            </a:endParaRPr>
          </a:p>
        </p:txBody>
      </p:sp>
      <p:sp>
        <p:nvSpPr>
          <p:cNvPr id="81" name="Freeform 80">
            <a:extLst>
              <a:ext uri="{FF2B5EF4-FFF2-40B4-BE49-F238E27FC236}">
                <a16:creationId xmlns:a16="http://schemas.microsoft.com/office/drawing/2014/main" id="{5913F96E-E0C8-8B47-BBA3-084694428384}"/>
              </a:ext>
            </a:extLst>
          </p:cNvPr>
          <p:cNvSpPr>
            <a:spLocks noChangeArrowheads="1"/>
          </p:cNvSpPr>
          <p:nvPr/>
        </p:nvSpPr>
        <p:spPr bwMode="auto">
          <a:xfrm>
            <a:off x="3669890" y="5266875"/>
            <a:ext cx="427400" cy="544051"/>
          </a:xfrm>
          <a:custGeom>
            <a:avLst/>
            <a:gdLst>
              <a:gd name="connsiteX0" fmla="*/ 336695 w 471129"/>
              <a:gd name="connsiteY0" fmla="*/ 458506 h 599715"/>
              <a:gd name="connsiteX1" fmla="*/ 349323 w 471129"/>
              <a:gd name="connsiteY1" fmla="*/ 461039 h 599715"/>
              <a:gd name="connsiteX2" fmla="*/ 359786 w 471129"/>
              <a:gd name="connsiteY2" fmla="*/ 476957 h 599715"/>
              <a:gd name="connsiteX3" fmla="*/ 361951 w 471129"/>
              <a:gd name="connsiteY3" fmla="*/ 520732 h 599715"/>
              <a:gd name="connsiteX4" fmla="*/ 324428 w 471129"/>
              <a:gd name="connsiteY4" fmla="*/ 543525 h 599715"/>
              <a:gd name="connsiteX5" fmla="*/ 273917 w 471129"/>
              <a:gd name="connsiteY5" fmla="*/ 543525 h 599715"/>
              <a:gd name="connsiteX6" fmla="*/ 273917 w 471129"/>
              <a:gd name="connsiteY6" fmla="*/ 561613 h 599715"/>
              <a:gd name="connsiteX7" fmla="*/ 227013 w 471129"/>
              <a:gd name="connsiteY7" fmla="*/ 534480 h 599715"/>
              <a:gd name="connsiteX8" fmla="*/ 273917 w 471129"/>
              <a:gd name="connsiteY8" fmla="*/ 506985 h 599715"/>
              <a:gd name="connsiteX9" fmla="*/ 273917 w 471129"/>
              <a:gd name="connsiteY9" fmla="*/ 525074 h 599715"/>
              <a:gd name="connsiteX10" fmla="*/ 324428 w 471129"/>
              <a:gd name="connsiteY10" fmla="*/ 525074 h 599715"/>
              <a:gd name="connsiteX11" fmla="*/ 346076 w 471129"/>
              <a:gd name="connsiteY11" fmla="*/ 512050 h 599715"/>
              <a:gd name="connsiteX12" fmla="*/ 344633 w 471129"/>
              <a:gd name="connsiteY12" fmla="*/ 487087 h 599715"/>
              <a:gd name="connsiteX13" fmla="*/ 334169 w 471129"/>
              <a:gd name="connsiteY13" fmla="*/ 471169 h 599715"/>
              <a:gd name="connsiteX14" fmla="*/ 336695 w 471129"/>
              <a:gd name="connsiteY14" fmla="*/ 458506 h 599715"/>
              <a:gd name="connsiteX15" fmla="*/ 159310 w 471129"/>
              <a:gd name="connsiteY15" fmla="*/ 423862 h 599715"/>
              <a:gd name="connsiteX16" fmla="*/ 155712 w 471129"/>
              <a:gd name="connsiteY16" fmla="*/ 478408 h 599715"/>
              <a:gd name="connsiteX17" fmla="*/ 140602 w 471129"/>
              <a:gd name="connsiteY17" fmla="*/ 468293 h 599715"/>
              <a:gd name="connsiteX18" fmla="*/ 128011 w 471129"/>
              <a:gd name="connsiteY18" fmla="*/ 487800 h 599715"/>
              <a:gd name="connsiteX19" fmla="*/ 126572 w 471129"/>
              <a:gd name="connsiteY19" fmla="*/ 512724 h 599715"/>
              <a:gd name="connsiteX20" fmla="*/ 148157 w 471129"/>
              <a:gd name="connsiteY20" fmla="*/ 525728 h 599715"/>
              <a:gd name="connsiteX21" fmla="*/ 193486 w 471129"/>
              <a:gd name="connsiteY21" fmla="*/ 525728 h 599715"/>
              <a:gd name="connsiteX22" fmla="*/ 202840 w 471129"/>
              <a:gd name="connsiteY22" fmla="*/ 535120 h 599715"/>
              <a:gd name="connsiteX23" fmla="*/ 193486 w 471129"/>
              <a:gd name="connsiteY23" fmla="*/ 544151 h 599715"/>
              <a:gd name="connsiteX24" fmla="*/ 148157 w 471129"/>
              <a:gd name="connsiteY24" fmla="*/ 544151 h 599715"/>
              <a:gd name="connsiteX25" fmla="*/ 110743 w 471129"/>
              <a:gd name="connsiteY25" fmla="*/ 521394 h 599715"/>
              <a:gd name="connsiteX26" fmla="*/ 112901 w 471129"/>
              <a:gd name="connsiteY26" fmla="*/ 477685 h 599715"/>
              <a:gd name="connsiteX27" fmla="*/ 125493 w 471129"/>
              <a:gd name="connsiteY27" fmla="*/ 458540 h 599715"/>
              <a:gd name="connsiteX28" fmla="*/ 110383 w 471129"/>
              <a:gd name="connsiteY28" fmla="*/ 448064 h 599715"/>
              <a:gd name="connsiteX29" fmla="*/ 236475 w 471129"/>
              <a:gd name="connsiteY29" fmla="*/ 325437 h 599715"/>
              <a:gd name="connsiteX30" fmla="*/ 271293 w 471129"/>
              <a:gd name="connsiteY30" fmla="*/ 344645 h 599715"/>
              <a:gd name="connsiteX31" fmla="*/ 303239 w 471129"/>
              <a:gd name="connsiteY31" fmla="*/ 393210 h 599715"/>
              <a:gd name="connsiteX32" fmla="*/ 318315 w 471129"/>
              <a:gd name="connsiteY32" fmla="*/ 383062 h 599715"/>
              <a:gd name="connsiteX33" fmla="*/ 321904 w 471129"/>
              <a:gd name="connsiteY33" fmla="*/ 437787 h 599715"/>
              <a:gd name="connsiteX34" fmla="*/ 273447 w 471129"/>
              <a:gd name="connsiteY34" fmla="*/ 413505 h 599715"/>
              <a:gd name="connsiteX35" fmla="*/ 288522 w 471129"/>
              <a:gd name="connsiteY35" fmla="*/ 403357 h 599715"/>
              <a:gd name="connsiteX36" fmla="*/ 256217 w 471129"/>
              <a:gd name="connsiteY36" fmla="*/ 354793 h 599715"/>
              <a:gd name="connsiteX37" fmla="*/ 236475 w 471129"/>
              <a:gd name="connsiteY37" fmla="*/ 343920 h 599715"/>
              <a:gd name="connsiteX38" fmla="*/ 216374 w 471129"/>
              <a:gd name="connsiteY38" fmla="*/ 354793 h 599715"/>
              <a:gd name="connsiteX39" fmla="*/ 186222 w 471129"/>
              <a:gd name="connsiteY39" fmla="*/ 399008 h 599715"/>
              <a:gd name="connsiteX40" fmla="*/ 173659 w 471129"/>
              <a:gd name="connsiteY40" fmla="*/ 401545 h 599715"/>
              <a:gd name="connsiteX41" fmla="*/ 171146 w 471129"/>
              <a:gd name="connsiteY41" fmla="*/ 388860 h 599715"/>
              <a:gd name="connsiteX42" fmla="*/ 200939 w 471129"/>
              <a:gd name="connsiteY42" fmla="*/ 344645 h 599715"/>
              <a:gd name="connsiteX43" fmla="*/ 236475 w 471129"/>
              <a:gd name="connsiteY43" fmla="*/ 325437 h 599715"/>
              <a:gd name="connsiteX44" fmla="*/ 19420 w 471129"/>
              <a:gd name="connsiteY44" fmla="*/ 252492 h 599715"/>
              <a:gd name="connsiteX45" fmla="*/ 44595 w 471129"/>
              <a:gd name="connsiteY45" fmla="*/ 531279 h 599715"/>
              <a:gd name="connsiteX46" fmla="*/ 426174 w 471129"/>
              <a:gd name="connsiteY46" fmla="*/ 531279 h 599715"/>
              <a:gd name="connsiteX47" fmla="*/ 451708 w 471129"/>
              <a:gd name="connsiteY47" fmla="*/ 252492 h 599715"/>
              <a:gd name="connsiteX48" fmla="*/ 19420 w 471129"/>
              <a:gd name="connsiteY48" fmla="*/ 252492 h 599715"/>
              <a:gd name="connsiteX49" fmla="*/ 236312 w 471129"/>
              <a:gd name="connsiteY49" fmla="*/ 76823 h 599715"/>
              <a:gd name="connsiteX50" fmla="*/ 143868 w 471129"/>
              <a:gd name="connsiteY50" fmla="*/ 101185 h 599715"/>
              <a:gd name="connsiteX51" fmla="*/ 143507 w 471129"/>
              <a:gd name="connsiteY51" fmla="*/ 222094 h 599715"/>
              <a:gd name="connsiteX52" fmla="*/ 328847 w 471129"/>
              <a:gd name="connsiteY52" fmla="*/ 222094 h 599715"/>
              <a:gd name="connsiteX53" fmla="*/ 328486 w 471129"/>
              <a:gd name="connsiteY53" fmla="*/ 101185 h 599715"/>
              <a:gd name="connsiteX54" fmla="*/ 236312 w 471129"/>
              <a:gd name="connsiteY54" fmla="*/ 76823 h 599715"/>
              <a:gd name="connsiteX55" fmla="*/ 236402 w 471129"/>
              <a:gd name="connsiteY55" fmla="*/ 58776 h 599715"/>
              <a:gd name="connsiteX56" fmla="*/ 341467 w 471129"/>
              <a:gd name="connsiteY56" fmla="*/ 87470 h 599715"/>
              <a:gd name="connsiteX57" fmla="*/ 344713 w 471129"/>
              <a:gd name="connsiteY57" fmla="*/ 92162 h 599715"/>
              <a:gd name="connsiteX58" fmla="*/ 344713 w 471129"/>
              <a:gd name="connsiteY58" fmla="*/ 232561 h 599715"/>
              <a:gd name="connsiteX59" fmla="*/ 339304 w 471129"/>
              <a:gd name="connsiteY59" fmla="*/ 237975 h 599715"/>
              <a:gd name="connsiteX60" fmla="*/ 236538 w 471129"/>
              <a:gd name="connsiteY60" fmla="*/ 252051 h 599715"/>
              <a:gd name="connsiteX61" fmla="*/ 133771 w 471129"/>
              <a:gd name="connsiteY61" fmla="*/ 237975 h 599715"/>
              <a:gd name="connsiteX62" fmla="*/ 128002 w 471129"/>
              <a:gd name="connsiteY62" fmla="*/ 232561 h 599715"/>
              <a:gd name="connsiteX63" fmla="*/ 128002 w 471129"/>
              <a:gd name="connsiteY63" fmla="*/ 92162 h 599715"/>
              <a:gd name="connsiteX64" fmla="*/ 131608 w 471129"/>
              <a:gd name="connsiteY64" fmla="*/ 87470 h 599715"/>
              <a:gd name="connsiteX65" fmla="*/ 236402 w 471129"/>
              <a:gd name="connsiteY65" fmla="*/ 58776 h 599715"/>
              <a:gd name="connsiteX66" fmla="*/ 235564 w 471129"/>
              <a:gd name="connsiteY66" fmla="*/ 18369 h 599715"/>
              <a:gd name="connsiteX67" fmla="*/ 18341 w 471129"/>
              <a:gd name="connsiteY67" fmla="*/ 230881 h 599715"/>
              <a:gd name="connsiteX68" fmla="*/ 452787 w 471129"/>
              <a:gd name="connsiteY68" fmla="*/ 230881 h 599715"/>
              <a:gd name="connsiteX69" fmla="*/ 235564 w 471129"/>
              <a:gd name="connsiteY69" fmla="*/ 18369 h 599715"/>
              <a:gd name="connsiteX70" fmla="*/ 235564 w 471129"/>
              <a:gd name="connsiteY70" fmla="*/ 0 h 599715"/>
              <a:gd name="connsiteX71" fmla="*/ 471129 w 471129"/>
              <a:gd name="connsiteY71" fmla="*/ 236284 h 599715"/>
              <a:gd name="connsiteX72" fmla="*/ 471129 w 471129"/>
              <a:gd name="connsiteY72" fmla="*/ 236644 h 599715"/>
              <a:gd name="connsiteX73" fmla="*/ 471129 w 471129"/>
              <a:gd name="connsiteY73" fmla="*/ 237364 h 599715"/>
              <a:gd name="connsiteX74" fmla="*/ 444156 w 471129"/>
              <a:gd name="connsiteY74" fmla="*/ 537042 h 599715"/>
              <a:gd name="connsiteX75" fmla="*/ 439840 w 471129"/>
              <a:gd name="connsiteY75" fmla="*/ 543886 h 599715"/>
              <a:gd name="connsiteX76" fmla="*/ 235564 w 471129"/>
              <a:gd name="connsiteY76" fmla="*/ 599715 h 599715"/>
              <a:gd name="connsiteX77" fmla="*/ 31288 w 471129"/>
              <a:gd name="connsiteY77" fmla="*/ 543886 h 599715"/>
              <a:gd name="connsiteX78" fmla="*/ 27332 w 471129"/>
              <a:gd name="connsiteY78" fmla="*/ 537042 h 599715"/>
              <a:gd name="connsiteX79" fmla="*/ 0 w 471129"/>
              <a:gd name="connsiteY79" fmla="*/ 237364 h 599715"/>
              <a:gd name="connsiteX80" fmla="*/ 0 w 471129"/>
              <a:gd name="connsiteY80" fmla="*/ 236644 h 599715"/>
              <a:gd name="connsiteX81" fmla="*/ 0 w 471129"/>
              <a:gd name="connsiteY81" fmla="*/ 236284 h 599715"/>
              <a:gd name="connsiteX82" fmla="*/ 235564 w 471129"/>
              <a:gd name="connsiteY82" fmla="*/ 0 h 59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471129" h="599715">
                <a:moveTo>
                  <a:pt x="336695" y="458506"/>
                </a:moveTo>
                <a:cubicBezTo>
                  <a:pt x="341025" y="455612"/>
                  <a:pt x="346437" y="457059"/>
                  <a:pt x="349323" y="461039"/>
                </a:cubicBezTo>
                <a:lnTo>
                  <a:pt x="359786" y="476957"/>
                </a:lnTo>
                <a:cubicBezTo>
                  <a:pt x="368806" y="490343"/>
                  <a:pt x="369527" y="506623"/>
                  <a:pt x="361951" y="520732"/>
                </a:cubicBezTo>
                <a:cubicBezTo>
                  <a:pt x="354374" y="534842"/>
                  <a:pt x="340303" y="543525"/>
                  <a:pt x="324428" y="543525"/>
                </a:cubicBezTo>
                <a:lnTo>
                  <a:pt x="273917" y="543525"/>
                </a:lnTo>
                <a:lnTo>
                  <a:pt x="273917" y="561613"/>
                </a:lnTo>
                <a:lnTo>
                  <a:pt x="227013" y="534480"/>
                </a:lnTo>
                <a:lnTo>
                  <a:pt x="273917" y="506985"/>
                </a:lnTo>
                <a:lnTo>
                  <a:pt x="273917" y="525074"/>
                </a:lnTo>
                <a:lnTo>
                  <a:pt x="324428" y="525074"/>
                </a:lnTo>
                <a:cubicBezTo>
                  <a:pt x="333809" y="525074"/>
                  <a:pt x="341746" y="520371"/>
                  <a:pt x="346076" y="512050"/>
                </a:cubicBezTo>
                <a:cubicBezTo>
                  <a:pt x="350405" y="504091"/>
                  <a:pt x="349684" y="494684"/>
                  <a:pt x="344633" y="487087"/>
                </a:cubicBezTo>
                <a:lnTo>
                  <a:pt x="334169" y="471169"/>
                </a:lnTo>
                <a:cubicBezTo>
                  <a:pt x="331644" y="466827"/>
                  <a:pt x="332366" y="461401"/>
                  <a:pt x="336695" y="458506"/>
                </a:cubicBezTo>
                <a:close/>
                <a:moveTo>
                  <a:pt x="159310" y="423862"/>
                </a:moveTo>
                <a:lnTo>
                  <a:pt x="155712" y="478408"/>
                </a:lnTo>
                <a:lnTo>
                  <a:pt x="140602" y="468293"/>
                </a:lnTo>
                <a:lnTo>
                  <a:pt x="128011" y="487800"/>
                </a:lnTo>
                <a:cubicBezTo>
                  <a:pt x="122974" y="495385"/>
                  <a:pt x="122255" y="504777"/>
                  <a:pt x="126572" y="512724"/>
                </a:cubicBezTo>
                <a:cubicBezTo>
                  <a:pt x="131249" y="521032"/>
                  <a:pt x="139163" y="525728"/>
                  <a:pt x="148157" y="525728"/>
                </a:cubicBezTo>
                <a:lnTo>
                  <a:pt x="193486" y="525728"/>
                </a:lnTo>
                <a:cubicBezTo>
                  <a:pt x="198523" y="525728"/>
                  <a:pt x="202840" y="529702"/>
                  <a:pt x="202840" y="535120"/>
                </a:cubicBezTo>
                <a:cubicBezTo>
                  <a:pt x="202840" y="540178"/>
                  <a:pt x="198523" y="544151"/>
                  <a:pt x="193486" y="544151"/>
                </a:cubicBezTo>
                <a:lnTo>
                  <a:pt x="148157" y="544151"/>
                </a:lnTo>
                <a:cubicBezTo>
                  <a:pt x="132328" y="544151"/>
                  <a:pt x="118297" y="535482"/>
                  <a:pt x="110743" y="521394"/>
                </a:cubicBezTo>
                <a:cubicBezTo>
                  <a:pt x="103188" y="507306"/>
                  <a:pt x="103907" y="491051"/>
                  <a:pt x="112901" y="477685"/>
                </a:cubicBezTo>
                <a:lnTo>
                  <a:pt x="125493" y="458540"/>
                </a:lnTo>
                <a:lnTo>
                  <a:pt x="110383" y="448064"/>
                </a:lnTo>
                <a:close/>
                <a:moveTo>
                  <a:pt x="236475" y="325437"/>
                </a:moveTo>
                <a:cubicBezTo>
                  <a:pt x="250474" y="325437"/>
                  <a:pt x="263396" y="332685"/>
                  <a:pt x="271293" y="344645"/>
                </a:cubicBezTo>
                <a:lnTo>
                  <a:pt x="303239" y="393210"/>
                </a:lnTo>
                <a:lnTo>
                  <a:pt x="318315" y="383062"/>
                </a:lnTo>
                <a:lnTo>
                  <a:pt x="321904" y="437787"/>
                </a:lnTo>
                <a:lnTo>
                  <a:pt x="273447" y="413505"/>
                </a:lnTo>
                <a:lnTo>
                  <a:pt x="288522" y="403357"/>
                </a:lnTo>
                <a:lnTo>
                  <a:pt x="256217" y="354793"/>
                </a:lnTo>
                <a:cubicBezTo>
                  <a:pt x="251910" y="347907"/>
                  <a:pt x="244731" y="343920"/>
                  <a:pt x="236475" y="343920"/>
                </a:cubicBezTo>
                <a:cubicBezTo>
                  <a:pt x="228219" y="343920"/>
                  <a:pt x="220681" y="347907"/>
                  <a:pt x="216374" y="354793"/>
                </a:cubicBezTo>
                <a:lnTo>
                  <a:pt x="186222" y="399008"/>
                </a:lnTo>
                <a:cubicBezTo>
                  <a:pt x="183350" y="403357"/>
                  <a:pt x="177607" y="404445"/>
                  <a:pt x="173659" y="401545"/>
                </a:cubicBezTo>
                <a:cubicBezTo>
                  <a:pt x="169352" y="398646"/>
                  <a:pt x="168275" y="393210"/>
                  <a:pt x="171146" y="388860"/>
                </a:cubicBezTo>
                <a:lnTo>
                  <a:pt x="200939" y="344645"/>
                </a:lnTo>
                <a:cubicBezTo>
                  <a:pt x="209195" y="332685"/>
                  <a:pt x="222117" y="325437"/>
                  <a:pt x="236475" y="325437"/>
                </a:cubicBezTo>
                <a:close/>
                <a:moveTo>
                  <a:pt x="19420" y="252492"/>
                </a:moveTo>
                <a:lnTo>
                  <a:pt x="44595" y="531279"/>
                </a:lnTo>
                <a:cubicBezTo>
                  <a:pt x="151049" y="598634"/>
                  <a:pt x="320080" y="598634"/>
                  <a:pt x="426174" y="531279"/>
                </a:cubicBezTo>
                <a:lnTo>
                  <a:pt x="451708" y="252492"/>
                </a:lnTo>
                <a:cubicBezTo>
                  <a:pt x="328352" y="315525"/>
                  <a:pt x="142777" y="315525"/>
                  <a:pt x="19420" y="252492"/>
                </a:cubicBezTo>
                <a:close/>
                <a:moveTo>
                  <a:pt x="236312" y="76823"/>
                </a:moveTo>
                <a:cubicBezTo>
                  <a:pt x="203093" y="76823"/>
                  <a:pt x="169830" y="84943"/>
                  <a:pt x="143868" y="101185"/>
                </a:cubicBezTo>
                <a:cubicBezTo>
                  <a:pt x="133411" y="135112"/>
                  <a:pt x="133411" y="187446"/>
                  <a:pt x="143507" y="222094"/>
                </a:cubicBezTo>
                <a:cubicBezTo>
                  <a:pt x="196152" y="237975"/>
                  <a:pt x="276562" y="237975"/>
                  <a:pt x="328847" y="222094"/>
                </a:cubicBezTo>
                <a:cubicBezTo>
                  <a:pt x="339664" y="187446"/>
                  <a:pt x="339304" y="135112"/>
                  <a:pt x="328486" y="101185"/>
                </a:cubicBezTo>
                <a:cubicBezTo>
                  <a:pt x="302705" y="84943"/>
                  <a:pt x="269531" y="76823"/>
                  <a:pt x="236312" y="76823"/>
                </a:cubicBezTo>
                <a:close/>
                <a:moveTo>
                  <a:pt x="236402" y="58776"/>
                </a:moveTo>
                <a:cubicBezTo>
                  <a:pt x="274399" y="58776"/>
                  <a:pt x="312440" y="68341"/>
                  <a:pt x="341467" y="87470"/>
                </a:cubicBezTo>
                <a:cubicBezTo>
                  <a:pt x="342910" y="88552"/>
                  <a:pt x="344352" y="90357"/>
                  <a:pt x="344713" y="92162"/>
                </a:cubicBezTo>
                <a:cubicBezTo>
                  <a:pt x="358415" y="131141"/>
                  <a:pt x="358415" y="192859"/>
                  <a:pt x="344713" y="232561"/>
                </a:cubicBezTo>
                <a:cubicBezTo>
                  <a:pt x="343631" y="235087"/>
                  <a:pt x="341828" y="237253"/>
                  <a:pt x="339304" y="237975"/>
                </a:cubicBezTo>
                <a:cubicBezTo>
                  <a:pt x="310818" y="247359"/>
                  <a:pt x="273678" y="252051"/>
                  <a:pt x="236538" y="252051"/>
                </a:cubicBezTo>
                <a:cubicBezTo>
                  <a:pt x="199397" y="252051"/>
                  <a:pt x="161897" y="247359"/>
                  <a:pt x="133771" y="237975"/>
                </a:cubicBezTo>
                <a:cubicBezTo>
                  <a:pt x="130887" y="237253"/>
                  <a:pt x="128723" y="235087"/>
                  <a:pt x="128002" y="232561"/>
                </a:cubicBezTo>
                <a:cubicBezTo>
                  <a:pt x="114300" y="192859"/>
                  <a:pt x="114300" y="131141"/>
                  <a:pt x="128002" y="92162"/>
                </a:cubicBezTo>
                <a:cubicBezTo>
                  <a:pt x="128723" y="90357"/>
                  <a:pt x="129805" y="88552"/>
                  <a:pt x="131608" y="87470"/>
                </a:cubicBezTo>
                <a:cubicBezTo>
                  <a:pt x="160454" y="68341"/>
                  <a:pt x="198406" y="58776"/>
                  <a:pt x="236402" y="58776"/>
                </a:cubicBezTo>
                <a:close/>
                <a:moveTo>
                  <a:pt x="235564" y="18369"/>
                </a:moveTo>
                <a:cubicBezTo>
                  <a:pt x="117242" y="18369"/>
                  <a:pt x="21219" y="113099"/>
                  <a:pt x="18341" y="230881"/>
                </a:cubicBezTo>
                <a:cubicBezTo>
                  <a:pt x="139540" y="298597"/>
                  <a:pt x="331588" y="298597"/>
                  <a:pt x="452787" y="230881"/>
                </a:cubicBezTo>
                <a:cubicBezTo>
                  <a:pt x="449910" y="113099"/>
                  <a:pt x="353526" y="18369"/>
                  <a:pt x="235564" y="18369"/>
                </a:cubicBezTo>
                <a:close/>
                <a:moveTo>
                  <a:pt x="235564" y="0"/>
                </a:moveTo>
                <a:cubicBezTo>
                  <a:pt x="365394" y="0"/>
                  <a:pt x="471129" y="105895"/>
                  <a:pt x="471129" y="236284"/>
                </a:cubicBezTo>
                <a:lnTo>
                  <a:pt x="471129" y="236644"/>
                </a:lnTo>
                <a:cubicBezTo>
                  <a:pt x="471129" y="237004"/>
                  <a:pt x="471129" y="237004"/>
                  <a:pt x="471129" y="237364"/>
                </a:cubicBezTo>
                <a:lnTo>
                  <a:pt x="444156" y="537042"/>
                </a:lnTo>
                <a:cubicBezTo>
                  <a:pt x="443796" y="539924"/>
                  <a:pt x="441998" y="542445"/>
                  <a:pt x="439840" y="543886"/>
                </a:cubicBezTo>
                <a:cubicBezTo>
                  <a:pt x="383736" y="580985"/>
                  <a:pt x="309650" y="599715"/>
                  <a:pt x="235564" y="599715"/>
                </a:cubicBezTo>
                <a:cubicBezTo>
                  <a:pt x="161478" y="599715"/>
                  <a:pt x="87752" y="580985"/>
                  <a:pt x="31288" y="543886"/>
                </a:cubicBezTo>
                <a:cubicBezTo>
                  <a:pt x="29131" y="542445"/>
                  <a:pt x="27332" y="539924"/>
                  <a:pt x="27332" y="537042"/>
                </a:cubicBezTo>
                <a:lnTo>
                  <a:pt x="0" y="237364"/>
                </a:lnTo>
                <a:cubicBezTo>
                  <a:pt x="0" y="237004"/>
                  <a:pt x="0" y="237004"/>
                  <a:pt x="0" y="236644"/>
                </a:cubicBezTo>
                <a:lnTo>
                  <a:pt x="0" y="236284"/>
                </a:lnTo>
                <a:cubicBezTo>
                  <a:pt x="0" y="105895"/>
                  <a:pt x="105734" y="0"/>
                  <a:pt x="235564" y="0"/>
                </a:cubicBezTo>
                <a:close/>
              </a:path>
            </a:pathLst>
          </a:custGeom>
          <a:solidFill>
            <a:schemeClr val="accent3"/>
          </a:solidFill>
          <a:ln>
            <a:noFill/>
          </a:ln>
          <a:effectLst/>
        </p:spPr>
        <p:txBody>
          <a:bodyPr wrap="square" anchor="ctr">
            <a:noAutofit/>
          </a:bodyPr>
          <a:lstStyle/>
          <a:p>
            <a:pPr defTabSz="914217"/>
            <a:endParaRPr lang="en-US" dirty="0">
              <a:solidFill>
                <a:srgbClr val="484848"/>
              </a:solidFill>
              <a:latin typeface="Lato Light" panose="020F0502020204030203" pitchFamily="34" charset="0"/>
            </a:endParaRPr>
          </a:p>
        </p:txBody>
      </p:sp>
      <p:pic>
        <p:nvPicPr>
          <p:cNvPr id="82" name="Picture 8" descr="https://encrypted-tbn0.gstatic.com/images?q=tbn:ANd9GcS3j7zg0sNhAc_ZEYYRGy5fCIpF5ZOmc4ZGpnDgNtIiJu8E_aRCBQ&amp;s"/>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90116" y="1485073"/>
            <a:ext cx="582568" cy="582568"/>
          </a:xfrm>
          <a:prstGeom prst="rect">
            <a:avLst/>
          </a:prstGeom>
          <a:noFill/>
          <a:extLst>
            <a:ext uri="{909E8E84-426E-40DD-AFC4-6F175D3DCCD1}">
              <a14:hiddenFill xmlns:a14="http://schemas.microsoft.com/office/drawing/2010/main">
                <a:solidFill>
                  <a:srgbClr val="FFFFFF"/>
                </a:solidFill>
              </a14:hiddenFill>
            </a:ext>
          </a:extLst>
        </p:spPr>
      </p:pic>
      <p:sp>
        <p:nvSpPr>
          <p:cNvPr id="83" name="Freeform 82">
            <a:extLst>
              <a:ext uri="{FF2B5EF4-FFF2-40B4-BE49-F238E27FC236}">
                <a16:creationId xmlns:a16="http://schemas.microsoft.com/office/drawing/2014/main" id="{36110DE4-0DE0-1B42-BC9A-FF20D55E6B0A}"/>
              </a:ext>
            </a:extLst>
          </p:cNvPr>
          <p:cNvSpPr>
            <a:spLocks noChangeArrowheads="1"/>
          </p:cNvSpPr>
          <p:nvPr/>
        </p:nvSpPr>
        <p:spPr bwMode="auto">
          <a:xfrm>
            <a:off x="3390501" y="1242433"/>
            <a:ext cx="1134513" cy="1566558"/>
          </a:xfrm>
          <a:custGeom>
            <a:avLst/>
            <a:gdLst>
              <a:gd name="connsiteX0" fmla="*/ 652283 w 1250590"/>
              <a:gd name="connsiteY0" fmla="*/ 61914 h 1726840"/>
              <a:gd name="connsiteX1" fmla="*/ 115888 w 1250590"/>
              <a:gd name="connsiteY1" fmla="*/ 598489 h 1726840"/>
              <a:gd name="connsiteX2" fmla="*/ 652283 w 1250590"/>
              <a:gd name="connsiteY2" fmla="*/ 1134704 h 1726840"/>
              <a:gd name="connsiteX3" fmla="*/ 1188678 w 1250590"/>
              <a:gd name="connsiteY3" fmla="*/ 598489 h 1726840"/>
              <a:gd name="connsiteX4" fmla="*/ 652283 w 1250590"/>
              <a:gd name="connsiteY4" fmla="*/ 61914 h 1726840"/>
              <a:gd name="connsiteX5" fmla="*/ 652283 w 1250590"/>
              <a:gd name="connsiteY5" fmla="*/ 0 h 1726840"/>
              <a:gd name="connsiteX6" fmla="*/ 1250590 w 1250590"/>
              <a:gd name="connsiteY6" fmla="*/ 598308 h 1726840"/>
              <a:gd name="connsiteX7" fmla="*/ 652283 w 1250590"/>
              <a:gd name="connsiteY7" fmla="*/ 1196615 h 1726840"/>
              <a:gd name="connsiteX8" fmla="*/ 419463 w 1250590"/>
              <a:gd name="connsiteY8" fmla="*/ 1149625 h 1726840"/>
              <a:gd name="connsiteX9" fmla="*/ 406531 w 1250590"/>
              <a:gd name="connsiteY9" fmla="*/ 1142609 h 1726840"/>
              <a:gd name="connsiteX10" fmla="*/ 69439 w 1250590"/>
              <a:gd name="connsiteY10" fmla="*/ 1726840 h 1726840"/>
              <a:gd name="connsiteX11" fmla="*/ 0 w 1250590"/>
              <a:gd name="connsiteY11" fmla="*/ 1726840 h 1726840"/>
              <a:gd name="connsiteX12" fmla="*/ 353565 w 1250590"/>
              <a:gd name="connsiteY12" fmla="*/ 1113872 h 1726840"/>
              <a:gd name="connsiteX13" fmla="*/ 317834 w 1250590"/>
              <a:gd name="connsiteY13" fmla="*/ 1094486 h 1726840"/>
              <a:gd name="connsiteX14" fmla="*/ 53975 w 1250590"/>
              <a:gd name="connsiteY14" fmla="*/ 598308 h 1726840"/>
              <a:gd name="connsiteX15" fmla="*/ 652283 w 1250590"/>
              <a:gd name="connsiteY15" fmla="*/ 0 h 1726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0590" h="1726840">
                <a:moveTo>
                  <a:pt x="652283" y="61914"/>
                </a:moveTo>
                <a:cubicBezTo>
                  <a:pt x="356205" y="61914"/>
                  <a:pt x="115888" y="302311"/>
                  <a:pt x="115888" y="598489"/>
                </a:cubicBezTo>
                <a:cubicBezTo>
                  <a:pt x="115888" y="894667"/>
                  <a:pt x="356205" y="1134704"/>
                  <a:pt x="652283" y="1134704"/>
                </a:cubicBezTo>
                <a:cubicBezTo>
                  <a:pt x="948362" y="1134704"/>
                  <a:pt x="1188678" y="894667"/>
                  <a:pt x="1188678" y="598489"/>
                </a:cubicBezTo>
                <a:cubicBezTo>
                  <a:pt x="1188678" y="302311"/>
                  <a:pt x="948362" y="61914"/>
                  <a:pt x="652283" y="61914"/>
                </a:cubicBezTo>
                <a:close/>
                <a:moveTo>
                  <a:pt x="652283" y="0"/>
                </a:moveTo>
                <a:cubicBezTo>
                  <a:pt x="982917" y="0"/>
                  <a:pt x="1250590" y="267673"/>
                  <a:pt x="1250590" y="598308"/>
                </a:cubicBezTo>
                <a:cubicBezTo>
                  <a:pt x="1250590" y="928942"/>
                  <a:pt x="982917" y="1196615"/>
                  <a:pt x="652283" y="1196615"/>
                </a:cubicBezTo>
                <a:cubicBezTo>
                  <a:pt x="569714" y="1196615"/>
                  <a:pt x="491036" y="1179886"/>
                  <a:pt x="419463" y="1149625"/>
                </a:cubicBezTo>
                <a:lnTo>
                  <a:pt x="406531" y="1142609"/>
                </a:lnTo>
                <a:lnTo>
                  <a:pt x="69439" y="1726840"/>
                </a:lnTo>
                <a:lnTo>
                  <a:pt x="0" y="1726840"/>
                </a:lnTo>
                <a:lnTo>
                  <a:pt x="353565" y="1113872"/>
                </a:lnTo>
                <a:lnTo>
                  <a:pt x="317834" y="1094486"/>
                </a:lnTo>
                <a:cubicBezTo>
                  <a:pt x="158676" y="987006"/>
                  <a:pt x="53975" y="804954"/>
                  <a:pt x="53975" y="598308"/>
                </a:cubicBezTo>
                <a:cubicBezTo>
                  <a:pt x="53975" y="267673"/>
                  <a:pt x="322008" y="0"/>
                  <a:pt x="652283" y="0"/>
                </a:cubicBezTo>
                <a:close/>
              </a:path>
            </a:pathLst>
          </a:custGeom>
          <a:solidFill>
            <a:schemeClr val="accent1"/>
          </a:solidFill>
          <a:ln>
            <a:noFill/>
          </a:ln>
          <a:effectLst/>
        </p:spPr>
        <p:txBody>
          <a:bodyPr wrap="square" anchor="ctr">
            <a:noAutofit/>
          </a:bodyPr>
          <a:lstStyle/>
          <a:p>
            <a:pPr defTabSz="914217"/>
            <a:endParaRPr lang="en-US" sz="3266" dirty="0">
              <a:solidFill>
                <a:srgbClr val="484848"/>
              </a:solidFill>
              <a:latin typeface="Lato Light" panose="020F0502020204030203" pitchFamily="34" charset="0"/>
            </a:endParaRPr>
          </a:p>
        </p:txBody>
      </p:sp>
      <p:sp>
        <p:nvSpPr>
          <p:cNvPr id="84" name="Flowchart: Process 83"/>
          <p:cNvSpPr/>
          <p:nvPr/>
        </p:nvSpPr>
        <p:spPr>
          <a:xfrm>
            <a:off x="6290030" y="3241078"/>
            <a:ext cx="5167600" cy="717438"/>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217" rtl="1"/>
            <a:r>
              <a:rPr lang="en-US" sz="2800" b="1" dirty="0">
                <a:solidFill>
                  <a:srgbClr val="FFFFFF"/>
                </a:solidFill>
                <a:latin typeface="Sakkal Majalla" panose="02000000000000000000" pitchFamily="2" charset="-78"/>
                <a:ea typeface="League Spartan" charset="0"/>
                <a:cs typeface="Sakkal Majalla" panose="02000000000000000000" pitchFamily="2" charset="-78"/>
              </a:rPr>
              <a:t>Waste of country resources</a:t>
            </a:r>
            <a:endParaRPr lang="ar-EG" sz="2800" b="1" dirty="0">
              <a:solidFill>
                <a:srgbClr val="FFFFFF"/>
              </a:solidFill>
              <a:latin typeface="Sakkal Majalla" panose="02000000000000000000" pitchFamily="2" charset="-78"/>
              <a:ea typeface="League Spartan" charset="0"/>
              <a:cs typeface="Sakkal Majalla" panose="02000000000000000000" pitchFamily="2" charset="-78"/>
            </a:endParaRPr>
          </a:p>
        </p:txBody>
      </p:sp>
      <p:sp>
        <p:nvSpPr>
          <p:cNvPr id="85" name="Flowchart: Process 84"/>
          <p:cNvSpPr/>
          <p:nvPr/>
        </p:nvSpPr>
        <p:spPr>
          <a:xfrm>
            <a:off x="6290030" y="5180181"/>
            <a:ext cx="5167600" cy="717438"/>
          </a:xfrm>
          <a:prstGeom prst="flowChartProces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rtl="1"/>
            <a:r>
              <a:rPr lang="en-US" sz="2800" b="1" dirty="0">
                <a:solidFill>
                  <a:srgbClr val="FFFFFF"/>
                </a:solidFill>
                <a:latin typeface="Sakkal Majalla" panose="02000000000000000000" pitchFamily="2" charset="-78"/>
                <a:ea typeface="League Spartan" charset="0"/>
                <a:cs typeface="Sakkal Majalla" panose="02000000000000000000" pitchFamily="2" charset="-78"/>
              </a:rPr>
              <a:t>Environmental pollution</a:t>
            </a:r>
          </a:p>
        </p:txBody>
      </p:sp>
      <p:cxnSp>
        <p:nvCxnSpPr>
          <p:cNvPr id="91" name="Straight Connector 90"/>
          <p:cNvCxnSpPr/>
          <p:nvPr/>
        </p:nvCxnSpPr>
        <p:spPr>
          <a:xfrm>
            <a:off x="4525014" y="1638476"/>
            <a:ext cx="17650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5663687" y="3599797"/>
            <a:ext cx="17650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4442491" y="5551154"/>
            <a:ext cx="181735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0" y="0"/>
            <a:ext cx="12192000" cy="790414"/>
          </a:xfrm>
          <a:prstGeom prst="rect">
            <a:avLst/>
          </a:prstGeom>
          <a:solidFill>
            <a:schemeClr val="accent6">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1"/>
          <a:lstStyle/>
          <a:p>
            <a:pPr defTabSz="914286">
              <a:defRPr/>
            </a:pPr>
            <a:r>
              <a:rPr lang="en-US" sz="6000" b="1" dirty="0">
                <a:solidFill>
                  <a:prstClr val="black"/>
                </a:solidFill>
                <a:latin typeface="Arial"/>
                <a:cs typeface="Arial" pitchFamily="34" charset="0"/>
              </a:rPr>
              <a:t>The Main Problem</a:t>
            </a:r>
          </a:p>
        </p:txBody>
      </p:sp>
      <p:cxnSp>
        <p:nvCxnSpPr>
          <p:cNvPr id="4" name="Straight Connector 3"/>
          <p:cNvCxnSpPr/>
          <p:nvPr/>
        </p:nvCxnSpPr>
        <p:spPr>
          <a:xfrm>
            <a:off x="0" y="79041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42CD75CD-93B2-4494-87C8-38966DE028A0}"/>
              </a:ext>
            </a:extLst>
          </p:cNvPr>
          <p:cNvSpPr/>
          <p:nvPr/>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752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Straight Connector 56"/>
          <p:cNvCxnSpPr/>
          <p:nvPr/>
        </p:nvCxnSpPr>
        <p:spPr>
          <a:xfrm>
            <a:off x="7292588" y="4595707"/>
            <a:ext cx="0" cy="697247"/>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D1893DA-0AA7-4ED4-B1BF-AD3CB4CBD989}"/>
              </a:ext>
            </a:extLst>
          </p:cNvPr>
          <p:cNvGrpSpPr/>
          <p:nvPr/>
        </p:nvGrpSpPr>
        <p:grpSpPr>
          <a:xfrm flipH="1">
            <a:off x="3560794" y="603458"/>
            <a:ext cx="5024770" cy="4430455"/>
            <a:chOff x="2027268" y="1259074"/>
            <a:chExt cx="5024770" cy="4430455"/>
          </a:xfrm>
        </p:grpSpPr>
        <p:sp>
          <p:nvSpPr>
            <p:cNvPr id="26" name="Block Arc 25">
              <a:extLst>
                <a:ext uri="{FF2B5EF4-FFF2-40B4-BE49-F238E27FC236}">
                  <a16:creationId xmlns:a16="http://schemas.microsoft.com/office/drawing/2014/main" id="{3D62284B-86C9-44BE-98C1-69212FDB0E99}"/>
                </a:ext>
              </a:extLst>
            </p:cNvPr>
            <p:cNvSpPr/>
            <p:nvPr/>
          </p:nvSpPr>
          <p:spPr>
            <a:xfrm rot="10800000">
              <a:off x="2339753" y="1259074"/>
              <a:ext cx="4427886" cy="4427886"/>
            </a:xfrm>
            <a:prstGeom prst="blockArc">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solidFill>
              </a:endParaRPr>
            </a:p>
          </p:txBody>
        </p:sp>
        <p:sp>
          <p:nvSpPr>
            <p:cNvPr id="27" name="Block Arc 26">
              <a:extLst>
                <a:ext uri="{FF2B5EF4-FFF2-40B4-BE49-F238E27FC236}">
                  <a16:creationId xmlns:a16="http://schemas.microsoft.com/office/drawing/2014/main" id="{64DF9E44-0CE6-4987-838D-6B8E77C6C017}"/>
                </a:ext>
              </a:extLst>
            </p:cNvPr>
            <p:cNvSpPr/>
            <p:nvPr/>
          </p:nvSpPr>
          <p:spPr>
            <a:xfrm rot="10800000">
              <a:off x="2339753" y="1259074"/>
              <a:ext cx="4427886" cy="4427886"/>
            </a:xfrm>
            <a:prstGeom prst="blockArc">
              <a:avLst>
                <a:gd name="adj1" fmla="val 13310865"/>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8" name="Block Arc 27">
              <a:extLst>
                <a:ext uri="{FF2B5EF4-FFF2-40B4-BE49-F238E27FC236}">
                  <a16:creationId xmlns:a16="http://schemas.microsoft.com/office/drawing/2014/main" id="{D6EE2CD6-42F7-4E39-8147-2F24E4B3C318}"/>
                </a:ext>
              </a:extLst>
            </p:cNvPr>
            <p:cNvSpPr/>
            <p:nvPr/>
          </p:nvSpPr>
          <p:spPr>
            <a:xfrm rot="10800000">
              <a:off x="2339753" y="1259074"/>
              <a:ext cx="4427886" cy="4427886"/>
            </a:xfrm>
            <a:prstGeom prst="blockArc">
              <a:avLst>
                <a:gd name="adj1" fmla="val 16261930"/>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9" name="Block Arc 28">
              <a:extLst>
                <a:ext uri="{FF2B5EF4-FFF2-40B4-BE49-F238E27FC236}">
                  <a16:creationId xmlns:a16="http://schemas.microsoft.com/office/drawing/2014/main" id="{1475E960-E79C-4F56-826F-0A072B710DD5}"/>
                </a:ext>
              </a:extLst>
            </p:cNvPr>
            <p:cNvSpPr/>
            <p:nvPr/>
          </p:nvSpPr>
          <p:spPr>
            <a:xfrm rot="10800000">
              <a:off x="2339753" y="1261643"/>
              <a:ext cx="4427886" cy="4427886"/>
            </a:xfrm>
            <a:prstGeom prst="blockArc">
              <a:avLst>
                <a:gd name="adj1" fmla="val 19038967"/>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pic>
          <p:nvPicPr>
            <p:cNvPr id="30" name="Picture 2" descr="E:\002-KIMS BUSINESS\007-04-1-FIVERR\01-PPT-TEMPLATE\COVER-PSD\05-cut-01.png">
              <a:extLst>
                <a:ext uri="{FF2B5EF4-FFF2-40B4-BE49-F238E27FC236}">
                  <a16:creationId xmlns:a16="http://schemas.microsoft.com/office/drawing/2014/main" id="{AD625ECB-7436-4428-B92E-CC1C16941C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2027268" y="3359561"/>
              <a:ext cx="1687950" cy="33341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002-KIMS BUSINESS\007-04-1-FIVERR\01-PPT-TEMPLATE\COVER-PSD\05-cut-01.png">
              <a:extLst>
                <a:ext uri="{FF2B5EF4-FFF2-40B4-BE49-F238E27FC236}">
                  <a16:creationId xmlns:a16="http://schemas.microsoft.com/office/drawing/2014/main" id="{7165AC3E-1B3F-47F0-86C8-F52B4CF602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flipV="1">
              <a:off x="5364088" y="3359562"/>
              <a:ext cx="1687950" cy="3334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2" name="Graphic 118">
            <a:extLst>
              <a:ext uri="{FF2B5EF4-FFF2-40B4-BE49-F238E27FC236}">
                <a16:creationId xmlns:a16="http://schemas.microsoft.com/office/drawing/2014/main" id="{AE86DA0F-42D8-4C6A-A55A-8D60BD744D7F}"/>
              </a:ext>
            </a:extLst>
          </p:cNvPr>
          <p:cNvGrpSpPr/>
          <p:nvPr/>
        </p:nvGrpSpPr>
        <p:grpSpPr>
          <a:xfrm>
            <a:off x="5199702" y="1490771"/>
            <a:ext cx="1907216" cy="1601462"/>
            <a:chOff x="146982" y="2897551"/>
            <a:chExt cx="2860201" cy="2401671"/>
          </a:xfrm>
        </p:grpSpPr>
        <p:sp>
          <p:nvSpPr>
            <p:cNvPr id="33" name="Freeform: Shape 32">
              <a:extLst>
                <a:ext uri="{FF2B5EF4-FFF2-40B4-BE49-F238E27FC236}">
                  <a16:creationId xmlns:a16="http://schemas.microsoft.com/office/drawing/2014/main" id="{6622C8E6-FDB4-46F4-8B96-D816C2E37A9D}"/>
                </a:ext>
              </a:extLst>
            </p:cNvPr>
            <p:cNvSpPr/>
            <p:nvPr/>
          </p:nvSpPr>
          <p:spPr>
            <a:xfrm>
              <a:off x="1939417" y="3950200"/>
              <a:ext cx="1067307" cy="384780"/>
            </a:xfrm>
            <a:custGeom>
              <a:avLst/>
              <a:gdLst>
                <a:gd name="connsiteX0" fmla="*/ 76956 w 1067307"/>
                <a:gd name="connsiteY0" fmla="*/ 336683 h 384780"/>
                <a:gd name="connsiteX1" fmla="*/ 5039 w 1067307"/>
                <a:gd name="connsiteY1" fmla="*/ 304618 h 384780"/>
                <a:gd name="connsiteX2" fmla="*/ 0 w 1067307"/>
                <a:gd name="connsiteY2" fmla="*/ 297747 h 384780"/>
                <a:gd name="connsiteX3" fmla="*/ 32981 w 1067307"/>
                <a:gd name="connsiteY3" fmla="*/ 284004 h 384780"/>
                <a:gd name="connsiteX4" fmla="*/ 496092 w 1067307"/>
                <a:gd name="connsiteY4" fmla="*/ 156202 h 384780"/>
                <a:gd name="connsiteX5" fmla="*/ 862091 w 1067307"/>
                <a:gd name="connsiteY5" fmla="*/ 55885 h 384780"/>
                <a:gd name="connsiteX6" fmla="*/ 1059062 w 1067307"/>
                <a:gd name="connsiteY6" fmla="*/ 916 h 384780"/>
                <a:gd name="connsiteX7" fmla="*/ 1067766 w 1067307"/>
                <a:gd name="connsiteY7" fmla="*/ 0 h 384780"/>
                <a:gd name="connsiteX8" fmla="*/ 945460 w 1067307"/>
                <a:gd name="connsiteY8" fmla="*/ 156661 h 384780"/>
                <a:gd name="connsiteX9" fmla="*/ 453949 w 1067307"/>
                <a:gd name="connsiteY9" fmla="*/ 386613 h 384780"/>
                <a:gd name="connsiteX10" fmla="*/ 76956 w 1067307"/>
                <a:gd name="connsiteY10" fmla="*/ 336683 h 3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7307" h="384780">
                  <a:moveTo>
                    <a:pt x="76956" y="336683"/>
                  </a:moveTo>
                  <a:cubicBezTo>
                    <a:pt x="52220" y="327521"/>
                    <a:pt x="27942" y="316986"/>
                    <a:pt x="5039" y="304618"/>
                  </a:cubicBezTo>
                  <a:cubicBezTo>
                    <a:pt x="2290" y="303244"/>
                    <a:pt x="458" y="300953"/>
                    <a:pt x="0" y="297747"/>
                  </a:cubicBezTo>
                  <a:cubicBezTo>
                    <a:pt x="8245" y="286295"/>
                    <a:pt x="21529" y="287211"/>
                    <a:pt x="32981" y="284004"/>
                  </a:cubicBezTo>
                  <a:cubicBezTo>
                    <a:pt x="187352" y="240946"/>
                    <a:pt x="341722" y="198345"/>
                    <a:pt x="496092" y="156202"/>
                  </a:cubicBezTo>
                  <a:cubicBezTo>
                    <a:pt x="617939" y="122763"/>
                    <a:pt x="740244" y="89782"/>
                    <a:pt x="862091" y="55885"/>
                  </a:cubicBezTo>
                  <a:cubicBezTo>
                    <a:pt x="928054" y="38020"/>
                    <a:pt x="993558" y="19239"/>
                    <a:pt x="1059062" y="916"/>
                  </a:cubicBezTo>
                  <a:cubicBezTo>
                    <a:pt x="1061811" y="0"/>
                    <a:pt x="1065017" y="0"/>
                    <a:pt x="1067766" y="0"/>
                  </a:cubicBezTo>
                  <a:cubicBezTo>
                    <a:pt x="1034784" y="58175"/>
                    <a:pt x="993100" y="109937"/>
                    <a:pt x="945460" y="156661"/>
                  </a:cubicBezTo>
                  <a:cubicBezTo>
                    <a:pt x="808497" y="290876"/>
                    <a:pt x="644049" y="366457"/>
                    <a:pt x="453949" y="386613"/>
                  </a:cubicBezTo>
                  <a:cubicBezTo>
                    <a:pt x="235449" y="402187"/>
                    <a:pt x="80621" y="337599"/>
                    <a:pt x="76956" y="336683"/>
                  </a:cubicBezTo>
                  <a:close/>
                </a:path>
              </a:pathLst>
            </a:custGeom>
            <a:solidFill>
              <a:schemeClr val="accent2"/>
            </a:solidFill>
            <a:ln w="457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18F5123B-8E9A-4E2D-88C7-50E86EEF02D0}"/>
                </a:ext>
              </a:extLst>
            </p:cNvPr>
            <p:cNvSpPr/>
            <p:nvPr/>
          </p:nvSpPr>
          <p:spPr>
            <a:xfrm>
              <a:off x="1266510" y="2897551"/>
              <a:ext cx="1740673" cy="2400296"/>
            </a:xfrm>
            <a:custGeom>
              <a:avLst/>
              <a:gdLst>
                <a:gd name="connsiteX0" fmla="*/ 529989 w 1740672"/>
                <a:gd name="connsiteY0" fmla="*/ 0 h 2400296"/>
                <a:gd name="connsiteX1" fmla="*/ 533196 w 1740672"/>
                <a:gd name="connsiteY1" fmla="*/ 5955 h 2400296"/>
                <a:gd name="connsiteX2" fmla="*/ 535028 w 1740672"/>
                <a:gd name="connsiteY2" fmla="*/ 26568 h 2400296"/>
                <a:gd name="connsiteX3" fmla="*/ 535028 w 1740672"/>
                <a:gd name="connsiteY3" fmla="*/ 1082424 h 2400296"/>
                <a:gd name="connsiteX4" fmla="*/ 532280 w 1740672"/>
                <a:gd name="connsiteY4" fmla="*/ 1111740 h 2400296"/>
                <a:gd name="connsiteX5" fmla="*/ 547854 w 1740672"/>
                <a:gd name="connsiteY5" fmla="*/ 1193277 h 2400296"/>
                <a:gd name="connsiteX6" fmla="*/ 561138 w 1740672"/>
                <a:gd name="connsiteY6" fmla="*/ 1242291 h 2400296"/>
                <a:gd name="connsiteX7" fmla="*/ 599158 w 1740672"/>
                <a:gd name="connsiteY7" fmla="*/ 1193735 h 2400296"/>
                <a:gd name="connsiteX8" fmla="*/ 632139 w 1740672"/>
                <a:gd name="connsiteY8" fmla="*/ 1151593 h 2400296"/>
                <a:gd name="connsiteX9" fmla="*/ 661914 w 1740672"/>
                <a:gd name="connsiteY9" fmla="*/ 1144263 h 2400296"/>
                <a:gd name="connsiteX10" fmla="*/ 671991 w 1740672"/>
                <a:gd name="connsiteY10" fmla="*/ 1178161 h 2400296"/>
                <a:gd name="connsiteX11" fmla="*/ 663746 w 1740672"/>
                <a:gd name="connsiteY11" fmla="*/ 1190529 h 2400296"/>
                <a:gd name="connsiteX12" fmla="*/ 539609 w 1740672"/>
                <a:gd name="connsiteY12" fmla="*/ 1352228 h 2400296"/>
                <a:gd name="connsiteX13" fmla="*/ 530905 w 1740672"/>
                <a:gd name="connsiteY13" fmla="*/ 1364596 h 2400296"/>
                <a:gd name="connsiteX14" fmla="*/ 547396 w 1740672"/>
                <a:gd name="connsiteY14" fmla="*/ 1361847 h 2400296"/>
                <a:gd name="connsiteX15" fmla="*/ 655043 w 1740672"/>
                <a:gd name="connsiteY15" fmla="*/ 1341692 h 2400296"/>
                <a:gd name="connsiteX16" fmla="*/ 681153 w 1740672"/>
                <a:gd name="connsiteY16" fmla="*/ 1326576 h 2400296"/>
                <a:gd name="connsiteX17" fmla="*/ 1252827 w 1740672"/>
                <a:gd name="connsiteY17" fmla="*/ 962867 h 2400296"/>
                <a:gd name="connsiteX18" fmla="*/ 1734718 w 1740672"/>
                <a:gd name="connsiteY18" fmla="*/ 1045778 h 2400296"/>
                <a:gd name="connsiteX19" fmla="*/ 1744338 w 1740672"/>
                <a:gd name="connsiteY19" fmla="*/ 1049443 h 2400296"/>
                <a:gd name="connsiteX20" fmla="*/ 1744338 w 1740672"/>
                <a:gd name="connsiteY20" fmla="*/ 1052649 h 2400296"/>
                <a:gd name="connsiteX21" fmla="*/ 1743422 w 1740672"/>
                <a:gd name="connsiteY21" fmla="*/ 1053565 h 2400296"/>
                <a:gd name="connsiteX22" fmla="*/ 1742047 w 1740672"/>
                <a:gd name="connsiteY22" fmla="*/ 1053107 h 2400296"/>
                <a:gd name="connsiteX23" fmla="*/ 1724641 w 1740672"/>
                <a:gd name="connsiteY23" fmla="*/ 1061352 h 2400296"/>
                <a:gd name="connsiteX24" fmla="*/ 1357267 w 1740672"/>
                <a:gd name="connsiteY24" fmla="*/ 1162586 h 2400296"/>
                <a:gd name="connsiteX25" fmla="*/ 1068682 w 1740672"/>
                <a:gd name="connsiteY25" fmla="*/ 1242291 h 2400296"/>
                <a:gd name="connsiteX26" fmla="*/ 693979 w 1740672"/>
                <a:gd name="connsiteY26" fmla="*/ 1345815 h 2400296"/>
                <a:gd name="connsiteX27" fmla="*/ 676114 w 1740672"/>
                <a:gd name="connsiteY27" fmla="*/ 1353144 h 2400296"/>
                <a:gd name="connsiteX28" fmla="*/ 629849 w 1740672"/>
                <a:gd name="connsiteY28" fmla="*/ 1360931 h 2400296"/>
                <a:gd name="connsiteX29" fmla="*/ 527241 w 1740672"/>
                <a:gd name="connsiteY29" fmla="*/ 1385667 h 2400296"/>
                <a:gd name="connsiteX30" fmla="*/ 516705 w 1740672"/>
                <a:gd name="connsiteY30" fmla="*/ 1393454 h 2400296"/>
                <a:gd name="connsiteX31" fmla="*/ 429213 w 1740672"/>
                <a:gd name="connsiteY31" fmla="*/ 1521257 h 2400296"/>
                <a:gd name="connsiteX32" fmla="*/ 510292 w 1740672"/>
                <a:gd name="connsiteY32" fmla="*/ 1509347 h 2400296"/>
                <a:gd name="connsiteX33" fmla="*/ 522202 w 1740672"/>
                <a:gd name="connsiteY33" fmla="*/ 1503850 h 2400296"/>
                <a:gd name="connsiteX34" fmla="*/ 767270 w 1740672"/>
                <a:gd name="connsiteY34" fmla="*/ 1387958 h 2400296"/>
                <a:gd name="connsiteX35" fmla="*/ 1080592 w 1740672"/>
                <a:gd name="connsiteY35" fmla="*/ 1444300 h 2400296"/>
                <a:gd name="connsiteX36" fmla="*/ 1167167 w 1740672"/>
                <a:gd name="connsiteY36" fmla="*/ 1506140 h 2400296"/>
                <a:gd name="connsiteX37" fmla="*/ 1182742 w 1740672"/>
                <a:gd name="connsiteY37" fmla="*/ 1521715 h 2400296"/>
                <a:gd name="connsiteX38" fmla="*/ 1168999 w 1740672"/>
                <a:gd name="connsiteY38" fmla="*/ 1523547 h 2400296"/>
                <a:gd name="connsiteX39" fmla="*/ 1074637 w 1740672"/>
                <a:gd name="connsiteY39" fmla="*/ 1525837 h 2400296"/>
                <a:gd name="connsiteX40" fmla="*/ 1049443 w 1740672"/>
                <a:gd name="connsiteY40" fmla="*/ 1527211 h 2400296"/>
                <a:gd name="connsiteX41" fmla="*/ 821323 w 1740672"/>
                <a:gd name="connsiteY41" fmla="*/ 1527211 h 2400296"/>
                <a:gd name="connsiteX42" fmla="*/ 529531 w 1740672"/>
                <a:gd name="connsiteY42" fmla="*/ 1524005 h 2400296"/>
                <a:gd name="connsiteX43" fmla="*/ 516247 w 1740672"/>
                <a:gd name="connsiteY43" fmla="*/ 1523547 h 2400296"/>
                <a:gd name="connsiteX44" fmla="*/ 485556 w 1740672"/>
                <a:gd name="connsiteY44" fmla="*/ 1525837 h 2400296"/>
                <a:gd name="connsiteX45" fmla="*/ 416387 w 1740672"/>
                <a:gd name="connsiteY45" fmla="*/ 1542786 h 2400296"/>
                <a:gd name="connsiteX46" fmla="*/ 404935 w 1740672"/>
                <a:gd name="connsiteY46" fmla="*/ 1553322 h 2400296"/>
                <a:gd name="connsiteX47" fmla="*/ 259727 w 1740672"/>
                <a:gd name="connsiteY47" fmla="*/ 1858397 h 2400296"/>
                <a:gd name="connsiteX48" fmla="*/ 272095 w 1740672"/>
                <a:gd name="connsiteY48" fmla="*/ 1875346 h 2400296"/>
                <a:gd name="connsiteX49" fmla="*/ 298663 w 1740672"/>
                <a:gd name="connsiteY49" fmla="*/ 1876262 h 2400296"/>
                <a:gd name="connsiteX50" fmla="*/ 301869 w 1740672"/>
                <a:gd name="connsiteY50" fmla="*/ 1877636 h 2400296"/>
                <a:gd name="connsiteX51" fmla="*/ 250107 w 1740672"/>
                <a:gd name="connsiteY51" fmla="*/ 1914740 h 2400296"/>
                <a:gd name="connsiteX52" fmla="*/ 238197 w 1740672"/>
                <a:gd name="connsiteY52" fmla="*/ 1930773 h 2400296"/>
                <a:gd name="connsiteX53" fmla="*/ 206590 w 1740672"/>
                <a:gd name="connsiteY53" fmla="*/ 2211113 h 2400296"/>
                <a:gd name="connsiteX54" fmla="*/ 207965 w 1740672"/>
                <a:gd name="connsiteY54" fmla="*/ 2215235 h 2400296"/>
                <a:gd name="connsiteX55" fmla="*/ 244610 w 1740672"/>
                <a:gd name="connsiteY55" fmla="*/ 2193248 h 2400296"/>
                <a:gd name="connsiteX56" fmla="*/ 213003 w 1740672"/>
                <a:gd name="connsiteY56" fmla="*/ 2275243 h 2400296"/>
                <a:gd name="connsiteX57" fmla="*/ 207049 w 1740672"/>
                <a:gd name="connsiteY57" fmla="*/ 2310056 h 2400296"/>
                <a:gd name="connsiteX58" fmla="*/ 208423 w 1740672"/>
                <a:gd name="connsiteY58" fmla="*/ 2393425 h 2400296"/>
                <a:gd name="connsiteX59" fmla="*/ 197887 w 1740672"/>
                <a:gd name="connsiteY59" fmla="*/ 2402587 h 2400296"/>
                <a:gd name="connsiteX60" fmla="*/ 162616 w 1740672"/>
                <a:gd name="connsiteY60" fmla="*/ 2401670 h 2400296"/>
                <a:gd name="connsiteX61" fmla="*/ 158493 w 1740672"/>
                <a:gd name="connsiteY61" fmla="*/ 2398922 h 2400296"/>
                <a:gd name="connsiteX62" fmla="*/ 155744 w 1740672"/>
                <a:gd name="connsiteY62" fmla="*/ 2387470 h 2400296"/>
                <a:gd name="connsiteX63" fmla="*/ 152538 w 1740672"/>
                <a:gd name="connsiteY63" fmla="*/ 2183628 h 2400296"/>
                <a:gd name="connsiteX64" fmla="*/ 208881 w 1740672"/>
                <a:gd name="connsiteY64" fmla="*/ 1846946 h 2400296"/>
                <a:gd name="connsiteX65" fmla="*/ 301411 w 1740672"/>
                <a:gd name="connsiteY65" fmla="*/ 1630736 h 2400296"/>
                <a:gd name="connsiteX66" fmla="*/ 305076 w 1740672"/>
                <a:gd name="connsiteY66" fmla="*/ 1595006 h 2400296"/>
                <a:gd name="connsiteX67" fmla="*/ 290876 w 1740672"/>
                <a:gd name="connsiteY67" fmla="*/ 1528128 h 2400296"/>
                <a:gd name="connsiteX68" fmla="*/ 278508 w 1740672"/>
                <a:gd name="connsiteY68" fmla="*/ 1505224 h 2400296"/>
                <a:gd name="connsiteX69" fmla="*/ 127802 w 1740672"/>
                <a:gd name="connsiteY69" fmla="*/ 1332989 h 2400296"/>
                <a:gd name="connsiteX70" fmla="*/ 65046 w 1740672"/>
                <a:gd name="connsiteY70" fmla="*/ 1218013 h 2400296"/>
                <a:gd name="connsiteX71" fmla="*/ 0 w 1740672"/>
                <a:gd name="connsiteY71" fmla="*/ 870336 h 2400296"/>
                <a:gd name="connsiteX72" fmla="*/ 149790 w 1740672"/>
                <a:gd name="connsiteY72" fmla="*/ 418678 h 2400296"/>
                <a:gd name="connsiteX73" fmla="*/ 161699 w 1740672"/>
                <a:gd name="connsiteY73" fmla="*/ 410890 h 2400296"/>
                <a:gd name="connsiteX74" fmla="*/ 178190 w 1740672"/>
                <a:gd name="connsiteY74" fmla="*/ 534570 h 2400296"/>
                <a:gd name="connsiteX75" fmla="*/ 259269 w 1740672"/>
                <a:gd name="connsiteY75" fmla="*/ 1182741 h 2400296"/>
                <a:gd name="connsiteX76" fmla="*/ 297289 w 1740672"/>
                <a:gd name="connsiteY76" fmla="*/ 1486901 h 2400296"/>
                <a:gd name="connsiteX77" fmla="*/ 301869 w 1740672"/>
                <a:gd name="connsiteY77" fmla="*/ 1502476 h 2400296"/>
                <a:gd name="connsiteX78" fmla="*/ 310573 w 1740672"/>
                <a:gd name="connsiteY78" fmla="*/ 1532250 h 2400296"/>
                <a:gd name="connsiteX79" fmla="*/ 322483 w 1740672"/>
                <a:gd name="connsiteY79" fmla="*/ 1587677 h 2400296"/>
                <a:gd name="connsiteX80" fmla="*/ 352715 w 1740672"/>
                <a:gd name="connsiteY80" fmla="*/ 1536831 h 2400296"/>
                <a:gd name="connsiteX81" fmla="*/ 534570 w 1740672"/>
                <a:gd name="connsiteY81" fmla="*/ 1275272 h 2400296"/>
                <a:gd name="connsiteX82" fmla="*/ 542815 w 1740672"/>
                <a:gd name="connsiteY82" fmla="*/ 1234045 h 2400296"/>
                <a:gd name="connsiteX83" fmla="*/ 523576 w 1740672"/>
                <a:gd name="connsiteY83" fmla="*/ 1148386 h 2400296"/>
                <a:gd name="connsiteX84" fmla="*/ 490595 w 1740672"/>
                <a:gd name="connsiteY84" fmla="*/ 1080133 h 2400296"/>
                <a:gd name="connsiteX85" fmla="*/ 450743 w 1740672"/>
                <a:gd name="connsiteY85" fmla="*/ 1026539 h 2400296"/>
                <a:gd name="connsiteX86" fmla="*/ 306450 w 1740672"/>
                <a:gd name="connsiteY86" fmla="*/ 553809 h 2400296"/>
                <a:gd name="connsiteX87" fmla="*/ 522660 w 1740672"/>
                <a:gd name="connsiteY87" fmla="*/ 9161 h 2400296"/>
                <a:gd name="connsiteX88" fmla="*/ 527699 w 1740672"/>
                <a:gd name="connsiteY88" fmla="*/ 2290 h 2400296"/>
                <a:gd name="connsiteX89" fmla="*/ 529989 w 1740672"/>
                <a:gd name="connsiteY89" fmla="*/ 0 h 2400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40672" h="2400296">
                  <a:moveTo>
                    <a:pt x="529989" y="0"/>
                  </a:moveTo>
                  <a:cubicBezTo>
                    <a:pt x="530905" y="1832"/>
                    <a:pt x="531821" y="3665"/>
                    <a:pt x="533196" y="5955"/>
                  </a:cubicBezTo>
                  <a:cubicBezTo>
                    <a:pt x="534570" y="12826"/>
                    <a:pt x="535028" y="19697"/>
                    <a:pt x="535028" y="26568"/>
                  </a:cubicBezTo>
                  <a:cubicBezTo>
                    <a:pt x="535028" y="378367"/>
                    <a:pt x="535028" y="730625"/>
                    <a:pt x="535028" y="1082424"/>
                  </a:cubicBezTo>
                  <a:cubicBezTo>
                    <a:pt x="535028" y="1092501"/>
                    <a:pt x="534570" y="1102121"/>
                    <a:pt x="532280" y="1111740"/>
                  </a:cubicBezTo>
                  <a:cubicBezTo>
                    <a:pt x="538234" y="1138767"/>
                    <a:pt x="539609" y="1166709"/>
                    <a:pt x="547854" y="1193277"/>
                  </a:cubicBezTo>
                  <a:cubicBezTo>
                    <a:pt x="552893" y="1208851"/>
                    <a:pt x="556557" y="1224884"/>
                    <a:pt x="561138" y="1242291"/>
                  </a:cubicBezTo>
                  <a:cubicBezTo>
                    <a:pt x="574422" y="1225342"/>
                    <a:pt x="586790" y="1209310"/>
                    <a:pt x="599158" y="1193735"/>
                  </a:cubicBezTo>
                  <a:cubicBezTo>
                    <a:pt x="610152" y="1179535"/>
                    <a:pt x="621145" y="1165793"/>
                    <a:pt x="632139" y="1151593"/>
                  </a:cubicBezTo>
                  <a:cubicBezTo>
                    <a:pt x="639926" y="1141057"/>
                    <a:pt x="649546" y="1136934"/>
                    <a:pt x="661914" y="1144263"/>
                  </a:cubicBezTo>
                  <a:cubicBezTo>
                    <a:pt x="673366" y="1151134"/>
                    <a:pt x="677946" y="1166251"/>
                    <a:pt x="671991" y="1178161"/>
                  </a:cubicBezTo>
                  <a:cubicBezTo>
                    <a:pt x="669701" y="1182741"/>
                    <a:pt x="666495" y="1186406"/>
                    <a:pt x="663746" y="1190529"/>
                  </a:cubicBezTo>
                  <a:cubicBezTo>
                    <a:pt x="622520" y="1244581"/>
                    <a:pt x="580835" y="1298634"/>
                    <a:pt x="539609" y="1352228"/>
                  </a:cubicBezTo>
                  <a:cubicBezTo>
                    <a:pt x="536402" y="1356351"/>
                    <a:pt x="534112" y="1360015"/>
                    <a:pt x="530905" y="1364596"/>
                  </a:cubicBezTo>
                  <a:cubicBezTo>
                    <a:pt x="537318" y="1366428"/>
                    <a:pt x="542357" y="1363680"/>
                    <a:pt x="547396" y="1361847"/>
                  </a:cubicBezTo>
                  <a:cubicBezTo>
                    <a:pt x="582209" y="1348563"/>
                    <a:pt x="618397" y="1343983"/>
                    <a:pt x="655043" y="1341692"/>
                  </a:cubicBezTo>
                  <a:cubicBezTo>
                    <a:pt x="666953" y="1340776"/>
                    <a:pt x="674282" y="1337112"/>
                    <a:pt x="681153" y="1326576"/>
                  </a:cubicBezTo>
                  <a:cubicBezTo>
                    <a:pt x="817658" y="1120902"/>
                    <a:pt x="1008216" y="998597"/>
                    <a:pt x="1252827" y="962867"/>
                  </a:cubicBezTo>
                  <a:cubicBezTo>
                    <a:pt x="1421855" y="938589"/>
                    <a:pt x="1582638" y="968364"/>
                    <a:pt x="1734718" y="1045778"/>
                  </a:cubicBezTo>
                  <a:cubicBezTo>
                    <a:pt x="1737925" y="1047152"/>
                    <a:pt x="1741131" y="1048068"/>
                    <a:pt x="1744338" y="1049443"/>
                  </a:cubicBezTo>
                  <a:cubicBezTo>
                    <a:pt x="1744338" y="1050359"/>
                    <a:pt x="1744338" y="1051275"/>
                    <a:pt x="1744338" y="1052649"/>
                  </a:cubicBezTo>
                  <a:lnTo>
                    <a:pt x="1743422" y="1053565"/>
                  </a:lnTo>
                  <a:lnTo>
                    <a:pt x="1742047" y="1053107"/>
                  </a:lnTo>
                  <a:cubicBezTo>
                    <a:pt x="1737008" y="1057230"/>
                    <a:pt x="1731054" y="1059520"/>
                    <a:pt x="1724641" y="1061352"/>
                  </a:cubicBezTo>
                  <a:cubicBezTo>
                    <a:pt x="1601877" y="1094334"/>
                    <a:pt x="1479572" y="1128689"/>
                    <a:pt x="1357267" y="1162586"/>
                  </a:cubicBezTo>
                  <a:cubicBezTo>
                    <a:pt x="1261072" y="1189154"/>
                    <a:pt x="1164877" y="1215723"/>
                    <a:pt x="1068682" y="1242291"/>
                  </a:cubicBezTo>
                  <a:cubicBezTo>
                    <a:pt x="943628" y="1276646"/>
                    <a:pt x="819033" y="1311002"/>
                    <a:pt x="693979" y="1345815"/>
                  </a:cubicBezTo>
                  <a:cubicBezTo>
                    <a:pt x="687566" y="1347647"/>
                    <a:pt x="681611" y="1349021"/>
                    <a:pt x="676114" y="1353144"/>
                  </a:cubicBezTo>
                  <a:cubicBezTo>
                    <a:pt x="661914" y="1361847"/>
                    <a:pt x="644965" y="1359557"/>
                    <a:pt x="629849" y="1360931"/>
                  </a:cubicBezTo>
                  <a:cubicBezTo>
                    <a:pt x="594119" y="1363680"/>
                    <a:pt x="561138" y="1376048"/>
                    <a:pt x="527241" y="1385667"/>
                  </a:cubicBezTo>
                  <a:cubicBezTo>
                    <a:pt x="522660" y="1387041"/>
                    <a:pt x="519453" y="1389790"/>
                    <a:pt x="516705" y="1393454"/>
                  </a:cubicBezTo>
                  <a:cubicBezTo>
                    <a:pt x="486472" y="1434681"/>
                    <a:pt x="457156" y="1476365"/>
                    <a:pt x="429213" y="1521257"/>
                  </a:cubicBezTo>
                  <a:cubicBezTo>
                    <a:pt x="457156" y="1513469"/>
                    <a:pt x="482808" y="1506598"/>
                    <a:pt x="510292" y="1509347"/>
                  </a:cubicBezTo>
                  <a:cubicBezTo>
                    <a:pt x="514873" y="1509805"/>
                    <a:pt x="518537" y="1507056"/>
                    <a:pt x="522202" y="1503850"/>
                  </a:cubicBezTo>
                  <a:cubicBezTo>
                    <a:pt x="593203" y="1442926"/>
                    <a:pt x="675198" y="1405364"/>
                    <a:pt x="767270" y="1387958"/>
                  </a:cubicBezTo>
                  <a:cubicBezTo>
                    <a:pt x="938131" y="1363222"/>
                    <a:pt x="1078759" y="1441094"/>
                    <a:pt x="1080592" y="1444300"/>
                  </a:cubicBezTo>
                  <a:cubicBezTo>
                    <a:pt x="1110366" y="1463998"/>
                    <a:pt x="1140599" y="1481862"/>
                    <a:pt x="1167167" y="1506140"/>
                  </a:cubicBezTo>
                  <a:cubicBezTo>
                    <a:pt x="1172664" y="1511179"/>
                    <a:pt x="1177703" y="1516218"/>
                    <a:pt x="1182742" y="1521715"/>
                  </a:cubicBezTo>
                  <a:cubicBezTo>
                    <a:pt x="1178619" y="1526295"/>
                    <a:pt x="1173580" y="1524005"/>
                    <a:pt x="1168999" y="1523547"/>
                  </a:cubicBezTo>
                  <a:cubicBezTo>
                    <a:pt x="1137393" y="1519424"/>
                    <a:pt x="1106244" y="1517592"/>
                    <a:pt x="1074637" y="1525837"/>
                  </a:cubicBezTo>
                  <a:cubicBezTo>
                    <a:pt x="1066391" y="1527211"/>
                    <a:pt x="1057688" y="1527211"/>
                    <a:pt x="1049443" y="1527211"/>
                  </a:cubicBezTo>
                  <a:cubicBezTo>
                    <a:pt x="973403" y="1527211"/>
                    <a:pt x="897363" y="1526753"/>
                    <a:pt x="821323" y="1527211"/>
                  </a:cubicBezTo>
                  <a:cubicBezTo>
                    <a:pt x="724212" y="1528128"/>
                    <a:pt x="626642" y="1521715"/>
                    <a:pt x="529531" y="1524005"/>
                  </a:cubicBezTo>
                  <a:cubicBezTo>
                    <a:pt x="524950" y="1524005"/>
                    <a:pt x="520828" y="1522631"/>
                    <a:pt x="516247" y="1523547"/>
                  </a:cubicBezTo>
                  <a:cubicBezTo>
                    <a:pt x="506169" y="1528128"/>
                    <a:pt x="495634" y="1524463"/>
                    <a:pt x="485556" y="1525837"/>
                  </a:cubicBezTo>
                  <a:cubicBezTo>
                    <a:pt x="461737" y="1529044"/>
                    <a:pt x="438833" y="1535457"/>
                    <a:pt x="416387" y="1542786"/>
                  </a:cubicBezTo>
                  <a:cubicBezTo>
                    <a:pt x="410432" y="1544618"/>
                    <a:pt x="407684" y="1548741"/>
                    <a:pt x="404935" y="1553322"/>
                  </a:cubicBezTo>
                  <a:cubicBezTo>
                    <a:pt x="345844" y="1649975"/>
                    <a:pt x="294998" y="1750750"/>
                    <a:pt x="259727" y="1858397"/>
                  </a:cubicBezTo>
                  <a:cubicBezTo>
                    <a:pt x="254230" y="1874888"/>
                    <a:pt x="254230" y="1874888"/>
                    <a:pt x="272095" y="1875346"/>
                  </a:cubicBezTo>
                  <a:cubicBezTo>
                    <a:pt x="280798" y="1875804"/>
                    <a:pt x="289960" y="1875804"/>
                    <a:pt x="298663" y="1876262"/>
                  </a:cubicBezTo>
                  <a:cubicBezTo>
                    <a:pt x="299121" y="1876262"/>
                    <a:pt x="299579" y="1876720"/>
                    <a:pt x="301869" y="1877636"/>
                  </a:cubicBezTo>
                  <a:cubicBezTo>
                    <a:pt x="284005" y="1890462"/>
                    <a:pt x="267056" y="1902830"/>
                    <a:pt x="250107" y="1914740"/>
                  </a:cubicBezTo>
                  <a:cubicBezTo>
                    <a:pt x="244152" y="1918863"/>
                    <a:pt x="240030" y="1923443"/>
                    <a:pt x="238197" y="1930773"/>
                  </a:cubicBezTo>
                  <a:cubicBezTo>
                    <a:pt x="215752" y="2022845"/>
                    <a:pt x="206132" y="2116292"/>
                    <a:pt x="206590" y="2211113"/>
                  </a:cubicBezTo>
                  <a:cubicBezTo>
                    <a:pt x="206590" y="2212029"/>
                    <a:pt x="207049" y="2212945"/>
                    <a:pt x="207965" y="2215235"/>
                  </a:cubicBezTo>
                  <a:cubicBezTo>
                    <a:pt x="219416" y="2208364"/>
                    <a:pt x="230410" y="2201951"/>
                    <a:pt x="244610" y="2193248"/>
                  </a:cubicBezTo>
                  <a:cubicBezTo>
                    <a:pt x="233159" y="2223022"/>
                    <a:pt x="223539" y="2249133"/>
                    <a:pt x="213003" y="2275243"/>
                  </a:cubicBezTo>
                  <a:cubicBezTo>
                    <a:pt x="208423" y="2286695"/>
                    <a:pt x="206590" y="2297688"/>
                    <a:pt x="207049" y="2310056"/>
                  </a:cubicBezTo>
                  <a:cubicBezTo>
                    <a:pt x="207965" y="2337999"/>
                    <a:pt x="207965" y="2365483"/>
                    <a:pt x="208423" y="2393425"/>
                  </a:cubicBezTo>
                  <a:cubicBezTo>
                    <a:pt x="208881" y="2401212"/>
                    <a:pt x="202926" y="2402129"/>
                    <a:pt x="197887" y="2402587"/>
                  </a:cubicBezTo>
                  <a:cubicBezTo>
                    <a:pt x="185977" y="2403045"/>
                    <a:pt x="174525" y="2404419"/>
                    <a:pt x="162616" y="2401670"/>
                  </a:cubicBezTo>
                  <a:cubicBezTo>
                    <a:pt x="161241" y="2401212"/>
                    <a:pt x="159867" y="2400296"/>
                    <a:pt x="158493" y="2398922"/>
                  </a:cubicBezTo>
                  <a:cubicBezTo>
                    <a:pt x="156203" y="2395258"/>
                    <a:pt x="155744" y="2391593"/>
                    <a:pt x="155744" y="2387470"/>
                  </a:cubicBezTo>
                  <a:cubicBezTo>
                    <a:pt x="154828" y="2319676"/>
                    <a:pt x="150706" y="2251423"/>
                    <a:pt x="152538" y="2183628"/>
                  </a:cubicBezTo>
                  <a:cubicBezTo>
                    <a:pt x="156203" y="2069110"/>
                    <a:pt x="172693" y="1956425"/>
                    <a:pt x="208881" y="1846946"/>
                  </a:cubicBezTo>
                  <a:cubicBezTo>
                    <a:pt x="233617" y="1772280"/>
                    <a:pt x="264766" y="1700363"/>
                    <a:pt x="301411" y="1630736"/>
                  </a:cubicBezTo>
                  <a:cubicBezTo>
                    <a:pt x="307824" y="1618826"/>
                    <a:pt x="309199" y="1607832"/>
                    <a:pt x="305076" y="1595006"/>
                  </a:cubicBezTo>
                  <a:cubicBezTo>
                    <a:pt x="298205" y="1573019"/>
                    <a:pt x="293624" y="1550573"/>
                    <a:pt x="290876" y="1528128"/>
                  </a:cubicBezTo>
                  <a:cubicBezTo>
                    <a:pt x="289501" y="1518508"/>
                    <a:pt x="285837" y="1511637"/>
                    <a:pt x="278508" y="1505224"/>
                  </a:cubicBezTo>
                  <a:cubicBezTo>
                    <a:pt x="219416" y="1455294"/>
                    <a:pt x="170403" y="1397577"/>
                    <a:pt x="127802" y="1332989"/>
                  </a:cubicBezTo>
                  <a:cubicBezTo>
                    <a:pt x="103524" y="1296343"/>
                    <a:pt x="82911" y="1257865"/>
                    <a:pt x="65046" y="1218013"/>
                  </a:cubicBezTo>
                  <a:cubicBezTo>
                    <a:pt x="47181" y="1175870"/>
                    <a:pt x="0" y="972944"/>
                    <a:pt x="0" y="870336"/>
                  </a:cubicBezTo>
                  <a:cubicBezTo>
                    <a:pt x="4123" y="704514"/>
                    <a:pt x="54511" y="554267"/>
                    <a:pt x="149790" y="418678"/>
                  </a:cubicBezTo>
                  <a:cubicBezTo>
                    <a:pt x="155286" y="411348"/>
                    <a:pt x="155286" y="411348"/>
                    <a:pt x="161699" y="410890"/>
                  </a:cubicBezTo>
                  <a:cubicBezTo>
                    <a:pt x="169028" y="452117"/>
                    <a:pt x="173151" y="493343"/>
                    <a:pt x="178190" y="534570"/>
                  </a:cubicBezTo>
                  <a:cubicBezTo>
                    <a:pt x="205216" y="750780"/>
                    <a:pt x="232701" y="966532"/>
                    <a:pt x="259269" y="1182741"/>
                  </a:cubicBezTo>
                  <a:cubicBezTo>
                    <a:pt x="271637" y="1283975"/>
                    <a:pt x="284463" y="1385667"/>
                    <a:pt x="297289" y="1486901"/>
                  </a:cubicBezTo>
                  <a:cubicBezTo>
                    <a:pt x="298205" y="1492398"/>
                    <a:pt x="298663" y="1497895"/>
                    <a:pt x="301869" y="1502476"/>
                  </a:cubicBezTo>
                  <a:cubicBezTo>
                    <a:pt x="308282" y="1511179"/>
                    <a:pt x="309199" y="1521715"/>
                    <a:pt x="310573" y="1532250"/>
                  </a:cubicBezTo>
                  <a:cubicBezTo>
                    <a:pt x="313321" y="1550573"/>
                    <a:pt x="317444" y="1568438"/>
                    <a:pt x="322483" y="1587677"/>
                  </a:cubicBezTo>
                  <a:cubicBezTo>
                    <a:pt x="334392" y="1570728"/>
                    <a:pt x="342638" y="1553322"/>
                    <a:pt x="352715" y="1536831"/>
                  </a:cubicBezTo>
                  <a:cubicBezTo>
                    <a:pt x="407684" y="1445675"/>
                    <a:pt x="469524" y="1359099"/>
                    <a:pt x="534570" y="1275272"/>
                  </a:cubicBezTo>
                  <a:cubicBezTo>
                    <a:pt x="544647" y="1261988"/>
                    <a:pt x="546938" y="1249162"/>
                    <a:pt x="542815" y="1234045"/>
                  </a:cubicBezTo>
                  <a:cubicBezTo>
                    <a:pt x="535028" y="1205645"/>
                    <a:pt x="523576" y="1177703"/>
                    <a:pt x="523576" y="1148386"/>
                  </a:cubicBezTo>
                  <a:cubicBezTo>
                    <a:pt x="523576" y="1118611"/>
                    <a:pt x="508002" y="1099830"/>
                    <a:pt x="490595" y="1080133"/>
                  </a:cubicBezTo>
                  <a:cubicBezTo>
                    <a:pt x="475937" y="1063643"/>
                    <a:pt x="461737" y="1046236"/>
                    <a:pt x="450743" y="1026539"/>
                  </a:cubicBezTo>
                  <a:cubicBezTo>
                    <a:pt x="371954" y="888201"/>
                    <a:pt x="307824" y="726044"/>
                    <a:pt x="306450" y="553809"/>
                  </a:cubicBezTo>
                  <a:cubicBezTo>
                    <a:pt x="309657" y="344928"/>
                    <a:pt x="382032" y="163532"/>
                    <a:pt x="522660" y="9161"/>
                  </a:cubicBezTo>
                  <a:cubicBezTo>
                    <a:pt x="524492" y="6871"/>
                    <a:pt x="525867" y="4581"/>
                    <a:pt x="527699" y="2290"/>
                  </a:cubicBezTo>
                  <a:cubicBezTo>
                    <a:pt x="527699" y="0"/>
                    <a:pt x="528615" y="0"/>
                    <a:pt x="529989" y="0"/>
                  </a:cubicBezTo>
                  <a:close/>
                </a:path>
              </a:pathLst>
            </a:custGeom>
            <a:solidFill>
              <a:schemeClr val="accent1"/>
            </a:solidFill>
            <a:ln w="4572"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E9BC8402-BBE9-43C7-AB9D-C5543618B624}"/>
                </a:ext>
              </a:extLst>
            </p:cNvPr>
            <p:cNvSpPr/>
            <p:nvPr/>
          </p:nvSpPr>
          <p:spPr>
            <a:xfrm>
              <a:off x="146982" y="3619800"/>
              <a:ext cx="1268859" cy="1676543"/>
            </a:xfrm>
            <a:custGeom>
              <a:avLst/>
              <a:gdLst>
                <a:gd name="connsiteX0" fmla="*/ 0 w 1268858"/>
                <a:gd name="connsiteY0" fmla="*/ 1006972 h 1676542"/>
                <a:gd name="connsiteX1" fmla="*/ 10536 w 1268858"/>
                <a:gd name="connsiteY1" fmla="*/ 997353 h 1676542"/>
                <a:gd name="connsiteX2" fmla="*/ 1076469 w 1268858"/>
                <a:gd name="connsiteY2" fmla="*/ 1216311 h 1676542"/>
                <a:gd name="connsiteX3" fmla="*/ 1099372 w 1268858"/>
                <a:gd name="connsiteY3" fmla="*/ 1230053 h 1676542"/>
                <a:gd name="connsiteX4" fmla="*/ 1169457 w 1268858"/>
                <a:gd name="connsiteY4" fmla="*/ 1252957 h 1676542"/>
                <a:gd name="connsiteX5" fmla="*/ 1116779 w 1268858"/>
                <a:gd name="connsiteY5" fmla="*/ 1124697 h 1676542"/>
                <a:gd name="connsiteX6" fmla="*/ 953706 w 1268858"/>
                <a:gd name="connsiteY6" fmla="*/ 945591 h 1676542"/>
                <a:gd name="connsiteX7" fmla="*/ 944544 w 1268858"/>
                <a:gd name="connsiteY7" fmla="*/ 913984 h 1676542"/>
                <a:gd name="connsiteX8" fmla="*/ 940880 w 1268858"/>
                <a:gd name="connsiteY8" fmla="*/ 901158 h 1676542"/>
                <a:gd name="connsiteX9" fmla="*/ 875833 w 1268858"/>
                <a:gd name="connsiteY9" fmla="*/ 859473 h 1676542"/>
                <a:gd name="connsiteX10" fmla="*/ 820865 w 1268858"/>
                <a:gd name="connsiteY10" fmla="*/ 848937 h 1676542"/>
                <a:gd name="connsiteX11" fmla="*/ 182771 w 1268858"/>
                <a:gd name="connsiteY11" fmla="*/ 195727 h 1676542"/>
                <a:gd name="connsiteX12" fmla="*/ 171777 w 1268858"/>
                <a:gd name="connsiteY12" fmla="*/ 11582 h 1676542"/>
                <a:gd name="connsiteX13" fmla="*/ 180938 w 1268858"/>
                <a:gd name="connsiteY13" fmla="*/ 1505 h 1676542"/>
                <a:gd name="connsiteX14" fmla="*/ 229952 w 1268858"/>
                <a:gd name="connsiteY14" fmla="*/ 62886 h 1676542"/>
                <a:gd name="connsiteX15" fmla="*/ 425549 w 1268858"/>
                <a:gd name="connsiteY15" fmla="*/ 299251 h 1676542"/>
                <a:gd name="connsiteX16" fmla="*/ 636720 w 1268858"/>
                <a:gd name="connsiteY16" fmla="*/ 553481 h 1676542"/>
                <a:gd name="connsiteX17" fmla="*/ 842852 w 1268858"/>
                <a:gd name="connsiteY17" fmla="*/ 802214 h 1676542"/>
                <a:gd name="connsiteX18" fmla="*/ 877666 w 1268858"/>
                <a:gd name="connsiteY18" fmla="*/ 842983 h 1676542"/>
                <a:gd name="connsiteX19" fmla="*/ 886369 w 1268858"/>
                <a:gd name="connsiteY19" fmla="*/ 815498 h 1676542"/>
                <a:gd name="connsiteX20" fmla="*/ 917976 w 1268858"/>
                <a:gd name="connsiteY20" fmla="*/ 871383 h 1676542"/>
                <a:gd name="connsiteX21" fmla="*/ 1003177 w 1268858"/>
                <a:gd name="connsiteY21" fmla="*/ 916732 h 1676542"/>
                <a:gd name="connsiteX22" fmla="*/ 987145 w 1268858"/>
                <a:gd name="connsiteY22" fmla="*/ 850312 h 1676542"/>
                <a:gd name="connsiteX23" fmla="*/ 986687 w 1268858"/>
                <a:gd name="connsiteY23" fmla="*/ 828324 h 1676542"/>
                <a:gd name="connsiteX24" fmla="*/ 974777 w 1268858"/>
                <a:gd name="connsiteY24" fmla="*/ 782059 h 1676542"/>
                <a:gd name="connsiteX25" fmla="*/ 1097998 w 1268858"/>
                <a:gd name="connsiteY25" fmla="*/ 157707 h 1676542"/>
                <a:gd name="connsiteX26" fmla="*/ 1107618 w 1268858"/>
                <a:gd name="connsiteY26" fmla="*/ 151752 h 1676542"/>
                <a:gd name="connsiteX27" fmla="*/ 1109450 w 1268858"/>
                <a:gd name="connsiteY27" fmla="*/ 173282 h 1676542"/>
                <a:gd name="connsiteX28" fmla="*/ 1040281 w 1268858"/>
                <a:gd name="connsiteY28" fmla="*/ 574094 h 1676542"/>
                <a:gd name="connsiteX29" fmla="*/ 1003635 w 1268858"/>
                <a:gd name="connsiteY29" fmla="*/ 788472 h 1676542"/>
                <a:gd name="connsiteX30" fmla="*/ 1003177 w 1268858"/>
                <a:gd name="connsiteY30" fmla="*/ 806337 h 1676542"/>
                <a:gd name="connsiteX31" fmla="*/ 1010965 w 1268858"/>
                <a:gd name="connsiteY31" fmla="*/ 888790 h 1676542"/>
                <a:gd name="connsiteX32" fmla="*/ 1048068 w 1268858"/>
                <a:gd name="connsiteY32" fmla="*/ 948339 h 1676542"/>
                <a:gd name="connsiteX33" fmla="*/ 1067766 w 1268858"/>
                <a:gd name="connsiteY33" fmla="*/ 944216 h 1676542"/>
                <a:gd name="connsiteX34" fmla="*/ 1076011 w 1268858"/>
                <a:gd name="connsiteY34" fmla="*/ 930016 h 1676542"/>
                <a:gd name="connsiteX35" fmla="*/ 1087463 w 1268858"/>
                <a:gd name="connsiteY35" fmla="*/ 919939 h 1676542"/>
                <a:gd name="connsiteX36" fmla="*/ 1094334 w 1268858"/>
                <a:gd name="connsiteY36" fmla="*/ 933223 h 1676542"/>
                <a:gd name="connsiteX37" fmla="*/ 1100289 w 1268858"/>
                <a:gd name="connsiteY37" fmla="*/ 975823 h 1676542"/>
                <a:gd name="connsiteX38" fmla="*/ 1117237 w 1268858"/>
                <a:gd name="connsiteY38" fmla="*/ 1023921 h 1676542"/>
                <a:gd name="connsiteX39" fmla="*/ 1233587 w 1268858"/>
                <a:gd name="connsiteY39" fmla="*/ 1274944 h 1676542"/>
                <a:gd name="connsiteX40" fmla="*/ 1270691 w 1268858"/>
                <a:gd name="connsiteY40" fmla="*/ 1503522 h 1676542"/>
                <a:gd name="connsiteX41" fmla="*/ 1267027 w 1268858"/>
                <a:gd name="connsiteY41" fmla="*/ 1656518 h 1676542"/>
                <a:gd name="connsiteX42" fmla="*/ 1262446 w 1268858"/>
                <a:gd name="connsiteY42" fmla="*/ 1673467 h 1676542"/>
                <a:gd name="connsiteX43" fmla="*/ 1258323 w 1268858"/>
                <a:gd name="connsiteY43" fmla="*/ 1676673 h 1676542"/>
                <a:gd name="connsiteX44" fmla="*/ 1214349 w 1268858"/>
                <a:gd name="connsiteY44" fmla="*/ 1676215 h 1676542"/>
                <a:gd name="connsiteX45" fmla="*/ 1212516 w 1268858"/>
                <a:gd name="connsiteY45" fmla="*/ 1674383 h 1676542"/>
                <a:gd name="connsiteX46" fmla="*/ 1218471 w 1268858"/>
                <a:gd name="connsiteY46" fmla="*/ 1514058 h 1676542"/>
                <a:gd name="connsiteX47" fmla="*/ 1208852 w 1268858"/>
                <a:gd name="connsiteY47" fmla="*/ 1410533 h 1676542"/>
                <a:gd name="connsiteX48" fmla="*/ 1198316 w 1268858"/>
                <a:gd name="connsiteY48" fmla="*/ 1388088 h 1676542"/>
                <a:gd name="connsiteX49" fmla="*/ 1176787 w 1268858"/>
                <a:gd name="connsiteY49" fmla="*/ 1353733 h 1676542"/>
                <a:gd name="connsiteX50" fmla="*/ 1198316 w 1268858"/>
                <a:gd name="connsiteY50" fmla="*/ 1358313 h 1676542"/>
                <a:gd name="connsiteX51" fmla="*/ 1176328 w 1268858"/>
                <a:gd name="connsiteY51" fmla="*/ 1272654 h 1676542"/>
                <a:gd name="connsiteX52" fmla="*/ 1164419 w 1268858"/>
                <a:gd name="connsiteY52" fmla="*/ 1264409 h 1676542"/>
                <a:gd name="connsiteX53" fmla="*/ 1083798 w 1268858"/>
                <a:gd name="connsiteY53" fmla="*/ 1239673 h 1676542"/>
                <a:gd name="connsiteX54" fmla="*/ 862549 w 1268858"/>
                <a:gd name="connsiteY54" fmla="*/ 1192033 h 1676542"/>
                <a:gd name="connsiteX55" fmla="*/ 125970 w 1268858"/>
                <a:gd name="connsiteY55" fmla="*/ 1036747 h 1676542"/>
                <a:gd name="connsiteX56" fmla="*/ 16491 w 1268858"/>
                <a:gd name="connsiteY56" fmla="*/ 1013843 h 1676542"/>
                <a:gd name="connsiteX57" fmla="*/ 0 w 1268858"/>
                <a:gd name="connsiteY57" fmla="*/ 1006972 h 1676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268858" h="1676542">
                  <a:moveTo>
                    <a:pt x="0" y="1006972"/>
                  </a:moveTo>
                  <a:cubicBezTo>
                    <a:pt x="458" y="1000559"/>
                    <a:pt x="6413" y="1000101"/>
                    <a:pt x="10536" y="997353"/>
                  </a:cubicBezTo>
                  <a:cubicBezTo>
                    <a:pt x="368290" y="784807"/>
                    <a:pt x="831859" y="879628"/>
                    <a:pt x="1076469" y="1216311"/>
                  </a:cubicBezTo>
                  <a:cubicBezTo>
                    <a:pt x="1082424" y="1224556"/>
                    <a:pt x="1089295" y="1228679"/>
                    <a:pt x="1099372" y="1230053"/>
                  </a:cubicBezTo>
                  <a:cubicBezTo>
                    <a:pt x="1122734" y="1233718"/>
                    <a:pt x="1145180" y="1241505"/>
                    <a:pt x="1169457" y="1252957"/>
                  </a:cubicBezTo>
                  <a:cubicBezTo>
                    <a:pt x="1154799" y="1206692"/>
                    <a:pt x="1137850" y="1165007"/>
                    <a:pt x="1116779" y="1124697"/>
                  </a:cubicBezTo>
                  <a:cubicBezTo>
                    <a:pt x="1077843" y="1050947"/>
                    <a:pt x="1027913" y="987275"/>
                    <a:pt x="953706" y="945591"/>
                  </a:cubicBezTo>
                  <a:cubicBezTo>
                    <a:pt x="940422" y="937803"/>
                    <a:pt x="937673" y="928184"/>
                    <a:pt x="944544" y="913984"/>
                  </a:cubicBezTo>
                  <a:cubicBezTo>
                    <a:pt x="948209" y="906654"/>
                    <a:pt x="945002" y="904822"/>
                    <a:pt x="940880" y="901158"/>
                  </a:cubicBezTo>
                  <a:cubicBezTo>
                    <a:pt x="920724" y="884667"/>
                    <a:pt x="898279" y="871383"/>
                    <a:pt x="875833" y="859473"/>
                  </a:cubicBezTo>
                  <a:cubicBezTo>
                    <a:pt x="859801" y="851228"/>
                    <a:pt x="839188" y="852602"/>
                    <a:pt x="820865" y="848937"/>
                  </a:cubicBezTo>
                  <a:cubicBezTo>
                    <a:pt x="496550" y="785724"/>
                    <a:pt x="237739" y="520958"/>
                    <a:pt x="182771" y="195727"/>
                  </a:cubicBezTo>
                  <a:cubicBezTo>
                    <a:pt x="172235" y="134804"/>
                    <a:pt x="168570" y="73422"/>
                    <a:pt x="171777" y="11582"/>
                  </a:cubicBezTo>
                  <a:cubicBezTo>
                    <a:pt x="172235" y="7001"/>
                    <a:pt x="168112" y="-3992"/>
                    <a:pt x="180938" y="1505"/>
                  </a:cubicBezTo>
                  <a:cubicBezTo>
                    <a:pt x="195139" y="23950"/>
                    <a:pt x="213461" y="42731"/>
                    <a:pt x="229952" y="62886"/>
                  </a:cubicBezTo>
                  <a:cubicBezTo>
                    <a:pt x="294540" y="142133"/>
                    <a:pt x="360503" y="220463"/>
                    <a:pt x="425549" y="299251"/>
                  </a:cubicBezTo>
                  <a:cubicBezTo>
                    <a:pt x="495634" y="383995"/>
                    <a:pt x="566177" y="468738"/>
                    <a:pt x="636720" y="553481"/>
                  </a:cubicBezTo>
                  <a:cubicBezTo>
                    <a:pt x="705431" y="636392"/>
                    <a:pt x="774600" y="718845"/>
                    <a:pt x="842852" y="802214"/>
                  </a:cubicBezTo>
                  <a:cubicBezTo>
                    <a:pt x="854304" y="815956"/>
                    <a:pt x="865298" y="829698"/>
                    <a:pt x="877666" y="842983"/>
                  </a:cubicBezTo>
                  <a:cubicBezTo>
                    <a:pt x="885453" y="834737"/>
                    <a:pt x="874001" y="821453"/>
                    <a:pt x="886369" y="815498"/>
                  </a:cubicBezTo>
                  <a:cubicBezTo>
                    <a:pt x="880414" y="843899"/>
                    <a:pt x="895530" y="856725"/>
                    <a:pt x="917976" y="871383"/>
                  </a:cubicBezTo>
                  <a:cubicBezTo>
                    <a:pt x="945002" y="888332"/>
                    <a:pt x="973861" y="901158"/>
                    <a:pt x="1003177" y="916732"/>
                  </a:cubicBezTo>
                  <a:cubicBezTo>
                    <a:pt x="994932" y="894745"/>
                    <a:pt x="988519" y="873215"/>
                    <a:pt x="987145" y="850312"/>
                  </a:cubicBezTo>
                  <a:cubicBezTo>
                    <a:pt x="986687" y="842983"/>
                    <a:pt x="984396" y="834737"/>
                    <a:pt x="986687" y="828324"/>
                  </a:cubicBezTo>
                  <a:cubicBezTo>
                    <a:pt x="992184" y="810001"/>
                    <a:pt x="983022" y="796717"/>
                    <a:pt x="974777" y="782059"/>
                  </a:cubicBezTo>
                  <a:cubicBezTo>
                    <a:pt x="856594" y="571346"/>
                    <a:pt x="908815" y="306122"/>
                    <a:pt x="1097998" y="157707"/>
                  </a:cubicBezTo>
                  <a:cubicBezTo>
                    <a:pt x="1101205" y="155417"/>
                    <a:pt x="1104411" y="153584"/>
                    <a:pt x="1107618" y="151752"/>
                  </a:cubicBezTo>
                  <a:cubicBezTo>
                    <a:pt x="1112199" y="158623"/>
                    <a:pt x="1110366" y="165952"/>
                    <a:pt x="1109450" y="173282"/>
                  </a:cubicBezTo>
                  <a:cubicBezTo>
                    <a:pt x="1086546" y="307038"/>
                    <a:pt x="1063185" y="440337"/>
                    <a:pt x="1040281" y="574094"/>
                  </a:cubicBezTo>
                  <a:cubicBezTo>
                    <a:pt x="1027913" y="645554"/>
                    <a:pt x="1015545" y="717013"/>
                    <a:pt x="1003635" y="788472"/>
                  </a:cubicBezTo>
                  <a:cubicBezTo>
                    <a:pt x="1002719" y="794427"/>
                    <a:pt x="1001803" y="800382"/>
                    <a:pt x="1003177" y="806337"/>
                  </a:cubicBezTo>
                  <a:cubicBezTo>
                    <a:pt x="1001345" y="834279"/>
                    <a:pt x="1003177" y="861763"/>
                    <a:pt x="1010965" y="888790"/>
                  </a:cubicBezTo>
                  <a:cubicBezTo>
                    <a:pt x="1017836" y="912151"/>
                    <a:pt x="1028371" y="932764"/>
                    <a:pt x="1048068" y="948339"/>
                  </a:cubicBezTo>
                  <a:cubicBezTo>
                    <a:pt x="1056772" y="955210"/>
                    <a:pt x="1062727" y="955210"/>
                    <a:pt x="1067766" y="944216"/>
                  </a:cubicBezTo>
                  <a:cubicBezTo>
                    <a:pt x="1070056" y="939178"/>
                    <a:pt x="1072804" y="934597"/>
                    <a:pt x="1076011" y="930016"/>
                  </a:cubicBezTo>
                  <a:cubicBezTo>
                    <a:pt x="1079217" y="925893"/>
                    <a:pt x="1081050" y="919022"/>
                    <a:pt x="1087463" y="919939"/>
                  </a:cubicBezTo>
                  <a:cubicBezTo>
                    <a:pt x="1094334" y="920855"/>
                    <a:pt x="1093418" y="928184"/>
                    <a:pt x="1094334" y="933223"/>
                  </a:cubicBezTo>
                  <a:cubicBezTo>
                    <a:pt x="1096624" y="947423"/>
                    <a:pt x="1098914" y="961623"/>
                    <a:pt x="1100289" y="975823"/>
                  </a:cubicBezTo>
                  <a:cubicBezTo>
                    <a:pt x="1101663" y="993230"/>
                    <a:pt x="1106244" y="1009263"/>
                    <a:pt x="1117237" y="1023921"/>
                  </a:cubicBezTo>
                  <a:cubicBezTo>
                    <a:pt x="1173122" y="1099503"/>
                    <a:pt x="1208852" y="1185162"/>
                    <a:pt x="1233587" y="1274944"/>
                  </a:cubicBezTo>
                  <a:cubicBezTo>
                    <a:pt x="1254201" y="1349610"/>
                    <a:pt x="1267943" y="1425650"/>
                    <a:pt x="1270691" y="1503522"/>
                  </a:cubicBezTo>
                  <a:cubicBezTo>
                    <a:pt x="1272524" y="1554826"/>
                    <a:pt x="1272066" y="1605672"/>
                    <a:pt x="1267027" y="1656518"/>
                  </a:cubicBezTo>
                  <a:cubicBezTo>
                    <a:pt x="1266569" y="1662473"/>
                    <a:pt x="1266111" y="1668428"/>
                    <a:pt x="1262446" y="1673467"/>
                  </a:cubicBezTo>
                  <a:cubicBezTo>
                    <a:pt x="1261530" y="1674841"/>
                    <a:pt x="1260156" y="1675757"/>
                    <a:pt x="1258323" y="1676673"/>
                  </a:cubicBezTo>
                  <a:cubicBezTo>
                    <a:pt x="1243665" y="1678964"/>
                    <a:pt x="1229007" y="1679880"/>
                    <a:pt x="1214349" y="1676215"/>
                  </a:cubicBezTo>
                  <a:cubicBezTo>
                    <a:pt x="1213890" y="1675757"/>
                    <a:pt x="1212974" y="1674841"/>
                    <a:pt x="1212516" y="1674383"/>
                  </a:cubicBezTo>
                  <a:cubicBezTo>
                    <a:pt x="1218471" y="1621247"/>
                    <a:pt x="1220762" y="1567652"/>
                    <a:pt x="1218471" y="1514058"/>
                  </a:cubicBezTo>
                  <a:cubicBezTo>
                    <a:pt x="1217097" y="1479244"/>
                    <a:pt x="1212974" y="1444889"/>
                    <a:pt x="1208852" y="1410533"/>
                  </a:cubicBezTo>
                  <a:cubicBezTo>
                    <a:pt x="1207477" y="1401830"/>
                    <a:pt x="1202439" y="1394959"/>
                    <a:pt x="1198316" y="1388088"/>
                  </a:cubicBezTo>
                  <a:cubicBezTo>
                    <a:pt x="1191445" y="1376636"/>
                    <a:pt x="1184116" y="1365184"/>
                    <a:pt x="1176787" y="1353733"/>
                  </a:cubicBezTo>
                  <a:cubicBezTo>
                    <a:pt x="1184574" y="1351900"/>
                    <a:pt x="1190071" y="1358313"/>
                    <a:pt x="1198316" y="1358313"/>
                  </a:cubicBezTo>
                  <a:cubicBezTo>
                    <a:pt x="1193277" y="1328997"/>
                    <a:pt x="1185490" y="1300596"/>
                    <a:pt x="1176328" y="1272654"/>
                  </a:cubicBezTo>
                  <a:cubicBezTo>
                    <a:pt x="1174496" y="1267615"/>
                    <a:pt x="1168999" y="1266241"/>
                    <a:pt x="1164419" y="1264409"/>
                  </a:cubicBezTo>
                  <a:cubicBezTo>
                    <a:pt x="1139225" y="1251583"/>
                    <a:pt x="1111740" y="1244253"/>
                    <a:pt x="1083798" y="1239673"/>
                  </a:cubicBezTo>
                  <a:cubicBezTo>
                    <a:pt x="1010507" y="1222266"/>
                    <a:pt x="936299" y="1207608"/>
                    <a:pt x="862549" y="1192033"/>
                  </a:cubicBezTo>
                  <a:cubicBezTo>
                    <a:pt x="616107" y="1139813"/>
                    <a:pt x="371038" y="1088051"/>
                    <a:pt x="125970" y="1036747"/>
                  </a:cubicBezTo>
                  <a:cubicBezTo>
                    <a:pt x="89324" y="1028960"/>
                    <a:pt x="53136" y="1021631"/>
                    <a:pt x="16491" y="1013843"/>
                  </a:cubicBezTo>
                  <a:cubicBezTo>
                    <a:pt x="10536" y="1012011"/>
                    <a:pt x="5039" y="1010637"/>
                    <a:pt x="0" y="1006972"/>
                  </a:cubicBezTo>
                  <a:close/>
                </a:path>
              </a:pathLst>
            </a:custGeom>
            <a:solidFill>
              <a:schemeClr val="accent1"/>
            </a:solidFill>
            <a:ln w="4572" cap="flat">
              <a:noFill/>
              <a:prstDash val="solid"/>
              <a:miter/>
            </a:ln>
          </p:spPr>
          <p:txBody>
            <a:bodyPr rtlCol="0" anchor="ctr"/>
            <a:lstStyle/>
            <a:p>
              <a:endParaRPr lang="en-US" dirty="0"/>
            </a:p>
          </p:txBody>
        </p:sp>
        <p:sp>
          <p:nvSpPr>
            <p:cNvPr id="38" name="Freeform: Shape 37">
              <a:extLst>
                <a:ext uri="{FF2B5EF4-FFF2-40B4-BE49-F238E27FC236}">
                  <a16:creationId xmlns:a16="http://schemas.microsoft.com/office/drawing/2014/main" id="{E2301FFC-1283-4B72-B3CC-0EE450FDFBF8}"/>
                </a:ext>
              </a:extLst>
            </p:cNvPr>
            <p:cNvSpPr/>
            <p:nvPr/>
          </p:nvSpPr>
          <p:spPr>
            <a:xfrm>
              <a:off x="324300" y="3621304"/>
              <a:ext cx="705431" cy="847433"/>
            </a:xfrm>
            <a:custGeom>
              <a:avLst/>
              <a:gdLst>
                <a:gd name="connsiteX0" fmla="*/ 708135 w 705430"/>
                <a:gd name="connsiteY0" fmla="*/ 814910 h 847432"/>
                <a:gd name="connsiteX1" fmla="*/ 705845 w 705430"/>
                <a:gd name="connsiteY1" fmla="*/ 839646 h 847432"/>
                <a:gd name="connsiteX2" fmla="*/ 703096 w 705430"/>
                <a:gd name="connsiteY2" fmla="*/ 848807 h 847432"/>
                <a:gd name="connsiteX3" fmla="*/ 694851 w 705430"/>
                <a:gd name="connsiteY3" fmla="*/ 843768 h 847432"/>
                <a:gd name="connsiteX4" fmla="*/ 649502 w 705430"/>
                <a:gd name="connsiteY4" fmla="*/ 788800 h 847432"/>
                <a:gd name="connsiteX5" fmla="*/ 567049 w 705430"/>
                <a:gd name="connsiteY5" fmla="*/ 689398 h 847432"/>
                <a:gd name="connsiteX6" fmla="*/ 461234 w 705430"/>
                <a:gd name="connsiteY6" fmla="*/ 561596 h 847432"/>
                <a:gd name="connsiteX7" fmla="*/ 367788 w 705430"/>
                <a:gd name="connsiteY7" fmla="*/ 448452 h 847432"/>
                <a:gd name="connsiteX8" fmla="*/ 272509 w 705430"/>
                <a:gd name="connsiteY8" fmla="*/ 333018 h 847432"/>
                <a:gd name="connsiteX9" fmla="*/ 178604 w 705430"/>
                <a:gd name="connsiteY9" fmla="*/ 220333 h 847432"/>
                <a:gd name="connsiteX10" fmla="*/ 86074 w 705430"/>
                <a:gd name="connsiteY10" fmla="*/ 108563 h 847432"/>
                <a:gd name="connsiteX11" fmla="*/ 6827 w 705430"/>
                <a:gd name="connsiteY11" fmla="*/ 12368 h 847432"/>
                <a:gd name="connsiteX12" fmla="*/ 3163 w 705430"/>
                <a:gd name="connsiteY12" fmla="*/ 0 h 847432"/>
                <a:gd name="connsiteX13" fmla="*/ 166236 w 705430"/>
                <a:gd name="connsiteY13" fmla="*/ 38020 h 847432"/>
                <a:gd name="connsiteX14" fmla="*/ 692103 w 705430"/>
                <a:gd name="connsiteY14" fmla="*/ 639010 h 847432"/>
                <a:gd name="connsiteX15" fmla="*/ 708135 w 705430"/>
                <a:gd name="connsiteY15" fmla="*/ 814910 h 84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5430" h="847432">
                  <a:moveTo>
                    <a:pt x="708135" y="814910"/>
                  </a:moveTo>
                  <a:cubicBezTo>
                    <a:pt x="703096" y="822697"/>
                    <a:pt x="706761" y="831400"/>
                    <a:pt x="705845" y="839646"/>
                  </a:cubicBezTo>
                  <a:cubicBezTo>
                    <a:pt x="705387" y="842852"/>
                    <a:pt x="707219" y="847433"/>
                    <a:pt x="703096" y="848807"/>
                  </a:cubicBezTo>
                  <a:cubicBezTo>
                    <a:pt x="698974" y="850181"/>
                    <a:pt x="696683" y="846059"/>
                    <a:pt x="694851" y="843768"/>
                  </a:cubicBezTo>
                  <a:cubicBezTo>
                    <a:pt x="679735" y="825445"/>
                    <a:pt x="664618" y="807123"/>
                    <a:pt x="649502" y="788800"/>
                  </a:cubicBezTo>
                  <a:cubicBezTo>
                    <a:pt x="622018" y="755818"/>
                    <a:pt x="594533" y="722837"/>
                    <a:pt x="567049" y="689398"/>
                  </a:cubicBezTo>
                  <a:cubicBezTo>
                    <a:pt x="531778" y="646797"/>
                    <a:pt x="496506" y="604197"/>
                    <a:pt x="461234" y="561596"/>
                  </a:cubicBezTo>
                  <a:cubicBezTo>
                    <a:pt x="430086" y="524034"/>
                    <a:pt x="398937" y="486014"/>
                    <a:pt x="367788" y="448452"/>
                  </a:cubicBezTo>
                  <a:cubicBezTo>
                    <a:pt x="336181" y="409974"/>
                    <a:pt x="304116" y="371496"/>
                    <a:pt x="272509" y="333018"/>
                  </a:cubicBezTo>
                  <a:cubicBezTo>
                    <a:pt x="241360" y="295456"/>
                    <a:pt x="209753" y="257894"/>
                    <a:pt x="178604" y="220333"/>
                  </a:cubicBezTo>
                  <a:cubicBezTo>
                    <a:pt x="147455" y="183229"/>
                    <a:pt x="116764" y="145667"/>
                    <a:pt x="86074" y="108563"/>
                  </a:cubicBezTo>
                  <a:cubicBezTo>
                    <a:pt x="59505" y="76498"/>
                    <a:pt x="33395" y="44433"/>
                    <a:pt x="6827" y="12368"/>
                  </a:cubicBezTo>
                  <a:cubicBezTo>
                    <a:pt x="4079" y="9161"/>
                    <a:pt x="-4625" y="6413"/>
                    <a:pt x="3163" y="0"/>
                  </a:cubicBezTo>
                  <a:cubicBezTo>
                    <a:pt x="59505" y="4581"/>
                    <a:pt x="114016" y="17865"/>
                    <a:pt x="166236" y="38020"/>
                  </a:cubicBezTo>
                  <a:cubicBezTo>
                    <a:pt x="447950" y="144751"/>
                    <a:pt x="623850" y="345386"/>
                    <a:pt x="692103" y="639010"/>
                  </a:cubicBezTo>
                  <a:cubicBezTo>
                    <a:pt x="705387" y="696269"/>
                    <a:pt x="710426" y="755360"/>
                    <a:pt x="708135" y="814910"/>
                  </a:cubicBezTo>
                  <a:close/>
                </a:path>
              </a:pathLst>
            </a:custGeom>
            <a:solidFill>
              <a:schemeClr val="accent2"/>
            </a:solidFill>
            <a:ln w="4572"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EF0A578-BE51-4671-B985-C15CA9B4F8FC}"/>
                </a:ext>
              </a:extLst>
            </p:cNvPr>
            <p:cNvSpPr/>
            <p:nvPr/>
          </p:nvSpPr>
          <p:spPr>
            <a:xfrm>
              <a:off x="1424072" y="3306151"/>
              <a:ext cx="297747" cy="1094792"/>
            </a:xfrm>
            <a:custGeom>
              <a:avLst/>
              <a:gdLst>
                <a:gd name="connsiteX0" fmla="*/ 142932 w 297746"/>
                <a:gd name="connsiteY0" fmla="*/ 1094334 h 1094791"/>
                <a:gd name="connsiteX1" fmla="*/ 134229 w 297746"/>
                <a:gd name="connsiteY1" fmla="*/ 1086546 h 1094791"/>
                <a:gd name="connsiteX2" fmla="*/ 119112 w 297746"/>
                <a:gd name="connsiteY2" fmla="*/ 957370 h 1094791"/>
                <a:gd name="connsiteX3" fmla="*/ 102164 w 297746"/>
                <a:gd name="connsiteY3" fmla="*/ 826820 h 1094791"/>
                <a:gd name="connsiteX4" fmla="*/ 89338 w 297746"/>
                <a:gd name="connsiteY4" fmla="*/ 722837 h 1094791"/>
                <a:gd name="connsiteX5" fmla="*/ 75596 w 297746"/>
                <a:gd name="connsiteY5" fmla="*/ 612900 h 1094791"/>
                <a:gd name="connsiteX6" fmla="*/ 62770 w 297746"/>
                <a:gd name="connsiteY6" fmla="*/ 507085 h 1094791"/>
                <a:gd name="connsiteX7" fmla="*/ 49027 w 297746"/>
                <a:gd name="connsiteY7" fmla="*/ 398522 h 1094791"/>
                <a:gd name="connsiteX8" fmla="*/ 35743 w 297746"/>
                <a:gd name="connsiteY8" fmla="*/ 291334 h 1094791"/>
                <a:gd name="connsiteX9" fmla="*/ 25666 w 297746"/>
                <a:gd name="connsiteY9" fmla="*/ 212087 h 1094791"/>
                <a:gd name="connsiteX10" fmla="*/ 11924 w 297746"/>
                <a:gd name="connsiteY10" fmla="*/ 100776 h 1094791"/>
                <a:gd name="connsiteX11" fmla="*/ 1388 w 297746"/>
                <a:gd name="connsiteY11" fmla="*/ 20155 h 1094791"/>
                <a:gd name="connsiteX12" fmla="*/ 2762 w 297746"/>
                <a:gd name="connsiteY12" fmla="*/ 0 h 1094791"/>
                <a:gd name="connsiteX13" fmla="*/ 146597 w 297746"/>
                <a:gd name="connsiteY13" fmla="*/ 154370 h 1094791"/>
                <a:gd name="connsiteX14" fmla="*/ 255618 w 297746"/>
                <a:gd name="connsiteY14" fmla="*/ 370580 h 1094791"/>
                <a:gd name="connsiteX15" fmla="*/ 289973 w 297746"/>
                <a:gd name="connsiteY15" fmla="*/ 532279 h 1094791"/>
                <a:gd name="connsiteX16" fmla="*/ 295928 w 297746"/>
                <a:gd name="connsiteY16" fmla="*/ 617939 h 1094791"/>
                <a:gd name="connsiteX17" fmla="*/ 299135 w 297746"/>
                <a:gd name="connsiteY17" fmla="*/ 663288 h 1094791"/>
                <a:gd name="connsiteX18" fmla="*/ 221721 w 297746"/>
                <a:gd name="connsiteY18" fmla="*/ 970196 h 1094791"/>
                <a:gd name="connsiteX19" fmla="*/ 158507 w 297746"/>
                <a:gd name="connsiteY19" fmla="*/ 1081508 h 1094791"/>
                <a:gd name="connsiteX20" fmla="*/ 142932 w 297746"/>
                <a:gd name="connsiteY20" fmla="*/ 1094334 h 109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7746" h="1094791">
                  <a:moveTo>
                    <a:pt x="142932" y="1094334"/>
                  </a:moveTo>
                  <a:cubicBezTo>
                    <a:pt x="135145" y="1097082"/>
                    <a:pt x="134687" y="1090669"/>
                    <a:pt x="134229" y="1086546"/>
                  </a:cubicBezTo>
                  <a:cubicBezTo>
                    <a:pt x="129190" y="1043488"/>
                    <a:pt x="124151" y="1000429"/>
                    <a:pt x="119112" y="957370"/>
                  </a:cubicBezTo>
                  <a:cubicBezTo>
                    <a:pt x="113616" y="913853"/>
                    <a:pt x="107661" y="870336"/>
                    <a:pt x="102164" y="826820"/>
                  </a:cubicBezTo>
                  <a:cubicBezTo>
                    <a:pt x="97583" y="792006"/>
                    <a:pt x="93918" y="757193"/>
                    <a:pt x="89338" y="722837"/>
                  </a:cubicBezTo>
                  <a:cubicBezTo>
                    <a:pt x="84757" y="686192"/>
                    <a:pt x="80176" y="649546"/>
                    <a:pt x="75596" y="612900"/>
                  </a:cubicBezTo>
                  <a:cubicBezTo>
                    <a:pt x="71015" y="577629"/>
                    <a:pt x="66892" y="542357"/>
                    <a:pt x="62770" y="507085"/>
                  </a:cubicBezTo>
                  <a:cubicBezTo>
                    <a:pt x="58189" y="470898"/>
                    <a:pt x="53608" y="434710"/>
                    <a:pt x="49027" y="398522"/>
                  </a:cubicBezTo>
                  <a:cubicBezTo>
                    <a:pt x="44447" y="362793"/>
                    <a:pt x="40324" y="327063"/>
                    <a:pt x="35743" y="291334"/>
                  </a:cubicBezTo>
                  <a:cubicBezTo>
                    <a:pt x="32537" y="264766"/>
                    <a:pt x="28872" y="238655"/>
                    <a:pt x="25666" y="212087"/>
                  </a:cubicBezTo>
                  <a:cubicBezTo>
                    <a:pt x="21085" y="174983"/>
                    <a:pt x="16504" y="137880"/>
                    <a:pt x="11924" y="100776"/>
                  </a:cubicBezTo>
                  <a:cubicBezTo>
                    <a:pt x="8717" y="73750"/>
                    <a:pt x="5053" y="47181"/>
                    <a:pt x="1388" y="20155"/>
                  </a:cubicBezTo>
                  <a:cubicBezTo>
                    <a:pt x="472" y="13284"/>
                    <a:pt x="-1819" y="6413"/>
                    <a:pt x="2762" y="0"/>
                  </a:cubicBezTo>
                  <a:cubicBezTo>
                    <a:pt x="58189" y="44433"/>
                    <a:pt x="105370" y="96653"/>
                    <a:pt x="146597" y="154370"/>
                  </a:cubicBezTo>
                  <a:cubicBezTo>
                    <a:pt x="193778" y="220791"/>
                    <a:pt x="229966" y="293166"/>
                    <a:pt x="255618" y="370580"/>
                  </a:cubicBezTo>
                  <a:cubicBezTo>
                    <a:pt x="273025" y="423258"/>
                    <a:pt x="284476" y="476853"/>
                    <a:pt x="289973" y="532279"/>
                  </a:cubicBezTo>
                  <a:cubicBezTo>
                    <a:pt x="292722" y="560680"/>
                    <a:pt x="295928" y="589080"/>
                    <a:pt x="295928" y="617939"/>
                  </a:cubicBezTo>
                  <a:cubicBezTo>
                    <a:pt x="302799" y="632597"/>
                    <a:pt x="300051" y="648630"/>
                    <a:pt x="299135" y="663288"/>
                  </a:cubicBezTo>
                  <a:cubicBezTo>
                    <a:pt x="292722" y="770477"/>
                    <a:pt x="268444" y="873085"/>
                    <a:pt x="221721" y="970196"/>
                  </a:cubicBezTo>
                  <a:cubicBezTo>
                    <a:pt x="202940" y="1008674"/>
                    <a:pt x="183242" y="1046236"/>
                    <a:pt x="158507" y="1081508"/>
                  </a:cubicBezTo>
                  <a:cubicBezTo>
                    <a:pt x="153926" y="1087004"/>
                    <a:pt x="151636" y="1094334"/>
                    <a:pt x="142932" y="1094334"/>
                  </a:cubicBezTo>
                  <a:close/>
                </a:path>
              </a:pathLst>
            </a:custGeom>
            <a:solidFill>
              <a:schemeClr val="accent2"/>
            </a:solidFill>
            <a:ln w="4572"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5958FBC7-F606-4F13-9271-0F33049E77A0}"/>
                </a:ext>
              </a:extLst>
            </p:cNvPr>
            <p:cNvSpPr/>
            <p:nvPr/>
          </p:nvSpPr>
          <p:spPr>
            <a:xfrm>
              <a:off x="146982" y="4626772"/>
              <a:ext cx="1081050" cy="348135"/>
            </a:xfrm>
            <a:custGeom>
              <a:avLst/>
              <a:gdLst>
                <a:gd name="connsiteX0" fmla="*/ 0 w 1081049"/>
                <a:gd name="connsiteY0" fmla="*/ 0 h 348134"/>
                <a:gd name="connsiteX1" fmla="*/ 92989 w 1081049"/>
                <a:gd name="connsiteY1" fmla="*/ 18323 h 348134"/>
                <a:gd name="connsiteX2" fmla="*/ 317444 w 1081049"/>
                <a:gd name="connsiteY2" fmla="*/ 65504 h 348134"/>
                <a:gd name="connsiteX3" fmla="*/ 547396 w 1081049"/>
                <a:gd name="connsiteY3" fmla="*/ 114060 h 348134"/>
                <a:gd name="connsiteX4" fmla="*/ 812161 w 1081049"/>
                <a:gd name="connsiteY4" fmla="*/ 169945 h 348134"/>
                <a:gd name="connsiteX5" fmla="*/ 1058146 w 1081049"/>
                <a:gd name="connsiteY5" fmla="*/ 222165 h 348134"/>
                <a:gd name="connsiteX6" fmla="*/ 1082882 w 1081049"/>
                <a:gd name="connsiteY6" fmla="*/ 232242 h 348134"/>
                <a:gd name="connsiteX7" fmla="*/ 589538 w 1081049"/>
                <a:gd name="connsiteY7" fmla="*/ 344928 h 348134"/>
                <a:gd name="connsiteX8" fmla="*/ 10078 w 1081049"/>
                <a:gd name="connsiteY8" fmla="*/ 16033 h 348134"/>
                <a:gd name="connsiteX9" fmla="*/ 0 w 1081049"/>
                <a:gd name="connsiteY9" fmla="*/ 0 h 348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1049" h="348134">
                  <a:moveTo>
                    <a:pt x="0" y="0"/>
                  </a:moveTo>
                  <a:cubicBezTo>
                    <a:pt x="31607" y="3665"/>
                    <a:pt x="61840" y="11910"/>
                    <a:pt x="92989" y="18323"/>
                  </a:cubicBezTo>
                  <a:cubicBezTo>
                    <a:pt x="167654" y="33439"/>
                    <a:pt x="242778" y="49472"/>
                    <a:pt x="317444" y="65504"/>
                  </a:cubicBezTo>
                  <a:cubicBezTo>
                    <a:pt x="393942" y="81537"/>
                    <a:pt x="470898" y="98027"/>
                    <a:pt x="547396" y="114060"/>
                  </a:cubicBezTo>
                  <a:cubicBezTo>
                    <a:pt x="635804" y="132841"/>
                    <a:pt x="723754" y="151164"/>
                    <a:pt x="812161" y="169945"/>
                  </a:cubicBezTo>
                  <a:cubicBezTo>
                    <a:pt x="894156" y="187351"/>
                    <a:pt x="976151" y="204300"/>
                    <a:pt x="1058146" y="222165"/>
                  </a:cubicBezTo>
                  <a:cubicBezTo>
                    <a:pt x="1066849" y="223997"/>
                    <a:pt x="1077843" y="220791"/>
                    <a:pt x="1082882" y="232242"/>
                  </a:cubicBezTo>
                  <a:cubicBezTo>
                    <a:pt x="930802" y="323399"/>
                    <a:pt x="765896" y="362793"/>
                    <a:pt x="589538" y="344928"/>
                  </a:cubicBezTo>
                  <a:cubicBezTo>
                    <a:pt x="348593" y="320192"/>
                    <a:pt x="155744" y="209339"/>
                    <a:pt x="10078" y="16033"/>
                  </a:cubicBezTo>
                  <a:cubicBezTo>
                    <a:pt x="6413" y="10994"/>
                    <a:pt x="458" y="7329"/>
                    <a:pt x="0" y="0"/>
                  </a:cubicBezTo>
                  <a:close/>
                </a:path>
              </a:pathLst>
            </a:custGeom>
            <a:solidFill>
              <a:schemeClr val="accent2"/>
            </a:solidFill>
            <a:ln w="4572"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5CB8C920-933D-4BD9-A7FA-1B3AD3588AC6}"/>
                </a:ext>
              </a:extLst>
            </p:cNvPr>
            <p:cNvSpPr/>
            <p:nvPr/>
          </p:nvSpPr>
          <p:spPr>
            <a:xfrm>
              <a:off x="1780924" y="4414449"/>
              <a:ext cx="664204" cy="137422"/>
            </a:xfrm>
            <a:custGeom>
              <a:avLst/>
              <a:gdLst>
                <a:gd name="connsiteX0" fmla="*/ 0 w 664204"/>
                <a:gd name="connsiteY0" fmla="*/ 4817 h 137421"/>
                <a:gd name="connsiteX1" fmla="*/ 14658 w 664204"/>
                <a:gd name="connsiteY1" fmla="*/ 694 h 137421"/>
                <a:gd name="connsiteX2" fmla="*/ 163532 w 664204"/>
                <a:gd name="connsiteY2" fmla="*/ 1152 h 137421"/>
                <a:gd name="connsiteX3" fmla="*/ 560680 w 664204"/>
                <a:gd name="connsiteY3" fmla="*/ 3900 h 137421"/>
                <a:gd name="connsiteX4" fmla="*/ 662372 w 664204"/>
                <a:gd name="connsiteY4" fmla="*/ 5733 h 137421"/>
                <a:gd name="connsiteX5" fmla="*/ 664662 w 664204"/>
                <a:gd name="connsiteY5" fmla="*/ 8939 h 137421"/>
                <a:gd name="connsiteX6" fmla="*/ 390735 w 664204"/>
                <a:gd name="connsiteY6" fmla="*/ 134451 h 137421"/>
                <a:gd name="connsiteX7" fmla="*/ 0 w 664204"/>
                <a:gd name="connsiteY7" fmla="*/ 4817 h 13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4204" h="137421">
                  <a:moveTo>
                    <a:pt x="0" y="4817"/>
                  </a:moveTo>
                  <a:cubicBezTo>
                    <a:pt x="3665" y="-1138"/>
                    <a:pt x="9619" y="694"/>
                    <a:pt x="14658" y="694"/>
                  </a:cubicBezTo>
                  <a:cubicBezTo>
                    <a:pt x="64130" y="694"/>
                    <a:pt x="114060" y="-1138"/>
                    <a:pt x="163532" y="1152"/>
                  </a:cubicBezTo>
                  <a:cubicBezTo>
                    <a:pt x="295914" y="6649"/>
                    <a:pt x="428297" y="2068"/>
                    <a:pt x="560680" y="3900"/>
                  </a:cubicBezTo>
                  <a:cubicBezTo>
                    <a:pt x="594577" y="1610"/>
                    <a:pt x="628475" y="694"/>
                    <a:pt x="662372" y="5733"/>
                  </a:cubicBezTo>
                  <a:cubicBezTo>
                    <a:pt x="664204" y="6191"/>
                    <a:pt x="664204" y="7565"/>
                    <a:pt x="664662" y="8939"/>
                  </a:cubicBezTo>
                  <a:cubicBezTo>
                    <a:pt x="587248" y="80856"/>
                    <a:pt x="495634" y="123457"/>
                    <a:pt x="390735" y="134451"/>
                  </a:cubicBezTo>
                  <a:cubicBezTo>
                    <a:pt x="241862" y="150483"/>
                    <a:pt x="111311" y="105592"/>
                    <a:pt x="0" y="4817"/>
                  </a:cubicBezTo>
                  <a:close/>
                </a:path>
              </a:pathLst>
            </a:custGeom>
            <a:solidFill>
              <a:schemeClr val="accent2"/>
            </a:solidFill>
            <a:ln w="457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B34AFB39-1C0C-439C-BE07-22BA346EBCD2}"/>
                </a:ext>
              </a:extLst>
            </p:cNvPr>
            <p:cNvSpPr/>
            <p:nvPr/>
          </p:nvSpPr>
          <p:spPr>
            <a:xfrm>
              <a:off x="1143028" y="3771552"/>
              <a:ext cx="192390" cy="655043"/>
            </a:xfrm>
            <a:custGeom>
              <a:avLst/>
              <a:gdLst>
                <a:gd name="connsiteX0" fmla="*/ 3925 w 192390"/>
                <a:gd name="connsiteY0" fmla="*/ 655959 h 655042"/>
                <a:gd name="connsiteX1" fmla="*/ 719 w 192390"/>
                <a:gd name="connsiteY1" fmla="*/ 642217 h 655042"/>
                <a:gd name="connsiteX2" fmla="*/ 32326 w 192390"/>
                <a:gd name="connsiteY2" fmla="*/ 463111 h 655042"/>
                <a:gd name="connsiteX3" fmla="*/ 66223 w 192390"/>
                <a:gd name="connsiteY3" fmla="*/ 262017 h 655042"/>
                <a:gd name="connsiteX4" fmla="*/ 103785 w 192390"/>
                <a:gd name="connsiteY4" fmla="*/ 48098 h 655042"/>
                <a:gd name="connsiteX5" fmla="*/ 110656 w 192390"/>
                <a:gd name="connsiteY5" fmla="*/ 0 h 655042"/>
                <a:gd name="connsiteX6" fmla="*/ 117069 w 192390"/>
                <a:gd name="connsiteY6" fmla="*/ 7787 h 655042"/>
                <a:gd name="connsiteX7" fmla="*/ 190360 w 192390"/>
                <a:gd name="connsiteY7" fmla="*/ 207048 h 655042"/>
                <a:gd name="connsiteX8" fmla="*/ 188070 w 192390"/>
                <a:gd name="connsiteY8" fmla="*/ 342638 h 655042"/>
                <a:gd name="connsiteX9" fmla="*/ 189902 w 192390"/>
                <a:gd name="connsiteY9" fmla="*/ 356838 h 655042"/>
                <a:gd name="connsiteX10" fmla="*/ 18125 w 192390"/>
                <a:gd name="connsiteY10" fmla="*/ 650004 h 655042"/>
                <a:gd name="connsiteX11" fmla="*/ 3925 w 192390"/>
                <a:gd name="connsiteY11" fmla="*/ 655959 h 655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2390" h="655042">
                  <a:moveTo>
                    <a:pt x="3925" y="655959"/>
                  </a:moveTo>
                  <a:cubicBezTo>
                    <a:pt x="-1114" y="652294"/>
                    <a:pt x="-197" y="646797"/>
                    <a:pt x="719" y="642217"/>
                  </a:cubicBezTo>
                  <a:cubicBezTo>
                    <a:pt x="11254" y="582667"/>
                    <a:pt x="21790" y="523118"/>
                    <a:pt x="32326" y="463111"/>
                  </a:cubicBezTo>
                  <a:cubicBezTo>
                    <a:pt x="43777" y="396232"/>
                    <a:pt x="54771" y="328896"/>
                    <a:pt x="66223" y="262017"/>
                  </a:cubicBezTo>
                  <a:cubicBezTo>
                    <a:pt x="78591" y="190558"/>
                    <a:pt x="91417" y="119557"/>
                    <a:pt x="103785" y="48098"/>
                  </a:cubicBezTo>
                  <a:cubicBezTo>
                    <a:pt x="106533" y="32065"/>
                    <a:pt x="108366" y="16033"/>
                    <a:pt x="110656" y="0"/>
                  </a:cubicBezTo>
                  <a:cubicBezTo>
                    <a:pt x="115695" y="458"/>
                    <a:pt x="116153" y="4123"/>
                    <a:pt x="117069" y="7787"/>
                  </a:cubicBezTo>
                  <a:cubicBezTo>
                    <a:pt x="158295" y="68253"/>
                    <a:pt x="180283" y="135589"/>
                    <a:pt x="190360" y="207048"/>
                  </a:cubicBezTo>
                  <a:cubicBezTo>
                    <a:pt x="196773" y="251939"/>
                    <a:pt x="196773" y="297289"/>
                    <a:pt x="188070" y="342638"/>
                  </a:cubicBezTo>
                  <a:cubicBezTo>
                    <a:pt x="191277" y="347218"/>
                    <a:pt x="190819" y="351799"/>
                    <a:pt x="189902" y="356838"/>
                  </a:cubicBezTo>
                  <a:cubicBezTo>
                    <a:pt x="167915" y="475020"/>
                    <a:pt x="110656" y="573048"/>
                    <a:pt x="18125" y="650004"/>
                  </a:cubicBezTo>
                  <a:cubicBezTo>
                    <a:pt x="14461" y="653210"/>
                    <a:pt x="10338" y="657333"/>
                    <a:pt x="3925" y="655959"/>
                  </a:cubicBezTo>
                  <a:close/>
                </a:path>
              </a:pathLst>
            </a:custGeom>
            <a:solidFill>
              <a:schemeClr val="accent2"/>
            </a:solidFill>
            <a:ln w="4572"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448BBC6-3256-4CE9-AB13-2B7FD2F8F121}"/>
                </a:ext>
              </a:extLst>
            </p:cNvPr>
            <p:cNvSpPr/>
            <p:nvPr/>
          </p:nvSpPr>
          <p:spPr>
            <a:xfrm>
              <a:off x="1796026" y="2903506"/>
              <a:ext cx="219874" cy="1103953"/>
            </a:xfrm>
            <a:custGeom>
              <a:avLst/>
              <a:gdLst>
                <a:gd name="connsiteX0" fmla="*/ 2764 w 219874"/>
                <a:gd name="connsiteY0" fmla="*/ 1105785 h 1103953"/>
                <a:gd name="connsiteX1" fmla="*/ 473 w 219874"/>
                <a:gd name="connsiteY1" fmla="*/ 1090211 h 1103953"/>
                <a:gd name="connsiteX2" fmla="*/ 473 w 219874"/>
                <a:gd name="connsiteY2" fmla="*/ 16949 h 1103953"/>
                <a:gd name="connsiteX3" fmla="*/ 3680 w 219874"/>
                <a:gd name="connsiteY3" fmla="*/ 0 h 1103953"/>
                <a:gd name="connsiteX4" fmla="*/ 143392 w 219874"/>
                <a:gd name="connsiteY4" fmla="*/ 203842 h 1103953"/>
                <a:gd name="connsiteX5" fmla="*/ 220348 w 219874"/>
                <a:gd name="connsiteY5" fmla="*/ 604197 h 1103953"/>
                <a:gd name="connsiteX6" fmla="*/ 2764 w 219874"/>
                <a:gd name="connsiteY6" fmla="*/ 1105785 h 110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74" h="1103953">
                  <a:moveTo>
                    <a:pt x="2764" y="1105785"/>
                  </a:moveTo>
                  <a:cubicBezTo>
                    <a:pt x="-1359" y="1101205"/>
                    <a:pt x="473" y="1095250"/>
                    <a:pt x="473" y="1090211"/>
                  </a:cubicBezTo>
                  <a:cubicBezTo>
                    <a:pt x="473" y="732457"/>
                    <a:pt x="473" y="374703"/>
                    <a:pt x="473" y="16949"/>
                  </a:cubicBezTo>
                  <a:cubicBezTo>
                    <a:pt x="473" y="11452"/>
                    <a:pt x="-1817" y="5039"/>
                    <a:pt x="3680" y="0"/>
                  </a:cubicBezTo>
                  <a:cubicBezTo>
                    <a:pt x="61855" y="60007"/>
                    <a:pt x="107662" y="128718"/>
                    <a:pt x="143392" y="203842"/>
                  </a:cubicBezTo>
                  <a:cubicBezTo>
                    <a:pt x="203857" y="330728"/>
                    <a:pt x="229967" y="464485"/>
                    <a:pt x="220348" y="604197"/>
                  </a:cubicBezTo>
                  <a:cubicBezTo>
                    <a:pt x="207064" y="797045"/>
                    <a:pt x="134230" y="964241"/>
                    <a:pt x="2764" y="1105785"/>
                  </a:cubicBezTo>
                  <a:close/>
                </a:path>
              </a:pathLst>
            </a:custGeom>
            <a:solidFill>
              <a:schemeClr val="accent2"/>
            </a:solidFill>
            <a:ln w="4572"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38AAF05D-8DC1-4731-907C-2ED461F6A3E6}"/>
                </a:ext>
              </a:extLst>
            </p:cNvPr>
            <p:cNvSpPr/>
            <p:nvPr/>
          </p:nvSpPr>
          <p:spPr>
            <a:xfrm>
              <a:off x="1359040" y="5294641"/>
              <a:ext cx="45807" cy="4581"/>
            </a:xfrm>
            <a:custGeom>
              <a:avLst/>
              <a:gdLst>
                <a:gd name="connsiteX0" fmla="*/ 45807 w 45807"/>
                <a:gd name="connsiteY0" fmla="*/ 458 h 0"/>
                <a:gd name="connsiteX1" fmla="*/ 0 w 45807"/>
                <a:gd name="connsiteY1" fmla="*/ 0 h 0"/>
                <a:gd name="connsiteX2" fmla="*/ 45807 w 45807"/>
                <a:gd name="connsiteY2" fmla="*/ 458 h 0"/>
              </a:gdLst>
              <a:ahLst/>
              <a:cxnLst>
                <a:cxn ang="0">
                  <a:pos x="connsiteX0" y="connsiteY0"/>
                </a:cxn>
                <a:cxn ang="0">
                  <a:pos x="connsiteX1" y="connsiteY1"/>
                </a:cxn>
                <a:cxn ang="0">
                  <a:pos x="connsiteX2" y="connsiteY2"/>
                </a:cxn>
              </a:cxnLst>
              <a:rect l="l" t="t" r="r" b="b"/>
              <a:pathLst>
                <a:path w="45807">
                  <a:moveTo>
                    <a:pt x="45807" y="458"/>
                  </a:moveTo>
                  <a:cubicBezTo>
                    <a:pt x="30691" y="4123"/>
                    <a:pt x="15116" y="4581"/>
                    <a:pt x="0" y="0"/>
                  </a:cubicBezTo>
                  <a:cubicBezTo>
                    <a:pt x="15116" y="458"/>
                    <a:pt x="30691" y="458"/>
                    <a:pt x="45807" y="458"/>
                  </a:cubicBezTo>
                  <a:close/>
                </a:path>
              </a:pathLst>
            </a:custGeom>
            <a:solidFill>
              <a:srgbClr val="C1531C"/>
            </a:solidFill>
            <a:ln w="4572" cap="flat">
              <a:noFill/>
              <a:prstDash val="solid"/>
              <a:miter/>
            </a:ln>
          </p:spPr>
          <p:txBody>
            <a:bodyPr rtlCol="0" anchor="ctr"/>
            <a:lstStyle/>
            <a:p>
              <a:endParaRPr lang="en-US"/>
            </a:p>
          </p:txBody>
        </p:sp>
      </p:grpSp>
      <p:sp>
        <p:nvSpPr>
          <p:cNvPr id="54" name="Freeform: Shape 53">
            <a:extLst>
              <a:ext uri="{FF2B5EF4-FFF2-40B4-BE49-F238E27FC236}">
                <a16:creationId xmlns:a16="http://schemas.microsoft.com/office/drawing/2014/main" id="{0B6E0A7C-B3F1-46A9-940B-0969A28FCAC7}"/>
              </a:ext>
            </a:extLst>
          </p:cNvPr>
          <p:cNvSpPr/>
          <p:nvPr/>
        </p:nvSpPr>
        <p:spPr>
          <a:xfrm>
            <a:off x="5328007" y="3071588"/>
            <a:ext cx="1454215" cy="475212"/>
          </a:xfrm>
          <a:custGeom>
            <a:avLst/>
            <a:gdLst>
              <a:gd name="connsiteX0" fmla="*/ 728574 w 1454215"/>
              <a:gd name="connsiteY0" fmla="*/ 5 h 658186"/>
              <a:gd name="connsiteX1" fmla="*/ 836668 w 1454215"/>
              <a:gd name="connsiteY1" fmla="*/ 30378 h 658186"/>
              <a:gd name="connsiteX2" fmla="*/ 914248 w 1454215"/>
              <a:gd name="connsiteY2" fmla="*/ 111545 h 658186"/>
              <a:gd name="connsiteX3" fmla="*/ 919931 w 1454215"/>
              <a:gd name="connsiteY3" fmla="*/ 135952 h 658186"/>
              <a:gd name="connsiteX4" fmla="*/ 929919 w 1454215"/>
              <a:gd name="connsiteY4" fmla="*/ 135952 h 658186"/>
              <a:gd name="connsiteX5" fmla="*/ 1454215 w 1454215"/>
              <a:gd name="connsiteY5" fmla="*/ 658186 h 658186"/>
              <a:gd name="connsiteX6" fmla="*/ 0 w 1454215"/>
              <a:gd name="connsiteY6" fmla="*/ 658186 h 658186"/>
              <a:gd name="connsiteX7" fmla="*/ 524297 w 1454215"/>
              <a:gd name="connsiteY7" fmla="*/ 135952 h 658186"/>
              <a:gd name="connsiteX8" fmla="*/ 534706 w 1454215"/>
              <a:gd name="connsiteY8" fmla="*/ 135952 h 658186"/>
              <a:gd name="connsiteX9" fmla="*/ 541381 w 1454215"/>
              <a:gd name="connsiteY9" fmla="*/ 108975 h 658186"/>
              <a:gd name="connsiteX10" fmla="*/ 620072 w 1454215"/>
              <a:gd name="connsiteY10" fmla="*/ 28885 h 658186"/>
              <a:gd name="connsiteX11" fmla="*/ 728574 w 1454215"/>
              <a:gd name="connsiteY11" fmla="*/ 5 h 658186"/>
              <a:gd name="connsiteX0" fmla="*/ 728574 w 1454215"/>
              <a:gd name="connsiteY0" fmla="*/ 5 h 658186"/>
              <a:gd name="connsiteX1" fmla="*/ 836668 w 1454215"/>
              <a:gd name="connsiteY1" fmla="*/ 30378 h 658186"/>
              <a:gd name="connsiteX2" fmla="*/ 914248 w 1454215"/>
              <a:gd name="connsiteY2" fmla="*/ 111545 h 658186"/>
              <a:gd name="connsiteX3" fmla="*/ 919931 w 1454215"/>
              <a:gd name="connsiteY3" fmla="*/ 135952 h 658186"/>
              <a:gd name="connsiteX4" fmla="*/ 929919 w 1454215"/>
              <a:gd name="connsiteY4" fmla="*/ 135952 h 658186"/>
              <a:gd name="connsiteX5" fmla="*/ 1454215 w 1454215"/>
              <a:gd name="connsiteY5" fmla="*/ 658186 h 658186"/>
              <a:gd name="connsiteX6" fmla="*/ 0 w 1454215"/>
              <a:gd name="connsiteY6" fmla="*/ 658186 h 658186"/>
              <a:gd name="connsiteX7" fmla="*/ 524297 w 1454215"/>
              <a:gd name="connsiteY7" fmla="*/ 135952 h 658186"/>
              <a:gd name="connsiteX8" fmla="*/ 541381 w 1454215"/>
              <a:gd name="connsiteY8" fmla="*/ 108975 h 658186"/>
              <a:gd name="connsiteX9" fmla="*/ 620072 w 1454215"/>
              <a:gd name="connsiteY9" fmla="*/ 28885 h 658186"/>
              <a:gd name="connsiteX10" fmla="*/ 728574 w 1454215"/>
              <a:gd name="connsiteY10" fmla="*/ 5 h 658186"/>
              <a:gd name="connsiteX0" fmla="*/ 728574 w 1454215"/>
              <a:gd name="connsiteY0" fmla="*/ 5 h 658186"/>
              <a:gd name="connsiteX1" fmla="*/ 836668 w 1454215"/>
              <a:gd name="connsiteY1" fmla="*/ 30378 h 658186"/>
              <a:gd name="connsiteX2" fmla="*/ 914248 w 1454215"/>
              <a:gd name="connsiteY2" fmla="*/ 111545 h 658186"/>
              <a:gd name="connsiteX3" fmla="*/ 929919 w 1454215"/>
              <a:gd name="connsiteY3" fmla="*/ 135952 h 658186"/>
              <a:gd name="connsiteX4" fmla="*/ 1454215 w 1454215"/>
              <a:gd name="connsiteY4" fmla="*/ 658186 h 658186"/>
              <a:gd name="connsiteX5" fmla="*/ 0 w 1454215"/>
              <a:gd name="connsiteY5" fmla="*/ 658186 h 658186"/>
              <a:gd name="connsiteX6" fmla="*/ 524297 w 1454215"/>
              <a:gd name="connsiteY6" fmla="*/ 135952 h 658186"/>
              <a:gd name="connsiteX7" fmla="*/ 541381 w 1454215"/>
              <a:gd name="connsiteY7" fmla="*/ 108975 h 658186"/>
              <a:gd name="connsiteX8" fmla="*/ 620072 w 1454215"/>
              <a:gd name="connsiteY8" fmla="*/ 28885 h 658186"/>
              <a:gd name="connsiteX9" fmla="*/ 728574 w 1454215"/>
              <a:gd name="connsiteY9" fmla="*/ 5 h 658186"/>
              <a:gd name="connsiteX0" fmla="*/ 728574 w 1454215"/>
              <a:gd name="connsiteY0" fmla="*/ 5 h 658186"/>
              <a:gd name="connsiteX1" fmla="*/ 836668 w 1454215"/>
              <a:gd name="connsiteY1" fmla="*/ 30378 h 658186"/>
              <a:gd name="connsiteX2" fmla="*/ 914248 w 1454215"/>
              <a:gd name="connsiteY2" fmla="*/ 111545 h 658186"/>
              <a:gd name="connsiteX3" fmla="*/ 1454215 w 1454215"/>
              <a:gd name="connsiteY3" fmla="*/ 658186 h 658186"/>
              <a:gd name="connsiteX4" fmla="*/ 0 w 1454215"/>
              <a:gd name="connsiteY4" fmla="*/ 658186 h 658186"/>
              <a:gd name="connsiteX5" fmla="*/ 524297 w 1454215"/>
              <a:gd name="connsiteY5" fmla="*/ 135952 h 658186"/>
              <a:gd name="connsiteX6" fmla="*/ 541381 w 1454215"/>
              <a:gd name="connsiteY6" fmla="*/ 108975 h 658186"/>
              <a:gd name="connsiteX7" fmla="*/ 620072 w 1454215"/>
              <a:gd name="connsiteY7" fmla="*/ 28885 h 658186"/>
              <a:gd name="connsiteX8" fmla="*/ 728574 w 1454215"/>
              <a:gd name="connsiteY8" fmla="*/ 5 h 658186"/>
              <a:gd name="connsiteX0" fmla="*/ 728574 w 1454215"/>
              <a:gd name="connsiteY0" fmla="*/ 5 h 658186"/>
              <a:gd name="connsiteX1" fmla="*/ 836668 w 1454215"/>
              <a:gd name="connsiteY1" fmla="*/ 30378 h 658186"/>
              <a:gd name="connsiteX2" fmla="*/ 914248 w 1454215"/>
              <a:gd name="connsiteY2" fmla="*/ 111545 h 658186"/>
              <a:gd name="connsiteX3" fmla="*/ 1454215 w 1454215"/>
              <a:gd name="connsiteY3" fmla="*/ 658186 h 658186"/>
              <a:gd name="connsiteX4" fmla="*/ 0 w 1454215"/>
              <a:gd name="connsiteY4" fmla="*/ 658186 h 658186"/>
              <a:gd name="connsiteX5" fmla="*/ 541381 w 1454215"/>
              <a:gd name="connsiteY5" fmla="*/ 108975 h 658186"/>
              <a:gd name="connsiteX6" fmla="*/ 620072 w 1454215"/>
              <a:gd name="connsiteY6" fmla="*/ 28885 h 658186"/>
              <a:gd name="connsiteX7" fmla="*/ 728574 w 1454215"/>
              <a:gd name="connsiteY7" fmla="*/ 5 h 658186"/>
              <a:gd name="connsiteX0" fmla="*/ 728574 w 1454215"/>
              <a:gd name="connsiteY0" fmla="*/ 5 h 658186"/>
              <a:gd name="connsiteX1" fmla="*/ 836668 w 1454215"/>
              <a:gd name="connsiteY1" fmla="*/ 30378 h 658186"/>
              <a:gd name="connsiteX2" fmla="*/ 914248 w 1454215"/>
              <a:gd name="connsiteY2" fmla="*/ 111545 h 658186"/>
              <a:gd name="connsiteX3" fmla="*/ 1454215 w 1454215"/>
              <a:gd name="connsiteY3" fmla="*/ 658186 h 658186"/>
              <a:gd name="connsiteX4" fmla="*/ 0 w 1454215"/>
              <a:gd name="connsiteY4" fmla="*/ 658186 h 658186"/>
              <a:gd name="connsiteX5" fmla="*/ 541381 w 1454215"/>
              <a:gd name="connsiteY5" fmla="*/ 108975 h 658186"/>
              <a:gd name="connsiteX6" fmla="*/ 620072 w 1454215"/>
              <a:gd name="connsiteY6" fmla="*/ 28885 h 658186"/>
              <a:gd name="connsiteX7" fmla="*/ 728574 w 1454215"/>
              <a:gd name="connsiteY7" fmla="*/ 5 h 658186"/>
              <a:gd name="connsiteX0" fmla="*/ 728574 w 1454215"/>
              <a:gd name="connsiteY0" fmla="*/ 5 h 658186"/>
              <a:gd name="connsiteX1" fmla="*/ 836668 w 1454215"/>
              <a:gd name="connsiteY1" fmla="*/ 30378 h 658186"/>
              <a:gd name="connsiteX2" fmla="*/ 914248 w 1454215"/>
              <a:gd name="connsiteY2" fmla="*/ 111545 h 658186"/>
              <a:gd name="connsiteX3" fmla="*/ 1454215 w 1454215"/>
              <a:gd name="connsiteY3" fmla="*/ 658186 h 658186"/>
              <a:gd name="connsiteX4" fmla="*/ 0 w 1454215"/>
              <a:gd name="connsiteY4" fmla="*/ 658186 h 658186"/>
              <a:gd name="connsiteX5" fmla="*/ 541381 w 1454215"/>
              <a:gd name="connsiteY5" fmla="*/ 108975 h 658186"/>
              <a:gd name="connsiteX6" fmla="*/ 620072 w 1454215"/>
              <a:gd name="connsiteY6" fmla="*/ 28885 h 658186"/>
              <a:gd name="connsiteX7" fmla="*/ 728574 w 1454215"/>
              <a:gd name="connsiteY7" fmla="*/ 5 h 658186"/>
              <a:gd name="connsiteX0" fmla="*/ 728574 w 1454215"/>
              <a:gd name="connsiteY0" fmla="*/ 5 h 658186"/>
              <a:gd name="connsiteX1" fmla="*/ 836668 w 1454215"/>
              <a:gd name="connsiteY1" fmla="*/ 30378 h 658186"/>
              <a:gd name="connsiteX2" fmla="*/ 914248 w 1454215"/>
              <a:gd name="connsiteY2" fmla="*/ 111545 h 658186"/>
              <a:gd name="connsiteX3" fmla="*/ 1454215 w 1454215"/>
              <a:gd name="connsiteY3" fmla="*/ 658186 h 658186"/>
              <a:gd name="connsiteX4" fmla="*/ 0 w 1454215"/>
              <a:gd name="connsiteY4" fmla="*/ 658186 h 658186"/>
              <a:gd name="connsiteX5" fmla="*/ 533654 w 1454215"/>
              <a:gd name="connsiteY5" fmla="*/ 108975 h 658186"/>
              <a:gd name="connsiteX6" fmla="*/ 620072 w 1454215"/>
              <a:gd name="connsiteY6" fmla="*/ 28885 h 658186"/>
              <a:gd name="connsiteX7" fmla="*/ 728574 w 1454215"/>
              <a:gd name="connsiteY7" fmla="*/ 5 h 658186"/>
              <a:gd name="connsiteX0" fmla="*/ 728574 w 1454215"/>
              <a:gd name="connsiteY0" fmla="*/ 5 h 658186"/>
              <a:gd name="connsiteX1" fmla="*/ 836668 w 1454215"/>
              <a:gd name="connsiteY1" fmla="*/ 30378 h 658186"/>
              <a:gd name="connsiteX2" fmla="*/ 924551 w 1454215"/>
              <a:gd name="connsiteY2" fmla="*/ 111545 h 658186"/>
              <a:gd name="connsiteX3" fmla="*/ 1454215 w 1454215"/>
              <a:gd name="connsiteY3" fmla="*/ 658186 h 658186"/>
              <a:gd name="connsiteX4" fmla="*/ 0 w 1454215"/>
              <a:gd name="connsiteY4" fmla="*/ 658186 h 658186"/>
              <a:gd name="connsiteX5" fmla="*/ 533654 w 1454215"/>
              <a:gd name="connsiteY5" fmla="*/ 108975 h 658186"/>
              <a:gd name="connsiteX6" fmla="*/ 620072 w 1454215"/>
              <a:gd name="connsiteY6" fmla="*/ 28885 h 658186"/>
              <a:gd name="connsiteX7" fmla="*/ 728574 w 1454215"/>
              <a:gd name="connsiteY7" fmla="*/ 5 h 658186"/>
              <a:gd name="connsiteX0" fmla="*/ 728574 w 1454215"/>
              <a:gd name="connsiteY0" fmla="*/ 5 h 658186"/>
              <a:gd name="connsiteX1" fmla="*/ 836668 w 1454215"/>
              <a:gd name="connsiteY1" fmla="*/ 30378 h 658186"/>
              <a:gd name="connsiteX2" fmla="*/ 924551 w 1454215"/>
              <a:gd name="connsiteY2" fmla="*/ 111545 h 658186"/>
              <a:gd name="connsiteX3" fmla="*/ 1454215 w 1454215"/>
              <a:gd name="connsiteY3" fmla="*/ 658186 h 658186"/>
              <a:gd name="connsiteX4" fmla="*/ 0 w 1454215"/>
              <a:gd name="connsiteY4" fmla="*/ 658186 h 658186"/>
              <a:gd name="connsiteX5" fmla="*/ 528503 w 1454215"/>
              <a:gd name="connsiteY5" fmla="*/ 114127 h 658186"/>
              <a:gd name="connsiteX6" fmla="*/ 620072 w 1454215"/>
              <a:gd name="connsiteY6" fmla="*/ 28885 h 658186"/>
              <a:gd name="connsiteX7" fmla="*/ 728574 w 1454215"/>
              <a:gd name="connsiteY7" fmla="*/ 5 h 65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15" h="658186">
                <a:moveTo>
                  <a:pt x="728574" y="5"/>
                </a:moveTo>
                <a:cubicBezTo>
                  <a:pt x="766025" y="263"/>
                  <a:pt x="804005" y="11788"/>
                  <a:pt x="836668" y="30378"/>
                </a:cubicBezTo>
                <a:cubicBezTo>
                  <a:pt x="869331" y="48968"/>
                  <a:pt x="893856" y="78603"/>
                  <a:pt x="924551" y="111545"/>
                </a:cubicBezTo>
                <a:lnTo>
                  <a:pt x="1454215" y="658186"/>
                </a:lnTo>
                <a:lnTo>
                  <a:pt x="0" y="658186"/>
                </a:lnTo>
                <a:lnTo>
                  <a:pt x="528503" y="114127"/>
                </a:lnTo>
                <a:cubicBezTo>
                  <a:pt x="557075" y="81434"/>
                  <a:pt x="586727" y="47905"/>
                  <a:pt x="620072" y="28885"/>
                </a:cubicBezTo>
                <a:cubicBezTo>
                  <a:pt x="653417" y="9865"/>
                  <a:pt x="691124" y="-253"/>
                  <a:pt x="728574" y="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0" y="0"/>
            <a:ext cx="12192000" cy="790414"/>
          </a:xfrm>
          <a:prstGeom prst="rect">
            <a:avLst/>
          </a:prstGeom>
          <a:solidFill>
            <a:schemeClr val="accent6">
              <a:lumMod val="20000"/>
              <a:lumOff val="8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nchorCtr="1"/>
          <a:lstStyle/>
          <a:p>
            <a:pPr defTabSz="914286"/>
            <a:r>
              <a:rPr lang="en-US" sz="6000" b="1" dirty="0">
                <a:solidFill>
                  <a:prstClr val="black"/>
                </a:solidFill>
                <a:latin typeface="Arial"/>
                <a:cs typeface="Arial" pitchFamily="34" charset="0"/>
              </a:rPr>
              <a:t>Important Facts</a:t>
            </a:r>
          </a:p>
        </p:txBody>
      </p:sp>
      <p:cxnSp>
        <p:nvCxnSpPr>
          <p:cNvPr id="48" name="Straight Connector 47"/>
          <p:cNvCxnSpPr/>
          <p:nvPr/>
        </p:nvCxnSpPr>
        <p:spPr>
          <a:xfrm>
            <a:off x="0" y="79041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CF9432B-05B5-4C00-9DD3-7949AF3AD1D5}"/>
              </a:ext>
            </a:extLst>
          </p:cNvPr>
          <p:cNvSpPr txBox="1"/>
          <p:nvPr/>
        </p:nvSpPr>
        <p:spPr>
          <a:xfrm>
            <a:off x="8273079" y="5024413"/>
            <a:ext cx="2876315" cy="523220"/>
          </a:xfrm>
          <a:prstGeom prst="rect">
            <a:avLst/>
          </a:prstGeom>
          <a:noFill/>
          <a:ln w="28575">
            <a:solidFill>
              <a:schemeClr val="accent4"/>
            </a:solidFill>
            <a:prstDash val="sysDot"/>
          </a:ln>
        </p:spPr>
        <p:txBody>
          <a:bodyPr wrap="square" rtlCol="0">
            <a:spAutoFit/>
          </a:bodyPr>
          <a:lstStyle/>
          <a:p>
            <a:pPr algn="ctr"/>
            <a:r>
              <a:rPr lang="en-US" altLang="ko-KR" sz="2800" b="1" dirty="0">
                <a:solidFill>
                  <a:schemeClr val="accent2">
                    <a:lumMod val="50000"/>
                  </a:schemeClr>
                </a:solidFill>
                <a:latin typeface="Sakkal Majalla" panose="02000000000000000000" pitchFamily="2" charset="-78"/>
                <a:cs typeface="Sakkal Majalla" panose="02000000000000000000" pitchFamily="2" charset="-78"/>
              </a:rPr>
              <a:t>Informal Sector</a:t>
            </a:r>
            <a:endParaRPr lang="ko-KR" altLang="en-US" sz="2800" b="1" dirty="0">
              <a:solidFill>
                <a:schemeClr val="accent2">
                  <a:lumMod val="50000"/>
                </a:schemeClr>
              </a:solidFill>
              <a:latin typeface="Sakkal Majalla" panose="02000000000000000000" pitchFamily="2" charset="-78"/>
              <a:cs typeface="Sakkal Majalla" panose="02000000000000000000" pitchFamily="2" charset="-78"/>
            </a:endParaRPr>
          </a:p>
        </p:txBody>
      </p:sp>
      <p:sp>
        <p:nvSpPr>
          <p:cNvPr id="50" name="TextBox 49">
            <a:extLst>
              <a:ext uri="{FF2B5EF4-FFF2-40B4-BE49-F238E27FC236}">
                <a16:creationId xmlns:a16="http://schemas.microsoft.com/office/drawing/2014/main" id="{0CF9432B-05B5-4C00-9DD3-7949AF3AD1D5}"/>
              </a:ext>
            </a:extLst>
          </p:cNvPr>
          <p:cNvSpPr txBox="1"/>
          <p:nvPr/>
        </p:nvSpPr>
        <p:spPr>
          <a:xfrm>
            <a:off x="968877" y="5036482"/>
            <a:ext cx="2876315" cy="523220"/>
          </a:xfrm>
          <a:prstGeom prst="rect">
            <a:avLst/>
          </a:prstGeom>
          <a:noFill/>
          <a:ln w="28575">
            <a:solidFill>
              <a:schemeClr val="accent4"/>
            </a:solidFill>
            <a:prstDash val="sysDot"/>
          </a:ln>
        </p:spPr>
        <p:txBody>
          <a:bodyPr wrap="square" rtlCol="0">
            <a:spAutoFit/>
          </a:bodyPr>
          <a:lstStyle/>
          <a:p>
            <a:pPr algn="ctr"/>
            <a:r>
              <a:rPr lang="en-US" altLang="ko-KR" sz="2800" b="1" dirty="0">
                <a:solidFill>
                  <a:schemeClr val="accent2">
                    <a:lumMod val="50000"/>
                  </a:schemeClr>
                </a:solidFill>
                <a:latin typeface="Sakkal Majalla" panose="02000000000000000000" pitchFamily="2" charset="-78"/>
                <a:cs typeface="Sakkal Majalla" panose="02000000000000000000" pitchFamily="2" charset="-78"/>
              </a:rPr>
              <a:t>Collection point</a:t>
            </a:r>
            <a:endParaRPr lang="ko-KR" altLang="en-US" sz="2800" b="1" dirty="0">
              <a:solidFill>
                <a:schemeClr val="accent2">
                  <a:lumMod val="50000"/>
                </a:schemeClr>
              </a:solidFill>
              <a:latin typeface="Sakkal Majalla" panose="02000000000000000000" pitchFamily="2" charset="-78"/>
              <a:cs typeface="Sakkal Majalla" panose="02000000000000000000" pitchFamily="2" charset="-78"/>
            </a:endParaRPr>
          </a:p>
        </p:txBody>
      </p:sp>
      <p:sp>
        <p:nvSpPr>
          <p:cNvPr id="51" name="TextBox 50">
            <a:extLst>
              <a:ext uri="{FF2B5EF4-FFF2-40B4-BE49-F238E27FC236}">
                <a16:creationId xmlns:a16="http://schemas.microsoft.com/office/drawing/2014/main" id="{0CF9432B-05B5-4C00-9DD3-7949AF3AD1D5}"/>
              </a:ext>
            </a:extLst>
          </p:cNvPr>
          <p:cNvSpPr txBox="1"/>
          <p:nvPr/>
        </p:nvSpPr>
        <p:spPr>
          <a:xfrm>
            <a:off x="524102" y="3116455"/>
            <a:ext cx="2543271" cy="954107"/>
          </a:xfrm>
          <a:prstGeom prst="rect">
            <a:avLst/>
          </a:prstGeom>
          <a:noFill/>
          <a:ln w="28575">
            <a:solidFill>
              <a:schemeClr val="accent4"/>
            </a:solidFill>
            <a:prstDash val="sysDot"/>
          </a:ln>
        </p:spPr>
        <p:txBody>
          <a:bodyPr wrap="square" rtlCol="0">
            <a:spAutoFit/>
          </a:bodyPr>
          <a:lstStyle>
            <a:defPPr>
              <a:defRPr lang="en-US"/>
            </a:defPPr>
            <a:lvl1pPr algn="ctr">
              <a:defRPr sz="2800" b="1">
                <a:solidFill>
                  <a:schemeClr val="accent2">
                    <a:lumMod val="50000"/>
                  </a:schemeClr>
                </a:solidFill>
                <a:latin typeface="Sakkal Majalla" panose="02000000000000000000" pitchFamily="2" charset="-78"/>
                <a:cs typeface="Sakkal Majalla" panose="02000000000000000000" pitchFamily="2" charset="-78"/>
              </a:defRPr>
            </a:lvl1pPr>
          </a:lstStyle>
          <a:p>
            <a:r>
              <a:rPr lang="en-US" altLang="ko-KR" dirty="0"/>
              <a:t>Problem of logistics &amp; location</a:t>
            </a:r>
            <a:endParaRPr lang="ko-KR" altLang="en-US" dirty="0"/>
          </a:p>
        </p:txBody>
      </p:sp>
      <p:sp>
        <p:nvSpPr>
          <p:cNvPr id="19" name="TextBox 18">
            <a:extLst>
              <a:ext uri="{FF2B5EF4-FFF2-40B4-BE49-F238E27FC236}">
                <a16:creationId xmlns:a16="http://schemas.microsoft.com/office/drawing/2014/main" id="{0CF9432B-05B5-4C00-9DD3-7949AF3AD1D5}"/>
              </a:ext>
            </a:extLst>
          </p:cNvPr>
          <p:cNvSpPr txBox="1"/>
          <p:nvPr/>
        </p:nvSpPr>
        <p:spPr>
          <a:xfrm>
            <a:off x="9050898" y="3117570"/>
            <a:ext cx="2543271" cy="954107"/>
          </a:xfrm>
          <a:prstGeom prst="rect">
            <a:avLst/>
          </a:prstGeom>
          <a:noFill/>
          <a:ln w="28575">
            <a:solidFill>
              <a:schemeClr val="accent4"/>
            </a:solidFill>
            <a:prstDash val="sysDot"/>
          </a:ln>
        </p:spPr>
        <p:txBody>
          <a:bodyPr wrap="square" rtlCol="0">
            <a:spAutoFit/>
          </a:bodyPr>
          <a:lstStyle>
            <a:defPPr>
              <a:defRPr lang="en-US"/>
            </a:defPPr>
            <a:lvl1pPr algn="ctr">
              <a:defRPr sz="2800" b="1">
                <a:solidFill>
                  <a:schemeClr val="accent2">
                    <a:lumMod val="50000"/>
                  </a:schemeClr>
                </a:solidFill>
                <a:latin typeface="Sakkal Majalla" panose="02000000000000000000" pitchFamily="2" charset="-78"/>
                <a:cs typeface="Sakkal Majalla" panose="02000000000000000000" pitchFamily="2" charset="-78"/>
              </a:defRPr>
            </a:lvl1pPr>
          </a:lstStyle>
          <a:p>
            <a:r>
              <a:rPr lang="en-US" altLang="ko-KR" dirty="0"/>
              <a:t>E-Waste recycling isn’t profitable</a:t>
            </a:r>
            <a:endParaRPr lang="ko-KR" altLang="en-US" dirty="0"/>
          </a:p>
        </p:txBody>
      </p:sp>
      <p:cxnSp>
        <p:nvCxnSpPr>
          <p:cNvPr id="53" name="Straight Connector 52"/>
          <p:cNvCxnSpPr/>
          <p:nvPr/>
        </p:nvCxnSpPr>
        <p:spPr>
          <a:xfrm flipV="1">
            <a:off x="3845192" y="5296761"/>
            <a:ext cx="962186" cy="1"/>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7292588" y="5295795"/>
            <a:ext cx="962186" cy="1"/>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808871" y="4595707"/>
            <a:ext cx="0" cy="697247"/>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42CD75CD-93B2-4494-87C8-38966DE028A0}"/>
              </a:ext>
            </a:extLst>
          </p:cNvPr>
          <p:cNvSpPr/>
          <p:nvPr/>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Picture 5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5012090" y="4024497"/>
            <a:ext cx="655189" cy="655189"/>
          </a:xfrm>
          <a:prstGeom prst="rect">
            <a:avLst/>
          </a:prstGeom>
        </p:spPr>
      </p:pic>
      <p:pic>
        <p:nvPicPr>
          <p:cNvPr id="60" name="Picture 6" descr="Image result for not verification icon"/>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6479873" y="4101120"/>
            <a:ext cx="490306" cy="568692"/>
          </a:xfrm>
          <a:prstGeom prst="rect">
            <a:avLst/>
          </a:prstGeom>
          <a:noFill/>
          <a:ln>
            <a:noFill/>
          </a:ln>
        </p:spPr>
      </p:pic>
      <p:pic>
        <p:nvPicPr>
          <p:cNvPr id="61" name="Picture 2" descr="Related image"/>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37110" y="3275247"/>
            <a:ext cx="488010" cy="48801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219063" y="3188433"/>
            <a:ext cx="572935" cy="512387"/>
          </a:xfrm>
          <a:prstGeom prst="rect">
            <a:avLst/>
          </a:prstGeom>
        </p:spPr>
      </p:pic>
      <p:cxnSp>
        <p:nvCxnSpPr>
          <p:cNvPr id="43" name="Straight Connector 42"/>
          <p:cNvCxnSpPr>
            <a:stCxn id="51" idx="3"/>
          </p:cNvCxnSpPr>
          <p:nvPr/>
        </p:nvCxnSpPr>
        <p:spPr>
          <a:xfrm>
            <a:off x="3067373" y="3593509"/>
            <a:ext cx="962186" cy="0"/>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8073474" y="3593507"/>
            <a:ext cx="962186" cy="1"/>
          </a:xfrm>
          <a:prstGeom prst="line">
            <a:avLst/>
          </a:prstGeom>
          <a:ln w="28575">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086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86051" y="712426"/>
            <a:ext cx="6415088" cy="1200329"/>
          </a:xfrm>
          <a:prstGeom prst="rect">
            <a:avLst/>
          </a:prstGeom>
          <a:noFill/>
        </p:spPr>
        <p:txBody>
          <a:bodyPr wrap="square" rtlCol="0" anchor="ctr">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7200" b="1" i="0" u="none" strike="noStrike" kern="1200" cap="none" spc="0" normalizeH="0" baseline="0" noProof="0" dirty="0">
                <a:ln>
                  <a:noFill/>
                </a:ln>
                <a:solidFill>
                  <a:schemeClr val="bg1"/>
                </a:solidFill>
                <a:effectLst/>
                <a:uLnTx/>
                <a:uFillTx/>
                <a:latin typeface="Arial"/>
                <a:cs typeface="Arial" pitchFamily="34" charset="0"/>
              </a:rPr>
              <a:t>Objectives</a:t>
            </a:r>
            <a:endParaRPr kumimoji="0" lang="ko-KR" altLang="en-US" sz="7200" b="1" i="0" u="none" strike="noStrike" kern="1200" cap="none" spc="0" normalizeH="0" baseline="0" noProof="0" dirty="0">
              <a:ln>
                <a:noFill/>
              </a:ln>
              <a:solidFill>
                <a:schemeClr val="bg1"/>
              </a:solidFill>
              <a:effectLst/>
              <a:uLnTx/>
              <a:uFillTx/>
              <a:latin typeface="Arial"/>
              <a:cs typeface="Arial" pitchFamily="34" charset="0"/>
            </a:endParaRPr>
          </a:p>
        </p:txBody>
      </p:sp>
      <p:grpSp>
        <p:nvGrpSpPr>
          <p:cNvPr id="22" name="Group 21">
            <a:extLst>
              <a:ext uri="{FF2B5EF4-FFF2-40B4-BE49-F238E27FC236}">
                <a16:creationId xmlns:a16="http://schemas.microsoft.com/office/drawing/2014/main" id="{77CAFC84-4744-4178-95B5-AB423D30EFA8}"/>
              </a:ext>
            </a:extLst>
          </p:cNvPr>
          <p:cNvGrpSpPr/>
          <p:nvPr/>
        </p:nvGrpSpPr>
        <p:grpSpPr>
          <a:xfrm>
            <a:off x="315395" y="2771343"/>
            <a:ext cx="3647840" cy="1718148"/>
            <a:chOff x="5692278" y="3070393"/>
            <a:chExt cx="3647840" cy="1718148"/>
          </a:xfrm>
        </p:grpSpPr>
        <p:sp>
          <p:nvSpPr>
            <p:cNvPr id="9" name="TextBox 8"/>
            <p:cNvSpPr txBox="1"/>
            <p:nvPr/>
          </p:nvSpPr>
          <p:spPr>
            <a:xfrm>
              <a:off x="5692278" y="4080655"/>
              <a:ext cx="3647840" cy="707886"/>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black"/>
                  </a:solidFill>
                  <a:effectLst/>
                  <a:uLnTx/>
                  <a:uFillTx/>
                  <a:latin typeface="Arial"/>
                  <a:cs typeface="Arial" pitchFamily="34" charset="0"/>
                </a:rPr>
                <a:t>Economy</a:t>
              </a:r>
              <a:endParaRPr kumimoji="0" lang="ko-KR" altLang="en-US" sz="4000" b="1" i="0" u="none" strike="noStrike" kern="1200" cap="none" spc="0" normalizeH="0" baseline="0" noProof="0" dirty="0">
                <a:ln>
                  <a:noFill/>
                </a:ln>
                <a:solidFill>
                  <a:prstClr val="black"/>
                </a:solidFill>
                <a:effectLst/>
                <a:uLnTx/>
                <a:uFillTx/>
                <a:latin typeface="Arial"/>
                <a:cs typeface="Arial" pitchFamily="34" charset="0"/>
              </a:endParaRPr>
            </a:p>
          </p:txBody>
        </p:sp>
        <p:sp>
          <p:nvSpPr>
            <p:cNvPr id="7" name="TextBox 6"/>
            <p:cNvSpPr txBox="1"/>
            <p:nvPr/>
          </p:nvSpPr>
          <p:spPr>
            <a:xfrm>
              <a:off x="5692278" y="3070393"/>
              <a:ext cx="1078173" cy="1015663"/>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6000" b="1" i="0" u="none" strike="noStrike" kern="1200" cap="none" spc="0" normalizeH="0" baseline="0" noProof="0" dirty="0">
                  <a:ln>
                    <a:noFill/>
                  </a:ln>
                  <a:solidFill>
                    <a:prstClr val="black"/>
                  </a:solidFill>
                  <a:effectLst/>
                  <a:uLnTx/>
                  <a:uFillTx/>
                  <a:latin typeface="Arial"/>
                  <a:cs typeface="Arial" pitchFamily="34" charset="0"/>
                </a:rPr>
                <a:t>01</a:t>
              </a:r>
              <a:endParaRPr kumimoji="0" lang="ko-KR" altLang="en-US" sz="6000" b="1" i="0" u="none" strike="noStrike" kern="1200" cap="none" spc="0" normalizeH="0" baseline="0" noProof="0" dirty="0">
                <a:ln>
                  <a:noFill/>
                </a:ln>
                <a:solidFill>
                  <a:prstClr val="black"/>
                </a:solidFill>
                <a:effectLst/>
                <a:uLnTx/>
                <a:uFillTx/>
                <a:latin typeface="Arial"/>
                <a:cs typeface="Arial" pitchFamily="34" charset="0"/>
              </a:endParaRPr>
            </a:p>
          </p:txBody>
        </p:sp>
      </p:grpSp>
      <p:grpSp>
        <p:nvGrpSpPr>
          <p:cNvPr id="27" name="Group 26">
            <a:extLst>
              <a:ext uri="{FF2B5EF4-FFF2-40B4-BE49-F238E27FC236}">
                <a16:creationId xmlns:a16="http://schemas.microsoft.com/office/drawing/2014/main" id="{BC1A5C06-9DB4-413C-9356-73FF09130A4F}"/>
              </a:ext>
            </a:extLst>
          </p:cNvPr>
          <p:cNvGrpSpPr/>
          <p:nvPr/>
        </p:nvGrpSpPr>
        <p:grpSpPr>
          <a:xfrm>
            <a:off x="3717496" y="2765942"/>
            <a:ext cx="4081535" cy="2339102"/>
            <a:chOff x="3763199" y="2907908"/>
            <a:chExt cx="4081535" cy="2339102"/>
          </a:xfrm>
        </p:grpSpPr>
        <p:sp>
          <p:nvSpPr>
            <p:cNvPr id="29" name="TextBox 28">
              <a:extLst>
                <a:ext uri="{FF2B5EF4-FFF2-40B4-BE49-F238E27FC236}">
                  <a16:creationId xmlns:a16="http://schemas.microsoft.com/office/drawing/2014/main" id="{94F50ED2-77D6-4064-8834-6CA6460394EB}"/>
                </a:ext>
              </a:extLst>
            </p:cNvPr>
            <p:cNvSpPr txBox="1"/>
            <p:nvPr/>
          </p:nvSpPr>
          <p:spPr>
            <a:xfrm>
              <a:off x="3763199" y="3923571"/>
              <a:ext cx="4081535" cy="1323439"/>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black"/>
                  </a:solidFill>
                  <a:effectLst/>
                  <a:uLnTx/>
                  <a:uFillTx/>
                  <a:latin typeface="Arial"/>
                  <a:cs typeface="Arial" pitchFamily="34" charset="0"/>
                </a:rPr>
                <a:t>Digital Transformation</a:t>
              </a:r>
              <a:endParaRPr kumimoji="0" lang="ko-KR" altLang="en-US" sz="4000" b="1" i="0" u="none" strike="noStrike" kern="1200" cap="none" spc="0" normalizeH="0" baseline="0" noProof="0" dirty="0">
                <a:ln>
                  <a:noFill/>
                </a:ln>
                <a:solidFill>
                  <a:prstClr val="black"/>
                </a:solidFill>
                <a:effectLst/>
                <a:uLnTx/>
                <a:uFillTx/>
                <a:latin typeface="Arial"/>
                <a:cs typeface="Arial" pitchFamily="34" charset="0"/>
              </a:endParaRPr>
            </a:p>
          </p:txBody>
        </p:sp>
        <p:sp>
          <p:nvSpPr>
            <p:cNvPr id="30" name="TextBox 29">
              <a:extLst>
                <a:ext uri="{FF2B5EF4-FFF2-40B4-BE49-F238E27FC236}">
                  <a16:creationId xmlns:a16="http://schemas.microsoft.com/office/drawing/2014/main" id="{3F4FFC14-B4AA-49BC-8F34-087407605B97}"/>
                </a:ext>
              </a:extLst>
            </p:cNvPr>
            <p:cNvSpPr txBox="1"/>
            <p:nvPr/>
          </p:nvSpPr>
          <p:spPr>
            <a:xfrm>
              <a:off x="3763199" y="2907908"/>
              <a:ext cx="1078173" cy="1015663"/>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6000" b="1" i="0" u="none" strike="noStrike" kern="1200" cap="none" spc="0" normalizeH="0" baseline="0" noProof="0" dirty="0">
                  <a:ln>
                    <a:noFill/>
                  </a:ln>
                  <a:solidFill>
                    <a:prstClr val="black"/>
                  </a:solidFill>
                  <a:effectLst/>
                  <a:uLnTx/>
                  <a:uFillTx/>
                  <a:latin typeface="Arial"/>
                  <a:cs typeface="Arial" pitchFamily="34" charset="0"/>
                </a:rPr>
                <a:t>02</a:t>
              </a:r>
              <a:endParaRPr kumimoji="0" lang="ko-KR" altLang="en-US" sz="6000" b="1" i="0" u="none" strike="noStrike" kern="1200" cap="none" spc="0" normalizeH="0" baseline="0" noProof="0" dirty="0">
                <a:ln>
                  <a:noFill/>
                </a:ln>
                <a:solidFill>
                  <a:prstClr val="black"/>
                </a:solidFill>
                <a:effectLst/>
                <a:uLnTx/>
                <a:uFillTx/>
                <a:latin typeface="Arial"/>
                <a:cs typeface="Arial" pitchFamily="34" charset="0"/>
              </a:endParaRPr>
            </a:p>
          </p:txBody>
        </p:sp>
      </p:grpSp>
      <p:grpSp>
        <p:nvGrpSpPr>
          <p:cNvPr id="31" name="Group 30">
            <a:extLst>
              <a:ext uri="{FF2B5EF4-FFF2-40B4-BE49-F238E27FC236}">
                <a16:creationId xmlns:a16="http://schemas.microsoft.com/office/drawing/2014/main" id="{05C62BB4-E7CE-481F-853F-FDA59731498B}"/>
              </a:ext>
            </a:extLst>
          </p:cNvPr>
          <p:cNvGrpSpPr/>
          <p:nvPr/>
        </p:nvGrpSpPr>
        <p:grpSpPr>
          <a:xfrm>
            <a:off x="7994928" y="2765942"/>
            <a:ext cx="3896986" cy="2339102"/>
            <a:chOff x="1943086" y="1826471"/>
            <a:chExt cx="3896986" cy="2339102"/>
          </a:xfrm>
        </p:grpSpPr>
        <p:sp>
          <p:nvSpPr>
            <p:cNvPr id="33" name="TextBox 32">
              <a:extLst>
                <a:ext uri="{FF2B5EF4-FFF2-40B4-BE49-F238E27FC236}">
                  <a16:creationId xmlns:a16="http://schemas.microsoft.com/office/drawing/2014/main" id="{F5D842C6-31BE-495F-BE59-FAB5E8A2014D}"/>
                </a:ext>
              </a:extLst>
            </p:cNvPr>
            <p:cNvSpPr txBox="1"/>
            <p:nvPr/>
          </p:nvSpPr>
          <p:spPr>
            <a:xfrm>
              <a:off x="1943086" y="2842134"/>
              <a:ext cx="3896986" cy="1323439"/>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a:ln>
                    <a:noFill/>
                  </a:ln>
                  <a:solidFill>
                    <a:prstClr val="black"/>
                  </a:solidFill>
                  <a:effectLst/>
                  <a:uLnTx/>
                  <a:uFillTx/>
                  <a:latin typeface="Arial"/>
                  <a:cs typeface="Arial" pitchFamily="34" charset="0"/>
                </a:rPr>
                <a:t>Environmental Safety</a:t>
              </a:r>
              <a:endParaRPr kumimoji="0" lang="ko-KR" altLang="en-US" sz="4000" b="1" i="0" u="none" strike="noStrike" kern="1200" cap="none" spc="0" normalizeH="0" baseline="0" noProof="0" dirty="0">
                <a:ln>
                  <a:noFill/>
                </a:ln>
                <a:solidFill>
                  <a:prstClr val="black"/>
                </a:solidFill>
                <a:effectLst/>
                <a:uLnTx/>
                <a:uFillTx/>
                <a:latin typeface="Arial"/>
                <a:cs typeface="Arial" pitchFamily="34" charset="0"/>
              </a:endParaRPr>
            </a:p>
          </p:txBody>
        </p:sp>
        <p:sp>
          <p:nvSpPr>
            <p:cNvPr id="34" name="TextBox 33">
              <a:extLst>
                <a:ext uri="{FF2B5EF4-FFF2-40B4-BE49-F238E27FC236}">
                  <a16:creationId xmlns:a16="http://schemas.microsoft.com/office/drawing/2014/main" id="{465502A7-4347-4430-8DA7-2629A1C932A2}"/>
                </a:ext>
              </a:extLst>
            </p:cNvPr>
            <p:cNvSpPr txBox="1"/>
            <p:nvPr/>
          </p:nvSpPr>
          <p:spPr>
            <a:xfrm>
              <a:off x="1943086" y="1826471"/>
              <a:ext cx="1078173" cy="1015663"/>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6000" b="1" i="0" u="none" strike="noStrike" kern="1200" cap="none" spc="0" normalizeH="0" baseline="0" noProof="0" dirty="0">
                  <a:ln>
                    <a:noFill/>
                  </a:ln>
                  <a:solidFill>
                    <a:prstClr val="black"/>
                  </a:solidFill>
                  <a:effectLst/>
                  <a:uLnTx/>
                  <a:uFillTx/>
                  <a:latin typeface="Arial"/>
                  <a:cs typeface="Arial" pitchFamily="34" charset="0"/>
                </a:rPr>
                <a:t>03</a:t>
              </a:r>
              <a:endParaRPr kumimoji="0" lang="ko-KR" altLang="en-US" sz="6000" b="1" i="0" u="none" strike="noStrike" kern="1200" cap="none" spc="0" normalizeH="0" baseline="0" noProof="0" dirty="0">
                <a:ln>
                  <a:noFill/>
                </a:ln>
                <a:solidFill>
                  <a:prstClr val="black"/>
                </a:solidFill>
                <a:effectLst/>
                <a:uLnTx/>
                <a:uFillTx/>
                <a:latin typeface="Arial"/>
                <a:cs typeface="Arial" pitchFamily="34" charset="0"/>
              </a:endParaRPr>
            </a:p>
          </p:txBody>
        </p:sp>
      </p:grpSp>
      <p:sp>
        <p:nvSpPr>
          <p:cNvPr id="20" name="Left Arrow 1">
            <a:extLst>
              <a:ext uri="{FF2B5EF4-FFF2-40B4-BE49-F238E27FC236}">
                <a16:creationId xmlns:a16="http://schemas.microsoft.com/office/drawing/2014/main" id="{1947BE1D-5A1D-43CF-B583-1D9110F2864D}"/>
              </a:ext>
            </a:extLst>
          </p:cNvPr>
          <p:cNvSpPr>
            <a:spLocks noChangeAspect="1"/>
          </p:cNvSpPr>
          <p:nvPr/>
        </p:nvSpPr>
        <p:spPr>
          <a:xfrm>
            <a:off x="170725" y="88493"/>
            <a:ext cx="2515326" cy="2448194"/>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23" name="Rectangle 7">
            <a:extLst>
              <a:ext uri="{FF2B5EF4-FFF2-40B4-BE49-F238E27FC236}">
                <a16:creationId xmlns:a16="http://schemas.microsoft.com/office/drawing/2014/main" id="{A2454068-D6A0-42C7-BCE1-D03833DCF2E4}"/>
              </a:ext>
            </a:extLst>
          </p:cNvPr>
          <p:cNvSpPr/>
          <p:nvPr/>
        </p:nvSpPr>
        <p:spPr>
          <a:xfrm>
            <a:off x="1393568" y="5285508"/>
            <a:ext cx="1304996" cy="1252455"/>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9538" y="5139791"/>
            <a:ext cx="1542376" cy="1542376"/>
          </a:xfrm>
          <a:prstGeom prst="rect">
            <a:avLst/>
          </a:prstGeom>
        </p:spPr>
      </p:pic>
      <p:pic>
        <p:nvPicPr>
          <p:cNvPr id="1030" name="Picture 6" descr="Image result for digitalization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1" y="5139791"/>
            <a:ext cx="1447216" cy="154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89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extBox 94"/>
          <p:cNvSpPr txBox="1"/>
          <p:nvPr/>
        </p:nvSpPr>
        <p:spPr>
          <a:xfrm>
            <a:off x="3980220" y="269122"/>
            <a:ext cx="4875485" cy="1015663"/>
          </a:xfrm>
          <a:prstGeom prst="rect">
            <a:avLst/>
          </a:prstGeom>
          <a:noFill/>
        </p:spPr>
        <p:txBody>
          <a:bodyPr wrap="square" lIns="108000" rIns="108000"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altLang="ko-KR" sz="6000" b="1" i="0" u="none" strike="noStrike" kern="1200" cap="none" spc="0" normalizeH="0" baseline="0" noProof="0" dirty="0">
                <a:ln>
                  <a:noFill/>
                </a:ln>
                <a:solidFill>
                  <a:prstClr val="black"/>
                </a:solidFill>
                <a:effectLst/>
                <a:uLnTx/>
                <a:uFillTx/>
                <a:latin typeface="Arial"/>
                <a:cs typeface="Arial" pitchFamily="34" charset="0"/>
              </a:rPr>
              <a:t>01 Economy</a:t>
            </a:r>
            <a:endParaRPr kumimoji="0" lang="ko-KR" altLang="en-US" sz="6000" b="1" i="0" u="none" strike="noStrike" kern="1200" cap="none" spc="0" normalizeH="0" baseline="0" noProof="0" dirty="0">
              <a:ln>
                <a:noFill/>
              </a:ln>
              <a:solidFill>
                <a:prstClr val="black"/>
              </a:solidFill>
              <a:effectLst/>
              <a:uLnTx/>
              <a:uFillTx/>
              <a:latin typeface="Arial"/>
              <a:cs typeface="Arial" pitchFamily="34" charset="0"/>
            </a:endParaRPr>
          </a:p>
        </p:txBody>
      </p:sp>
      <p:pic>
        <p:nvPicPr>
          <p:cNvPr id="97" name="Picture 2" descr="E:\002-KIMS BUSINESS\007-04-1-FIVERR\01-PPT-TEMPLATE\COVER-PSD\05-cut-01.png">
            <a:extLst>
              <a:ext uri="{FF2B5EF4-FFF2-40B4-BE49-F238E27FC236}">
                <a16:creationId xmlns:a16="http://schemas.microsoft.com/office/drawing/2014/main" id="{1C5C72D7-CA51-4E96-AA5B-BF1EBC562B6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7368023" y="2110974"/>
            <a:ext cx="1304914" cy="251895"/>
          </a:xfrm>
          <a:prstGeom prst="rect">
            <a:avLst/>
          </a:prstGeom>
          <a:noFill/>
          <a:extLst>
            <a:ext uri="{909E8E84-426E-40DD-AFC4-6F175D3DCCD1}">
              <a14:hiddenFill xmlns:a14="http://schemas.microsoft.com/office/drawing/2010/main">
                <a:solidFill>
                  <a:srgbClr val="FFFFFF"/>
                </a:solidFill>
              </a14:hiddenFill>
            </a:ext>
          </a:extLst>
        </p:spPr>
      </p:pic>
      <p:sp>
        <p:nvSpPr>
          <p:cNvPr id="98" name="Pentagon 2">
            <a:extLst>
              <a:ext uri="{FF2B5EF4-FFF2-40B4-BE49-F238E27FC236}">
                <a16:creationId xmlns:a16="http://schemas.microsoft.com/office/drawing/2014/main" id="{DB47CC91-0EBA-4503-9493-96236D114A31}"/>
              </a:ext>
            </a:extLst>
          </p:cNvPr>
          <p:cNvSpPr/>
          <p:nvPr/>
        </p:nvSpPr>
        <p:spPr>
          <a:xfrm rot="5400000">
            <a:off x="6042989" y="3229063"/>
            <a:ext cx="1008000" cy="4838438"/>
          </a:xfrm>
          <a:prstGeom prst="round2SameRect">
            <a:avLst>
              <a:gd name="adj1" fmla="val 50000"/>
              <a:gd name="adj2" fmla="val 0"/>
            </a:avLst>
          </a:prstGeom>
          <a:solidFill>
            <a:schemeClr val="accent2"/>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9" name="Rounded Rectangle 23">
            <a:extLst>
              <a:ext uri="{FF2B5EF4-FFF2-40B4-BE49-F238E27FC236}">
                <a16:creationId xmlns:a16="http://schemas.microsoft.com/office/drawing/2014/main" id="{C7F7A375-B865-4C70-8B7E-5C09CB31D815}"/>
              </a:ext>
            </a:extLst>
          </p:cNvPr>
          <p:cNvSpPr/>
          <p:nvPr/>
        </p:nvSpPr>
        <p:spPr>
          <a:xfrm rot="18900000">
            <a:off x="8029914" y="5220594"/>
            <a:ext cx="837070" cy="837070"/>
          </a:xfrm>
          <a:prstGeom prst="ellipse">
            <a:avLst/>
          </a:prstGeom>
          <a:solidFill>
            <a:schemeClr val="accent2">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00" name="Rounded Rectangle 24">
            <a:extLst>
              <a:ext uri="{FF2B5EF4-FFF2-40B4-BE49-F238E27FC236}">
                <a16:creationId xmlns:a16="http://schemas.microsoft.com/office/drawing/2014/main" id="{72108CC0-B298-4C5D-BD8E-7CE8A3C9D035}"/>
              </a:ext>
            </a:extLst>
          </p:cNvPr>
          <p:cNvSpPr/>
          <p:nvPr/>
        </p:nvSpPr>
        <p:spPr>
          <a:xfrm rot="18900000">
            <a:off x="8107866" y="5298546"/>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1" name="TextBox 100">
            <a:extLst>
              <a:ext uri="{FF2B5EF4-FFF2-40B4-BE49-F238E27FC236}">
                <a16:creationId xmlns:a16="http://schemas.microsoft.com/office/drawing/2014/main" id="{09842C00-9650-4AAF-BAB3-D20BD07532B5}"/>
              </a:ext>
            </a:extLst>
          </p:cNvPr>
          <p:cNvSpPr txBox="1"/>
          <p:nvPr/>
        </p:nvSpPr>
        <p:spPr>
          <a:xfrm>
            <a:off x="8199273" y="5454463"/>
            <a:ext cx="498353" cy="369332"/>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03</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102" name="Pentagon 3">
            <a:extLst>
              <a:ext uri="{FF2B5EF4-FFF2-40B4-BE49-F238E27FC236}">
                <a16:creationId xmlns:a16="http://schemas.microsoft.com/office/drawing/2014/main" id="{CA4D9453-6CAF-4CD6-8C08-E183DD94E2BE}"/>
              </a:ext>
            </a:extLst>
          </p:cNvPr>
          <p:cNvSpPr/>
          <p:nvPr/>
        </p:nvSpPr>
        <p:spPr>
          <a:xfrm rot="5400000">
            <a:off x="6042990" y="88957"/>
            <a:ext cx="1008000" cy="4838438"/>
          </a:xfrm>
          <a:prstGeom prst="round2SameRect">
            <a:avLst>
              <a:gd name="adj1" fmla="val 50000"/>
              <a:gd name="adj2" fmla="val 0"/>
            </a:avLst>
          </a:prstGeom>
          <a:solidFill>
            <a:schemeClr val="accent4"/>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03" name="Rounded Rectangle 5">
            <a:extLst>
              <a:ext uri="{FF2B5EF4-FFF2-40B4-BE49-F238E27FC236}">
                <a16:creationId xmlns:a16="http://schemas.microsoft.com/office/drawing/2014/main" id="{A98172EA-95D4-415C-954F-49DDF7E43202}"/>
              </a:ext>
            </a:extLst>
          </p:cNvPr>
          <p:cNvSpPr/>
          <p:nvPr/>
        </p:nvSpPr>
        <p:spPr>
          <a:xfrm rot="18900000">
            <a:off x="8029069" y="2079646"/>
            <a:ext cx="838760" cy="838760"/>
          </a:xfrm>
          <a:prstGeom prst="ellipse">
            <a:avLst/>
          </a:prstGeom>
          <a:solidFill>
            <a:schemeClr val="accent4">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04" name="Rounded Rectangle 6">
            <a:extLst>
              <a:ext uri="{FF2B5EF4-FFF2-40B4-BE49-F238E27FC236}">
                <a16:creationId xmlns:a16="http://schemas.microsoft.com/office/drawing/2014/main" id="{7207F62F-9F57-4229-8523-5C1B83637635}"/>
              </a:ext>
            </a:extLst>
          </p:cNvPr>
          <p:cNvSpPr/>
          <p:nvPr/>
        </p:nvSpPr>
        <p:spPr>
          <a:xfrm rot="18900000">
            <a:off x="8107180" y="2171238"/>
            <a:ext cx="682540" cy="682540"/>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105" name="TextBox 104">
            <a:extLst>
              <a:ext uri="{FF2B5EF4-FFF2-40B4-BE49-F238E27FC236}">
                <a16:creationId xmlns:a16="http://schemas.microsoft.com/office/drawing/2014/main" id="{19FD890B-7341-4ED4-AC05-F0A9FBE419AD}"/>
              </a:ext>
            </a:extLst>
          </p:cNvPr>
          <p:cNvSpPr txBox="1"/>
          <p:nvPr/>
        </p:nvSpPr>
        <p:spPr>
          <a:xfrm>
            <a:off x="8198770" y="2314360"/>
            <a:ext cx="499358" cy="369332"/>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01</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pic>
        <p:nvPicPr>
          <p:cNvPr id="106" name="Picture 2" descr="E:\002-KIMS BUSINESS\007-04-1-FIVERR\01-PPT-TEMPLATE\COVER-PSD\05-cut-01.png">
            <a:extLst>
              <a:ext uri="{FF2B5EF4-FFF2-40B4-BE49-F238E27FC236}">
                <a16:creationId xmlns:a16="http://schemas.microsoft.com/office/drawing/2014/main" id="{D2CDFDE9-F391-4175-B8F3-C5AE24D59B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1640920" y="3826841"/>
            <a:ext cx="5040000" cy="229254"/>
          </a:xfrm>
          <a:prstGeom prst="rect">
            <a:avLst/>
          </a:prstGeom>
          <a:noFill/>
          <a:extLst>
            <a:ext uri="{909E8E84-426E-40DD-AFC4-6F175D3DCCD1}">
              <a14:hiddenFill xmlns:a14="http://schemas.microsoft.com/office/drawing/2010/main">
                <a:solidFill>
                  <a:srgbClr val="FFFFFF"/>
                </a:solidFill>
              </a14:hiddenFill>
            </a:ext>
          </a:extLst>
        </p:spPr>
      </p:pic>
      <p:sp>
        <p:nvSpPr>
          <p:cNvPr id="111" name="Pentagon 12">
            <a:extLst>
              <a:ext uri="{FF2B5EF4-FFF2-40B4-BE49-F238E27FC236}">
                <a16:creationId xmlns:a16="http://schemas.microsoft.com/office/drawing/2014/main" id="{95CA3CB6-1BED-4A7A-83CD-76823DC69392}"/>
              </a:ext>
            </a:extLst>
          </p:cNvPr>
          <p:cNvSpPr/>
          <p:nvPr/>
        </p:nvSpPr>
        <p:spPr>
          <a:xfrm rot="16200000">
            <a:off x="5141010" y="1726524"/>
            <a:ext cx="1008000" cy="4838438"/>
          </a:xfrm>
          <a:prstGeom prst="round2SameRect">
            <a:avLst>
              <a:gd name="adj1" fmla="val 50000"/>
              <a:gd name="adj2" fmla="val 0"/>
            </a:avLst>
          </a:prstGeom>
          <a:solidFill>
            <a:schemeClr val="accent3"/>
          </a:solidFill>
          <a:ln>
            <a:noFill/>
          </a:ln>
          <a:effectLst>
            <a:outerShdw blurRad="50800" dist="50800" dir="5400000" algn="ctr" rotWithShape="0">
              <a:srgbClr val="000000">
                <a:alpha val="2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2" name="Rounded Rectangle 15">
            <a:extLst>
              <a:ext uri="{FF2B5EF4-FFF2-40B4-BE49-F238E27FC236}">
                <a16:creationId xmlns:a16="http://schemas.microsoft.com/office/drawing/2014/main" id="{3317DFC8-4FFE-4A26-9310-DD036E6995C9}"/>
              </a:ext>
            </a:extLst>
          </p:cNvPr>
          <p:cNvSpPr/>
          <p:nvPr/>
        </p:nvSpPr>
        <p:spPr>
          <a:xfrm rot="18900000">
            <a:off x="3317677" y="3719685"/>
            <a:ext cx="837070" cy="837070"/>
          </a:xfrm>
          <a:prstGeom prst="ellipse">
            <a:avLst/>
          </a:prstGeom>
          <a:solidFill>
            <a:schemeClr val="accent3">
              <a:lumMod val="75000"/>
            </a:schemeClr>
          </a:solidFill>
          <a:ln>
            <a:noFill/>
          </a:ln>
          <a:effectLst>
            <a:outerShdw blurRad="50800" dist="38100" dir="5400000" algn="ctr" rotWithShape="0">
              <a:srgbClr val="000000">
                <a:alpha val="43000"/>
              </a:srgbClr>
            </a:outerShdw>
          </a:effectLst>
        </p:spPr>
        <p:txBody>
          <a:bodyPr vert="horz" wrap="square" lIns="91440" tIns="45720" rIns="91440" bIns="45720" numCol="1" anchor="t" anchorCtr="0" compatLnSpc="1">
            <a:prstTxWarp prst="textNoShape">
              <a:avLst/>
            </a:prstTxWarp>
          </a:bodyPr>
          <a:lstStyle/>
          <a:p>
            <a:pPr marL="0" marR="0" lvl="0" indent="0" algn="l"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13" name="Rounded Rectangle 16">
            <a:extLst>
              <a:ext uri="{FF2B5EF4-FFF2-40B4-BE49-F238E27FC236}">
                <a16:creationId xmlns:a16="http://schemas.microsoft.com/office/drawing/2014/main" id="{3CE88172-0AF2-4E23-879D-5A2359023CD3}"/>
              </a:ext>
            </a:extLst>
          </p:cNvPr>
          <p:cNvSpPr/>
          <p:nvPr/>
        </p:nvSpPr>
        <p:spPr>
          <a:xfrm rot="18900000">
            <a:off x="3395629" y="3800147"/>
            <a:ext cx="681166" cy="681166"/>
          </a:xfrm>
          <a:prstGeom prst="ellipse">
            <a:avLst/>
          </a:prstGeom>
          <a:solidFill>
            <a:schemeClr val="bg1"/>
          </a:solidFill>
          <a:ln w="63500">
            <a:noFill/>
          </a:ln>
          <a:effectLst>
            <a:outerShdw blurRad="50800" dist="38100" dir="5400000" algn="ctr"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4" name="TextBox 113">
            <a:extLst>
              <a:ext uri="{FF2B5EF4-FFF2-40B4-BE49-F238E27FC236}">
                <a16:creationId xmlns:a16="http://schemas.microsoft.com/office/drawing/2014/main" id="{0DFA1691-FAD0-4A27-88C9-B84342CED132}"/>
              </a:ext>
            </a:extLst>
          </p:cNvPr>
          <p:cNvSpPr txBox="1"/>
          <p:nvPr/>
        </p:nvSpPr>
        <p:spPr>
          <a:xfrm>
            <a:off x="3487036" y="3953554"/>
            <a:ext cx="498353" cy="369332"/>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02</a:t>
            </a:r>
            <a:endParaRPr kumimoji="0" lang="ko-KR" altLang="en-US" sz="18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pic>
        <p:nvPicPr>
          <p:cNvPr id="115" name="Picture 2" descr="E:\002-KIMS BUSINESS\007-04-1-FIVERR\01-PPT-TEMPLATE\COVER-PSD\05-cut-01.png">
            <a:extLst>
              <a:ext uri="{FF2B5EF4-FFF2-40B4-BE49-F238E27FC236}">
                <a16:creationId xmlns:a16="http://schemas.microsoft.com/office/drawing/2014/main" id="{FB9D57BB-CE89-4E16-8463-A6050FE7DBE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7362176" y="5530354"/>
            <a:ext cx="1333697" cy="226236"/>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2" descr="E:\002-KIMS BUSINESS\007-04-1-FIVERR\01-PPT-TEMPLATE\COVER-PSD\05-cut-01.png">
            <a:extLst>
              <a:ext uri="{FF2B5EF4-FFF2-40B4-BE49-F238E27FC236}">
                <a16:creationId xmlns:a16="http://schemas.microsoft.com/office/drawing/2014/main" id="{AAE76612-D303-4A1F-9556-4F58FEBAECE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7455401" y="3326052"/>
            <a:ext cx="1150267" cy="205902"/>
          </a:xfrm>
          <a:prstGeom prst="rect">
            <a:avLst/>
          </a:prstGeom>
          <a:noFill/>
          <a:extLst>
            <a:ext uri="{909E8E84-426E-40DD-AFC4-6F175D3DCCD1}">
              <a14:hiddenFill xmlns:a14="http://schemas.microsoft.com/office/drawing/2010/main">
                <a:solidFill>
                  <a:srgbClr val="FFFFFF"/>
                </a:solidFill>
              </a14:hiddenFill>
            </a:ext>
          </a:extLst>
        </p:spPr>
      </p:pic>
      <p:sp>
        <p:nvSpPr>
          <p:cNvPr id="118" name="TextBox 117">
            <a:extLst>
              <a:ext uri="{FF2B5EF4-FFF2-40B4-BE49-F238E27FC236}">
                <a16:creationId xmlns:a16="http://schemas.microsoft.com/office/drawing/2014/main" id="{F47323F3-3C27-48C0-AD2F-D2482B3148A5}"/>
              </a:ext>
            </a:extLst>
          </p:cNvPr>
          <p:cNvSpPr txBox="1"/>
          <p:nvPr/>
        </p:nvSpPr>
        <p:spPr>
          <a:xfrm>
            <a:off x="4171122" y="2211308"/>
            <a:ext cx="3927837" cy="646331"/>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E-waste recycling creates new jobs for professional recyclers </a:t>
            </a:r>
            <a:endParaRPr kumimoji="0" lang="en-US" altLang="ko-KR" sz="1200" b="0" i="0" u="none" strike="noStrike" kern="1200" cap="none" spc="0" normalizeH="0" baseline="0" noProof="0" dirty="0">
              <a:ln>
                <a:noFill/>
              </a:ln>
              <a:solidFill>
                <a:prstClr val="white"/>
              </a:solidFill>
              <a:effectLst/>
              <a:uLnTx/>
              <a:uFillTx/>
              <a:latin typeface="Arial"/>
              <a:cs typeface="Arial" pitchFamily="34" charset="0"/>
            </a:endParaRPr>
          </a:p>
        </p:txBody>
      </p:sp>
      <p:sp>
        <p:nvSpPr>
          <p:cNvPr id="121" name="TextBox 120">
            <a:extLst>
              <a:ext uri="{FF2B5EF4-FFF2-40B4-BE49-F238E27FC236}">
                <a16:creationId xmlns:a16="http://schemas.microsoft.com/office/drawing/2014/main" id="{8F68CF1D-A132-48F5-8041-165FCEE6F143}"/>
              </a:ext>
            </a:extLst>
          </p:cNvPr>
          <p:cNvSpPr txBox="1"/>
          <p:nvPr/>
        </p:nvSpPr>
        <p:spPr>
          <a:xfrm>
            <a:off x="4077039" y="3670338"/>
            <a:ext cx="4032728" cy="923330"/>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Precious metals; gold, silver, and platinum can be extracted from old mobile phones and computers. </a:t>
            </a:r>
            <a:endParaRPr kumimoji="0" lang="en-US" altLang="ko-KR" sz="1200" b="0" i="0" u="none" strike="noStrike" kern="1200" cap="none" spc="0" normalizeH="0" baseline="0" noProof="0" dirty="0">
              <a:ln>
                <a:noFill/>
              </a:ln>
              <a:solidFill>
                <a:prstClr val="white"/>
              </a:solidFill>
              <a:effectLst/>
              <a:uLnTx/>
              <a:uFillTx/>
              <a:latin typeface="Arial"/>
              <a:cs typeface="Arial" pitchFamily="34" charset="0"/>
            </a:endParaRPr>
          </a:p>
        </p:txBody>
      </p:sp>
      <p:sp>
        <p:nvSpPr>
          <p:cNvPr id="124" name="TextBox 123">
            <a:extLst>
              <a:ext uri="{FF2B5EF4-FFF2-40B4-BE49-F238E27FC236}">
                <a16:creationId xmlns:a16="http://schemas.microsoft.com/office/drawing/2014/main" id="{D521B6D8-1F38-4D57-AC82-9EC1C664478F}"/>
              </a:ext>
            </a:extLst>
          </p:cNvPr>
          <p:cNvSpPr txBox="1"/>
          <p:nvPr/>
        </p:nvSpPr>
        <p:spPr>
          <a:xfrm>
            <a:off x="4217870" y="5351831"/>
            <a:ext cx="3743997" cy="646331"/>
          </a:xfrm>
          <a:prstGeom prst="rect">
            <a:avLst/>
          </a:prstGeom>
          <a:noFill/>
        </p:spPr>
        <p:txBody>
          <a:bodyPr wrap="square" rtlCol="0">
            <a:spAutoFit/>
          </a:bodyPr>
          <a:lstStyle>
            <a:defPPr>
              <a:defRPr lang="en-US"/>
            </a:defPPr>
            <a:lvl1pPr algn="ct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CBE gets 65 to 70 kg of gold per month in exchange for EGP 50m</a:t>
            </a:r>
            <a:r>
              <a:rPr kumimoji="0" lang="en-US" altLang="ko-KR" sz="1800" b="0" i="0" u="none" strike="noStrike" kern="1200" cap="none" spc="0" normalizeH="0" baseline="0" noProof="0" dirty="0">
                <a:ln>
                  <a:noFill/>
                </a:ln>
                <a:solidFill>
                  <a:prstClr val="black"/>
                </a:solidFill>
                <a:effectLst/>
                <a:uLnTx/>
                <a:uFillTx/>
                <a:latin typeface="Arial"/>
                <a:cs typeface="+mn-cs"/>
              </a:rPr>
              <a:t>   </a:t>
            </a:r>
          </a:p>
        </p:txBody>
      </p:sp>
      <p:sp>
        <p:nvSpPr>
          <p:cNvPr id="4" name="TextBox 3"/>
          <p:cNvSpPr txBox="1"/>
          <p:nvPr/>
        </p:nvSpPr>
        <p:spPr>
          <a:xfrm>
            <a:off x="8998607" y="1881597"/>
            <a:ext cx="3043500" cy="1323439"/>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70C0"/>
                </a:solidFill>
                <a:effectLst/>
                <a:uLnTx/>
                <a:uFillTx/>
                <a:latin typeface="Arial"/>
                <a:cs typeface="+mn-cs"/>
              </a:rPr>
              <a:t>Job Creation</a:t>
            </a:r>
          </a:p>
        </p:txBody>
      </p:sp>
      <p:sp>
        <p:nvSpPr>
          <p:cNvPr id="129" name="TextBox 128"/>
          <p:cNvSpPr txBox="1"/>
          <p:nvPr/>
        </p:nvSpPr>
        <p:spPr>
          <a:xfrm>
            <a:off x="136995" y="3536157"/>
            <a:ext cx="3313382" cy="1323439"/>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2D050"/>
                </a:solidFill>
                <a:effectLst/>
                <a:uLnTx/>
                <a:uFillTx/>
                <a:latin typeface="Arial"/>
                <a:cs typeface="+mn-cs"/>
              </a:rPr>
              <a:t>Urban Mining</a:t>
            </a:r>
          </a:p>
        </p:txBody>
      </p:sp>
      <p:sp>
        <p:nvSpPr>
          <p:cNvPr id="130" name="TextBox 129"/>
          <p:cNvSpPr txBox="1"/>
          <p:nvPr/>
        </p:nvSpPr>
        <p:spPr>
          <a:xfrm>
            <a:off x="8754756" y="5047231"/>
            <a:ext cx="3313382" cy="1323439"/>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CD6B0"/>
                </a:solidFill>
                <a:effectLst/>
                <a:uLnTx/>
                <a:uFillTx/>
                <a:latin typeface="Arial"/>
                <a:cs typeface="+mn-cs"/>
              </a:rPr>
              <a:t>El-</a:t>
            </a:r>
            <a:r>
              <a:rPr kumimoji="0" lang="en-US" sz="4000" b="1" i="0" u="none" strike="noStrike" kern="1200" cap="none" spc="0" normalizeH="0" baseline="0" noProof="0" dirty="0" err="1">
                <a:ln>
                  <a:noFill/>
                </a:ln>
                <a:solidFill>
                  <a:srgbClr val="4CD6B0"/>
                </a:solidFill>
                <a:effectLst/>
                <a:uLnTx/>
                <a:uFillTx/>
                <a:latin typeface="Arial"/>
                <a:cs typeface="+mn-cs"/>
              </a:rPr>
              <a:t>Sokkary</a:t>
            </a:r>
            <a:r>
              <a:rPr kumimoji="0" lang="en-US" sz="4000" b="1" i="0" u="none" strike="noStrike" kern="1200" cap="none" spc="0" normalizeH="0" baseline="0" noProof="0" dirty="0">
                <a:ln>
                  <a:noFill/>
                </a:ln>
                <a:solidFill>
                  <a:srgbClr val="4CD6B0"/>
                </a:solidFill>
                <a:effectLst/>
                <a:uLnTx/>
                <a:uFillTx/>
                <a:latin typeface="Arial"/>
                <a:cs typeface="+mn-cs"/>
              </a:rPr>
              <a:t> Gold Mine</a:t>
            </a:r>
          </a:p>
        </p:txBody>
      </p:sp>
      <p:sp>
        <p:nvSpPr>
          <p:cNvPr id="131" name="Round Same Side Corner Rectangle 8">
            <a:extLst>
              <a:ext uri="{FF2B5EF4-FFF2-40B4-BE49-F238E27FC236}">
                <a16:creationId xmlns:a16="http://schemas.microsoft.com/office/drawing/2014/main" id="{DB67113F-D303-42DA-95BD-610BBED8BE92}"/>
              </a:ext>
            </a:extLst>
          </p:cNvPr>
          <p:cNvSpPr/>
          <p:nvPr/>
        </p:nvSpPr>
        <p:spPr>
          <a:xfrm>
            <a:off x="413656" y="1819931"/>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70C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132" name="Round Same Side Corner Rectangle 8">
            <a:extLst>
              <a:ext uri="{FF2B5EF4-FFF2-40B4-BE49-F238E27FC236}">
                <a16:creationId xmlns:a16="http://schemas.microsoft.com/office/drawing/2014/main" id="{DB67113F-D303-42DA-95BD-610BBED8BE92}"/>
              </a:ext>
            </a:extLst>
          </p:cNvPr>
          <p:cNvSpPr/>
          <p:nvPr/>
        </p:nvSpPr>
        <p:spPr>
          <a:xfrm>
            <a:off x="415505" y="2700590"/>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rgbClr val="0070C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0" cap="none" spc="0" normalizeH="0" baseline="0" noProof="0">
              <a:ln>
                <a:noFill/>
              </a:ln>
              <a:solidFill>
                <a:prstClr val="white"/>
              </a:solidFill>
              <a:effectLst/>
              <a:uLnTx/>
              <a:uFillTx/>
              <a:latin typeface="Arial"/>
              <a:cs typeface="+mn-cs"/>
            </a:endParaRPr>
          </a:p>
        </p:txBody>
      </p:sp>
      <p:sp>
        <p:nvSpPr>
          <p:cNvPr id="5" name="TextBox 4"/>
          <p:cNvSpPr txBox="1"/>
          <p:nvPr/>
        </p:nvSpPr>
        <p:spPr>
          <a:xfrm>
            <a:off x="803233" y="1846084"/>
            <a:ext cx="557758" cy="523220"/>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a:cs typeface="+mn-cs"/>
              </a:rPr>
              <a:t>=</a:t>
            </a:r>
            <a:endParaRPr kumimoji="0" lang="en-US" sz="2400" b="0" i="0" u="none" strike="noStrike" kern="1200" cap="none" spc="0" normalizeH="0" baseline="0" noProof="0" dirty="0">
              <a:ln>
                <a:noFill/>
              </a:ln>
              <a:solidFill>
                <a:srgbClr val="0070C0"/>
              </a:solidFill>
              <a:effectLst/>
              <a:uLnTx/>
              <a:uFillTx/>
              <a:latin typeface="Arial"/>
              <a:cs typeface="+mn-cs"/>
            </a:endParaRPr>
          </a:p>
        </p:txBody>
      </p:sp>
      <p:sp>
        <p:nvSpPr>
          <p:cNvPr id="133" name="TextBox 132"/>
          <p:cNvSpPr txBox="1"/>
          <p:nvPr/>
        </p:nvSpPr>
        <p:spPr>
          <a:xfrm>
            <a:off x="771166" y="2771239"/>
            <a:ext cx="356855" cy="523220"/>
          </a:xfrm>
          <a:prstGeom prst="rect">
            <a:avLst/>
          </a:prstGeom>
          <a:noFill/>
        </p:spPr>
        <p:txBody>
          <a:bodyPr wrap="square" rtlCol="0">
            <a:spAutoFit/>
          </a:bodyPr>
          <a:lstStyle/>
          <a:p>
            <a:pPr marL="0" marR="0" lvl="0" indent="0" algn="l" defTabSz="91428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Arial"/>
                <a:cs typeface="+mn-cs"/>
              </a:rPr>
              <a:t>=</a:t>
            </a:r>
            <a:r>
              <a:rPr kumimoji="0" lang="en-US" sz="2400" b="0" i="0" u="none" strike="noStrike" kern="1200" cap="none" spc="0" normalizeH="0" baseline="0" noProof="0" dirty="0">
                <a:ln>
                  <a:noFill/>
                </a:ln>
                <a:solidFill>
                  <a:srgbClr val="0070C0"/>
                </a:solidFill>
                <a:effectLst/>
                <a:uLnTx/>
                <a:uFillTx/>
                <a:latin typeface="Arial"/>
                <a:cs typeface="+mn-cs"/>
              </a:rPr>
              <a:t> </a:t>
            </a:r>
          </a:p>
        </p:txBody>
      </p:sp>
      <p:sp>
        <p:nvSpPr>
          <p:cNvPr id="134" name="Trapezoid 13">
            <a:extLst>
              <a:ext uri="{FF2B5EF4-FFF2-40B4-BE49-F238E27FC236}">
                <a16:creationId xmlns:a16="http://schemas.microsoft.com/office/drawing/2014/main" id="{EAB635DE-58EF-4585-A0F5-0790A1957A5B}"/>
              </a:ext>
            </a:extLst>
          </p:cNvPr>
          <p:cNvSpPr/>
          <p:nvPr/>
        </p:nvSpPr>
        <p:spPr>
          <a:xfrm>
            <a:off x="1441520" y="1872578"/>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35" name="Trapezoid 13">
            <a:extLst>
              <a:ext uri="{FF2B5EF4-FFF2-40B4-BE49-F238E27FC236}">
                <a16:creationId xmlns:a16="http://schemas.microsoft.com/office/drawing/2014/main" id="{EAB635DE-58EF-4585-A0F5-0790A1957A5B}"/>
              </a:ext>
            </a:extLst>
          </p:cNvPr>
          <p:cNvSpPr/>
          <p:nvPr/>
        </p:nvSpPr>
        <p:spPr>
          <a:xfrm>
            <a:off x="2806452" y="1872580"/>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36" name="Trapezoid 13">
            <a:extLst>
              <a:ext uri="{FF2B5EF4-FFF2-40B4-BE49-F238E27FC236}">
                <a16:creationId xmlns:a16="http://schemas.microsoft.com/office/drawing/2014/main" id="{EAB635DE-58EF-4585-A0F5-0790A1957A5B}"/>
              </a:ext>
            </a:extLst>
          </p:cNvPr>
          <p:cNvSpPr/>
          <p:nvPr/>
        </p:nvSpPr>
        <p:spPr>
          <a:xfrm>
            <a:off x="2135883" y="1872579"/>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sp>
        <p:nvSpPr>
          <p:cNvPr id="137" name="Trapezoid 13">
            <a:extLst>
              <a:ext uri="{FF2B5EF4-FFF2-40B4-BE49-F238E27FC236}">
                <a16:creationId xmlns:a16="http://schemas.microsoft.com/office/drawing/2014/main" id="{EAB635DE-58EF-4585-A0F5-0790A1957A5B}"/>
              </a:ext>
            </a:extLst>
          </p:cNvPr>
          <p:cNvSpPr/>
          <p:nvPr/>
        </p:nvSpPr>
        <p:spPr>
          <a:xfrm>
            <a:off x="3450377" y="1872581"/>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mn-cs"/>
            </a:endParaRPr>
          </a:p>
        </p:txBody>
      </p:sp>
      <p:pic>
        <p:nvPicPr>
          <p:cNvPr id="6146" name="Picture 2"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11914" t="13933" r="14438" b="12419"/>
          <a:stretch/>
        </p:blipFill>
        <p:spPr bwMode="auto">
          <a:xfrm>
            <a:off x="1352267" y="2743958"/>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11914" t="13933" r="14438" b="12419"/>
          <a:stretch/>
        </p:blipFill>
        <p:spPr bwMode="auto">
          <a:xfrm>
            <a:off x="2045614" y="2731130"/>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11914" t="13933" r="14438" b="12419"/>
          <a:stretch/>
        </p:blipFill>
        <p:spPr bwMode="auto">
          <a:xfrm>
            <a:off x="2706845" y="2704053"/>
            <a:ext cx="604157" cy="60415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Related image"/>
          <p:cNvPicPr>
            <a:picLocks noChangeAspect="1" noChangeArrowheads="1"/>
          </p:cNvPicPr>
          <p:nvPr/>
        </p:nvPicPr>
        <p:blipFill rotWithShape="1">
          <a:blip r:embed="rId6">
            <a:extLst>
              <a:ext uri="{28A0092B-C50C-407E-A947-70E740481C1C}">
                <a14:useLocalDpi xmlns:a14="http://schemas.microsoft.com/office/drawing/2010/main" val="0"/>
              </a:ext>
            </a:extLst>
          </a:blip>
          <a:srcRect l="11914" t="13933" r="14438" b="12419"/>
          <a:stretch/>
        </p:blipFill>
        <p:spPr bwMode="auto">
          <a:xfrm>
            <a:off x="3381065" y="2692155"/>
            <a:ext cx="604157" cy="604157"/>
          </a:xfrm>
          <a:prstGeom prst="rect">
            <a:avLst/>
          </a:prstGeom>
          <a:noFill/>
          <a:extLst>
            <a:ext uri="{909E8E84-426E-40DD-AFC4-6F175D3DCCD1}">
              <a14:hiddenFill xmlns:a14="http://schemas.microsoft.com/office/drawing/2010/main">
                <a:solidFill>
                  <a:srgbClr val="FFFFFF"/>
                </a:solidFill>
              </a14:hiddenFill>
            </a:ext>
          </a:extLst>
        </p:spPr>
      </p:pic>
      <p:sp>
        <p:nvSpPr>
          <p:cNvPr id="144" name="TextBox 143"/>
          <p:cNvSpPr txBox="1"/>
          <p:nvPr/>
        </p:nvSpPr>
        <p:spPr>
          <a:xfrm>
            <a:off x="1148815" y="1298771"/>
            <a:ext cx="3043500" cy="461665"/>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a:cs typeface="+mn-cs"/>
              </a:rPr>
              <a:t>Refurbishment</a:t>
            </a:r>
          </a:p>
        </p:txBody>
      </p:sp>
      <p:sp>
        <p:nvSpPr>
          <p:cNvPr id="146" name="TextBox 145"/>
          <p:cNvSpPr txBox="1"/>
          <p:nvPr/>
        </p:nvSpPr>
        <p:spPr>
          <a:xfrm>
            <a:off x="1218136" y="2285522"/>
            <a:ext cx="3043500" cy="461665"/>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a:cs typeface="+mn-cs"/>
              </a:rPr>
              <a:t>Dismantling</a:t>
            </a:r>
          </a:p>
        </p:txBody>
      </p:sp>
      <p:sp>
        <p:nvSpPr>
          <p:cNvPr id="148" name="Rounded Rectangle 7">
            <a:extLst>
              <a:ext uri="{FF2B5EF4-FFF2-40B4-BE49-F238E27FC236}">
                <a16:creationId xmlns:a16="http://schemas.microsoft.com/office/drawing/2014/main" id="{890A206E-8EB0-46CB-87E5-BB62DA827BE4}"/>
              </a:ext>
            </a:extLst>
          </p:cNvPr>
          <p:cNvSpPr/>
          <p:nvPr/>
        </p:nvSpPr>
        <p:spPr>
          <a:xfrm>
            <a:off x="9610548" y="3606978"/>
            <a:ext cx="524199" cy="1050050"/>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2700" b="0" i="0" u="none" strike="noStrike" kern="1200" cap="none" spc="0" normalizeH="0" baseline="0" noProof="0" dirty="0">
                <a:ln>
                  <a:noFill/>
                </a:ln>
                <a:solidFill>
                  <a:prstClr val="white"/>
                </a:solidFill>
                <a:effectLst/>
                <a:uLnTx/>
                <a:uFillTx/>
                <a:latin typeface="Arial"/>
                <a:cs typeface="+mn-cs"/>
              </a:rPr>
              <a:t>z</a:t>
            </a: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49" name="TextBox 148"/>
          <p:cNvSpPr txBox="1"/>
          <p:nvPr/>
        </p:nvSpPr>
        <p:spPr>
          <a:xfrm>
            <a:off x="8108235" y="3602121"/>
            <a:ext cx="1439884" cy="1077218"/>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8DC56"/>
                </a:solidFill>
                <a:effectLst/>
                <a:uLnTx/>
                <a:uFillTx/>
                <a:latin typeface="Arial"/>
                <a:cs typeface="+mn-cs"/>
              </a:rPr>
              <a:t>435</a:t>
            </a:r>
            <a:r>
              <a:rPr kumimoji="0" lang="en-US" sz="3600" b="1" i="0" u="none" strike="noStrike" kern="1200" cap="none" spc="0" normalizeH="0" baseline="0" noProof="0" dirty="0">
                <a:ln>
                  <a:noFill/>
                </a:ln>
                <a:solidFill>
                  <a:srgbClr val="98DC56"/>
                </a:solidFill>
                <a:effectLst/>
                <a:uLnTx/>
                <a:uFillTx/>
                <a:latin typeface="Arial"/>
                <a:cs typeface="+mn-cs"/>
              </a:rPr>
              <a:t> </a:t>
            </a:r>
            <a:r>
              <a:rPr kumimoji="0" lang="en-US" sz="2400" b="1" i="0" u="none" strike="noStrike" kern="1200" cap="none" spc="0" normalizeH="0" baseline="0" noProof="0" dirty="0">
                <a:ln>
                  <a:noFill/>
                </a:ln>
                <a:solidFill>
                  <a:srgbClr val="98DC56"/>
                </a:solidFill>
                <a:effectLst/>
                <a:uLnTx/>
                <a:uFillTx/>
                <a:latin typeface="Arial"/>
                <a:cs typeface="+mn-cs"/>
              </a:rPr>
              <a:t>Kilotons </a:t>
            </a:r>
          </a:p>
        </p:txBody>
      </p:sp>
      <p:sp>
        <p:nvSpPr>
          <p:cNvPr id="150" name="TextBox 149"/>
          <p:cNvSpPr txBox="1"/>
          <p:nvPr/>
        </p:nvSpPr>
        <p:spPr>
          <a:xfrm>
            <a:off x="10186967" y="3682751"/>
            <a:ext cx="562563" cy="707886"/>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98DC56"/>
                </a:solidFill>
                <a:effectLst/>
                <a:uLnTx/>
                <a:uFillTx/>
                <a:latin typeface="Arial"/>
                <a:cs typeface="+mn-cs"/>
              </a:rPr>
              <a:t>=</a:t>
            </a:r>
          </a:p>
        </p:txBody>
      </p:sp>
      <p:sp>
        <p:nvSpPr>
          <p:cNvPr id="151" name="TextBox 150"/>
          <p:cNvSpPr txBox="1"/>
          <p:nvPr/>
        </p:nvSpPr>
        <p:spPr>
          <a:xfrm>
            <a:off x="10623615" y="3396482"/>
            <a:ext cx="1568385" cy="1508105"/>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98DC56"/>
                </a:solidFill>
                <a:effectLst/>
                <a:uLnTx/>
                <a:uFillTx/>
                <a:latin typeface="Arial"/>
                <a:cs typeface="+mn-cs"/>
              </a:rPr>
              <a:t>9.4 </a:t>
            </a:r>
            <a:r>
              <a:rPr kumimoji="0" lang="en-US" sz="2400" b="1" i="0" u="none" strike="noStrike" kern="1200" cap="none" spc="0" normalizeH="0" baseline="0" noProof="0" dirty="0">
                <a:ln>
                  <a:noFill/>
                </a:ln>
                <a:solidFill>
                  <a:srgbClr val="98DC56"/>
                </a:solidFill>
                <a:effectLst/>
                <a:uLnTx/>
                <a:uFillTx/>
                <a:latin typeface="Arial"/>
                <a:cs typeface="+mn-cs"/>
              </a:rPr>
              <a:t>Billion Euros</a:t>
            </a:r>
          </a:p>
        </p:txBody>
      </p:sp>
      <p:pic>
        <p:nvPicPr>
          <p:cNvPr id="7" name="Picture 6"/>
          <p:cNvPicPr>
            <a:picLocks noChangeAspect="1"/>
          </p:cNvPicPr>
          <p:nvPr/>
        </p:nvPicPr>
        <p:blipFill>
          <a:blip r:embed="rId7"/>
          <a:stretch>
            <a:fillRect/>
          </a:stretch>
        </p:blipFill>
        <p:spPr>
          <a:xfrm>
            <a:off x="1335490" y="4973469"/>
            <a:ext cx="1470962" cy="1470962"/>
          </a:xfrm>
          <a:prstGeom prst="rect">
            <a:avLst/>
          </a:prstGeom>
        </p:spPr>
      </p:pic>
    </p:spTree>
    <p:extLst>
      <p:ext uri="{BB962C8B-B14F-4D97-AF65-F5344CB8AC3E}">
        <p14:creationId xmlns:p14="http://schemas.microsoft.com/office/powerpoint/2010/main" val="3016150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80473" y="481517"/>
            <a:ext cx="11573197" cy="616576"/>
          </a:xfrm>
        </p:spPr>
        <p:txBody>
          <a:bodyPr>
            <a:normAutofit fontScale="85000" lnSpcReduction="20000"/>
          </a:bodyPr>
          <a:lstStyle/>
          <a:p>
            <a:r>
              <a:rPr lang="en-US" b="1" dirty="0">
                <a:solidFill>
                  <a:prstClr val="black"/>
                </a:solidFill>
                <a:latin typeface="Arial"/>
              </a:rPr>
              <a:t>Global Statistics</a:t>
            </a:r>
          </a:p>
        </p:txBody>
      </p:sp>
      <p:grpSp>
        <p:nvGrpSpPr>
          <p:cNvPr id="9" name="그룹 7">
            <a:extLst>
              <a:ext uri="{FF2B5EF4-FFF2-40B4-BE49-F238E27FC236}">
                <a16:creationId xmlns:a16="http://schemas.microsoft.com/office/drawing/2014/main" id="{42F89DBD-193D-4DF5-A929-8EA37FFBE2D1}"/>
              </a:ext>
            </a:extLst>
          </p:cNvPr>
          <p:cNvGrpSpPr/>
          <p:nvPr/>
        </p:nvGrpSpPr>
        <p:grpSpPr>
          <a:xfrm>
            <a:off x="6253826" y="1843787"/>
            <a:ext cx="2555799" cy="4132656"/>
            <a:chOff x="6425713" y="1829475"/>
            <a:chExt cx="2088731" cy="3598041"/>
          </a:xfrm>
        </p:grpSpPr>
        <p:sp>
          <p:nvSpPr>
            <p:cNvPr id="10" name="Isosceles Triangle 9">
              <a:extLst>
                <a:ext uri="{FF2B5EF4-FFF2-40B4-BE49-F238E27FC236}">
                  <a16:creationId xmlns:a16="http://schemas.microsoft.com/office/drawing/2014/main" id="{A3413A88-CF5F-425E-825E-FE8F3CD71F9A}"/>
                </a:ext>
              </a:extLst>
            </p:cNvPr>
            <p:cNvSpPr/>
            <p:nvPr/>
          </p:nvSpPr>
          <p:spPr>
            <a:xfrm rot="5400000">
              <a:off x="7568477" y="4481548"/>
              <a:ext cx="1192594" cy="69934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1" name="Rectangle 10">
              <a:extLst>
                <a:ext uri="{FF2B5EF4-FFF2-40B4-BE49-F238E27FC236}">
                  <a16:creationId xmlns:a16="http://schemas.microsoft.com/office/drawing/2014/main" id="{89106013-3C51-49D7-84C8-11E9AECF8DEE}"/>
                </a:ext>
              </a:extLst>
            </p:cNvPr>
            <p:cNvSpPr/>
            <p:nvPr/>
          </p:nvSpPr>
          <p:spPr>
            <a:xfrm>
              <a:off x="6425713" y="1829475"/>
              <a:ext cx="2068190" cy="2961043"/>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Arial"/>
                <a:cs typeface="Arial" pitchFamily="34" charset="0"/>
              </a:endParaRPr>
            </a:p>
          </p:txBody>
        </p:sp>
      </p:grpSp>
      <p:sp>
        <p:nvSpPr>
          <p:cNvPr id="13" name="TextBox 12">
            <a:extLst>
              <a:ext uri="{FF2B5EF4-FFF2-40B4-BE49-F238E27FC236}">
                <a16:creationId xmlns:a16="http://schemas.microsoft.com/office/drawing/2014/main" id="{9984AEF1-DFB5-45B8-A602-905165D06C97}"/>
              </a:ext>
            </a:extLst>
          </p:cNvPr>
          <p:cNvSpPr txBox="1"/>
          <p:nvPr/>
        </p:nvSpPr>
        <p:spPr>
          <a:xfrm>
            <a:off x="6460292" y="2854956"/>
            <a:ext cx="2193647" cy="2308324"/>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rial"/>
                <a:cs typeface="+mn-cs"/>
              </a:rPr>
              <a:t>80-85% </a:t>
            </a:r>
            <a:r>
              <a:rPr kumimoji="0" lang="en-US" sz="1800" b="0" i="0" u="none" strike="noStrike" kern="1200" cap="none" spc="0" normalizeH="0" baseline="0" noProof="0" dirty="0">
                <a:ln>
                  <a:noFill/>
                </a:ln>
                <a:solidFill>
                  <a:prstClr val="black"/>
                </a:solidFill>
                <a:effectLst/>
                <a:uLnTx/>
                <a:uFillTx/>
                <a:latin typeface="Arial"/>
                <a:cs typeface="+mn-cs"/>
              </a:rPr>
              <a:t>of all electronic products are discarded in landfills or incinerators releasing</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toxins into the air and soil.</a:t>
            </a:r>
            <a:endParaRPr kumimoji="0" lang="en-US" altLang="ko-KR" sz="1200" b="0"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nvGrpSpPr>
          <p:cNvPr id="15" name="그룹 4">
            <a:extLst>
              <a:ext uri="{FF2B5EF4-FFF2-40B4-BE49-F238E27FC236}">
                <a16:creationId xmlns:a16="http://schemas.microsoft.com/office/drawing/2014/main" id="{D590009E-5078-4D5C-9934-A502F1C34B09}"/>
              </a:ext>
            </a:extLst>
          </p:cNvPr>
          <p:cNvGrpSpPr/>
          <p:nvPr/>
        </p:nvGrpSpPr>
        <p:grpSpPr>
          <a:xfrm>
            <a:off x="3421449" y="1843787"/>
            <a:ext cx="2457356" cy="4124244"/>
            <a:chOff x="3676778" y="2318221"/>
            <a:chExt cx="2070283" cy="3074791"/>
          </a:xfrm>
        </p:grpSpPr>
        <p:sp>
          <p:nvSpPr>
            <p:cNvPr id="16" name="Isosceles Triangle 15">
              <a:extLst>
                <a:ext uri="{FF2B5EF4-FFF2-40B4-BE49-F238E27FC236}">
                  <a16:creationId xmlns:a16="http://schemas.microsoft.com/office/drawing/2014/main" id="{55EB54C3-D3B6-4D0F-BD21-12868CAE4AE4}"/>
                </a:ext>
              </a:extLst>
            </p:cNvPr>
            <p:cNvSpPr/>
            <p:nvPr/>
          </p:nvSpPr>
          <p:spPr>
            <a:xfrm rot="5400000">
              <a:off x="4882449" y="4528399"/>
              <a:ext cx="1029884" cy="69934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17" name="Rectangle 16">
              <a:extLst>
                <a:ext uri="{FF2B5EF4-FFF2-40B4-BE49-F238E27FC236}">
                  <a16:creationId xmlns:a16="http://schemas.microsoft.com/office/drawing/2014/main" id="{9F89A89A-CD0F-4A71-8067-9326D0E5F9BC}"/>
                </a:ext>
              </a:extLst>
            </p:cNvPr>
            <p:cNvSpPr/>
            <p:nvPr/>
          </p:nvSpPr>
          <p:spPr>
            <a:xfrm>
              <a:off x="3676778" y="2318221"/>
              <a:ext cx="2068190" cy="2535590"/>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Arial" pitchFamily="34" charset="0"/>
              </a:endParaRPr>
            </a:p>
          </p:txBody>
        </p:sp>
      </p:grpSp>
      <p:sp>
        <p:nvSpPr>
          <p:cNvPr id="19" name="TextBox 18">
            <a:extLst>
              <a:ext uri="{FF2B5EF4-FFF2-40B4-BE49-F238E27FC236}">
                <a16:creationId xmlns:a16="http://schemas.microsoft.com/office/drawing/2014/main" id="{D0803BFD-14F8-4924-BFA9-4BA6CBA91CD5}"/>
              </a:ext>
            </a:extLst>
          </p:cNvPr>
          <p:cNvSpPr txBox="1"/>
          <p:nvPr/>
        </p:nvSpPr>
        <p:spPr>
          <a:xfrm>
            <a:off x="3449345" y="3017485"/>
            <a:ext cx="2428218" cy="2031325"/>
          </a:xfrm>
          <a:prstGeom prst="rect">
            <a:avLst/>
          </a:prstGeom>
          <a:noFill/>
        </p:spPr>
        <p:txBody>
          <a:bodyPr wrap="square" rtlCol="0">
            <a:spAutoFit/>
          </a:bodyPr>
          <a:lstStyle>
            <a:defPPr>
              <a:defRPr lang="en-US"/>
            </a:def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It takes </a:t>
            </a:r>
            <a:r>
              <a:rPr kumimoji="0" lang="en-US" sz="1800" b="1" i="0" u="none" strike="noStrike" kern="1200" cap="none" spc="0" normalizeH="0" baseline="0" noProof="0" dirty="0">
                <a:ln>
                  <a:noFill/>
                </a:ln>
                <a:solidFill>
                  <a:srgbClr val="C00000"/>
                </a:solidFill>
                <a:effectLst/>
                <a:uLnTx/>
                <a:uFillTx/>
                <a:latin typeface="Arial"/>
                <a:cs typeface="+mn-cs"/>
              </a:rPr>
              <a:t>245 kg </a:t>
            </a:r>
            <a:r>
              <a:rPr kumimoji="0" lang="en-US" sz="1800" b="0" i="0" u="none" strike="noStrike" kern="1200" cap="none" spc="0" normalizeH="0" baseline="0" noProof="0" dirty="0">
                <a:ln>
                  <a:noFill/>
                </a:ln>
                <a:solidFill>
                  <a:prstClr val="black"/>
                </a:solidFill>
                <a:effectLst/>
                <a:uLnTx/>
                <a:uFillTx/>
                <a:latin typeface="Arial"/>
                <a:cs typeface="+mn-cs"/>
              </a:rPr>
              <a:t>of fossil fuels, </a:t>
            </a:r>
            <a:r>
              <a:rPr kumimoji="0" lang="en-US" sz="1800" b="1" i="0" u="none" strike="noStrike" kern="1200" cap="none" spc="0" normalizeH="0" baseline="0" noProof="0" dirty="0">
                <a:ln>
                  <a:noFill/>
                </a:ln>
                <a:solidFill>
                  <a:srgbClr val="C00000"/>
                </a:solidFill>
                <a:effectLst/>
                <a:uLnTx/>
                <a:uFillTx/>
                <a:latin typeface="Arial"/>
                <a:cs typeface="+mn-cs"/>
              </a:rPr>
              <a:t>22 kgs </a:t>
            </a:r>
            <a:r>
              <a:rPr kumimoji="0" lang="en-US" sz="1800" b="0" i="0" u="none" strike="noStrike" kern="1200" cap="none" spc="0" normalizeH="0" baseline="0" noProof="0" dirty="0">
                <a:ln>
                  <a:noFill/>
                </a:ln>
                <a:solidFill>
                  <a:prstClr val="black"/>
                </a:solidFill>
                <a:effectLst/>
                <a:uLnTx/>
                <a:uFillTx/>
                <a:latin typeface="Arial"/>
                <a:cs typeface="+mn-cs"/>
              </a:rPr>
              <a:t>of chemicals, and </a:t>
            </a:r>
            <a:r>
              <a:rPr kumimoji="0" lang="en-US" sz="1800" b="1" i="0" u="none" strike="noStrike" kern="1200" cap="none" spc="0" normalizeH="0" baseline="0" noProof="0" dirty="0">
                <a:ln>
                  <a:noFill/>
                </a:ln>
                <a:solidFill>
                  <a:srgbClr val="C00000"/>
                </a:solidFill>
                <a:effectLst/>
                <a:uLnTx/>
                <a:uFillTx/>
                <a:latin typeface="Arial"/>
                <a:cs typeface="+mn-cs"/>
              </a:rPr>
              <a:t>1500 liters</a:t>
            </a:r>
            <a:r>
              <a:rPr kumimoji="0" lang="en-US" sz="1800" b="1" i="0" u="none" strike="noStrike" kern="1200" cap="none" spc="0" normalizeH="0" baseline="0" noProof="0" dirty="0">
                <a:ln>
                  <a:noFill/>
                </a:ln>
                <a:solidFill>
                  <a:prstClr val="black"/>
                </a:solidFill>
                <a:effectLst/>
                <a:uLnTx/>
                <a:uFillTx/>
                <a:latin typeface="Arial"/>
                <a:cs typeface="+mn-cs"/>
              </a:rPr>
              <a:t> </a:t>
            </a:r>
            <a:r>
              <a:rPr kumimoji="0" lang="en-US" sz="1800" b="0" i="0" u="none" strike="noStrike" kern="1200" cap="none" spc="0" normalizeH="0" baseline="0" noProof="0" dirty="0">
                <a:ln>
                  <a:noFill/>
                </a:ln>
                <a:solidFill>
                  <a:prstClr val="black"/>
                </a:solidFill>
                <a:effectLst/>
                <a:uLnTx/>
                <a:uFillTx/>
                <a:latin typeface="Arial"/>
                <a:cs typeface="+mn-cs"/>
              </a:rPr>
              <a:t>of water to manufacture </a:t>
            </a:r>
            <a:r>
              <a:rPr kumimoji="0" lang="en-US" sz="1800" b="1" i="0" u="none" strike="noStrike" kern="1200" cap="none" spc="0" normalizeH="0" baseline="0" noProof="0" dirty="0">
                <a:ln>
                  <a:noFill/>
                </a:ln>
                <a:solidFill>
                  <a:srgbClr val="C00000"/>
                </a:solidFill>
                <a:effectLst/>
                <a:uLnTx/>
                <a:uFillTx/>
                <a:latin typeface="Arial"/>
                <a:cs typeface="+mn-cs"/>
              </a:rPr>
              <a:t>one</a:t>
            </a:r>
            <a:r>
              <a:rPr kumimoji="0" lang="en-US" sz="1800" b="0" i="0" u="none" strike="noStrike" kern="1200" cap="none" spc="0" normalizeH="0" baseline="0" noProof="0" dirty="0">
                <a:ln>
                  <a:noFill/>
                </a:ln>
                <a:solidFill>
                  <a:prstClr val="black"/>
                </a:solidFill>
                <a:effectLst/>
                <a:uLnTx/>
                <a:uFillTx/>
                <a:latin typeface="Arial"/>
                <a:cs typeface="+mn-cs"/>
              </a:rPr>
              <a:t> desktop</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computer.</a:t>
            </a:r>
            <a:endParaRPr kumimoji="0" lang="en-US" altLang="ko-KR" sz="1800" b="0" i="0" u="none" strike="noStrike" kern="1200" cap="none" spc="0" normalizeH="0" baseline="0" noProof="0" dirty="0">
              <a:ln>
                <a:noFill/>
              </a:ln>
              <a:solidFill>
                <a:prstClr val="black"/>
              </a:solidFill>
              <a:effectLst/>
              <a:uLnTx/>
              <a:uFillTx/>
              <a:latin typeface="Arial"/>
              <a:cs typeface="+mn-cs"/>
            </a:endParaRPr>
          </a:p>
        </p:txBody>
      </p:sp>
      <p:sp>
        <p:nvSpPr>
          <p:cNvPr id="28" name="Rectangle 27">
            <a:extLst>
              <a:ext uri="{FF2B5EF4-FFF2-40B4-BE49-F238E27FC236}">
                <a16:creationId xmlns:a16="http://schemas.microsoft.com/office/drawing/2014/main" id="{39DD1CB1-0F78-4A7E-A323-A3F692647AA8}"/>
              </a:ext>
            </a:extLst>
          </p:cNvPr>
          <p:cNvSpPr/>
          <p:nvPr/>
        </p:nvSpPr>
        <p:spPr>
          <a:xfrm>
            <a:off x="3421449" y="6075830"/>
            <a:ext cx="2454872" cy="54838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29" name="Rectangle 28">
            <a:extLst>
              <a:ext uri="{FF2B5EF4-FFF2-40B4-BE49-F238E27FC236}">
                <a16:creationId xmlns:a16="http://schemas.microsoft.com/office/drawing/2014/main" id="{F0AC6CFE-6B78-4540-85C1-4E6970019B31}"/>
              </a:ext>
            </a:extLst>
          </p:cNvPr>
          <p:cNvSpPr/>
          <p:nvPr/>
        </p:nvSpPr>
        <p:spPr>
          <a:xfrm>
            <a:off x="6203657" y="6075830"/>
            <a:ext cx="2580833" cy="546196"/>
          </a:xfrm>
          <a:prstGeom prst="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32" name="TextBox 31">
            <a:extLst>
              <a:ext uri="{FF2B5EF4-FFF2-40B4-BE49-F238E27FC236}">
                <a16:creationId xmlns:a16="http://schemas.microsoft.com/office/drawing/2014/main" id="{74DECAC1-7F0E-411E-846E-372B5672405E}"/>
              </a:ext>
            </a:extLst>
          </p:cNvPr>
          <p:cNvSpPr txBox="1"/>
          <p:nvPr/>
        </p:nvSpPr>
        <p:spPr>
          <a:xfrm>
            <a:off x="3434368" y="6180742"/>
            <a:ext cx="2437208" cy="338554"/>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Manufacturing one PC</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sp>
        <p:nvSpPr>
          <p:cNvPr id="33" name="TextBox 32">
            <a:extLst>
              <a:ext uri="{FF2B5EF4-FFF2-40B4-BE49-F238E27FC236}">
                <a16:creationId xmlns:a16="http://schemas.microsoft.com/office/drawing/2014/main" id="{040780A3-C533-4E33-80F6-549AB210EC1A}"/>
              </a:ext>
            </a:extLst>
          </p:cNvPr>
          <p:cNvSpPr txBox="1"/>
          <p:nvPr/>
        </p:nvSpPr>
        <p:spPr>
          <a:xfrm>
            <a:off x="6405127" y="6192370"/>
            <a:ext cx="2228062" cy="338554"/>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Landfill Percentage</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nvGrpSpPr>
          <p:cNvPr id="41" name="Group 40">
            <a:extLst>
              <a:ext uri="{FF2B5EF4-FFF2-40B4-BE49-F238E27FC236}">
                <a16:creationId xmlns:a16="http://schemas.microsoft.com/office/drawing/2014/main" id="{A760981A-D28D-43FE-B84E-4FDA3FA64C78}"/>
              </a:ext>
            </a:extLst>
          </p:cNvPr>
          <p:cNvGrpSpPr/>
          <p:nvPr/>
        </p:nvGrpSpPr>
        <p:grpSpPr>
          <a:xfrm>
            <a:off x="345676" y="1098093"/>
            <a:ext cx="2557874" cy="5526118"/>
            <a:chOff x="927844" y="1829475"/>
            <a:chExt cx="2096855" cy="4089069"/>
          </a:xfrm>
        </p:grpSpPr>
        <p:grpSp>
          <p:nvGrpSpPr>
            <p:cNvPr id="21" name="그룹 3">
              <a:extLst>
                <a:ext uri="{FF2B5EF4-FFF2-40B4-BE49-F238E27FC236}">
                  <a16:creationId xmlns:a16="http://schemas.microsoft.com/office/drawing/2014/main" id="{9B2B715F-BEBC-4C36-8BD9-461D838C64BB}"/>
                </a:ext>
              </a:extLst>
            </p:cNvPr>
            <p:cNvGrpSpPr/>
            <p:nvPr/>
          </p:nvGrpSpPr>
          <p:grpSpPr>
            <a:xfrm>
              <a:off x="927844" y="1829475"/>
              <a:ext cx="2090039" cy="3562982"/>
              <a:chOff x="927844" y="1829474"/>
              <a:chExt cx="2090039" cy="3562982"/>
            </a:xfrm>
          </p:grpSpPr>
          <p:sp>
            <p:nvSpPr>
              <p:cNvPr id="22" name="Isosceles Triangle 21">
                <a:extLst>
                  <a:ext uri="{FF2B5EF4-FFF2-40B4-BE49-F238E27FC236}">
                    <a16:creationId xmlns:a16="http://schemas.microsoft.com/office/drawing/2014/main" id="{F632CAC4-47C5-427E-B858-B8A3ACDBA77B}"/>
                  </a:ext>
                </a:extLst>
              </p:cNvPr>
              <p:cNvSpPr/>
              <p:nvPr/>
            </p:nvSpPr>
            <p:spPr>
              <a:xfrm rot="5400000">
                <a:off x="2153271" y="4527844"/>
                <a:ext cx="1029884" cy="6993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23" name="Rectangle 22">
                <a:extLst>
                  <a:ext uri="{FF2B5EF4-FFF2-40B4-BE49-F238E27FC236}">
                    <a16:creationId xmlns:a16="http://schemas.microsoft.com/office/drawing/2014/main" id="{ECC316DB-B01E-4E20-8072-74715A47F5A1}"/>
                  </a:ext>
                </a:extLst>
              </p:cNvPr>
              <p:cNvSpPr/>
              <p:nvPr/>
            </p:nvSpPr>
            <p:spPr>
              <a:xfrm>
                <a:off x="927844" y="1829474"/>
                <a:ext cx="2068189" cy="3024335"/>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Arial" pitchFamily="34" charset="0"/>
                </a:endParaRPr>
              </a:p>
            </p:txBody>
          </p:sp>
        </p:grpSp>
        <p:sp>
          <p:nvSpPr>
            <p:cNvPr id="25" name="TextBox 24">
              <a:extLst>
                <a:ext uri="{FF2B5EF4-FFF2-40B4-BE49-F238E27FC236}">
                  <a16:creationId xmlns:a16="http://schemas.microsoft.com/office/drawing/2014/main" id="{9B3B9B0A-B55F-446D-9CDD-4EAAB5EB3454}"/>
                </a:ext>
              </a:extLst>
            </p:cNvPr>
            <p:cNvSpPr txBox="1"/>
            <p:nvPr/>
          </p:nvSpPr>
          <p:spPr>
            <a:xfrm>
              <a:off x="962565" y="2381254"/>
              <a:ext cx="2055318" cy="2436821"/>
            </a:xfrm>
            <a:prstGeom prst="rect">
              <a:avLst/>
            </a:prstGeom>
            <a:noFill/>
          </p:spPr>
          <p:txBody>
            <a:bodyPr wrap="square" rtlCol="0">
              <a:spAutoFit/>
            </a:bodyPr>
            <a:lstStyle>
              <a:defPPr>
                <a:defRPr lang="en-US"/>
              </a:def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cs typeface="+mn-cs"/>
                </a:rPr>
                <a:t>An average computer is made up of over 30 different minerals mined and extracted </a:t>
              </a:r>
              <a:r>
                <a:rPr kumimoji="0" lang="en-US" sz="1600" b="1" i="0" u="none" strike="noStrike" kern="1200" cap="none" spc="0" normalizeH="0" baseline="0" noProof="0" dirty="0">
                  <a:ln>
                    <a:noFill/>
                  </a:ln>
                  <a:solidFill>
                    <a:srgbClr val="C00000"/>
                  </a:solidFill>
                  <a:effectLst/>
                  <a:uLnTx/>
                  <a:uFillTx/>
                  <a:latin typeface="Arial"/>
                  <a:cs typeface="+mn-cs"/>
                </a:rPr>
                <a:t>from the earth.</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cs typeface="+mn-cs"/>
                </a:rPr>
                <a:t>Some of these minerals are silica, iron, aluminum, copper, lead, zinc, nickel, tin, selenium, manganese,</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a:cs typeface="+mn-cs"/>
                </a:rPr>
                <a:t>arsenic, and cadmium - all </a:t>
              </a:r>
              <a:r>
                <a:rPr kumimoji="0" lang="en-US" sz="1600" b="1" i="0" u="none" strike="noStrike" kern="1200" cap="none" spc="0" normalizeH="0" baseline="0" noProof="0" dirty="0">
                  <a:ln>
                    <a:noFill/>
                  </a:ln>
                  <a:solidFill>
                    <a:srgbClr val="C00000"/>
                  </a:solidFill>
                  <a:effectLst/>
                  <a:uLnTx/>
                  <a:uFillTx/>
                  <a:latin typeface="Arial"/>
                  <a:cs typeface="+mn-cs"/>
                </a:rPr>
                <a:t>non-renewable </a:t>
              </a:r>
              <a:r>
                <a:rPr kumimoji="0" lang="en-US" sz="1600" b="0" i="0" u="none" strike="noStrike" kern="1200" cap="none" spc="0" normalizeH="0" baseline="0" noProof="0" dirty="0">
                  <a:ln>
                    <a:noFill/>
                  </a:ln>
                  <a:solidFill>
                    <a:prstClr val="black"/>
                  </a:solidFill>
                  <a:effectLst/>
                  <a:uLnTx/>
                  <a:uFillTx/>
                  <a:latin typeface="Arial"/>
                  <a:cs typeface="+mn-cs"/>
                </a:rPr>
                <a:t>resources in our life time. </a:t>
              </a:r>
              <a:endParaRPr kumimoji="0" lang="en-US" altLang="ko-KR" sz="1600" b="0" i="0" u="none" strike="noStrike" kern="1200" cap="none" spc="0" normalizeH="0" baseline="0" noProof="0" dirty="0">
                <a:ln>
                  <a:noFill/>
                </a:ln>
                <a:solidFill>
                  <a:prstClr val="black"/>
                </a:solidFill>
                <a:effectLst/>
                <a:uLnTx/>
                <a:uFillTx/>
                <a:latin typeface="Arial"/>
                <a:cs typeface="+mn-cs"/>
              </a:endParaRPr>
            </a:p>
          </p:txBody>
        </p:sp>
        <p:sp>
          <p:nvSpPr>
            <p:cNvPr id="27" name="Rectangle 26">
              <a:extLst>
                <a:ext uri="{FF2B5EF4-FFF2-40B4-BE49-F238E27FC236}">
                  <a16:creationId xmlns:a16="http://schemas.microsoft.com/office/drawing/2014/main" id="{B8531E0E-2AFD-4F4D-96BC-595FCD4897EE}"/>
                </a:ext>
              </a:extLst>
            </p:cNvPr>
            <p:cNvSpPr/>
            <p:nvPr/>
          </p:nvSpPr>
          <p:spPr>
            <a:xfrm>
              <a:off x="936699" y="5512768"/>
              <a:ext cx="2088000" cy="4057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31" name="TextBox 30">
              <a:extLst>
                <a:ext uri="{FF2B5EF4-FFF2-40B4-BE49-F238E27FC236}">
                  <a16:creationId xmlns:a16="http://schemas.microsoft.com/office/drawing/2014/main" id="{67055A80-14F8-4CD8-A356-D481BC7480B4}"/>
                </a:ext>
              </a:extLst>
            </p:cNvPr>
            <p:cNvSpPr txBox="1"/>
            <p:nvPr/>
          </p:nvSpPr>
          <p:spPr>
            <a:xfrm>
              <a:off x="1041176" y="5590398"/>
              <a:ext cx="1898096" cy="250514"/>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30 different minerals</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pic>
        <p:nvPicPr>
          <p:cNvPr id="2050" name="Picture 2" descr="Image result for mineral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1073" y="1048393"/>
            <a:ext cx="957882" cy="957882"/>
          </a:xfrm>
          <a:prstGeom prst="rect">
            <a:avLst/>
          </a:prstGeom>
          <a:noFill/>
          <a:ln>
            <a:noFill/>
          </a:ln>
        </p:spPr>
      </p:pic>
      <p:pic>
        <p:nvPicPr>
          <p:cNvPr id="2052" name="Picture 4" descr="Image result for measurement  icon v"/>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81567" y="1975631"/>
            <a:ext cx="934636" cy="93463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waste landfill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89156" y="1924595"/>
            <a:ext cx="1072658" cy="830518"/>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A760981A-D28D-43FE-B84E-4FDA3FA64C78}"/>
              </a:ext>
            </a:extLst>
          </p:cNvPr>
          <p:cNvGrpSpPr/>
          <p:nvPr/>
        </p:nvGrpSpPr>
        <p:grpSpPr>
          <a:xfrm>
            <a:off x="9230765" y="1109721"/>
            <a:ext cx="2557874" cy="5526118"/>
            <a:chOff x="927844" y="1829475"/>
            <a:chExt cx="2096855" cy="4089069"/>
          </a:xfrm>
        </p:grpSpPr>
        <p:grpSp>
          <p:nvGrpSpPr>
            <p:cNvPr id="45" name="그룹 3">
              <a:extLst>
                <a:ext uri="{FF2B5EF4-FFF2-40B4-BE49-F238E27FC236}">
                  <a16:creationId xmlns:a16="http://schemas.microsoft.com/office/drawing/2014/main" id="{9B2B715F-BEBC-4C36-8BD9-461D838C64BB}"/>
                </a:ext>
              </a:extLst>
            </p:cNvPr>
            <p:cNvGrpSpPr/>
            <p:nvPr/>
          </p:nvGrpSpPr>
          <p:grpSpPr>
            <a:xfrm>
              <a:off x="927844" y="1829475"/>
              <a:ext cx="2090039" cy="3562982"/>
              <a:chOff x="927844" y="1829474"/>
              <a:chExt cx="2090039" cy="3562982"/>
            </a:xfrm>
          </p:grpSpPr>
          <p:sp>
            <p:nvSpPr>
              <p:cNvPr id="49" name="Isosceles Triangle 48">
                <a:extLst>
                  <a:ext uri="{FF2B5EF4-FFF2-40B4-BE49-F238E27FC236}">
                    <a16:creationId xmlns:a16="http://schemas.microsoft.com/office/drawing/2014/main" id="{F632CAC4-47C5-427E-B858-B8A3ACDBA77B}"/>
                  </a:ext>
                </a:extLst>
              </p:cNvPr>
              <p:cNvSpPr/>
              <p:nvPr/>
            </p:nvSpPr>
            <p:spPr>
              <a:xfrm rot="5400000">
                <a:off x="2153271" y="4527844"/>
                <a:ext cx="1029884" cy="69934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mn-cs"/>
                </a:endParaRPr>
              </a:p>
            </p:txBody>
          </p:sp>
          <p:sp>
            <p:nvSpPr>
              <p:cNvPr id="50" name="Rectangle 49">
                <a:extLst>
                  <a:ext uri="{FF2B5EF4-FFF2-40B4-BE49-F238E27FC236}">
                    <a16:creationId xmlns:a16="http://schemas.microsoft.com/office/drawing/2014/main" id="{ECC316DB-B01E-4E20-8072-74715A47F5A1}"/>
                  </a:ext>
                </a:extLst>
              </p:cNvPr>
              <p:cNvSpPr/>
              <p:nvPr/>
            </p:nvSpPr>
            <p:spPr>
              <a:xfrm>
                <a:off x="927844" y="1829474"/>
                <a:ext cx="2068189" cy="3024335"/>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Arial"/>
                  <a:cs typeface="Arial" pitchFamily="34" charset="0"/>
                </a:endParaRPr>
              </a:p>
            </p:txBody>
          </p:sp>
        </p:grpSp>
        <p:sp>
          <p:nvSpPr>
            <p:cNvPr id="47" name="Rectangle 46">
              <a:extLst>
                <a:ext uri="{FF2B5EF4-FFF2-40B4-BE49-F238E27FC236}">
                  <a16:creationId xmlns:a16="http://schemas.microsoft.com/office/drawing/2014/main" id="{B8531E0E-2AFD-4F4D-96BC-595FCD4897EE}"/>
                </a:ext>
              </a:extLst>
            </p:cNvPr>
            <p:cNvSpPr/>
            <p:nvPr/>
          </p:nvSpPr>
          <p:spPr>
            <a:xfrm>
              <a:off x="936699" y="5512768"/>
              <a:ext cx="2088000" cy="405776"/>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286"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black">
                    <a:lumMod val="75000"/>
                    <a:lumOff val="25000"/>
                  </a:prstClr>
                </a:solidFill>
                <a:effectLst/>
                <a:uLnTx/>
                <a:uFillTx/>
                <a:latin typeface="Arial"/>
                <a:cs typeface="+mn-cs"/>
              </a:endParaRPr>
            </a:p>
          </p:txBody>
        </p:sp>
        <p:sp>
          <p:nvSpPr>
            <p:cNvPr id="48" name="TextBox 47">
              <a:extLst>
                <a:ext uri="{FF2B5EF4-FFF2-40B4-BE49-F238E27FC236}">
                  <a16:creationId xmlns:a16="http://schemas.microsoft.com/office/drawing/2014/main" id="{67055A80-14F8-4CD8-A356-D481BC7480B4}"/>
                </a:ext>
              </a:extLst>
            </p:cNvPr>
            <p:cNvSpPr txBox="1"/>
            <p:nvPr/>
          </p:nvSpPr>
          <p:spPr>
            <a:xfrm>
              <a:off x="1041176" y="5590398"/>
              <a:ext cx="1898096" cy="250514"/>
            </a:xfrm>
            <a:prstGeom prst="rect">
              <a:avLst/>
            </a:prstGeom>
            <a:noFill/>
          </p:spPr>
          <p:txBody>
            <a:bodyPr wrap="square" lIns="108000" rIns="108000"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altLang="ko-KR" sz="1600" b="1" i="0" u="none" strike="noStrike" kern="1200" cap="none" spc="0" normalizeH="0" baseline="0" noProof="0" dirty="0">
                  <a:ln>
                    <a:noFill/>
                  </a:ln>
                  <a:solidFill>
                    <a:prstClr val="black">
                      <a:lumMod val="75000"/>
                      <a:lumOff val="25000"/>
                    </a:prstClr>
                  </a:solidFill>
                  <a:effectLst/>
                  <a:uLnTx/>
                  <a:uFillTx/>
                  <a:latin typeface="Arial"/>
                  <a:cs typeface="Arial" pitchFamily="34" charset="0"/>
                </a:rPr>
                <a:t>Metals in ICT Devices</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Arial"/>
                <a:cs typeface="Arial" pitchFamily="34" charset="0"/>
              </a:endParaRPr>
            </a:p>
          </p:txBody>
        </p:sp>
      </p:grpSp>
      <p:sp>
        <p:nvSpPr>
          <p:cNvPr id="51" name="TextBox 50">
            <a:extLst>
              <a:ext uri="{FF2B5EF4-FFF2-40B4-BE49-F238E27FC236}">
                <a16:creationId xmlns:a16="http://schemas.microsoft.com/office/drawing/2014/main" id="{0FDC5959-4B80-41CE-A576-D6EB8353E8EF}"/>
              </a:ext>
            </a:extLst>
          </p:cNvPr>
          <p:cNvSpPr txBox="1"/>
          <p:nvPr/>
        </p:nvSpPr>
        <p:spPr>
          <a:xfrm>
            <a:off x="9555424" y="2504592"/>
            <a:ext cx="1950929" cy="2585323"/>
          </a:xfrm>
          <a:prstGeom prst="rect">
            <a:avLst/>
          </a:prstGeom>
          <a:noFill/>
        </p:spPr>
        <p:txBody>
          <a:bodyPr wrap="square" rtlCol="0">
            <a:spAutoFit/>
          </a:body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The metal concentrations of Au, Ag, and Pd in</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ICT devices often exceed the concentrations found</a:t>
            </a:r>
          </a:p>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cs typeface="+mn-cs"/>
              </a:rPr>
              <a:t>in natural ores by up to </a:t>
            </a:r>
            <a:r>
              <a:rPr kumimoji="0" lang="en-US" sz="1800" b="1" i="0" u="none" strike="noStrike" kern="1200" cap="none" spc="0" normalizeH="0" baseline="0" noProof="0" dirty="0">
                <a:ln>
                  <a:noFill/>
                </a:ln>
                <a:solidFill>
                  <a:srgbClr val="C00000"/>
                </a:solidFill>
                <a:effectLst/>
                <a:uLnTx/>
                <a:uFillTx/>
                <a:latin typeface="Arial"/>
                <a:cs typeface="+mn-cs"/>
              </a:rPr>
              <a:t>50 times</a:t>
            </a:r>
            <a:endParaRPr kumimoji="0" lang="en-US" altLang="ko-KR" sz="1200" b="1" i="0" u="none" strike="noStrike" kern="1200" cap="none" spc="0" normalizeH="0" baseline="0" noProof="0" dirty="0">
              <a:ln>
                <a:noFill/>
              </a:ln>
              <a:solidFill>
                <a:srgbClr val="C00000"/>
              </a:solidFill>
              <a:effectLst/>
              <a:uLnTx/>
              <a:uFillTx/>
              <a:latin typeface="Arial"/>
              <a:cs typeface="Arial" pitchFamily="34" charset="0"/>
            </a:endParaRPr>
          </a:p>
        </p:txBody>
      </p:sp>
      <p:pic>
        <p:nvPicPr>
          <p:cNvPr id="2056" name="Picture 8" descr="Image result for metals  ic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87276" y="1109721"/>
            <a:ext cx="1609882" cy="1609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43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3D8E999A-66A1-4B90-8B2D-562538EA7843}"/>
              </a:ext>
            </a:extLst>
          </p:cNvPr>
          <p:cNvSpPr>
            <a:spLocks noGrp="1"/>
          </p:cNvSpPr>
          <p:nvPr>
            <p:ph type="title"/>
          </p:nvPr>
        </p:nvSpPr>
        <p:spPr/>
        <p:txBody>
          <a:bodyPr/>
          <a:lstStyle/>
          <a:p>
            <a:pPr algn="ctr"/>
            <a:r>
              <a:rPr lang="en-US" altLang="en-US" sz="4600" b="1" dirty="0">
                <a:solidFill>
                  <a:prstClr val="black"/>
                </a:solidFill>
                <a:latin typeface="Arial"/>
                <a:ea typeface="+mn-ea"/>
                <a:cs typeface="Arial" pitchFamily="34" charset="0"/>
              </a:rPr>
              <a:t>Some</a:t>
            </a:r>
            <a:r>
              <a:rPr lang="en-US" altLang="en-US" dirty="0"/>
              <a:t> </a:t>
            </a:r>
            <a:r>
              <a:rPr lang="en-US" altLang="en-US" sz="4600" b="1" dirty="0">
                <a:solidFill>
                  <a:prstClr val="black"/>
                </a:solidFill>
                <a:latin typeface="Arial"/>
                <a:ea typeface="+mn-ea"/>
                <a:cs typeface="Arial" pitchFamily="34" charset="0"/>
              </a:rPr>
              <a:t>Facts from Existing Market</a:t>
            </a:r>
          </a:p>
        </p:txBody>
      </p:sp>
      <p:graphicFrame>
        <p:nvGraphicFramePr>
          <p:cNvPr id="11" name="Diagram 10">
            <a:extLst>
              <a:ext uri="{FF2B5EF4-FFF2-40B4-BE49-F238E27FC236}">
                <a16:creationId xmlns:a16="http://schemas.microsoft.com/office/drawing/2014/main" id="{BC7121AF-9FF9-449A-8332-43CFB0D4C95F}"/>
              </a:ext>
            </a:extLst>
          </p:cNvPr>
          <p:cNvGraphicFramePr/>
          <p:nvPr>
            <p:extLst>
              <p:ext uri="{D42A27DB-BD31-4B8C-83A1-F6EECF244321}">
                <p14:modId xmlns:p14="http://schemas.microsoft.com/office/powerpoint/2010/main" val="3483394623"/>
              </p:ext>
            </p:extLst>
          </p:nvPr>
        </p:nvGraphicFramePr>
        <p:xfrm>
          <a:off x="954157" y="1590261"/>
          <a:ext cx="10320130" cy="4654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4847</TotalTime>
  <Words>949</Words>
  <Application>Microsoft Office PowerPoint</Application>
  <PresentationFormat>Widescreen</PresentationFormat>
  <Paragraphs>176</Paragraphs>
  <Slides>15</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맑은 고딕</vt:lpstr>
      <vt:lpstr>Arial</vt:lpstr>
      <vt:lpstr>Calibri</vt:lpstr>
      <vt:lpstr>Calibri Light</vt:lpstr>
      <vt:lpstr>Lato Light</vt:lpstr>
      <vt:lpstr>League Spartan</vt:lpstr>
      <vt:lpstr>Poppins</vt:lpstr>
      <vt:lpstr>Sakkal Majalla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Facts from Existing Market</vt:lpstr>
      <vt:lpstr>PowerPoint Presentation</vt:lpstr>
      <vt:lpstr>PowerPoint Presentation</vt:lpstr>
      <vt:lpstr>PowerPoint Presentation</vt:lpstr>
      <vt:lpstr>Electronic Waste Life Cycle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Yasmin Elsyed Elsharkawy</dc:creator>
  <cp:lastModifiedBy>Yasmin Elsyed Elsharkawy</cp:lastModifiedBy>
  <cp:revision>23</cp:revision>
  <dcterms:created xsi:type="dcterms:W3CDTF">2022-05-11T20:00:29Z</dcterms:created>
  <dcterms:modified xsi:type="dcterms:W3CDTF">2023-06-20T19:38:38Z</dcterms:modified>
</cp:coreProperties>
</file>