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7.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8.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9.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0.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1.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2.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4.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 id="2147483677" r:id="rId2"/>
    <p:sldMasterId id="2147483686" r:id="rId3"/>
    <p:sldMasterId id="2147483695" r:id="rId4"/>
    <p:sldMasterId id="2147483702" r:id="rId5"/>
    <p:sldMasterId id="2147483709" r:id="rId6"/>
    <p:sldMasterId id="2147483743" r:id="rId7"/>
    <p:sldMasterId id="2147483778" r:id="rId8"/>
    <p:sldMasterId id="2147483784" r:id="rId9"/>
    <p:sldMasterId id="2147483793" r:id="rId10"/>
    <p:sldMasterId id="2147483802" r:id="rId11"/>
    <p:sldMasterId id="2147483811" r:id="rId12"/>
    <p:sldMasterId id="2147483818" r:id="rId13"/>
    <p:sldMasterId id="2147483825" r:id="rId14"/>
    <p:sldMasterId id="2147483859" r:id="rId15"/>
  </p:sldMasterIdLst>
  <p:notesMasterIdLst>
    <p:notesMasterId r:id="rId32"/>
  </p:notesMasterIdLst>
  <p:handoutMasterIdLst>
    <p:handoutMasterId r:id="rId33"/>
  </p:handoutMasterIdLst>
  <p:sldIdLst>
    <p:sldId id="298" r:id="rId16"/>
    <p:sldId id="284" r:id="rId17"/>
    <p:sldId id="300" r:id="rId18"/>
    <p:sldId id="285" r:id="rId19"/>
    <p:sldId id="262" r:id="rId20"/>
    <p:sldId id="257" r:id="rId21"/>
    <p:sldId id="280" r:id="rId22"/>
    <p:sldId id="283" r:id="rId23"/>
    <p:sldId id="286" r:id="rId24"/>
    <p:sldId id="287" r:id="rId25"/>
    <p:sldId id="288" r:id="rId26"/>
    <p:sldId id="289" r:id="rId27"/>
    <p:sldId id="295" r:id="rId28"/>
    <p:sldId id="294" r:id="rId29"/>
    <p:sldId id="296" r:id="rId30"/>
    <p:sldId id="293" r:id="rId31"/>
  </p:sldIdLst>
  <p:sldSz cx="9144000" cy="5143500" type="screen16x9"/>
  <p:notesSz cx="9926638" cy="6797675"/>
  <p:defaultTextStyle>
    <a:defPPr>
      <a:defRPr lang="fr-FR"/>
    </a:defPPr>
    <a:lvl1pPr marL="0" algn="l" defTabSz="914220" rtl="0" eaLnBrk="1" latinLnBrk="0" hangingPunct="1">
      <a:defRPr sz="1800" kern="1200">
        <a:solidFill>
          <a:schemeClr val="tx1"/>
        </a:solidFill>
        <a:latin typeface="+mn-lt"/>
        <a:ea typeface="+mn-ea"/>
        <a:cs typeface="+mn-cs"/>
      </a:defRPr>
    </a:lvl1pPr>
    <a:lvl2pPr marL="457106" algn="l" defTabSz="914220" rtl="0" eaLnBrk="1" latinLnBrk="0" hangingPunct="1">
      <a:defRPr sz="1800" kern="1200">
        <a:solidFill>
          <a:schemeClr val="tx1"/>
        </a:solidFill>
        <a:latin typeface="+mn-lt"/>
        <a:ea typeface="+mn-ea"/>
        <a:cs typeface="+mn-cs"/>
      </a:defRPr>
    </a:lvl2pPr>
    <a:lvl3pPr marL="914220" algn="l" defTabSz="914220" rtl="0" eaLnBrk="1" latinLnBrk="0" hangingPunct="1">
      <a:defRPr sz="1800" kern="1200">
        <a:solidFill>
          <a:schemeClr val="tx1"/>
        </a:solidFill>
        <a:latin typeface="+mn-lt"/>
        <a:ea typeface="+mn-ea"/>
        <a:cs typeface="+mn-cs"/>
      </a:defRPr>
    </a:lvl3pPr>
    <a:lvl4pPr marL="1371328" algn="l" defTabSz="914220" rtl="0" eaLnBrk="1" latinLnBrk="0" hangingPunct="1">
      <a:defRPr sz="1800" kern="1200">
        <a:solidFill>
          <a:schemeClr val="tx1"/>
        </a:solidFill>
        <a:latin typeface="+mn-lt"/>
        <a:ea typeface="+mn-ea"/>
        <a:cs typeface="+mn-cs"/>
      </a:defRPr>
    </a:lvl4pPr>
    <a:lvl5pPr marL="1828439" algn="l" defTabSz="914220" rtl="0" eaLnBrk="1" latinLnBrk="0" hangingPunct="1">
      <a:defRPr sz="1800" kern="1200">
        <a:solidFill>
          <a:schemeClr val="tx1"/>
        </a:solidFill>
        <a:latin typeface="+mn-lt"/>
        <a:ea typeface="+mn-ea"/>
        <a:cs typeface="+mn-cs"/>
      </a:defRPr>
    </a:lvl5pPr>
    <a:lvl6pPr marL="2285544" algn="l" defTabSz="914220" rtl="0" eaLnBrk="1" latinLnBrk="0" hangingPunct="1">
      <a:defRPr sz="1800" kern="1200">
        <a:solidFill>
          <a:schemeClr val="tx1"/>
        </a:solidFill>
        <a:latin typeface="+mn-lt"/>
        <a:ea typeface="+mn-ea"/>
        <a:cs typeface="+mn-cs"/>
      </a:defRPr>
    </a:lvl6pPr>
    <a:lvl7pPr marL="2742650" algn="l" defTabSz="914220" rtl="0" eaLnBrk="1" latinLnBrk="0" hangingPunct="1">
      <a:defRPr sz="1800" kern="1200">
        <a:solidFill>
          <a:schemeClr val="tx1"/>
        </a:solidFill>
        <a:latin typeface="+mn-lt"/>
        <a:ea typeface="+mn-ea"/>
        <a:cs typeface="+mn-cs"/>
      </a:defRPr>
    </a:lvl7pPr>
    <a:lvl8pPr marL="3199760" algn="l" defTabSz="914220" rtl="0" eaLnBrk="1" latinLnBrk="0" hangingPunct="1">
      <a:defRPr sz="1800" kern="1200">
        <a:solidFill>
          <a:schemeClr val="tx1"/>
        </a:solidFill>
        <a:latin typeface="+mn-lt"/>
        <a:ea typeface="+mn-ea"/>
        <a:cs typeface="+mn-cs"/>
      </a:defRPr>
    </a:lvl8pPr>
    <a:lvl9pPr marL="3656869" algn="l" defTabSz="91422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B5A2F75F-9F49-1F48-8CB6-985BA53DD4F6}">
          <p14:sldIdLst>
            <p14:sldId id="298"/>
            <p14:sldId id="284"/>
            <p14:sldId id="300"/>
            <p14:sldId id="285"/>
            <p14:sldId id="262"/>
            <p14:sldId id="257"/>
            <p14:sldId id="280"/>
            <p14:sldId id="283"/>
            <p14:sldId id="286"/>
            <p14:sldId id="287"/>
            <p14:sldId id="288"/>
            <p14:sldId id="289"/>
            <p14:sldId id="295"/>
            <p14:sldId id="294"/>
            <p14:sldId id="296"/>
            <p14:sldId id="293"/>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HOMAS-RAYNAUD Elizabeth" initials="ETR"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2086" autoAdjust="0"/>
    <p:restoredTop sz="86430" autoAdjust="0"/>
  </p:normalViewPr>
  <p:slideViewPr>
    <p:cSldViewPr>
      <p:cViewPr>
        <p:scale>
          <a:sx n="110" d="100"/>
          <a:sy n="110" d="100"/>
        </p:scale>
        <p:origin x="100" y="-88"/>
      </p:cViewPr>
      <p:guideLst>
        <p:guide orient="horz" pos="1620"/>
        <p:guide pos="2880"/>
      </p:guideLst>
    </p:cSldViewPr>
  </p:slideViewPr>
  <p:outlineViewPr>
    <p:cViewPr>
      <p:scale>
        <a:sx n="33" d="100"/>
        <a:sy n="33" d="100"/>
      </p:scale>
      <p:origin x="48" y="5184"/>
    </p:cViewPr>
  </p:outlineViewPr>
  <p:notesTextViewPr>
    <p:cViewPr>
      <p:scale>
        <a:sx n="1" d="1"/>
        <a:sy n="1" d="1"/>
      </p:scale>
      <p:origin x="0" y="0"/>
    </p:cViewPr>
  </p:notesTextViewPr>
  <p:sorterViewPr>
    <p:cViewPr>
      <p:scale>
        <a:sx n="150" d="100"/>
        <a:sy n="150" d="100"/>
      </p:scale>
      <p:origin x="0" y="0"/>
    </p:cViewPr>
  </p:sorterViewPr>
  <p:notesViewPr>
    <p:cSldViewPr>
      <p:cViewPr varScale="1">
        <p:scale>
          <a:sx n="71" d="100"/>
          <a:sy n="71" d="100"/>
        </p:scale>
        <p:origin x="-244" y="-80"/>
      </p:cViewPr>
      <p:guideLst>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slide" Target="slides/slide6.xml"/><Relationship Id="rId34"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301543" cy="33988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2800" y="0"/>
            <a:ext cx="4301543" cy="339884"/>
          </a:xfrm>
          <a:prstGeom prst="rect">
            <a:avLst/>
          </a:prstGeom>
        </p:spPr>
        <p:txBody>
          <a:bodyPr vert="horz" lIns="91440" tIns="45720" rIns="91440" bIns="45720" rtlCol="0"/>
          <a:lstStyle>
            <a:lvl1pPr algn="r">
              <a:defRPr sz="1200"/>
            </a:lvl1pPr>
          </a:lstStyle>
          <a:p>
            <a:fld id="{F9A246C2-5649-4DAF-AD0E-564926F550CC}" type="datetimeFigureOut">
              <a:rPr lang="en-GB" smtClean="0"/>
              <a:t>08/10/2018</a:t>
            </a:fld>
            <a:endParaRPr lang="en-GB"/>
          </a:p>
        </p:txBody>
      </p:sp>
      <p:sp>
        <p:nvSpPr>
          <p:cNvPr id="4" name="Footer Placeholder 3"/>
          <p:cNvSpPr>
            <a:spLocks noGrp="1"/>
          </p:cNvSpPr>
          <p:nvPr>
            <p:ph type="ftr" sz="quarter" idx="2"/>
          </p:nvPr>
        </p:nvSpPr>
        <p:spPr>
          <a:xfrm>
            <a:off x="2" y="6456611"/>
            <a:ext cx="4301543" cy="33988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2800" y="6456611"/>
            <a:ext cx="4301543" cy="339884"/>
          </a:xfrm>
          <a:prstGeom prst="rect">
            <a:avLst/>
          </a:prstGeom>
        </p:spPr>
        <p:txBody>
          <a:bodyPr vert="horz" lIns="91440" tIns="45720" rIns="91440" bIns="45720" rtlCol="0" anchor="b"/>
          <a:lstStyle>
            <a:lvl1pPr algn="r">
              <a:defRPr sz="1200"/>
            </a:lvl1pPr>
          </a:lstStyle>
          <a:p>
            <a:fld id="{586659AC-2552-4316-8C17-3D1F9CE0D5DA}" type="slidenum">
              <a:rPr lang="en-GB" smtClean="0"/>
              <a:t>‹#›</a:t>
            </a:fld>
            <a:endParaRPr lang="en-GB"/>
          </a:p>
        </p:txBody>
      </p:sp>
    </p:spTree>
    <p:extLst>
      <p:ext uri="{BB962C8B-B14F-4D97-AF65-F5344CB8AC3E}">
        <p14:creationId xmlns:p14="http://schemas.microsoft.com/office/powerpoint/2010/main" val="35871893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0"/>
            <a:ext cx="4301543" cy="339884"/>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622800" y="0"/>
            <a:ext cx="4301543" cy="339884"/>
          </a:xfrm>
          <a:prstGeom prst="rect">
            <a:avLst/>
          </a:prstGeom>
        </p:spPr>
        <p:txBody>
          <a:bodyPr vert="horz" lIns="91440" tIns="45720" rIns="91440" bIns="45720" rtlCol="0"/>
          <a:lstStyle>
            <a:lvl1pPr algn="r">
              <a:defRPr sz="1200"/>
            </a:lvl1pPr>
          </a:lstStyle>
          <a:p>
            <a:fld id="{4AD2F675-A2A5-9C4D-A238-B477872DC575}" type="datetimeFigureOut">
              <a:rPr lang="fr-FR" smtClean="0"/>
              <a:t>08/10/2018</a:t>
            </a:fld>
            <a:endParaRPr lang="fr-FR"/>
          </a:p>
        </p:txBody>
      </p:sp>
      <p:sp>
        <p:nvSpPr>
          <p:cNvPr id="4" name="Espace réservé de l'image des diapositives 3"/>
          <p:cNvSpPr>
            <a:spLocks noGrp="1" noRot="1" noChangeAspect="1"/>
          </p:cNvSpPr>
          <p:nvPr>
            <p:ph type="sldImg" idx="2"/>
          </p:nvPr>
        </p:nvSpPr>
        <p:spPr>
          <a:xfrm>
            <a:off x="2697163" y="509588"/>
            <a:ext cx="4532312" cy="25495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992665" y="3228896"/>
            <a:ext cx="7941310" cy="3058954"/>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2" y="6456611"/>
            <a:ext cx="4301543" cy="33988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622800" y="6456611"/>
            <a:ext cx="4301543" cy="339884"/>
          </a:xfrm>
          <a:prstGeom prst="rect">
            <a:avLst/>
          </a:prstGeom>
        </p:spPr>
        <p:txBody>
          <a:bodyPr vert="horz" lIns="91440" tIns="45720" rIns="91440" bIns="45720" rtlCol="0" anchor="b"/>
          <a:lstStyle>
            <a:lvl1pPr algn="r">
              <a:defRPr sz="1200"/>
            </a:lvl1pPr>
          </a:lstStyle>
          <a:p>
            <a:fld id="{E06BF8F7-F1D9-0645-B516-5AA9CAA0ECCE}" type="slidenum">
              <a:rPr lang="fr-FR" smtClean="0"/>
              <a:t>‹#›</a:t>
            </a:fld>
            <a:endParaRPr lang="fr-FR"/>
          </a:p>
        </p:txBody>
      </p:sp>
    </p:spTree>
    <p:extLst>
      <p:ext uri="{BB962C8B-B14F-4D97-AF65-F5344CB8AC3E}">
        <p14:creationId xmlns:p14="http://schemas.microsoft.com/office/powerpoint/2010/main" val="804483426"/>
      </p:ext>
    </p:extLst>
  </p:cSld>
  <p:clrMap bg1="lt1" tx1="dk1" bg2="lt2" tx2="dk2" accent1="accent1" accent2="accent2" accent3="accent3" accent4="accent4" accent5="accent5" accent6="accent6" hlink="hlink" folHlink="folHlink"/>
  <p:notesStyle>
    <a:lvl1pPr marL="0" algn="l" defTabSz="457106" rtl="0" eaLnBrk="1" latinLnBrk="0" hangingPunct="1">
      <a:defRPr sz="1200" kern="1200">
        <a:solidFill>
          <a:schemeClr val="tx1"/>
        </a:solidFill>
        <a:latin typeface="+mn-lt"/>
        <a:ea typeface="+mn-ea"/>
        <a:cs typeface="+mn-cs"/>
      </a:defRPr>
    </a:lvl1pPr>
    <a:lvl2pPr marL="457106" algn="l" defTabSz="457106" rtl="0" eaLnBrk="1" latinLnBrk="0" hangingPunct="1">
      <a:defRPr sz="1200" kern="1200">
        <a:solidFill>
          <a:schemeClr val="tx1"/>
        </a:solidFill>
        <a:latin typeface="+mn-lt"/>
        <a:ea typeface="+mn-ea"/>
        <a:cs typeface="+mn-cs"/>
      </a:defRPr>
    </a:lvl2pPr>
    <a:lvl3pPr marL="914220" algn="l" defTabSz="457106" rtl="0" eaLnBrk="1" latinLnBrk="0" hangingPunct="1">
      <a:defRPr sz="1200" kern="1200">
        <a:solidFill>
          <a:schemeClr val="tx1"/>
        </a:solidFill>
        <a:latin typeface="+mn-lt"/>
        <a:ea typeface="+mn-ea"/>
        <a:cs typeface="+mn-cs"/>
      </a:defRPr>
    </a:lvl3pPr>
    <a:lvl4pPr marL="1371328" algn="l" defTabSz="457106" rtl="0" eaLnBrk="1" latinLnBrk="0" hangingPunct="1">
      <a:defRPr sz="1200" kern="1200">
        <a:solidFill>
          <a:schemeClr val="tx1"/>
        </a:solidFill>
        <a:latin typeface="+mn-lt"/>
        <a:ea typeface="+mn-ea"/>
        <a:cs typeface="+mn-cs"/>
      </a:defRPr>
    </a:lvl4pPr>
    <a:lvl5pPr marL="1828439" algn="l" defTabSz="457106" rtl="0" eaLnBrk="1" latinLnBrk="0" hangingPunct="1">
      <a:defRPr sz="1200" kern="1200">
        <a:solidFill>
          <a:schemeClr val="tx1"/>
        </a:solidFill>
        <a:latin typeface="+mn-lt"/>
        <a:ea typeface="+mn-ea"/>
        <a:cs typeface="+mn-cs"/>
      </a:defRPr>
    </a:lvl5pPr>
    <a:lvl6pPr marL="2285544" algn="l" defTabSz="457106" rtl="0" eaLnBrk="1" latinLnBrk="0" hangingPunct="1">
      <a:defRPr sz="1200" kern="1200">
        <a:solidFill>
          <a:schemeClr val="tx1"/>
        </a:solidFill>
        <a:latin typeface="+mn-lt"/>
        <a:ea typeface="+mn-ea"/>
        <a:cs typeface="+mn-cs"/>
      </a:defRPr>
    </a:lvl6pPr>
    <a:lvl7pPr marL="2742650" algn="l" defTabSz="457106" rtl="0" eaLnBrk="1" latinLnBrk="0" hangingPunct="1">
      <a:defRPr sz="1200" kern="1200">
        <a:solidFill>
          <a:schemeClr val="tx1"/>
        </a:solidFill>
        <a:latin typeface="+mn-lt"/>
        <a:ea typeface="+mn-ea"/>
        <a:cs typeface="+mn-cs"/>
      </a:defRPr>
    </a:lvl7pPr>
    <a:lvl8pPr marL="3199760" algn="l" defTabSz="457106" rtl="0" eaLnBrk="1" latinLnBrk="0" hangingPunct="1">
      <a:defRPr sz="1200" kern="1200">
        <a:solidFill>
          <a:schemeClr val="tx1"/>
        </a:solidFill>
        <a:latin typeface="+mn-lt"/>
        <a:ea typeface="+mn-ea"/>
        <a:cs typeface="+mn-cs"/>
      </a:defRPr>
    </a:lvl8pPr>
    <a:lvl9pPr marL="3656869" algn="l" defTabSz="45710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Good morning and thank you for inviting me</a:t>
            </a:r>
          </a:p>
          <a:p>
            <a:endParaRPr lang="en-GB" dirty="0"/>
          </a:p>
          <a:p>
            <a:endParaRPr lang="en-GB" dirty="0" smtClean="0"/>
          </a:p>
          <a:p>
            <a:r>
              <a:rPr lang="en-GB" dirty="0" smtClean="0"/>
              <a:t>Pleased that the connectivity, technology applications and services and user capabilities on each side of this exchange makes it possible to join you today.</a:t>
            </a:r>
          </a:p>
          <a:p>
            <a:endParaRPr lang="en-GB" dirty="0"/>
          </a:p>
          <a:p>
            <a:endParaRPr lang="en-GB" dirty="0" smtClean="0"/>
          </a:p>
          <a:p>
            <a:endParaRPr lang="en-GB" dirty="0"/>
          </a:p>
        </p:txBody>
      </p:sp>
      <p:sp>
        <p:nvSpPr>
          <p:cNvPr id="4" name="Slide Number Placeholder 3"/>
          <p:cNvSpPr>
            <a:spLocks noGrp="1"/>
          </p:cNvSpPr>
          <p:nvPr>
            <p:ph type="sldNum" sz="quarter" idx="10"/>
          </p:nvPr>
        </p:nvSpPr>
        <p:spPr/>
        <p:txBody>
          <a:bodyPr/>
          <a:lstStyle/>
          <a:p>
            <a:fld id="{E06BF8F7-F1D9-0645-B516-5AA9CAA0ECCE}" type="slidenum">
              <a:rPr lang="fr-FR" smtClean="0"/>
              <a:t>1</a:t>
            </a:fld>
            <a:endParaRPr lang="fr-FR"/>
          </a:p>
        </p:txBody>
      </p:sp>
    </p:spTree>
    <p:extLst>
      <p:ext uri="{BB962C8B-B14F-4D97-AF65-F5344CB8AC3E}">
        <p14:creationId xmlns:p14="http://schemas.microsoft.com/office/powerpoint/2010/main" val="4007360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06BF8F7-F1D9-0645-B516-5AA9CAA0ECCE}" type="slidenum">
              <a:rPr lang="fr-FR" smtClean="0"/>
              <a:t>10</a:t>
            </a:fld>
            <a:endParaRPr lang="fr-FR"/>
          </a:p>
        </p:txBody>
      </p:sp>
    </p:spTree>
    <p:extLst>
      <p:ext uri="{BB962C8B-B14F-4D97-AF65-F5344CB8AC3E}">
        <p14:creationId xmlns:p14="http://schemas.microsoft.com/office/powerpoint/2010/main" val="4236255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06BF8F7-F1D9-0645-B516-5AA9CAA0ECCE}" type="slidenum">
              <a:rPr lang="fr-FR" smtClean="0"/>
              <a:t>11</a:t>
            </a:fld>
            <a:endParaRPr lang="fr-FR"/>
          </a:p>
        </p:txBody>
      </p:sp>
    </p:spTree>
    <p:extLst>
      <p:ext uri="{BB962C8B-B14F-4D97-AF65-F5344CB8AC3E}">
        <p14:creationId xmlns:p14="http://schemas.microsoft.com/office/powerpoint/2010/main" val="2980812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06BF8F7-F1D9-0645-B516-5AA9CAA0ECCE}" type="slidenum">
              <a:rPr lang="fr-FR" smtClean="0"/>
              <a:t>12</a:t>
            </a:fld>
            <a:endParaRPr lang="fr-FR"/>
          </a:p>
        </p:txBody>
      </p:sp>
    </p:spTree>
    <p:extLst>
      <p:ext uri="{BB962C8B-B14F-4D97-AF65-F5344CB8AC3E}">
        <p14:creationId xmlns:p14="http://schemas.microsoft.com/office/powerpoint/2010/main" val="3422799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06BF8F7-F1D9-0645-B516-5AA9CAA0ECCE}" type="slidenum">
              <a:rPr lang="fr-FR" smtClean="0"/>
              <a:t>13</a:t>
            </a:fld>
            <a:endParaRPr lang="fr-FR"/>
          </a:p>
        </p:txBody>
      </p:sp>
    </p:spTree>
    <p:extLst>
      <p:ext uri="{BB962C8B-B14F-4D97-AF65-F5344CB8AC3E}">
        <p14:creationId xmlns:p14="http://schemas.microsoft.com/office/powerpoint/2010/main" val="439936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06BF8F7-F1D9-0645-B516-5AA9CAA0ECCE}" type="slidenum">
              <a:rPr lang="fr-FR" smtClean="0"/>
              <a:t>14</a:t>
            </a:fld>
            <a:endParaRPr lang="fr-FR"/>
          </a:p>
        </p:txBody>
      </p:sp>
    </p:spTree>
    <p:extLst>
      <p:ext uri="{BB962C8B-B14F-4D97-AF65-F5344CB8AC3E}">
        <p14:creationId xmlns:p14="http://schemas.microsoft.com/office/powerpoint/2010/main" val="3020901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06BF8F7-F1D9-0645-B516-5AA9CAA0ECCE}" type="slidenum">
              <a:rPr lang="fr-FR" smtClean="0"/>
              <a:t>15</a:t>
            </a:fld>
            <a:endParaRPr lang="fr-FR"/>
          </a:p>
        </p:txBody>
      </p:sp>
    </p:spTree>
    <p:extLst>
      <p:ext uri="{BB962C8B-B14F-4D97-AF65-F5344CB8AC3E}">
        <p14:creationId xmlns:p14="http://schemas.microsoft.com/office/powerpoint/2010/main" val="41313787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ICC believes that business and governments must consider how trade policymaking can meaningfully reflect the ever evolving digital economy. </a:t>
            </a:r>
            <a:endParaRPr lang="en-US" sz="1400" dirty="0" smtClean="0"/>
          </a:p>
          <a:p>
            <a:endParaRPr lang="en-US" sz="1400" dirty="0"/>
          </a:p>
          <a:p>
            <a:r>
              <a:rPr lang="en-US" sz="1400" dirty="0" smtClean="0"/>
              <a:t>This </a:t>
            </a:r>
            <a:r>
              <a:rPr lang="en-US" sz="1400" dirty="0"/>
              <a:t>starts by fully </a:t>
            </a:r>
            <a:r>
              <a:rPr lang="en-US" sz="1400" dirty="0" err="1"/>
              <a:t>recognising</a:t>
            </a:r>
            <a:r>
              <a:rPr lang="en-US" sz="1400" dirty="0"/>
              <a:t> the power of digital transformation for the United Nations Sustainable Development Goals, serious reflection of how digital technology provides business solutions and working across stakeholders to ensure policy action fosters a stable, secure and open digital trade environment.</a:t>
            </a:r>
            <a:endParaRPr lang="en-GB" sz="1400" dirty="0"/>
          </a:p>
          <a:p>
            <a:endParaRPr lang="en-GB" dirty="0"/>
          </a:p>
        </p:txBody>
      </p:sp>
      <p:sp>
        <p:nvSpPr>
          <p:cNvPr id="4" name="Slide Number Placeholder 3"/>
          <p:cNvSpPr>
            <a:spLocks noGrp="1"/>
          </p:cNvSpPr>
          <p:nvPr>
            <p:ph type="sldNum" sz="quarter" idx="10"/>
          </p:nvPr>
        </p:nvSpPr>
        <p:spPr/>
        <p:txBody>
          <a:bodyPr/>
          <a:lstStyle/>
          <a:p>
            <a:fld id="{E06BF8F7-F1D9-0645-B516-5AA9CAA0ECCE}" type="slidenum">
              <a:rPr lang="fr-FR" smtClean="0"/>
              <a:t>16</a:t>
            </a:fld>
            <a:endParaRPr lang="fr-FR"/>
          </a:p>
        </p:txBody>
      </p:sp>
    </p:spTree>
    <p:extLst>
      <p:ext uri="{BB962C8B-B14F-4D97-AF65-F5344CB8AC3E}">
        <p14:creationId xmlns:p14="http://schemas.microsoft.com/office/powerpoint/2010/main" val="2326633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06BF8F7-F1D9-0645-B516-5AA9CAA0ECCE}" type="slidenum">
              <a:rPr lang="fr-FR" smtClean="0"/>
              <a:t>2</a:t>
            </a:fld>
            <a:endParaRPr lang="fr-FR"/>
          </a:p>
        </p:txBody>
      </p:sp>
    </p:spTree>
    <p:extLst>
      <p:ext uri="{BB962C8B-B14F-4D97-AF65-F5344CB8AC3E}">
        <p14:creationId xmlns:p14="http://schemas.microsoft.com/office/powerpoint/2010/main" val="1949740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 </a:t>
            </a:r>
            <a:r>
              <a:rPr lang="en-GB" dirty="0"/>
              <a:t>the world’s first and largest business organization, ICC will leap into its 100th year in 2019. </a:t>
            </a:r>
            <a:r>
              <a:rPr lang="en-GB" dirty="0" smtClean="0"/>
              <a:t/>
            </a:r>
            <a:br>
              <a:rPr lang="en-GB" dirty="0" smtClean="0"/>
            </a:br>
            <a:endParaRPr lang="en-GB" dirty="0" smtClean="0"/>
          </a:p>
          <a:p>
            <a:r>
              <a:rPr lang="en-GB" dirty="0" smtClean="0"/>
              <a:t>Much </a:t>
            </a:r>
            <a:r>
              <a:rPr lang="en-GB" dirty="0"/>
              <a:t>has changed since 1919 from the products traded to the tools and services relied on by businesses of all sectors and </a:t>
            </a:r>
            <a:r>
              <a:rPr lang="en-GB" dirty="0" smtClean="0"/>
              <a:t>sizes</a:t>
            </a:r>
            <a:r>
              <a:rPr lang="fr-FR" dirty="0" smtClean="0"/>
              <a:t> but the </a:t>
            </a:r>
            <a:r>
              <a:rPr lang="fr-FR" dirty="0" err="1" smtClean="0"/>
              <a:t>fundamental</a:t>
            </a:r>
            <a:r>
              <a:rPr lang="fr-FR" dirty="0" smtClean="0"/>
              <a:t>  mission---to </a:t>
            </a:r>
            <a:r>
              <a:rPr lang="fr-FR" dirty="0" err="1" smtClean="0"/>
              <a:t>promote</a:t>
            </a:r>
            <a:r>
              <a:rPr lang="fr-FR" dirty="0" smtClean="0"/>
              <a:t> cross-border </a:t>
            </a:r>
            <a:r>
              <a:rPr lang="fr-FR" dirty="0" err="1" smtClean="0"/>
              <a:t>trade</a:t>
            </a:r>
            <a:r>
              <a:rPr lang="fr-FR" dirty="0" smtClean="0"/>
              <a:t> and </a:t>
            </a:r>
            <a:r>
              <a:rPr lang="fr-FR" dirty="0" err="1" smtClean="0"/>
              <a:t>investment</a:t>
            </a:r>
            <a:r>
              <a:rPr lang="fr-FR" dirty="0" smtClean="0"/>
              <a:t>  and </a:t>
            </a:r>
            <a:r>
              <a:rPr lang="fr-FR" dirty="0" err="1" smtClean="0"/>
              <a:t>pursue</a:t>
            </a:r>
            <a:r>
              <a:rPr lang="fr-FR" dirty="0" smtClean="0"/>
              <a:t> solutions  -</a:t>
            </a:r>
          </a:p>
          <a:p>
            <a:r>
              <a:rPr lang="fr-FR" dirty="0" smtClean="0"/>
              <a:t>To </a:t>
            </a:r>
            <a:r>
              <a:rPr lang="fr-FR" dirty="0" err="1" smtClean="0"/>
              <a:t>secure</a:t>
            </a:r>
            <a:r>
              <a:rPr lang="fr-FR" dirty="0" smtClean="0"/>
              <a:t> </a:t>
            </a:r>
            <a:r>
              <a:rPr lang="fr-FR" dirty="0" err="1" smtClean="0"/>
              <a:t>Peace</a:t>
            </a:r>
            <a:r>
              <a:rPr lang="fr-FR" dirty="0" smtClean="0"/>
              <a:t> and </a:t>
            </a:r>
            <a:r>
              <a:rPr lang="fr-FR" dirty="0" err="1" smtClean="0"/>
              <a:t>Prosperity</a:t>
            </a:r>
            <a:r>
              <a:rPr lang="fr-FR" dirty="0" smtClean="0"/>
              <a:t> for ALL.</a:t>
            </a:r>
          </a:p>
          <a:p>
            <a:endParaRPr lang="fr-FR" dirty="0"/>
          </a:p>
          <a:p>
            <a:r>
              <a:rPr lang="fr-FR" dirty="0" smtClean="0"/>
              <a:t>A </a:t>
            </a:r>
            <a:r>
              <a:rPr lang="fr-FR" dirty="0" err="1" smtClean="0"/>
              <a:t>partner</a:t>
            </a:r>
            <a:r>
              <a:rPr lang="fr-FR" dirty="0" smtClean="0"/>
              <a:t> to the United Nations for </a:t>
            </a:r>
            <a:r>
              <a:rPr lang="fr-FR" dirty="0" err="1" smtClean="0"/>
              <a:t>many</a:t>
            </a:r>
            <a:r>
              <a:rPr lang="fr-FR" dirty="0" smtClean="0"/>
              <a:t> </a:t>
            </a:r>
            <a:r>
              <a:rPr lang="fr-FR" dirty="0" err="1" smtClean="0"/>
              <a:t>years</a:t>
            </a:r>
            <a:r>
              <a:rPr lang="fr-FR" dirty="0" smtClean="0"/>
              <a:t>, …..</a:t>
            </a:r>
            <a:r>
              <a:rPr lang="fr-FR" dirty="0" err="1" smtClean="0"/>
              <a:t>recently</a:t>
            </a:r>
            <a:r>
              <a:rPr lang="fr-FR" dirty="0" smtClean="0"/>
              <a:t> </a:t>
            </a:r>
            <a:r>
              <a:rPr lang="fr-FR" dirty="0" err="1" smtClean="0"/>
              <a:t>granted</a:t>
            </a:r>
            <a:r>
              <a:rPr lang="fr-FR" dirty="0" smtClean="0"/>
              <a:t> Official Observer </a:t>
            </a:r>
            <a:r>
              <a:rPr lang="fr-FR" dirty="0" err="1" smtClean="0"/>
              <a:t>status</a:t>
            </a:r>
            <a:r>
              <a:rPr lang="fr-FR" dirty="0" smtClean="0"/>
              <a:t> to the UN General </a:t>
            </a:r>
            <a:r>
              <a:rPr lang="fr-FR" dirty="0" err="1" smtClean="0"/>
              <a:t>Assembly</a:t>
            </a:r>
            <a:r>
              <a:rPr lang="fr-FR" dirty="0" smtClean="0"/>
              <a:t> – </a:t>
            </a:r>
            <a:r>
              <a:rPr lang="fr-FR" dirty="0" err="1" smtClean="0"/>
              <a:t>recognising</a:t>
            </a:r>
            <a:r>
              <a:rPr lang="fr-FR" dirty="0" smtClean="0"/>
              <a:t> importance of the business </a:t>
            </a:r>
            <a:r>
              <a:rPr lang="fr-FR" dirty="0" err="1" smtClean="0"/>
              <a:t>sector</a:t>
            </a:r>
            <a:r>
              <a:rPr lang="fr-FR" dirty="0" smtClean="0"/>
              <a:t> …..</a:t>
            </a:r>
            <a:r>
              <a:rPr lang="fr-FR" dirty="0" err="1" smtClean="0"/>
              <a:t>especially</a:t>
            </a:r>
            <a:r>
              <a:rPr lang="fr-FR" dirty="0" smtClean="0"/>
              <a:t> in </a:t>
            </a:r>
            <a:r>
              <a:rPr lang="fr-FR" dirty="0" err="1" smtClean="0"/>
              <a:t>view</a:t>
            </a:r>
            <a:r>
              <a:rPr lang="fr-FR" dirty="0" smtClean="0"/>
              <a:t> of 2030 agenda.</a:t>
            </a:r>
          </a:p>
          <a:p>
            <a:endParaRPr lang="fr-FR" dirty="0" smtClean="0"/>
          </a:p>
          <a:p>
            <a:r>
              <a:rPr lang="fr-FR" dirty="0" smtClean="0"/>
              <a:t>AFICTA </a:t>
            </a:r>
            <a:r>
              <a:rPr lang="fr-FR" dirty="0" err="1" smtClean="0"/>
              <a:t>partners</a:t>
            </a:r>
            <a:r>
              <a:rPr lang="fr-FR" dirty="0" smtClean="0"/>
              <a:t> are </a:t>
            </a:r>
            <a:r>
              <a:rPr lang="fr-FR" dirty="0" err="1" smtClean="0"/>
              <a:t>actively</a:t>
            </a:r>
            <a:r>
              <a:rPr lang="fr-FR" dirty="0" smtClean="0"/>
              <a:t> </a:t>
            </a:r>
            <a:r>
              <a:rPr lang="fr-FR" dirty="0" err="1" smtClean="0"/>
              <a:t>engaged</a:t>
            </a:r>
            <a:r>
              <a:rPr lang="fr-FR" dirty="0" smtClean="0"/>
              <a:t> </a:t>
            </a:r>
            <a:r>
              <a:rPr lang="fr-FR" dirty="0" err="1" smtClean="0"/>
              <a:t>colleagues</a:t>
            </a:r>
            <a:r>
              <a:rPr lang="fr-FR" dirty="0" smtClean="0"/>
              <a:t> </a:t>
            </a:r>
            <a:r>
              <a:rPr lang="fr-FR" dirty="0" err="1" smtClean="0"/>
              <a:t>from</a:t>
            </a:r>
            <a:r>
              <a:rPr lang="fr-FR" dirty="0" smtClean="0"/>
              <a:t> the continent on digital </a:t>
            </a:r>
            <a:r>
              <a:rPr lang="fr-FR" dirty="0" err="1" smtClean="0"/>
              <a:t>economy</a:t>
            </a:r>
            <a:r>
              <a:rPr lang="fr-FR" dirty="0" smtClean="0"/>
              <a:t> </a:t>
            </a:r>
            <a:r>
              <a:rPr lang="fr-FR" dirty="0" err="1" smtClean="0"/>
              <a:t>topics</a:t>
            </a:r>
            <a:r>
              <a:rPr lang="fr-FR" dirty="0" smtClean="0"/>
              <a:t> ….</a:t>
            </a:r>
            <a:r>
              <a:rPr lang="fr-FR" dirty="0" err="1" smtClean="0"/>
              <a:t>enjoy</a:t>
            </a:r>
            <a:r>
              <a:rPr lang="fr-FR" dirty="0" smtClean="0"/>
              <a:t> </a:t>
            </a:r>
            <a:r>
              <a:rPr lang="fr-FR" dirty="0" err="1" smtClean="0"/>
              <a:t>partnerships</a:t>
            </a:r>
            <a:r>
              <a:rPr lang="fr-FR" dirty="0" smtClean="0"/>
              <a:t> </a:t>
            </a:r>
            <a:r>
              <a:rPr lang="fr-FR" dirty="0" err="1" smtClean="0"/>
              <a:t>with</a:t>
            </a:r>
            <a:r>
              <a:rPr lang="fr-FR" dirty="0" smtClean="0"/>
              <a:t> </a:t>
            </a:r>
            <a:r>
              <a:rPr lang="fr-FR" dirty="0" err="1" smtClean="0"/>
              <a:t>other</a:t>
            </a:r>
            <a:r>
              <a:rPr lang="fr-FR" dirty="0" smtClean="0"/>
              <a:t> </a:t>
            </a:r>
            <a:r>
              <a:rPr lang="fr-FR" dirty="0" err="1" smtClean="0"/>
              <a:t>regional</a:t>
            </a:r>
            <a:r>
              <a:rPr lang="fr-FR" dirty="0" smtClean="0"/>
              <a:t> groups, </a:t>
            </a:r>
            <a:r>
              <a:rPr lang="fr-FR" dirty="0" err="1" smtClean="0"/>
              <a:t>such</a:t>
            </a:r>
            <a:r>
              <a:rPr lang="fr-FR" dirty="0" smtClean="0"/>
              <a:t> as e-commerce </a:t>
            </a:r>
            <a:r>
              <a:rPr lang="fr-FR" dirty="0" err="1" smtClean="0"/>
              <a:t>Africa</a:t>
            </a:r>
            <a:r>
              <a:rPr lang="fr-FR" dirty="0" smtClean="0"/>
              <a:t> and </a:t>
            </a:r>
            <a:r>
              <a:rPr lang="fr-FR" dirty="0" err="1" smtClean="0"/>
              <a:t>through</a:t>
            </a:r>
            <a:r>
              <a:rPr lang="fr-FR" dirty="0" smtClean="0"/>
              <a:t> </a:t>
            </a:r>
            <a:r>
              <a:rPr lang="fr-FR" dirty="0" err="1" smtClean="0"/>
              <a:t>our</a:t>
            </a:r>
            <a:r>
              <a:rPr lang="fr-FR" dirty="0" smtClean="0"/>
              <a:t> national </a:t>
            </a:r>
            <a:r>
              <a:rPr lang="fr-FR" dirty="0" err="1" smtClean="0"/>
              <a:t>committees</a:t>
            </a:r>
            <a:endParaRPr lang="fr-FR" dirty="0" smtClean="0"/>
          </a:p>
          <a:p>
            <a:endParaRPr lang="fr-FR" dirty="0"/>
          </a:p>
          <a:p>
            <a:r>
              <a:rPr lang="fr-FR" dirty="0" smtClean="0"/>
              <a:t>ICC </a:t>
            </a:r>
            <a:r>
              <a:rPr lang="fr-FR" dirty="0" err="1" smtClean="0"/>
              <a:t>is</a:t>
            </a:r>
            <a:r>
              <a:rPr lang="fr-FR" dirty="0" smtClean="0"/>
              <a:t> home to the International Court of Arbitration – one of the </a:t>
            </a:r>
            <a:r>
              <a:rPr lang="fr-FR" dirty="0" err="1" smtClean="0"/>
              <a:t>world’s</a:t>
            </a:r>
            <a:r>
              <a:rPr lang="fr-FR" dirty="0" smtClean="0"/>
              <a:t> </a:t>
            </a:r>
            <a:r>
              <a:rPr lang="fr-FR" dirty="0" err="1" smtClean="0"/>
              <a:t>most</a:t>
            </a:r>
            <a:r>
              <a:rPr lang="fr-FR" dirty="0" err="1"/>
              <a:t>-</a:t>
            </a:r>
            <a:r>
              <a:rPr lang="fr-FR" dirty="0" err="1" smtClean="0"/>
              <a:t>respected</a:t>
            </a:r>
            <a:r>
              <a:rPr lang="fr-FR" dirty="0" smtClean="0"/>
              <a:t> dispute </a:t>
            </a:r>
            <a:r>
              <a:rPr lang="fr-FR" dirty="0" err="1" smtClean="0"/>
              <a:t>resolution</a:t>
            </a:r>
            <a:r>
              <a:rPr lang="fr-FR" dirty="0" smtClean="0"/>
              <a:t> institutions. The </a:t>
            </a:r>
            <a:r>
              <a:rPr lang="fr-FR" dirty="0" err="1" smtClean="0"/>
              <a:t>Court’s</a:t>
            </a:r>
            <a:r>
              <a:rPr lang="fr-FR" dirty="0" smtClean="0"/>
              <a:t> </a:t>
            </a:r>
            <a:r>
              <a:rPr lang="fr-FR" dirty="0" err="1" smtClean="0"/>
              <a:t>Africa</a:t>
            </a:r>
            <a:r>
              <a:rPr lang="fr-FR" dirty="0" smtClean="0"/>
              <a:t> Commission </a:t>
            </a:r>
            <a:r>
              <a:rPr lang="fr-FR" dirty="0" err="1" smtClean="0"/>
              <a:t>benefits</a:t>
            </a:r>
            <a:r>
              <a:rPr lang="fr-FR" dirty="0" smtClean="0"/>
              <a:t> </a:t>
            </a:r>
            <a:r>
              <a:rPr lang="fr-FR" dirty="0" err="1" smtClean="0"/>
              <a:t>from</a:t>
            </a:r>
            <a:r>
              <a:rPr lang="fr-FR" dirty="0" smtClean="0"/>
              <a:t> the expertise of 24 Court </a:t>
            </a:r>
            <a:r>
              <a:rPr lang="fr-FR" dirty="0" err="1" smtClean="0"/>
              <a:t>members</a:t>
            </a:r>
            <a:r>
              <a:rPr lang="fr-FR" dirty="0" smtClean="0"/>
              <a:t> </a:t>
            </a:r>
            <a:r>
              <a:rPr lang="fr-FR" dirty="0" err="1" smtClean="0"/>
              <a:t>from</a:t>
            </a:r>
            <a:r>
              <a:rPr lang="fr-FR" dirty="0" smtClean="0"/>
              <a:t> 16 </a:t>
            </a:r>
            <a:r>
              <a:rPr lang="fr-FR" dirty="0" err="1" smtClean="0"/>
              <a:t>African</a:t>
            </a:r>
            <a:r>
              <a:rPr lang="fr-FR" dirty="0" smtClean="0"/>
              <a:t> countries and </a:t>
            </a:r>
            <a:r>
              <a:rPr lang="fr-FR" dirty="0" err="1" smtClean="0"/>
              <a:t>is</a:t>
            </a:r>
            <a:r>
              <a:rPr lang="fr-FR" dirty="0" smtClean="0"/>
              <a:t> </a:t>
            </a:r>
            <a:r>
              <a:rPr lang="fr-FR" dirty="0" err="1" smtClean="0"/>
              <a:t>Chaired</a:t>
            </a:r>
            <a:r>
              <a:rPr lang="fr-FR" dirty="0" smtClean="0"/>
              <a:t> by Madame </a:t>
            </a:r>
            <a:r>
              <a:rPr lang="fr-FR" dirty="0" err="1" smtClean="0"/>
              <a:t>Kamau</a:t>
            </a:r>
            <a:r>
              <a:rPr lang="fr-FR" dirty="0" smtClean="0"/>
              <a:t> of Kenya.</a:t>
            </a:r>
            <a:endParaRPr lang="fr-FR" dirty="0"/>
          </a:p>
          <a:p>
            <a:r>
              <a:rPr lang="fr-FR" dirty="0" smtClean="0"/>
              <a:t> </a:t>
            </a:r>
            <a:endParaRPr lang="fr-FR" dirty="0"/>
          </a:p>
        </p:txBody>
      </p:sp>
      <p:sp>
        <p:nvSpPr>
          <p:cNvPr id="4" name="Slide Number Placeholder 3"/>
          <p:cNvSpPr>
            <a:spLocks noGrp="1"/>
          </p:cNvSpPr>
          <p:nvPr>
            <p:ph type="sldNum" sz="quarter" idx="10"/>
          </p:nvPr>
        </p:nvSpPr>
        <p:spPr/>
        <p:txBody>
          <a:bodyPr/>
          <a:lstStyle/>
          <a:p>
            <a:fld id="{E06BF8F7-F1D9-0645-B516-5AA9CAA0ECCE}" type="slidenum">
              <a:rPr lang="fr-FR" smtClean="0"/>
              <a:t>3</a:t>
            </a:fld>
            <a:endParaRPr lang="fr-FR"/>
          </a:p>
        </p:txBody>
      </p:sp>
    </p:spTree>
    <p:extLst>
      <p:ext uri="{BB962C8B-B14F-4D97-AF65-F5344CB8AC3E}">
        <p14:creationId xmlns:p14="http://schemas.microsoft.com/office/powerpoint/2010/main" val="2726229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ICC has been a long standing </a:t>
            </a:r>
            <a:r>
              <a:rPr lang="fr-FR" dirty="0" err="1" smtClean="0"/>
              <a:t>partner</a:t>
            </a:r>
            <a:r>
              <a:rPr lang="fr-FR" dirty="0" smtClean="0"/>
              <a:t> of the UN and </a:t>
            </a:r>
            <a:r>
              <a:rPr lang="fr-FR" dirty="0" err="1" smtClean="0"/>
              <a:t>agencies</a:t>
            </a:r>
            <a:r>
              <a:rPr lang="fr-FR" dirty="0" smtClean="0"/>
              <a:t> to help </a:t>
            </a:r>
            <a:r>
              <a:rPr lang="fr-FR" dirty="0" err="1" smtClean="0"/>
              <a:t>bring</a:t>
            </a:r>
            <a:r>
              <a:rPr lang="fr-FR" dirty="0" smtClean="0"/>
              <a:t> business perspectives </a:t>
            </a:r>
            <a:r>
              <a:rPr lang="fr-FR" dirty="0" err="1" smtClean="0"/>
              <a:t>into</a:t>
            </a:r>
            <a:r>
              <a:rPr lang="fr-FR" dirty="0" smtClean="0"/>
              <a:t> global </a:t>
            </a:r>
            <a:r>
              <a:rPr lang="fr-FR" dirty="0" err="1" smtClean="0"/>
              <a:t>policy</a:t>
            </a:r>
            <a:r>
              <a:rPr lang="fr-FR" dirty="0" smtClean="0"/>
              <a:t> discussions and </a:t>
            </a:r>
            <a:r>
              <a:rPr lang="fr-FR" dirty="0" err="1" smtClean="0"/>
              <a:t>deliberations</a:t>
            </a:r>
            <a:r>
              <a:rPr lang="fr-FR" dirty="0" smtClean="0"/>
              <a:t>.</a:t>
            </a:r>
          </a:p>
          <a:p>
            <a:endParaRPr lang="fr-FR" dirty="0"/>
          </a:p>
          <a:p>
            <a:r>
              <a:rPr lang="fr-FR" dirty="0" smtClean="0"/>
              <a:t>ICC </a:t>
            </a:r>
            <a:r>
              <a:rPr lang="fr-FR" dirty="0" err="1" smtClean="0"/>
              <a:t>is</a:t>
            </a:r>
            <a:r>
              <a:rPr lang="fr-FR" dirty="0" smtClean="0"/>
              <a:t> </a:t>
            </a:r>
            <a:r>
              <a:rPr lang="fr-FR" dirty="0" err="1" smtClean="0"/>
              <a:t>very</a:t>
            </a:r>
            <a:r>
              <a:rPr lang="fr-FR" dirty="0" smtClean="0"/>
              <a:t> </a:t>
            </a:r>
            <a:r>
              <a:rPr lang="fr-FR" dirty="0" err="1" smtClean="0"/>
              <a:t>committed</a:t>
            </a:r>
            <a:r>
              <a:rPr lang="fr-FR" dirty="0" smtClean="0"/>
              <a:t> to </a:t>
            </a:r>
            <a:r>
              <a:rPr lang="fr-FR" dirty="0" err="1" smtClean="0"/>
              <a:t>supporting</a:t>
            </a:r>
            <a:r>
              <a:rPr lang="fr-FR" dirty="0" smtClean="0"/>
              <a:t> the </a:t>
            </a:r>
            <a:r>
              <a:rPr lang="fr-FR" dirty="0" err="1" smtClean="0"/>
              <a:t>realisation</a:t>
            </a:r>
            <a:r>
              <a:rPr lang="fr-FR" dirty="0" smtClean="0"/>
              <a:t> of the global goals – </a:t>
            </a:r>
            <a:r>
              <a:rPr lang="fr-FR" dirty="0" err="1" smtClean="0"/>
              <a:t>working</a:t>
            </a:r>
            <a:r>
              <a:rPr lang="fr-FR" dirty="0" smtClean="0"/>
              <a:t> to </a:t>
            </a:r>
            <a:r>
              <a:rPr lang="fr-FR" dirty="0" err="1" smtClean="0"/>
              <a:t>raise</a:t>
            </a:r>
            <a:r>
              <a:rPr lang="fr-FR" dirty="0" smtClean="0"/>
              <a:t> </a:t>
            </a:r>
            <a:r>
              <a:rPr lang="fr-FR" dirty="0" err="1" smtClean="0"/>
              <a:t>awareness</a:t>
            </a:r>
            <a:r>
              <a:rPr lang="fr-FR" dirty="0" smtClean="0"/>
              <a:t> </a:t>
            </a:r>
            <a:r>
              <a:rPr lang="fr-FR" dirty="0" err="1" smtClean="0"/>
              <a:t>among</a:t>
            </a:r>
            <a:r>
              <a:rPr lang="fr-FR" dirty="0" smtClean="0"/>
              <a:t> business of the goals and </a:t>
            </a:r>
            <a:r>
              <a:rPr lang="fr-FR" dirty="0" err="1" smtClean="0"/>
              <a:t>connect</a:t>
            </a:r>
            <a:r>
              <a:rPr lang="fr-FR" dirty="0" smtClean="0"/>
              <a:t> </a:t>
            </a:r>
            <a:r>
              <a:rPr lang="fr-FR" dirty="0" err="1" smtClean="0"/>
              <a:t>their</a:t>
            </a:r>
            <a:r>
              <a:rPr lang="fr-FR" dirty="0" smtClean="0"/>
              <a:t> </a:t>
            </a:r>
            <a:r>
              <a:rPr lang="fr-FR" dirty="0" err="1" smtClean="0"/>
              <a:t>activities</a:t>
            </a:r>
            <a:r>
              <a:rPr lang="fr-FR" dirty="0" smtClean="0"/>
              <a:t> to the </a:t>
            </a:r>
            <a:r>
              <a:rPr lang="fr-FR" dirty="0" err="1" smtClean="0"/>
              <a:t>annual</a:t>
            </a:r>
            <a:r>
              <a:rPr lang="fr-FR" dirty="0" smtClean="0"/>
              <a:t> </a:t>
            </a:r>
            <a:r>
              <a:rPr lang="fr-FR" dirty="0" err="1" smtClean="0"/>
              <a:t>review</a:t>
            </a:r>
            <a:r>
              <a:rPr lang="fr-FR" dirty="0" smtClean="0"/>
              <a:t> and </a:t>
            </a:r>
            <a:r>
              <a:rPr lang="fr-FR" dirty="0" err="1" smtClean="0"/>
              <a:t>evaluation</a:t>
            </a:r>
            <a:r>
              <a:rPr lang="fr-FR" dirty="0" smtClean="0"/>
              <a:t> </a:t>
            </a:r>
          </a:p>
          <a:p>
            <a:endParaRPr lang="fr-FR" dirty="0" smtClean="0"/>
          </a:p>
          <a:p>
            <a:r>
              <a:rPr lang="fr-FR" dirty="0" err="1" smtClean="0"/>
              <a:t>Also</a:t>
            </a:r>
            <a:r>
              <a:rPr lang="fr-FR" dirty="0" smtClean="0"/>
              <a:t> </a:t>
            </a:r>
            <a:r>
              <a:rPr lang="fr-FR" dirty="0" err="1" smtClean="0"/>
              <a:t>facilitating</a:t>
            </a:r>
            <a:r>
              <a:rPr lang="fr-FR" dirty="0" smtClean="0"/>
              <a:t> business participation and </a:t>
            </a:r>
            <a:r>
              <a:rPr lang="fr-FR" dirty="0" err="1" smtClean="0"/>
              <a:t>contributing</a:t>
            </a:r>
            <a:r>
              <a:rPr lang="fr-FR" dirty="0" smtClean="0"/>
              <a:t> perspective to </a:t>
            </a:r>
            <a:r>
              <a:rPr lang="fr-FR" dirty="0" err="1" smtClean="0"/>
              <a:t>develop</a:t>
            </a:r>
            <a:r>
              <a:rPr lang="fr-FR" dirty="0" smtClean="0"/>
              <a:t> </a:t>
            </a:r>
            <a:r>
              <a:rPr lang="fr-FR" dirty="0" err="1" smtClean="0"/>
              <a:t>capacity</a:t>
            </a:r>
            <a:r>
              <a:rPr lang="fr-FR" dirty="0" smtClean="0"/>
              <a:t> to </a:t>
            </a:r>
            <a:r>
              <a:rPr lang="fr-FR" dirty="0" err="1" smtClean="0"/>
              <a:t>achieve</a:t>
            </a:r>
            <a:r>
              <a:rPr lang="fr-FR" dirty="0" smtClean="0"/>
              <a:t> the goals </a:t>
            </a:r>
            <a:r>
              <a:rPr lang="fr-FR" dirty="0" err="1" smtClean="0"/>
              <a:t>collectively</a:t>
            </a:r>
            <a:endParaRPr lang="fr-FR" dirty="0" smtClean="0"/>
          </a:p>
          <a:p>
            <a:endParaRPr lang="fr-FR" dirty="0"/>
          </a:p>
          <a:p>
            <a:r>
              <a:rPr lang="fr-FR" dirty="0" smtClean="0"/>
              <a:t>ICC </a:t>
            </a:r>
            <a:r>
              <a:rPr lang="fr-FR" dirty="0" err="1" smtClean="0"/>
              <a:t>membership</a:t>
            </a:r>
            <a:r>
              <a:rPr lang="fr-FR" dirty="0" smtClean="0"/>
              <a:t> of all sizes and </a:t>
            </a:r>
            <a:r>
              <a:rPr lang="fr-FR" dirty="0" err="1" smtClean="0"/>
              <a:t>sectors</a:t>
            </a:r>
            <a:r>
              <a:rPr lang="fr-FR" dirty="0" smtClean="0"/>
              <a:t> and the </a:t>
            </a:r>
            <a:r>
              <a:rPr lang="fr-FR" dirty="0" err="1" smtClean="0"/>
              <a:t>benefits</a:t>
            </a:r>
            <a:r>
              <a:rPr lang="fr-FR" dirty="0" smtClean="0"/>
              <a:t> of ICT </a:t>
            </a:r>
            <a:r>
              <a:rPr lang="fr-FR" dirty="0" err="1" smtClean="0"/>
              <a:t>mean</a:t>
            </a:r>
            <a:r>
              <a:rPr lang="fr-FR" dirty="0" smtClean="0"/>
              <a:t> </a:t>
            </a:r>
            <a:r>
              <a:rPr lang="fr-FR" dirty="0" err="1" smtClean="0"/>
              <a:t>that</a:t>
            </a:r>
            <a:r>
              <a:rPr lang="fr-FR" dirty="0" smtClean="0"/>
              <a:t>  business </a:t>
            </a:r>
            <a:r>
              <a:rPr lang="fr-FR" dirty="0" err="1" smtClean="0"/>
              <a:t>can</a:t>
            </a:r>
            <a:r>
              <a:rPr lang="fr-FR" dirty="0" smtClean="0"/>
              <a:t> </a:t>
            </a:r>
            <a:r>
              <a:rPr lang="fr-FR" dirty="0" err="1" smtClean="0"/>
              <a:t>play</a:t>
            </a:r>
            <a:r>
              <a:rPr lang="fr-FR" dirty="0" smtClean="0"/>
              <a:t> a </a:t>
            </a:r>
            <a:r>
              <a:rPr lang="fr-FR" dirty="0" err="1" smtClean="0"/>
              <a:t>role</a:t>
            </a:r>
            <a:r>
              <a:rPr lang="fr-FR" dirty="0" smtClean="0"/>
              <a:t> </a:t>
            </a:r>
            <a:r>
              <a:rPr lang="fr-FR" dirty="0" err="1" smtClean="0"/>
              <a:t>both</a:t>
            </a:r>
            <a:r>
              <a:rPr lang="fr-FR" dirty="0" smtClean="0"/>
              <a:t> </a:t>
            </a:r>
            <a:r>
              <a:rPr lang="fr-FR" dirty="0" err="1" smtClean="0"/>
              <a:t>locally</a:t>
            </a:r>
            <a:r>
              <a:rPr lang="fr-FR" dirty="0" smtClean="0"/>
              <a:t>, </a:t>
            </a:r>
            <a:r>
              <a:rPr lang="fr-FR" dirty="0" err="1" smtClean="0"/>
              <a:t>regionally</a:t>
            </a:r>
            <a:r>
              <a:rPr lang="fr-FR" dirty="0" smtClean="0"/>
              <a:t> and </a:t>
            </a:r>
            <a:r>
              <a:rPr lang="fr-FR" dirty="0" err="1" smtClean="0"/>
              <a:t>globally</a:t>
            </a:r>
            <a:endParaRPr lang="fr-FR" dirty="0" smtClean="0"/>
          </a:p>
          <a:p>
            <a:r>
              <a:rPr lang="fr-FR" dirty="0" smtClean="0"/>
              <a:t>.</a:t>
            </a:r>
            <a:endParaRPr lang="fr-FR" dirty="0"/>
          </a:p>
        </p:txBody>
      </p:sp>
      <p:sp>
        <p:nvSpPr>
          <p:cNvPr id="4" name="Slide Number Placeholder 3"/>
          <p:cNvSpPr>
            <a:spLocks noGrp="1"/>
          </p:cNvSpPr>
          <p:nvPr>
            <p:ph type="sldNum" sz="quarter" idx="10"/>
          </p:nvPr>
        </p:nvSpPr>
        <p:spPr/>
        <p:txBody>
          <a:bodyPr/>
          <a:lstStyle/>
          <a:p>
            <a:endParaRPr lang="fr-FR" dirty="0"/>
          </a:p>
        </p:txBody>
      </p:sp>
    </p:spTree>
    <p:extLst>
      <p:ext uri="{BB962C8B-B14F-4D97-AF65-F5344CB8AC3E}">
        <p14:creationId xmlns:p14="http://schemas.microsoft.com/office/powerpoint/2010/main" val="2726229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a:ea typeface="Times New Roman"/>
              </a:rPr>
              <a:t>Opportunity </a:t>
            </a:r>
            <a:endParaRPr lang="en-GB" sz="1400" dirty="0">
              <a:latin typeface="Times New Roman"/>
              <a:ea typeface="Times New Roman"/>
            </a:endParaRPr>
          </a:p>
          <a:p>
            <a:r>
              <a:rPr lang="en-US" dirty="0">
                <a:latin typeface="Arial"/>
                <a:ea typeface="Times New Roman"/>
              </a:rPr>
              <a:t>Because e-commerce allows traders to bypass traditional gatekeepers, it also has great potential for female economic empowerment, as female-led companies are more likely to be small and medium enterprises (SMEs). In China, though women account for only 25% of all entrepreneurs, they have founded 55% of new online businesses. </a:t>
            </a:r>
            <a:endParaRPr lang="en-GB" sz="1400" dirty="0">
              <a:latin typeface="Times New Roman"/>
              <a:ea typeface="Times New Roman"/>
            </a:endParaRPr>
          </a:p>
          <a:p>
            <a:endParaRPr lang="en-US" b="1" dirty="0" smtClean="0">
              <a:latin typeface="Arial"/>
              <a:ea typeface="Times New Roman"/>
            </a:endParaRPr>
          </a:p>
          <a:p>
            <a:r>
              <a:rPr lang="en-US" b="1" dirty="0" smtClean="0">
                <a:latin typeface="Arial"/>
                <a:ea typeface="Times New Roman"/>
              </a:rPr>
              <a:t>Efficiency</a:t>
            </a:r>
            <a:endParaRPr lang="en-GB" sz="1400" dirty="0">
              <a:latin typeface="Times New Roman"/>
              <a:ea typeface="Times New Roman"/>
            </a:endParaRPr>
          </a:p>
          <a:p>
            <a:r>
              <a:rPr lang="en-US" dirty="0">
                <a:latin typeface="Arial"/>
                <a:ea typeface="Times New Roman"/>
              </a:rPr>
              <a:t>Digital technology is helping businesses predict and regulate their supply chains, providing faster and cheaper shipping routes, and reducing disruptions. Customs administrations are also applying digital tools to implement customs clearance systems to improve risk management.</a:t>
            </a:r>
            <a:endParaRPr lang="en-GB" sz="1400" dirty="0">
              <a:latin typeface="Times New Roman"/>
              <a:ea typeface="Times New Roman"/>
            </a:endParaRPr>
          </a:p>
          <a:p>
            <a:endParaRPr lang="en-US" b="1" dirty="0" smtClean="0">
              <a:latin typeface="Arial"/>
              <a:ea typeface="Times New Roman"/>
            </a:endParaRPr>
          </a:p>
          <a:p>
            <a:r>
              <a:rPr lang="en-US" b="1" dirty="0" smtClean="0">
                <a:latin typeface="Arial"/>
                <a:ea typeface="Times New Roman"/>
              </a:rPr>
              <a:t>Sustainability</a:t>
            </a:r>
            <a:endParaRPr lang="en-GB" sz="1400" dirty="0">
              <a:latin typeface="Times New Roman"/>
              <a:ea typeface="Times New Roman"/>
            </a:endParaRPr>
          </a:p>
          <a:p>
            <a:r>
              <a:rPr lang="en-US" dirty="0">
                <a:latin typeface="Arial"/>
                <a:ea typeface="Times New Roman"/>
              </a:rPr>
              <a:t>Equipping traditional farm devices with mobile apps using real-time data can increase safety and decrease negative environmental impacts, for example by automated and targeted pesticide applications. This is leading to higher productivity and overall more sustainable and lower cost of production in agriculture, benefitting both producers and consumers.</a:t>
            </a:r>
            <a:endParaRPr lang="en-GB" sz="1400" dirty="0">
              <a:latin typeface="Times New Roman"/>
              <a:ea typeface="Times New Roman"/>
            </a:endParaRPr>
          </a:p>
          <a:p>
            <a:endParaRPr lang="en-US" dirty="0"/>
          </a:p>
        </p:txBody>
      </p:sp>
      <p:sp>
        <p:nvSpPr>
          <p:cNvPr id="4" name="Slide Number Placeholder 3"/>
          <p:cNvSpPr>
            <a:spLocks noGrp="1"/>
          </p:cNvSpPr>
          <p:nvPr>
            <p:ph type="sldNum" sz="quarter" idx="10"/>
          </p:nvPr>
        </p:nvSpPr>
        <p:spPr/>
        <p:txBody>
          <a:bodyPr/>
          <a:lstStyle/>
          <a:p>
            <a:fld id="{E06BF8F7-F1D9-0645-B516-5AA9CAA0ECCE}" type="slidenum">
              <a:rPr lang="fr-FR" smtClean="0"/>
              <a:t>5</a:t>
            </a:fld>
            <a:endParaRPr lang="fr-FR"/>
          </a:p>
        </p:txBody>
      </p:sp>
    </p:spTree>
    <p:extLst>
      <p:ext uri="{BB962C8B-B14F-4D97-AF65-F5344CB8AC3E}">
        <p14:creationId xmlns:p14="http://schemas.microsoft.com/office/powerpoint/2010/main" val="2784418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86855" y="3182813"/>
            <a:ext cx="7941310" cy="3058954"/>
          </a:xfrm>
        </p:spPr>
        <p:txBody>
          <a:bodyPr/>
          <a:lstStyle/>
          <a:p>
            <a:r>
              <a:rPr lang="en-US" b="1" dirty="0"/>
              <a:t>Governments can do more to maximize the impact digital technologies </a:t>
            </a:r>
            <a:endParaRPr lang="en-GB" dirty="0"/>
          </a:p>
          <a:p>
            <a:r>
              <a:rPr lang="en-US" dirty="0"/>
              <a:t>The benefits don’t happen overnight. Ensuring digital trade fosters inclusive growth relies on an economy having a solid policy environment and effective digital strategy in place. As governments map out ways to foster the local benefits of digital trade, ICC </a:t>
            </a:r>
            <a:r>
              <a:rPr lang="en-US" dirty="0" smtClean="0"/>
              <a:t>offers some </a:t>
            </a:r>
            <a:endParaRPr lang="en-GB" dirty="0"/>
          </a:p>
        </p:txBody>
      </p:sp>
      <p:sp>
        <p:nvSpPr>
          <p:cNvPr id="4" name="Slide Number Placeholder 3"/>
          <p:cNvSpPr>
            <a:spLocks noGrp="1"/>
          </p:cNvSpPr>
          <p:nvPr>
            <p:ph type="sldNum" sz="quarter" idx="10"/>
          </p:nvPr>
        </p:nvSpPr>
        <p:spPr/>
        <p:txBody>
          <a:bodyPr/>
          <a:lstStyle/>
          <a:p>
            <a:fld id="{E06BF8F7-F1D9-0645-B516-5AA9CAA0ECCE}" type="slidenum">
              <a:rPr lang="fr-FR" smtClean="0"/>
              <a:t>6</a:t>
            </a:fld>
            <a:endParaRPr lang="fr-FR"/>
          </a:p>
        </p:txBody>
      </p:sp>
    </p:spTree>
    <p:extLst>
      <p:ext uri="{BB962C8B-B14F-4D97-AF65-F5344CB8AC3E}">
        <p14:creationId xmlns:p14="http://schemas.microsoft.com/office/powerpoint/2010/main" val="4153965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6BF8F7-F1D9-0645-B516-5AA9CAA0ECCE}" type="slidenum">
              <a:rPr lang="fr-FR" smtClean="0"/>
              <a:t>7</a:t>
            </a:fld>
            <a:endParaRPr lang="fr-FR"/>
          </a:p>
        </p:txBody>
      </p:sp>
    </p:spTree>
    <p:extLst>
      <p:ext uri="{BB962C8B-B14F-4D97-AF65-F5344CB8AC3E}">
        <p14:creationId xmlns:p14="http://schemas.microsoft.com/office/powerpoint/2010/main" val="3422775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Take a holistic approach to developing policy frameworks – </a:t>
            </a:r>
            <a:r>
              <a:rPr lang="en-US" dirty="0"/>
              <a:t>There is no one size fits all approach to nurturing the development gains of digital technologies but governments should start by being future-orientated. This means equipping </a:t>
            </a:r>
          </a:p>
          <a:p>
            <a:pPr lvl="0"/>
            <a:r>
              <a:rPr lang="en-US" dirty="0"/>
              <a:t>populations with the skills needed to innovate and leverage digital tools, promoting investment and market entry to attain greater coverage of networks and driving interoperability across policy and regulatory landscapes.</a:t>
            </a:r>
            <a:endParaRPr lang="en-GB" dirty="0"/>
          </a:p>
          <a:p>
            <a:pPr lvl="0"/>
            <a:endParaRPr lang="en-US" b="1" dirty="0" smtClean="0"/>
          </a:p>
          <a:p>
            <a:pPr lvl="0"/>
            <a:r>
              <a:rPr lang="en-US" b="1" dirty="0"/>
              <a:t>R</a:t>
            </a:r>
            <a:r>
              <a:rPr lang="en-US" b="1" dirty="0" smtClean="0"/>
              <a:t>emove </a:t>
            </a:r>
            <a:r>
              <a:rPr lang="en-US" b="1" dirty="0"/>
              <a:t>artificial constraints and unjustified </a:t>
            </a:r>
            <a:r>
              <a:rPr lang="en-US" b="1" dirty="0" err="1"/>
              <a:t>localisation</a:t>
            </a:r>
            <a:r>
              <a:rPr lang="en-US" b="1" dirty="0"/>
              <a:t> measures – </a:t>
            </a:r>
            <a:r>
              <a:rPr lang="en-US" dirty="0"/>
              <a:t>Creating artificial constraints to company global supply and value chain planning through data or server </a:t>
            </a:r>
            <a:r>
              <a:rPr lang="en-US" dirty="0" err="1"/>
              <a:t>localisation</a:t>
            </a:r>
            <a:r>
              <a:rPr lang="en-US" dirty="0"/>
              <a:t> restrictions not only increases the costs of doing business, but also diminishes the attractiveness of the location for investment or inclusion in such value chains. In some cases, local data storage regulations can lead to higher costs for the local companies – especially SMEs – that depend on technology such as cloud computing.</a:t>
            </a:r>
            <a:endParaRPr lang="en-GB" dirty="0"/>
          </a:p>
          <a:p>
            <a:pPr lvl="0"/>
            <a:endParaRPr lang="en-US" b="1" dirty="0" smtClean="0"/>
          </a:p>
          <a:p>
            <a:pPr lvl="0"/>
            <a:r>
              <a:rPr lang="en-US" b="1" dirty="0" smtClean="0"/>
              <a:t>Avoid </a:t>
            </a:r>
            <a:r>
              <a:rPr lang="en-US" b="1" dirty="0"/>
              <a:t>imposing custom duties on electronic transmissions at national borders – </a:t>
            </a:r>
            <a:r>
              <a:rPr lang="en-US" dirty="0"/>
              <a:t>Electronic transmissions are typically time-sensitive and need to flow seamlessly across borders to be efficient. To stop these transmissions at borders to impose custom duties would unduly disrupt basic business processes that are inherent in electronic delivery.</a:t>
            </a:r>
            <a:endParaRPr lang="en-GB" dirty="0"/>
          </a:p>
          <a:p>
            <a:pPr lvl="0"/>
            <a:endParaRPr lang="en-GB" dirty="0"/>
          </a:p>
          <a:p>
            <a:endParaRPr lang="en-GB" dirty="0"/>
          </a:p>
          <a:p>
            <a:endParaRPr lang="en-US" dirty="0"/>
          </a:p>
        </p:txBody>
      </p:sp>
      <p:sp>
        <p:nvSpPr>
          <p:cNvPr id="4" name="Slide Number Placeholder 3"/>
          <p:cNvSpPr>
            <a:spLocks noGrp="1"/>
          </p:cNvSpPr>
          <p:nvPr>
            <p:ph type="sldNum" sz="quarter" idx="10"/>
          </p:nvPr>
        </p:nvSpPr>
        <p:spPr/>
        <p:txBody>
          <a:bodyPr/>
          <a:lstStyle/>
          <a:p>
            <a:fld id="{E06BF8F7-F1D9-0645-B516-5AA9CAA0ECCE}" type="slidenum">
              <a:rPr lang="fr-FR" smtClean="0"/>
              <a:t>8</a:t>
            </a:fld>
            <a:endParaRPr lang="fr-FR"/>
          </a:p>
        </p:txBody>
      </p:sp>
    </p:spTree>
    <p:extLst>
      <p:ext uri="{BB962C8B-B14F-4D97-AF65-F5344CB8AC3E}">
        <p14:creationId xmlns:p14="http://schemas.microsoft.com/office/powerpoint/2010/main" val="3003936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06BF8F7-F1D9-0645-B516-5AA9CAA0ECCE}" type="slidenum">
              <a:rPr lang="fr-FR" smtClean="0"/>
              <a:t>9</a:t>
            </a:fld>
            <a:endParaRPr lang="fr-FR"/>
          </a:p>
        </p:txBody>
      </p:sp>
    </p:spTree>
    <p:extLst>
      <p:ext uri="{BB962C8B-B14F-4D97-AF65-F5344CB8AC3E}">
        <p14:creationId xmlns:p14="http://schemas.microsoft.com/office/powerpoint/2010/main" val="23521957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5.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Ref idx="1001">
        <a:schemeClr val="bg1"/>
      </p:bgRef>
    </p:bg>
    <p:spTree>
      <p:nvGrpSpPr>
        <p:cNvPr id="1" name=""/>
        <p:cNvGrpSpPr/>
        <p:nvPr/>
      </p:nvGrpSpPr>
      <p:grpSpPr>
        <a:xfrm>
          <a:off x="0" y="0"/>
          <a:ext cx="0" cy="0"/>
          <a:chOff x="0" y="0"/>
          <a:chExt cx="0" cy="0"/>
        </a:xfrm>
      </p:grpSpPr>
      <p:sp>
        <p:nvSpPr>
          <p:cNvPr id="14" name="Title 1"/>
          <p:cNvSpPr txBox="1">
            <a:spLocks/>
          </p:cNvSpPr>
          <p:nvPr userDrawn="1"/>
        </p:nvSpPr>
        <p:spPr bwMode="auto">
          <a:xfrm>
            <a:off x="3176161" y="1599642"/>
            <a:ext cx="5483077" cy="378042"/>
          </a:xfrm>
          <a:prstGeom prst="rect">
            <a:avLst/>
          </a:prstGeom>
        </p:spPr>
        <p:txBody>
          <a:bodyPr vert="horz" lIns="0" tIns="0" rIns="0" bIns="0" rtlCol="0" anchor="t" anchorCtr="0">
            <a:noAutofit/>
          </a:bodyPr>
          <a:lstStyle>
            <a:lvl1pPr algn="l" defTabSz="914342" rtl="0" eaLnBrk="1" latinLnBrk="0" hangingPunct="1">
              <a:lnSpc>
                <a:spcPct val="85000"/>
              </a:lnSpc>
              <a:spcBef>
                <a:spcPct val="0"/>
              </a:spcBef>
              <a:buNone/>
              <a:defRPr sz="3200" b="1" kern="1200" cap="all" baseline="0">
                <a:solidFill>
                  <a:schemeClr val="bg1"/>
                </a:solidFill>
                <a:latin typeface="+mj-lt"/>
                <a:ea typeface="+mj-ea"/>
                <a:cs typeface="+mj-cs"/>
              </a:defRPr>
            </a:lvl1pPr>
          </a:lstStyle>
          <a:p>
            <a:pPr defTabSz="779047">
              <a:defRPr/>
            </a:pPr>
            <a:endParaRPr lang="en-GB" sz="1700" b="0" baseline="30000" dirty="0" smtClean="0">
              <a:solidFill>
                <a:srgbClr val="0064A8"/>
              </a:solidFill>
            </a:endParaRPr>
          </a:p>
        </p:txBody>
      </p:sp>
      <p:pic>
        <p:nvPicPr>
          <p:cNvPr id="7" name="Picture 6" descr="ICC WBO Horz logo_ENG_Color.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87824" y="483518"/>
            <a:ext cx="2016224" cy="650835"/>
          </a:xfrm>
          <a:prstGeom prst="rect">
            <a:avLst/>
          </a:prstGeom>
        </p:spPr>
      </p:pic>
      <p:pic>
        <p:nvPicPr>
          <p:cNvPr id="2" name="Picture 1"/>
          <p:cNvPicPr>
            <a:picLocks noChangeAspect="1"/>
          </p:cNvPicPr>
          <p:nvPr userDrawn="1"/>
        </p:nvPicPr>
        <p:blipFill>
          <a:blip r:embed="rId3"/>
          <a:stretch>
            <a:fillRect/>
          </a:stretch>
        </p:blipFill>
        <p:spPr>
          <a:xfrm>
            <a:off x="1" y="0"/>
            <a:ext cx="2340230" cy="5143500"/>
          </a:xfrm>
          <a:prstGeom prst="rect">
            <a:avLst/>
          </a:prstGeom>
        </p:spPr>
      </p:pic>
    </p:spTree>
    <p:extLst>
      <p:ext uri="{BB962C8B-B14F-4D97-AF65-F5344CB8AC3E}">
        <p14:creationId xmlns:p14="http://schemas.microsoft.com/office/powerpoint/2010/main" val="81883171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bwMode="gray">
          <a:xfrm>
            <a:off x="384460" y="1347615"/>
            <a:ext cx="8375084" cy="3492388"/>
          </a:xfrm>
          <a:prstGeom prst="rect">
            <a:avLst/>
          </a:prstGeom>
        </p:spPr>
        <p:txBody>
          <a:bodyPr lIns="91424" tIns="45712" rIns="91424" bIns="45712"/>
          <a:lstStyle>
            <a:lvl5pPr>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Tree>
    <p:extLst>
      <p:ext uri="{BB962C8B-B14F-4D97-AF65-F5344CB8AC3E}">
        <p14:creationId xmlns:p14="http://schemas.microsoft.com/office/powerpoint/2010/main" val="2338045675"/>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8 Items">
    <p:spTree>
      <p:nvGrpSpPr>
        <p:cNvPr id="1" name=""/>
        <p:cNvGrpSpPr/>
        <p:nvPr/>
      </p:nvGrpSpPr>
      <p:grpSpPr>
        <a:xfrm>
          <a:off x="0" y="0"/>
          <a:ext cx="0" cy="0"/>
          <a:chOff x="0" y="0"/>
          <a:chExt cx="0" cy="0"/>
        </a:xfrm>
      </p:grpSpPr>
      <p:sp>
        <p:nvSpPr>
          <p:cNvPr id="2" name="Title 1"/>
          <p:cNvSpPr>
            <a:spLocks noGrp="1"/>
          </p:cNvSpPr>
          <p:nvPr>
            <p:ph type="title"/>
          </p:nvPr>
        </p:nvSpPr>
        <p:spPr>
          <a:xfrm>
            <a:off x="552451" y="36577"/>
            <a:ext cx="8031162" cy="726578"/>
          </a:xfrm>
        </p:spPr>
        <p:txBody>
          <a:bodyPr/>
          <a:lstStyle>
            <a:lvl1pPr>
              <a:defRPr>
                <a:latin typeface="Lato Light" panose="020F0302020204030203" pitchFamily="34" charset="0"/>
              </a:defRPr>
            </a:lvl1pPr>
          </a:lstStyle>
          <a:p>
            <a:r>
              <a:rPr lang="en-US" smtClean="0"/>
              <a:t>Click to edit Master title style</a:t>
            </a:r>
            <a:endParaRPr lang="en-US" dirty="0"/>
          </a:p>
        </p:txBody>
      </p:sp>
      <p:sp>
        <p:nvSpPr>
          <p:cNvPr id="5" name="Text Placeholder 8"/>
          <p:cNvSpPr>
            <a:spLocks noGrp="1"/>
          </p:cNvSpPr>
          <p:nvPr>
            <p:ph type="body" sz="quarter" idx="13" hasCustomPrompt="1"/>
          </p:nvPr>
        </p:nvSpPr>
        <p:spPr>
          <a:xfrm>
            <a:off x="552459" y="734906"/>
            <a:ext cx="8034337" cy="338137"/>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
        <p:nvSpPr>
          <p:cNvPr id="14" name="Picture Placeholder 8"/>
          <p:cNvSpPr>
            <a:spLocks noGrp="1"/>
          </p:cNvSpPr>
          <p:nvPr>
            <p:ph type="pic" sz="quarter" idx="14"/>
          </p:nvPr>
        </p:nvSpPr>
        <p:spPr>
          <a:xfrm>
            <a:off x="1062039" y="1180086"/>
            <a:ext cx="908176" cy="908176"/>
          </a:xfrm>
          <a:prstGeom prst="ellipse">
            <a:avLst/>
          </a:prstGeom>
          <a:solidFill>
            <a:schemeClr val="accent1"/>
          </a:solidFill>
          <a:ln w="38100" cmpd="sng">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r>
              <a:rPr lang="en-US" smtClean="0"/>
              <a:t>Click icon to add picture</a:t>
            </a:r>
            <a:endParaRPr lang="en-US" dirty="0"/>
          </a:p>
        </p:txBody>
      </p:sp>
      <p:sp>
        <p:nvSpPr>
          <p:cNvPr id="15" name="Text Placeholder 10"/>
          <p:cNvSpPr>
            <a:spLocks noGrp="1"/>
          </p:cNvSpPr>
          <p:nvPr>
            <p:ph type="body" sz="quarter" idx="15" hasCustomPrompt="1"/>
          </p:nvPr>
        </p:nvSpPr>
        <p:spPr>
          <a:xfrm>
            <a:off x="552451" y="2107013"/>
            <a:ext cx="1927352" cy="219291"/>
          </a:xfrm>
        </p:spPr>
        <p:txBody>
          <a:bodyPr tIns="0" anchor="ctr" anchorCtr="0">
            <a:spAutoFit/>
          </a:bodyPr>
          <a:lstStyle>
            <a:lvl1pPr marL="0" indent="0" algn="ctr">
              <a:lnSpc>
                <a:spcPct val="100000"/>
              </a:lnSpc>
              <a:buFontTx/>
              <a:buNone/>
              <a:defRPr sz="1400" b="1" i="0" cap="all" baseline="0">
                <a:solidFill>
                  <a:srgbClr val="808080"/>
                </a:solidFill>
                <a:latin typeface="Lato" panose="020F0502020204030203" pitchFamily="34" charset="0"/>
                <a:cs typeface="Gotham Medium"/>
              </a:defRPr>
            </a:lvl1pPr>
          </a:lstStyle>
          <a:p>
            <a:pPr lvl="0"/>
            <a:r>
              <a:rPr lang="en-US" dirty="0" smtClean="0"/>
              <a:t>LOREM IPSUM</a:t>
            </a:r>
          </a:p>
        </p:txBody>
      </p:sp>
      <p:sp>
        <p:nvSpPr>
          <p:cNvPr id="16" name="Text Placeholder 10"/>
          <p:cNvSpPr>
            <a:spLocks noGrp="1"/>
          </p:cNvSpPr>
          <p:nvPr>
            <p:ph type="body" sz="quarter" idx="16" hasCustomPrompt="1"/>
          </p:nvPr>
        </p:nvSpPr>
        <p:spPr>
          <a:xfrm>
            <a:off x="552451" y="2305819"/>
            <a:ext cx="1927352" cy="518669"/>
          </a:xfrm>
        </p:spPr>
        <p:txBody>
          <a:bodyPr anchor="t" anchorCtr="0">
            <a:normAutofit/>
          </a:bodyPr>
          <a:lstStyle>
            <a:lvl1pPr marL="0" indent="0" algn="ctr">
              <a:lnSpc>
                <a:spcPct val="95000"/>
              </a:lnSpc>
              <a:spcBef>
                <a:spcPts val="600"/>
              </a:spcBef>
              <a:buFontTx/>
              <a:buNone/>
              <a:defRPr sz="1100" cap="none" baseline="0">
                <a:solidFill>
                  <a:srgbClr val="808080"/>
                </a:solidFill>
                <a:latin typeface="Lato Light" panose="020F0302020204030203" pitchFamily="34" charset="0"/>
              </a:defRPr>
            </a:lvl1pPr>
          </a:lstStyle>
          <a:p>
            <a:pPr lvl="0"/>
            <a:r>
              <a:rPr lang="en-US" dirty="0" smtClean="0"/>
              <a:t>Body copy goes here</a:t>
            </a:r>
          </a:p>
        </p:txBody>
      </p:sp>
      <p:sp>
        <p:nvSpPr>
          <p:cNvPr id="17" name="Picture Placeholder 8"/>
          <p:cNvSpPr>
            <a:spLocks noGrp="1"/>
          </p:cNvSpPr>
          <p:nvPr>
            <p:ph type="pic" sz="quarter" idx="17"/>
          </p:nvPr>
        </p:nvSpPr>
        <p:spPr>
          <a:xfrm>
            <a:off x="3097701" y="1180086"/>
            <a:ext cx="908176" cy="908176"/>
          </a:xfrm>
          <a:prstGeom prst="ellipse">
            <a:avLst/>
          </a:prstGeom>
          <a:solidFill>
            <a:schemeClr val="accent1"/>
          </a:solidFill>
          <a:ln w="38100" cmpd="sng">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r>
              <a:rPr lang="en-US" smtClean="0"/>
              <a:t>Click icon to add picture</a:t>
            </a:r>
            <a:endParaRPr lang="en-US" dirty="0"/>
          </a:p>
        </p:txBody>
      </p:sp>
      <p:sp>
        <p:nvSpPr>
          <p:cNvPr id="18" name="Text Placeholder 10"/>
          <p:cNvSpPr>
            <a:spLocks noGrp="1"/>
          </p:cNvSpPr>
          <p:nvPr>
            <p:ph type="body" sz="quarter" idx="18" hasCustomPrompt="1"/>
          </p:nvPr>
        </p:nvSpPr>
        <p:spPr>
          <a:xfrm>
            <a:off x="2588113" y="2107013"/>
            <a:ext cx="1927352" cy="219291"/>
          </a:xfrm>
        </p:spPr>
        <p:txBody>
          <a:bodyPr tIns="0" anchor="ctr" anchorCtr="0">
            <a:spAutoFit/>
          </a:bodyPr>
          <a:lstStyle>
            <a:lvl1pPr marL="0" indent="0" algn="ctr">
              <a:lnSpc>
                <a:spcPct val="100000"/>
              </a:lnSpc>
              <a:buFontTx/>
              <a:buNone/>
              <a:defRPr sz="1400" b="1" i="0" cap="all" baseline="0">
                <a:solidFill>
                  <a:srgbClr val="808080"/>
                </a:solidFill>
                <a:latin typeface="Lato" panose="020F0502020204030203" pitchFamily="34" charset="0"/>
                <a:cs typeface="Gotham Medium"/>
              </a:defRPr>
            </a:lvl1pPr>
          </a:lstStyle>
          <a:p>
            <a:pPr lvl="0"/>
            <a:r>
              <a:rPr lang="en-US" dirty="0" smtClean="0"/>
              <a:t>LOREM IPSUM</a:t>
            </a:r>
          </a:p>
        </p:txBody>
      </p:sp>
      <p:sp>
        <p:nvSpPr>
          <p:cNvPr id="19" name="Text Placeholder 10"/>
          <p:cNvSpPr>
            <a:spLocks noGrp="1"/>
          </p:cNvSpPr>
          <p:nvPr>
            <p:ph type="body" sz="quarter" idx="19" hasCustomPrompt="1"/>
          </p:nvPr>
        </p:nvSpPr>
        <p:spPr>
          <a:xfrm>
            <a:off x="2588113" y="2305819"/>
            <a:ext cx="1927352" cy="518669"/>
          </a:xfrm>
        </p:spPr>
        <p:txBody>
          <a:bodyPr anchor="t" anchorCtr="0">
            <a:normAutofit/>
          </a:bodyPr>
          <a:lstStyle>
            <a:lvl1pPr marL="0" marR="0" indent="0" algn="ctr" defTabSz="914220" rtl="0" eaLnBrk="1" fontAlgn="auto" latinLnBrk="0" hangingPunct="1">
              <a:lnSpc>
                <a:spcPct val="95000"/>
              </a:lnSpc>
              <a:spcBef>
                <a:spcPts val="600"/>
              </a:spcBef>
              <a:spcAft>
                <a:spcPts val="0"/>
              </a:spcAft>
              <a:buClr>
                <a:schemeClr val="accent1"/>
              </a:buClr>
              <a:buSzTx/>
              <a:buFontTx/>
              <a:buNone/>
              <a:tabLst/>
              <a:defRPr sz="1100" cap="none" baseline="0">
                <a:solidFill>
                  <a:srgbClr val="808080"/>
                </a:solidFill>
                <a:latin typeface="Lato Light" panose="020F0302020204030203" pitchFamily="34" charset="0"/>
              </a:defRPr>
            </a:lvl1pPr>
          </a:lstStyle>
          <a:p>
            <a:pPr lvl="0"/>
            <a:r>
              <a:rPr lang="en-US" dirty="0" smtClean="0"/>
              <a:t>Body copy goes here</a:t>
            </a:r>
          </a:p>
        </p:txBody>
      </p:sp>
      <p:sp>
        <p:nvSpPr>
          <p:cNvPr id="20" name="Picture Placeholder 8"/>
          <p:cNvSpPr>
            <a:spLocks noGrp="1"/>
          </p:cNvSpPr>
          <p:nvPr>
            <p:ph type="pic" sz="quarter" idx="20"/>
          </p:nvPr>
        </p:nvSpPr>
        <p:spPr>
          <a:xfrm>
            <a:off x="5133363" y="1180086"/>
            <a:ext cx="908176" cy="908176"/>
          </a:xfrm>
          <a:prstGeom prst="ellipse">
            <a:avLst/>
          </a:prstGeom>
          <a:solidFill>
            <a:schemeClr val="accent1"/>
          </a:solidFill>
          <a:ln w="38100" cmpd="sng">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r>
              <a:rPr lang="en-US" smtClean="0"/>
              <a:t>Click icon to add picture</a:t>
            </a:r>
            <a:endParaRPr lang="en-US" dirty="0"/>
          </a:p>
        </p:txBody>
      </p:sp>
      <p:sp>
        <p:nvSpPr>
          <p:cNvPr id="21" name="Text Placeholder 10"/>
          <p:cNvSpPr>
            <a:spLocks noGrp="1"/>
          </p:cNvSpPr>
          <p:nvPr>
            <p:ph type="body" sz="quarter" idx="21" hasCustomPrompt="1"/>
          </p:nvPr>
        </p:nvSpPr>
        <p:spPr>
          <a:xfrm>
            <a:off x="4623775" y="2107013"/>
            <a:ext cx="1927352" cy="219291"/>
          </a:xfrm>
        </p:spPr>
        <p:txBody>
          <a:bodyPr tIns="0" anchor="ctr" anchorCtr="0">
            <a:spAutoFit/>
          </a:bodyPr>
          <a:lstStyle>
            <a:lvl1pPr marL="0" indent="0" algn="ctr">
              <a:lnSpc>
                <a:spcPct val="100000"/>
              </a:lnSpc>
              <a:buFontTx/>
              <a:buNone/>
              <a:defRPr sz="1400" b="1" i="0" cap="all" baseline="0">
                <a:solidFill>
                  <a:srgbClr val="808080"/>
                </a:solidFill>
                <a:latin typeface="Lato" panose="020F0502020204030203" pitchFamily="34" charset="0"/>
                <a:cs typeface="Gotham Medium"/>
              </a:defRPr>
            </a:lvl1pPr>
          </a:lstStyle>
          <a:p>
            <a:pPr lvl="0"/>
            <a:r>
              <a:rPr lang="en-US" dirty="0" err="1" smtClean="0"/>
              <a:t>Lorem</a:t>
            </a:r>
            <a:r>
              <a:rPr lang="en-US" dirty="0" smtClean="0"/>
              <a:t> </a:t>
            </a:r>
            <a:r>
              <a:rPr lang="en-US" dirty="0" err="1" smtClean="0"/>
              <a:t>ipsum</a:t>
            </a:r>
            <a:endParaRPr lang="en-US" dirty="0" smtClean="0"/>
          </a:p>
        </p:txBody>
      </p:sp>
      <p:sp>
        <p:nvSpPr>
          <p:cNvPr id="22" name="Text Placeholder 10"/>
          <p:cNvSpPr>
            <a:spLocks noGrp="1"/>
          </p:cNvSpPr>
          <p:nvPr>
            <p:ph type="body" sz="quarter" idx="22" hasCustomPrompt="1"/>
          </p:nvPr>
        </p:nvSpPr>
        <p:spPr>
          <a:xfrm>
            <a:off x="4623775" y="2305819"/>
            <a:ext cx="1927352" cy="518669"/>
          </a:xfrm>
        </p:spPr>
        <p:txBody>
          <a:bodyPr anchor="t" anchorCtr="0">
            <a:normAutofit/>
          </a:bodyPr>
          <a:lstStyle>
            <a:lvl1pPr marL="0" indent="0" algn="ctr">
              <a:lnSpc>
                <a:spcPct val="95000"/>
              </a:lnSpc>
              <a:spcBef>
                <a:spcPts val="600"/>
              </a:spcBef>
              <a:buFontTx/>
              <a:buNone/>
              <a:defRPr sz="1100" cap="none" baseline="0">
                <a:solidFill>
                  <a:srgbClr val="808080"/>
                </a:solidFill>
                <a:latin typeface="Lato Light" panose="020F0302020204030203" pitchFamily="34" charset="0"/>
              </a:defRPr>
            </a:lvl1pPr>
          </a:lstStyle>
          <a:p>
            <a:pPr lvl="0"/>
            <a:r>
              <a:rPr lang="en-US" dirty="0" smtClean="0"/>
              <a:t>Body copy goes here</a:t>
            </a:r>
          </a:p>
        </p:txBody>
      </p:sp>
      <p:sp>
        <p:nvSpPr>
          <p:cNvPr id="23" name="Picture Placeholder 8"/>
          <p:cNvSpPr>
            <a:spLocks noGrp="1"/>
          </p:cNvSpPr>
          <p:nvPr>
            <p:ph type="pic" sz="quarter" idx="23"/>
          </p:nvPr>
        </p:nvSpPr>
        <p:spPr>
          <a:xfrm>
            <a:off x="7169025" y="1180086"/>
            <a:ext cx="908176" cy="908176"/>
          </a:xfrm>
          <a:prstGeom prst="ellipse">
            <a:avLst/>
          </a:prstGeom>
          <a:solidFill>
            <a:schemeClr val="accent1"/>
          </a:solidFill>
          <a:ln w="38100" cmpd="sng">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r>
              <a:rPr lang="en-US" smtClean="0"/>
              <a:t>Click icon to add picture</a:t>
            </a:r>
            <a:endParaRPr lang="en-US" dirty="0"/>
          </a:p>
        </p:txBody>
      </p:sp>
      <p:sp>
        <p:nvSpPr>
          <p:cNvPr id="24" name="Text Placeholder 10"/>
          <p:cNvSpPr>
            <a:spLocks noGrp="1"/>
          </p:cNvSpPr>
          <p:nvPr>
            <p:ph type="body" sz="quarter" idx="24" hasCustomPrompt="1"/>
          </p:nvPr>
        </p:nvSpPr>
        <p:spPr>
          <a:xfrm>
            <a:off x="6659437" y="2107013"/>
            <a:ext cx="1927352" cy="219291"/>
          </a:xfrm>
        </p:spPr>
        <p:txBody>
          <a:bodyPr tIns="0" anchor="ctr" anchorCtr="0">
            <a:spAutoFit/>
          </a:bodyPr>
          <a:lstStyle>
            <a:lvl1pPr marL="0" indent="0" algn="ctr">
              <a:lnSpc>
                <a:spcPct val="100000"/>
              </a:lnSpc>
              <a:buFontTx/>
              <a:buNone/>
              <a:defRPr sz="1400" b="1" i="0" cap="all" baseline="0">
                <a:solidFill>
                  <a:srgbClr val="808080"/>
                </a:solidFill>
                <a:latin typeface="Lato" panose="020F0502020204030203" pitchFamily="34" charset="0"/>
                <a:cs typeface="Gotham Medium"/>
              </a:defRPr>
            </a:lvl1pPr>
          </a:lstStyle>
          <a:p>
            <a:pPr lvl="0"/>
            <a:r>
              <a:rPr lang="en-US" dirty="0" err="1" smtClean="0"/>
              <a:t>Lorem</a:t>
            </a:r>
            <a:r>
              <a:rPr lang="en-US" dirty="0" smtClean="0"/>
              <a:t> </a:t>
            </a:r>
            <a:r>
              <a:rPr lang="en-US" dirty="0" err="1" smtClean="0"/>
              <a:t>ipsum</a:t>
            </a:r>
            <a:endParaRPr lang="en-US" dirty="0" smtClean="0"/>
          </a:p>
        </p:txBody>
      </p:sp>
      <p:sp>
        <p:nvSpPr>
          <p:cNvPr id="25" name="Text Placeholder 10"/>
          <p:cNvSpPr>
            <a:spLocks noGrp="1"/>
          </p:cNvSpPr>
          <p:nvPr>
            <p:ph type="body" sz="quarter" idx="25" hasCustomPrompt="1"/>
          </p:nvPr>
        </p:nvSpPr>
        <p:spPr>
          <a:xfrm>
            <a:off x="6659437" y="2305819"/>
            <a:ext cx="1927352" cy="518669"/>
          </a:xfrm>
        </p:spPr>
        <p:txBody>
          <a:bodyPr anchor="t" anchorCtr="0">
            <a:normAutofit/>
          </a:bodyPr>
          <a:lstStyle>
            <a:lvl1pPr marL="0" indent="0" algn="ctr">
              <a:lnSpc>
                <a:spcPct val="95000"/>
              </a:lnSpc>
              <a:spcBef>
                <a:spcPts val="600"/>
              </a:spcBef>
              <a:buFontTx/>
              <a:buNone/>
              <a:defRPr sz="1100" cap="none" baseline="0">
                <a:solidFill>
                  <a:srgbClr val="808080"/>
                </a:solidFill>
                <a:latin typeface="Lato Light" panose="020F0302020204030203" pitchFamily="34" charset="0"/>
              </a:defRPr>
            </a:lvl1pPr>
          </a:lstStyle>
          <a:p>
            <a:pPr lvl="0"/>
            <a:r>
              <a:rPr lang="en-US" dirty="0" smtClean="0"/>
              <a:t>Body copy goes here</a:t>
            </a:r>
          </a:p>
        </p:txBody>
      </p:sp>
      <p:sp>
        <p:nvSpPr>
          <p:cNvPr id="38" name="Picture Placeholder 8"/>
          <p:cNvSpPr>
            <a:spLocks noGrp="1"/>
          </p:cNvSpPr>
          <p:nvPr>
            <p:ph type="pic" sz="quarter" idx="26"/>
          </p:nvPr>
        </p:nvSpPr>
        <p:spPr>
          <a:xfrm>
            <a:off x="1062039" y="2907030"/>
            <a:ext cx="908176" cy="908176"/>
          </a:xfrm>
          <a:prstGeom prst="ellipse">
            <a:avLst/>
          </a:prstGeom>
          <a:solidFill>
            <a:schemeClr val="accent1"/>
          </a:solidFill>
          <a:ln w="38100" cmpd="sng">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r>
              <a:rPr lang="en-US" smtClean="0"/>
              <a:t>Click icon to add picture</a:t>
            </a:r>
            <a:endParaRPr lang="en-US" dirty="0"/>
          </a:p>
        </p:txBody>
      </p:sp>
      <p:sp>
        <p:nvSpPr>
          <p:cNvPr id="39" name="Text Placeholder 10"/>
          <p:cNvSpPr>
            <a:spLocks noGrp="1"/>
          </p:cNvSpPr>
          <p:nvPr>
            <p:ph type="body" sz="quarter" idx="27" hasCustomPrompt="1"/>
          </p:nvPr>
        </p:nvSpPr>
        <p:spPr>
          <a:xfrm>
            <a:off x="552451" y="3833957"/>
            <a:ext cx="1927352" cy="219291"/>
          </a:xfrm>
        </p:spPr>
        <p:txBody>
          <a:bodyPr tIns="0" anchor="ctr" anchorCtr="0">
            <a:spAutoFit/>
          </a:bodyPr>
          <a:lstStyle>
            <a:lvl1pPr marL="0" indent="0" algn="ctr">
              <a:lnSpc>
                <a:spcPct val="100000"/>
              </a:lnSpc>
              <a:buFontTx/>
              <a:buNone/>
              <a:defRPr sz="1400" b="1" i="0" cap="all" baseline="0">
                <a:solidFill>
                  <a:srgbClr val="808080"/>
                </a:solidFill>
                <a:latin typeface="Lato" panose="020F0502020204030203" pitchFamily="34" charset="0"/>
                <a:cs typeface="Gotham Medium"/>
              </a:defRPr>
            </a:lvl1pPr>
          </a:lstStyle>
          <a:p>
            <a:pPr lvl="0"/>
            <a:r>
              <a:rPr lang="en-US" dirty="0" smtClean="0"/>
              <a:t>LOREM IPSUM</a:t>
            </a:r>
          </a:p>
        </p:txBody>
      </p:sp>
      <p:sp>
        <p:nvSpPr>
          <p:cNvPr id="40" name="Text Placeholder 10"/>
          <p:cNvSpPr>
            <a:spLocks noGrp="1"/>
          </p:cNvSpPr>
          <p:nvPr>
            <p:ph type="body" sz="quarter" idx="28" hasCustomPrompt="1"/>
          </p:nvPr>
        </p:nvSpPr>
        <p:spPr>
          <a:xfrm>
            <a:off x="552451" y="4032764"/>
            <a:ext cx="1927352" cy="518669"/>
          </a:xfrm>
        </p:spPr>
        <p:txBody>
          <a:bodyPr anchor="t" anchorCtr="0">
            <a:normAutofit/>
          </a:bodyPr>
          <a:lstStyle>
            <a:lvl1pPr marL="0" indent="0" algn="ctr">
              <a:lnSpc>
                <a:spcPct val="95000"/>
              </a:lnSpc>
              <a:spcBef>
                <a:spcPts val="600"/>
              </a:spcBef>
              <a:buFontTx/>
              <a:buNone/>
              <a:defRPr sz="1100" cap="none" baseline="0">
                <a:solidFill>
                  <a:srgbClr val="808080"/>
                </a:solidFill>
                <a:latin typeface="Lato Light" panose="020F0302020204030203" pitchFamily="34" charset="0"/>
              </a:defRPr>
            </a:lvl1pPr>
          </a:lstStyle>
          <a:p>
            <a:pPr lvl="0"/>
            <a:r>
              <a:rPr lang="en-US" dirty="0" smtClean="0"/>
              <a:t>Body copy goes here</a:t>
            </a:r>
          </a:p>
        </p:txBody>
      </p:sp>
      <p:sp>
        <p:nvSpPr>
          <p:cNvPr id="41" name="Picture Placeholder 8"/>
          <p:cNvSpPr>
            <a:spLocks noGrp="1"/>
          </p:cNvSpPr>
          <p:nvPr>
            <p:ph type="pic" sz="quarter" idx="29"/>
          </p:nvPr>
        </p:nvSpPr>
        <p:spPr>
          <a:xfrm>
            <a:off x="3097701" y="2907030"/>
            <a:ext cx="908176" cy="908176"/>
          </a:xfrm>
          <a:prstGeom prst="ellipse">
            <a:avLst/>
          </a:prstGeom>
          <a:solidFill>
            <a:schemeClr val="accent1"/>
          </a:solidFill>
          <a:ln w="38100" cmpd="sng">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r>
              <a:rPr lang="en-US" smtClean="0"/>
              <a:t>Click icon to add picture</a:t>
            </a:r>
            <a:endParaRPr lang="en-US" dirty="0"/>
          </a:p>
        </p:txBody>
      </p:sp>
      <p:sp>
        <p:nvSpPr>
          <p:cNvPr id="42" name="Text Placeholder 10"/>
          <p:cNvSpPr>
            <a:spLocks noGrp="1"/>
          </p:cNvSpPr>
          <p:nvPr>
            <p:ph type="body" sz="quarter" idx="30" hasCustomPrompt="1"/>
          </p:nvPr>
        </p:nvSpPr>
        <p:spPr>
          <a:xfrm>
            <a:off x="2588113" y="3833957"/>
            <a:ext cx="1927352" cy="219291"/>
          </a:xfrm>
        </p:spPr>
        <p:txBody>
          <a:bodyPr tIns="0" anchor="ctr" anchorCtr="0">
            <a:spAutoFit/>
          </a:bodyPr>
          <a:lstStyle>
            <a:lvl1pPr marL="0" indent="0" algn="ctr">
              <a:lnSpc>
                <a:spcPct val="100000"/>
              </a:lnSpc>
              <a:buFontTx/>
              <a:buNone/>
              <a:defRPr sz="1400" b="1" i="0" cap="all" baseline="0">
                <a:solidFill>
                  <a:srgbClr val="808080"/>
                </a:solidFill>
                <a:latin typeface="Lato" panose="020F0502020204030203" pitchFamily="34" charset="0"/>
                <a:cs typeface="Gotham Medium"/>
              </a:defRPr>
            </a:lvl1pPr>
          </a:lstStyle>
          <a:p>
            <a:pPr lvl="0"/>
            <a:r>
              <a:rPr lang="en-US" dirty="0" smtClean="0"/>
              <a:t>LOREM IPSUM</a:t>
            </a:r>
          </a:p>
        </p:txBody>
      </p:sp>
      <p:sp>
        <p:nvSpPr>
          <p:cNvPr id="43" name="Text Placeholder 10"/>
          <p:cNvSpPr>
            <a:spLocks noGrp="1"/>
          </p:cNvSpPr>
          <p:nvPr>
            <p:ph type="body" sz="quarter" idx="31" hasCustomPrompt="1"/>
          </p:nvPr>
        </p:nvSpPr>
        <p:spPr>
          <a:xfrm>
            <a:off x="2588113" y="4032764"/>
            <a:ext cx="1927352" cy="518669"/>
          </a:xfrm>
        </p:spPr>
        <p:txBody>
          <a:bodyPr anchor="t" anchorCtr="0">
            <a:normAutofit/>
          </a:bodyPr>
          <a:lstStyle>
            <a:lvl1pPr marL="0" marR="0" indent="0" algn="ctr" defTabSz="914220" rtl="0" eaLnBrk="1" fontAlgn="auto" latinLnBrk="0" hangingPunct="1">
              <a:lnSpc>
                <a:spcPct val="95000"/>
              </a:lnSpc>
              <a:spcBef>
                <a:spcPts val="600"/>
              </a:spcBef>
              <a:spcAft>
                <a:spcPts val="0"/>
              </a:spcAft>
              <a:buClr>
                <a:schemeClr val="accent1"/>
              </a:buClr>
              <a:buSzTx/>
              <a:buFontTx/>
              <a:buNone/>
              <a:tabLst/>
              <a:defRPr sz="1100" cap="none" baseline="0">
                <a:solidFill>
                  <a:srgbClr val="808080"/>
                </a:solidFill>
                <a:latin typeface="Lato Light" panose="020F0302020204030203" pitchFamily="34" charset="0"/>
              </a:defRPr>
            </a:lvl1pPr>
          </a:lstStyle>
          <a:p>
            <a:pPr lvl="0"/>
            <a:r>
              <a:rPr lang="en-US" dirty="0" smtClean="0"/>
              <a:t>Body copy goes here</a:t>
            </a:r>
          </a:p>
        </p:txBody>
      </p:sp>
      <p:sp>
        <p:nvSpPr>
          <p:cNvPr id="44" name="Picture Placeholder 8"/>
          <p:cNvSpPr>
            <a:spLocks noGrp="1"/>
          </p:cNvSpPr>
          <p:nvPr>
            <p:ph type="pic" sz="quarter" idx="32"/>
          </p:nvPr>
        </p:nvSpPr>
        <p:spPr>
          <a:xfrm>
            <a:off x="5133363" y="2907030"/>
            <a:ext cx="908176" cy="908176"/>
          </a:xfrm>
          <a:prstGeom prst="ellipse">
            <a:avLst/>
          </a:prstGeom>
          <a:solidFill>
            <a:schemeClr val="accent1"/>
          </a:solidFill>
          <a:ln w="38100" cmpd="sng">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r>
              <a:rPr lang="en-US" smtClean="0"/>
              <a:t>Click icon to add picture</a:t>
            </a:r>
            <a:endParaRPr lang="en-US" dirty="0"/>
          </a:p>
        </p:txBody>
      </p:sp>
      <p:sp>
        <p:nvSpPr>
          <p:cNvPr id="45" name="Text Placeholder 10"/>
          <p:cNvSpPr>
            <a:spLocks noGrp="1"/>
          </p:cNvSpPr>
          <p:nvPr>
            <p:ph type="body" sz="quarter" idx="33" hasCustomPrompt="1"/>
          </p:nvPr>
        </p:nvSpPr>
        <p:spPr>
          <a:xfrm>
            <a:off x="4623775" y="3833957"/>
            <a:ext cx="1927352" cy="219291"/>
          </a:xfrm>
        </p:spPr>
        <p:txBody>
          <a:bodyPr tIns="0" anchor="ctr" anchorCtr="0">
            <a:spAutoFit/>
          </a:bodyPr>
          <a:lstStyle>
            <a:lvl1pPr marL="0" indent="0" algn="ctr">
              <a:lnSpc>
                <a:spcPct val="100000"/>
              </a:lnSpc>
              <a:buFontTx/>
              <a:buNone/>
              <a:defRPr sz="1400" b="1" i="0" cap="all" baseline="0">
                <a:solidFill>
                  <a:srgbClr val="808080"/>
                </a:solidFill>
                <a:latin typeface="Lato" panose="020F0502020204030203" pitchFamily="34" charset="0"/>
                <a:cs typeface="Gotham Medium"/>
              </a:defRPr>
            </a:lvl1pPr>
          </a:lstStyle>
          <a:p>
            <a:pPr lvl="0"/>
            <a:r>
              <a:rPr lang="en-US" dirty="0" err="1" smtClean="0"/>
              <a:t>Lorem</a:t>
            </a:r>
            <a:r>
              <a:rPr lang="en-US" dirty="0" smtClean="0"/>
              <a:t> </a:t>
            </a:r>
            <a:r>
              <a:rPr lang="en-US" dirty="0" err="1" smtClean="0"/>
              <a:t>ipsum</a:t>
            </a:r>
            <a:endParaRPr lang="en-US" dirty="0" smtClean="0"/>
          </a:p>
        </p:txBody>
      </p:sp>
      <p:sp>
        <p:nvSpPr>
          <p:cNvPr id="46" name="Text Placeholder 10"/>
          <p:cNvSpPr>
            <a:spLocks noGrp="1"/>
          </p:cNvSpPr>
          <p:nvPr>
            <p:ph type="body" sz="quarter" idx="34" hasCustomPrompt="1"/>
          </p:nvPr>
        </p:nvSpPr>
        <p:spPr>
          <a:xfrm>
            <a:off x="4623775" y="4032764"/>
            <a:ext cx="1927352" cy="518669"/>
          </a:xfrm>
        </p:spPr>
        <p:txBody>
          <a:bodyPr anchor="t" anchorCtr="0">
            <a:normAutofit/>
          </a:bodyPr>
          <a:lstStyle>
            <a:lvl1pPr marL="0" indent="0" algn="ctr">
              <a:lnSpc>
                <a:spcPct val="95000"/>
              </a:lnSpc>
              <a:spcBef>
                <a:spcPts val="600"/>
              </a:spcBef>
              <a:buFontTx/>
              <a:buNone/>
              <a:defRPr sz="1100" cap="none" baseline="0">
                <a:solidFill>
                  <a:srgbClr val="808080"/>
                </a:solidFill>
                <a:latin typeface="Lato Light" panose="020F0302020204030203" pitchFamily="34" charset="0"/>
              </a:defRPr>
            </a:lvl1pPr>
          </a:lstStyle>
          <a:p>
            <a:pPr lvl="0"/>
            <a:r>
              <a:rPr lang="en-US" dirty="0" smtClean="0"/>
              <a:t>Body copy goes here</a:t>
            </a:r>
          </a:p>
        </p:txBody>
      </p:sp>
      <p:sp>
        <p:nvSpPr>
          <p:cNvPr id="47" name="Picture Placeholder 8"/>
          <p:cNvSpPr>
            <a:spLocks noGrp="1"/>
          </p:cNvSpPr>
          <p:nvPr>
            <p:ph type="pic" sz="quarter" idx="35"/>
          </p:nvPr>
        </p:nvSpPr>
        <p:spPr>
          <a:xfrm>
            <a:off x="7169025" y="2907030"/>
            <a:ext cx="908176" cy="908176"/>
          </a:xfrm>
          <a:prstGeom prst="ellipse">
            <a:avLst/>
          </a:prstGeom>
          <a:solidFill>
            <a:schemeClr val="accent1"/>
          </a:solidFill>
          <a:ln w="38100" cmpd="sng">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r>
              <a:rPr lang="en-US" smtClean="0"/>
              <a:t>Click icon to add picture</a:t>
            </a:r>
            <a:endParaRPr lang="en-US" dirty="0"/>
          </a:p>
        </p:txBody>
      </p:sp>
      <p:sp>
        <p:nvSpPr>
          <p:cNvPr id="48" name="Text Placeholder 10"/>
          <p:cNvSpPr>
            <a:spLocks noGrp="1"/>
          </p:cNvSpPr>
          <p:nvPr>
            <p:ph type="body" sz="quarter" idx="36" hasCustomPrompt="1"/>
          </p:nvPr>
        </p:nvSpPr>
        <p:spPr>
          <a:xfrm>
            <a:off x="6659437" y="3833957"/>
            <a:ext cx="1927352" cy="219291"/>
          </a:xfrm>
        </p:spPr>
        <p:txBody>
          <a:bodyPr tIns="0" anchor="ctr" anchorCtr="0">
            <a:spAutoFit/>
          </a:bodyPr>
          <a:lstStyle>
            <a:lvl1pPr marL="0" indent="0" algn="ctr">
              <a:lnSpc>
                <a:spcPct val="100000"/>
              </a:lnSpc>
              <a:buFontTx/>
              <a:buNone/>
              <a:defRPr sz="1400" b="1" i="0" cap="all" baseline="0">
                <a:solidFill>
                  <a:srgbClr val="808080"/>
                </a:solidFill>
                <a:latin typeface="Lato" panose="020F0502020204030203" pitchFamily="34" charset="0"/>
                <a:cs typeface="Gotham Medium"/>
              </a:defRPr>
            </a:lvl1pPr>
          </a:lstStyle>
          <a:p>
            <a:pPr lvl="0"/>
            <a:r>
              <a:rPr lang="en-US" dirty="0" err="1" smtClean="0"/>
              <a:t>Lorem</a:t>
            </a:r>
            <a:r>
              <a:rPr lang="en-US" dirty="0" smtClean="0"/>
              <a:t> </a:t>
            </a:r>
            <a:r>
              <a:rPr lang="en-US" dirty="0" err="1" smtClean="0"/>
              <a:t>ipsum</a:t>
            </a:r>
            <a:endParaRPr lang="en-US" dirty="0" smtClean="0"/>
          </a:p>
        </p:txBody>
      </p:sp>
      <p:sp>
        <p:nvSpPr>
          <p:cNvPr id="49" name="Text Placeholder 10"/>
          <p:cNvSpPr>
            <a:spLocks noGrp="1"/>
          </p:cNvSpPr>
          <p:nvPr>
            <p:ph type="body" sz="quarter" idx="37" hasCustomPrompt="1"/>
          </p:nvPr>
        </p:nvSpPr>
        <p:spPr>
          <a:xfrm>
            <a:off x="6659437" y="4032764"/>
            <a:ext cx="1927352" cy="518669"/>
          </a:xfrm>
        </p:spPr>
        <p:txBody>
          <a:bodyPr anchor="t" anchorCtr="0">
            <a:normAutofit/>
          </a:bodyPr>
          <a:lstStyle>
            <a:lvl1pPr marL="0" indent="0" algn="ctr">
              <a:lnSpc>
                <a:spcPct val="95000"/>
              </a:lnSpc>
              <a:spcBef>
                <a:spcPts val="600"/>
              </a:spcBef>
              <a:buFontTx/>
              <a:buNone/>
              <a:defRPr sz="1100" cap="none" baseline="0">
                <a:solidFill>
                  <a:srgbClr val="808080"/>
                </a:solidFill>
                <a:latin typeface="Lato Light" panose="020F0302020204030203" pitchFamily="34" charset="0"/>
              </a:defRPr>
            </a:lvl1pPr>
          </a:lstStyle>
          <a:p>
            <a:pPr lvl="0"/>
            <a:r>
              <a:rPr lang="en-US" dirty="0" smtClean="0"/>
              <a:t>Body copy goes here</a:t>
            </a:r>
          </a:p>
        </p:txBody>
      </p:sp>
    </p:spTree>
    <p:extLst>
      <p:ext uri="{BB962C8B-B14F-4D97-AF65-F5344CB8AC3E}">
        <p14:creationId xmlns:p14="http://schemas.microsoft.com/office/powerpoint/2010/main" val="415066193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6 Items B">
    <p:spTree>
      <p:nvGrpSpPr>
        <p:cNvPr id="1" name=""/>
        <p:cNvGrpSpPr/>
        <p:nvPr/>
      </p:nvGrpSpPr>
      <p:grpSpPr>
        <a:xfrm>
          <a:off x="0" y="0"/>
          <a:ext cx="0" cy="0"/>
          <a:chOff x="0" y="0"/>
          <a:chExt cx="0" cy="0"/>
        </a:xfrm>
      </p:grpSpPr>
      <p:sp>
        <p:nvSpPr>
          <p:cNvPr id="2" name="Title 1"/>
          <p:cNvSpPr>
            <a:spLocks noGrp="1"/>
          </p:cNvSpPr>
          <p:nvPr>
            <p:ph type="title"/>
          </p:nvPr>
        </p:nvSpPr>
        <p:spPr>
          <a:xfrm>
            <a:off x="552451" y="36577"/>
            <a:ext cx="8031162" cy="726578"/>
          </a:xfrm>
        </p:spPr>
        <p:txBody>
          <a:bodyPr/>
          <a:lstStyle>
            <a:lvl1pPr>
              <a:defRPr>
                <a:latin typeface="Lato Light" panose="020F0302020204030203" pitchFamily="34" charset="0"/>
              </a:defRPr>
            </a:lvl1pPr>
          </a:lstStyle>
          <a:p>
            <a:r>
              <a:rPr lang="en-US" smtClean="0"/>
              <a:t>Click to edit Master title style</a:t>
            </a:r>
            <a:endParaRPr lang="en-US" dirty="0"/>
          </a:p>
        </p:txBody>
      </p:sp>
      <p:sp>
        <p:nvSpPr>
          <p:cNvPr id="5" name="Text Placeholder 8"/>
          <p:cNvSpPr>
            <a:spLocks noGrp="1"/>
          </p:cNvSpPr>
          <p:nvPr>
            <p:ph type="body" sz="quarter" idx="13" hasCustomPrompt="1"/>
          </p:nvPr>
        </p:nvSpPr>
        <p:spPr>
          <a:xfrm>
            <a:off x="552459" y="734906"/>
            <a:ext cx="8034337" cy="338137"/>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
        <p:nvSpPr>
          <p:cNvPr id="4" name="Picture Placeholder 8"/>
          <p:cNvSpPr>
            <a:spLocks noGrp="1"/>
          </p:cNvSpPr>
          <p:nvPr>
            <p:ph type="pic" sz="quarter" idx="14"/>
          </p:nvPr>
        </p:nvSpPr>
        <p:spPr>
          <a:xfrm>
            <a:off x="552451" y="1465255"/>
            <a:ext cx="772160" cy="772160"/>
          </a:xfrm>
          <a:prstGeom prst="ellipse">
            <a:avLst/>
          </a:prstGeom>
          <a:solidFill>
            <a:schemeClr val="accent1"/>
          </a:solidFill>
          <a:ln w="38100" cmpd="sng">
            <a:solidFill>
              <a:schemeClr val="accent2"/>
            </a:solidFill>
          </a:ln>
        </p:spPr>
        <p:txBody>
          <a:bodyPr vert="horz" wrap="none" lIns="91424" tIns="45712" rIns="91424" bIns="45712" numCol="1" rtlCol="0" anchor="ctr" anchorCtr="0" compatLnSpc="1">
            <a:prstTxWarp prst="textNoShape">
              <a:avLst/>
            </a:prstTxWarp>
            <a:normAutofit/>
          </a:bodyPr>
          <a:lstStyle>
            <a:lvl1pPr>
              <a:defRPr lang="en-US" sz="1100" dirty="0">
                <a:solidFill>
                  <a:srgbClr val="FFFFFF"/>
                </a:solidFill>
                <a:latin typeface="Lato Light" panose="020F0302020204030203" pitchFamily="34" charset="0"/>
              </a:defRPr>
            </a:lvl1pPr>
          </a:lstStyle>
          <a:p>
            <a:pPr marL="0" lvl="0" indent="0" algn="ctr">
              <a:buFontTx/>
              <a:buNone/>
            </a:pPr>
            <a:r>
              <a:rPr lang="en-US" smtClean="0"/>
              <a:t>Click icon to add picture</a:t>
            </a:r>
            <a:endParaRPr lang="en-US" dirty="0"/>
          </a:p>
        </p:txBody>
      </p:sp>
      <p:sp>
        <p:nvSpPr>
          <p:cNvPr id="6" name="Text Placeholder 10"/>
          <p:cNvSpPr>
            <a:spLocks noGrp="1"/>
          </p:cNvSpPr>
          <p:nvPr>
            <p:ph type="body" sz="quarter" idx="15" hasCustomPrompt="1"/>
          </p:nvPr>
        </p:nvSpPr>
        <p:spPr>
          <a:xfrm>
            <a:off x="1402081" y="1465255"/>
            <a:ext cx="1764602" cy="215444"/>
          </a:xfrm>
        </p:spPr>
        <p:txBody>
          <a:bodyPr wrap="square" tIns="0" anchor="ctr" anchorCtr="0">
            <a:normAutofit/>
          </a:bodyPr>
          <a:lstStyle>
            <a:lvl1pPr marL="0" indent="0" algn="l">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smtClean="0"/>
              <a:t>LOREM IPSUM</a:t>
            </a:r>
          </a:p>
        </p:txBody>
      </p:sp>
      <p:sp>
        <p:nvSpPr>
          <p:cNvPr id="7" name="Text Placeholder 10"/>
          <p:cNvSpPr>
            <a:spLocks noGrp="1"/>
          </p:cNvSpPr>
          <p:nvPr>
            <p:ph type="body" sz="quarter" idx="16" hasCustomPrompt="1"/>
          </p:nvPr>
        </p:nvSpPr>
        <p:spPr>
          <a:xfrm>
            <a:off x="1402081" y="1696619"/>
            <a:ext cx="1764602" cy="855093"/>
          </a:xfrm>
        </p:spPr>
        <p:txBody>
          <a:bodyPr tIns="0" anchor="t" anchorCtr="0">
            <a:normAutofit/>
          </a:bodyPr>
          <a:lstStyle>
            <a:lvl1pPr marL="0" indent="0" algn="l">
              <a:lnSpc>
                <a:spcPct val="95000"/>
              </a:lnSpc>
              <a:spcBef>
                <a:spcPts val="600"/>
              </a:spcBef>
              <a:buFontTx/>
              <a:buNone/>
              <a:defRPr sz="1100" cap="none" baseline="0">
                <a:solidFill>
                  <a:schemeClr val="bg1"/>
                </a:solidFill>
                <a:latin typeface="Lato Light" panose="020F0302020204030203" pitchFamily="34" charset="0"/>
                <a:cs typeface="Gotham Light"/>
              </a:defRPr>
            </a:lvl1pPr>
          </a:lstStyle>
          <a:p>
            <a:pPr lvl="0"/>
            <a:r>
              <a:rPr lang="en-US" dirty="0" smtClean="0"/>
              <a:t>Body copy goes here</a:t>
            </a:r>
          </a:p>
        </p:txBody>
      </p:sp>
      <p:sp>
        <p:nvSpPr>
          <p:cNvPr id="8" name="Picture Placeholder 8"/>
          <p:cNvSpPr>
            <a:spLocks noGrp="1"/>
          </p:cNvSpPr>
          <p:nvPr>
            <p:ph type="pic" sz="quarter" idx="17"/>
          </p:nvPr>
        </p:nvSpPr>
        <p:spPr>
          <a:xfrm>
            <a:off x="3276157" y="1465255"/>
            <a:ext cx="772160" cy="772160"/>
          </a:xfrm>
          <a:prstGeom prst="ellipse">
            <a:avLst/>
          </a:prstGeom>
          <a:solidFill>
            <a:schemeClr val="accent1"/>
          </a:solidFill>
          <a:ln w="38100" cmpd="sng">
            <a:solidFill>
              <a:schemeClr val="accent2"/>
            </a:solidFill>
          </a:ln>
        </p:spPr>
        <p:txBody>
          <a:bodyPr vert="horz" wrap="none" lIns="91424" tIns="45712" rIns="91424" bIns="45712" numCol="1" anchor="ctr" anchorCtr="0" compatLnSpc="1">
            <a:prstTxWarp prst="textNoShape">
              <a:avLst/>
            </a:prstTxWarp>
            <a:normAutofit/>
          </a:bodyPr>
          <a:lstStyle>
            <a:lvl1pPr marL="0" indent="0" algn="ctr">
              <a:buFontTx/>
              <a:buNone/>
              <a:defRPr lang="en-US" sz="1100" dirty="0">
                <a:solidFill>
                  <a:srgbClr val="FFFFFF"/>
                </a:solidFill>
                <a:latin typeface="Lato Light" panose="020F0302020204030203" pitchFamily="34" charset="0"/>
              </a:defRPr>
            </a:lvl1pPr>
          </a:lstStyle>
          <a:p>
            <a:pPr marL="0" lvl="0"/>
            <a:r>
              <a:rPr lang="en-US" smtClean="0"/>
              <a:t>Click icon to add picture</a:t>
            </a:r>
            <a:endParaRPr lang="en-US" dirty="0"/>
          </a:p>
        </p:txBody>
      </p:sp>
      <p:sp>
        <p:nvSpPr>
          <p:cNvPr id="9" name="Text Placeholder 10"/>
          <p:cNvSpPr>
            <a:spLocks noGrp="1"/>
          </p:cNvSpPr>
          <p:nvPr>
            <p:ph type="body" sz="quarter" idx="18" hasCustomPrompt="1"/>
          </p:nvPr>
        </p:nvSpPr>
        <p:spPr>
          <a:xfrm>
            <a:off x="4125787" y="1465255"/>
            <a:ext cx="1764602" cy="215444"/>
          </a:xfrm>
        </p:spPr>
        <p:txBody>
          <a:bodyPr wrap="square" tIns="0" anchor="ctr" anchorCtr="0">
            <a:normAutofit/>
          </a:bodyPr>
          <a:lstStyle>
            <a:lvl1pPr marL="0" indent="0" algn="l">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smtClean="0"/>
              <a:t>LOREM IPSUM</a:t>
            </a:r>
          </a:p>
        </p:txBody>
      </p:sp>
      <p:sp>
        <p:nvSpPr>
          <p:cNvPr id="10" name="Text Placeholder 10"/>
          <p:cNvSpPr>
            <a:spLocks noGrp="1"/>
          </p:cNvSpPr>
          <p:nvPr>
            <p:ph type="body" sz="quarter" idx="19" hasCustomPrompt="1"/>
          </p:nvPr>
        </p:nvSpPr>
        <p:spPr>
          <a:xfrm>
            <a:off x="4125787" y="1696619"/>
            <a:ext cx="1764602" cy="855093"/>
          </a:xfrm>
        </p:spPr>
        <p:txBody>
          <a:bodyPr tIns="0" anchor="t" anchorCtr="0">
            <a:normAutofit/>
          </a:bodyPr>
          <a:lstStyle>
            <a:lvl1pPr marL="0" indent="0" algn="l">
              <a:lnSpc>
                <a:spcPct val="95000"/>
              </a:lnSpc>
              <a:spcBef>
                <a:spcPts val="600"/>
              </a:spcBef>
              <a:buFontTx/>
              <a:buNone/>
              <a:defRPr sz="1100" cap="none" baseline="0">
                <a:solidFill>
                  <a:schemeClr val="bg1"/>
                </a:solidFill>
                <a:latin typeface="Lato Light" panose="020F0302020204030203" pitchFamily="34" charset="0"/>
                <a:cs typeface="Gotham Light"/>
              </a:defRPr>
            </a:lvl1pPr>
          </a:lstStyle>
          <a:p>
            <a:pPr lvl="0"/>
            <a:r>
              <a:rPr lang="en-US" dirty="0" smtClean="0"/>
              <a:t>Body copy goes here</a:t>
            </a:r>
          </a:p>
        </p:txBody>
      </p:sp>
      <p:sp>
        <p:nvSpPr>
          <p:cNvPr id="11" name="Picture Placeholder 8"/>
          <p:cNvSpPr>
            <a:spLocks noGrp="1"/>
          </p:cNvSpPr>
          <p:nvPr>
            <p:ph type="pic" sz="quarter" idx="23"/>
          </p:nvPr>
        </p:nvSpPr>
        <p:spPr>
          <a:xfrm>
            <a:off x="5999863" y="1465255"/>
            <a:ext cx="772160" cy="772160"/>
          </a:xfrm>
          <a:prstGeom prst="ellipse">
            <a:avLst/>
          </a:prstGeom>
          <a:solidFill>
            <a:schemeClr val="accent1"/>
          </a:solidFill>
          <a:ln w="38100" cmpd="sng">
            <a:solidFill>
              <a:schemeClr val="accent2"/>
            </a:solidFill>
          </a:ln>
        </p:spPr>
        <p:txBody>
          <a:bodyPr vert="horz" wrap="none" lIns="91424" tIns="45712" rIns="91424" bIns="45712" numCol="1" rtlCol="0" anchor="ctr" anchorCtr="0" compatLnSpc="1">
            <a:prstTxWarp prst="textNoShape">
              <a:avLst/>
            </a:prstTxWarp>
            <a:normAutofit/>
          </a:bodyPr>
          <a:lstStyle>
            <a:lvl1pPr>
              <a:defRPr lang="en-US" sz="1100" dirty="0">
                <a:solidFill>
                  <a:srgbClr val="FFFFFF"/>
                </a:solidFill>
                <a:latin typeface="Lato Light" panose="020F0302020204030203" pitchFamily="34" charset="0"/>
              </a:defRPr>
            </a:lvl1pPr>
          </a:lstStyle>
          <a:p>
            <a:pPr marL="0" lvl="0" indent="0" algn="ctr">
              <a:buFontTx/>
              <a:buNone/>
            </a:pPr>
            <a:r>
              <a:rPr lang="en-US" smtClean="0"/>
              <a:t>Click icon to add picture</a:t>
            </a:r>
            <a:endParaRPr lang="en-US" dirty="0"/>
          </a:p>
        </p:txBody>
      </p:sp>
      <p:sp>
        <p:nvSpPr>
          <p:cNvPr id="12" name="Text Placeholder 10"/>
          <p:cNvSpPr>
            <a:spLocks noGrp="1"/>
          </p:cNvSpPr>
          <p:nvPr>
            <p:ph type="body" sz="quarter" idx="24" hasCustomPrompt="1"/>
          </p:nvPr>
        </p:nvSpPr>
        <p:spPr>
          <a:xfrm>
            <a:off x="6849493" y="1465255"/>
            <a:ext cx="1764602" cy="215444"/>
          </a:xfrm>
        </p:spPr>
        <p:txBody>
          <a:bodyPr wrap="square" tIns="0" anchor="ctr" anchorCtr="0">
            <a:normAutofit/>
          </a:bodyPr>
          <a:lstStyle>
            <a:lvl1pPr marL="0" indent="0" algn="l">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smtClean="0"/>
              <a:t>LOREM IPSUM</a:t>
            </a:r>
          </a:p>
        </p:txBody>
      </p:sp>
      <p:sp>
        <p:nvSpPr>
          <p:cNvPr id="13" name="Text Placeholder 10"/>
          <p:cNvSpPr>
            <a:spLocks noGrp="1"/>
          </p:cNvSpPr>
          <p:nvPr>
            <p:ph type="body" sz="quarter" idx="25" hasCustomPrompt="1"/>
          </p:nvPr>
        </p:nvSpPr>
        <p:spPr>
          <a:xfrm>
            <a:off x="6849493" y="1696619"/>
            <a:ext cx="1764602" cy="855093"/>
          </a:xfrm>
        </p:spPr>
        <p:txBody>
          <a:bodyPr tIns="0" anchor="t" anchorCtr="0">
            <a:normAutofit/>
          </a:bodyPr>
          <a:lstStyle>
            <a:lvl1pPr marL="0" indent="0" algn="l">
              <a:lnSpc>
                <a:spcPct val="95000"/>
              </a:lnSpc>
              <a:spcBef>
                <a:spcPts val="600"/>
              </a:spcBef>
              <a:buFontTx/>
              <a:buNone/>
              <a:defRPr sz="1100" cap="none" baseline="0">
                <a:solidFill>
                  <a:schemeClr val="bg1"/>
                </a:solidFill>
                <a:latin typeface="Lato Light" panose="020F0302020204030203" pitchFamily="34" charset="0"/>
                <a:cs typeface="Gotham Light"/>
              </a:defRPr>
            </a:lvl1pPr>
          </a:lstStyle>
          <a:p>
            <a:pPr lvl="0"/>
            <a:r>
              <a:rPr lang="en-US" dirty="0" smtClean="0"/>
              <a:t>Body copy goes here</a:t>
            </a:r>
          </a:p>
        </p:txBody>
      </p:sp>
      <p:sp>
        <p:nvSpPr>
          <p:cNvPr id="23" name="Picture Placeholder 8"/>
          <p:cNvSpPr>
            <a:spLocks noGrp="1"/>
          </p:cNvSpPr>
          <p:nvPr>
            <p:ph type="pic" sz="quarter" idx="26"/>
          </p:nvPr>
        </p:nvSpPr>
        <p:spPr>
          <a:xfrm>
            <a:off x="552451" y="2815909"/>
            <a:ext cx="772160" cy="772160"/>
          </a:xfrm>
          <a:prstGeom prst="ellipse">
            <a:avLst/>
          </a:prstGeom>
          <a:solidFill>
            <a:schemeClr val="accent1"/>
          </a:solidFill>
          <a:ln w="38100" cmpd="sng">
            <a:solidFill>
              <a:schemeClr val="accent2"/>
            </a:solidFill>
          </a:ln>
        </p:spPr>
        <p:txBody>
          <a:bodyPr vert="horz" wrap="none" lIns="91424" tIns="45712" rIns="91424" bIns="45712" numCol="1" rtlCol="0" anchor="ctr" anchorCtr="0" compatLnSpc="1">
            <a:prstTxWarp prst="textNoShape">
              <a:avLst/>
            </a:prstTxWarp>
            <a:normAutofit/>
          </a:bodyPr>
          <a:lstStyle>
            <a:lvl1pPr>
              <a:defRPr lang="en-US" sz="1100" dirty="0">
                <a:solidFill>
                  <a:srgbClr val="FFFFFF"/>
                </a:solidFill>
                <a:latin typeface="Lato Light" panose="020F0302020204030203" pitchFamily="34" charset="0"/>
              </a:defRPr>
            </a:lvl1pPr>
          </a:lstStyle>
          <a:p>
            <a:pPr marL="0" lvl="0" indent="0" algn="ctr">
              <a:buFontTx/>
              <a:buNone/>
            </a:pPr>
            <a:r>
              <a:rPr lang="en-US" smtClean="0"/>
              <a:t>Click icon to add picture</a:t>
            </a:r>
            <a:endParaRPr lang="en-US" dirty="0"/>
          </a:p>
        </p:txBody>
      </p:sp>
      <p:sp>
        <p:nvSpPr>
          <p:cNvPr id="24" name="Text Placeholder 10"/>
          <p:cNvSpPr>
            <a:spLocks noGrp="1"/>
          </p:cNvSpPr>
          <p:nvPr>
            <p:ph type="body" sz="quarter" idx="27" hasCustomPrompt="1"/>
          </p:nvPr>
        </p:nvSpPr>
        <p:spPr>
          <a:xfrm>
            <a:off x="1402081" y="2815909"/>
            <a:ext cx="1764602" cy="215444"/>
          </a:xfrm>
        </p:spPr>
        <p:txBody>
          <a:bodyPr wrap="square" tIns="0" anchor="ctr" anchorCtr="0">
            <a:normAutofit/>
          </a:bodyPr>
          <a:lstStyle>
            <a:lvl1pPr marL="0" indent="0" algn="l">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smtClean="0"/>
              <a:t>LOREM IPSUM</a:t>
            </a:r>
          </a:p>
        </p:txBody>
      </p:sp>
      <p:sp>
        <p:nvSpPr>
          <p:cNvPr id="25" name="Text Placeholder 10"/>
          <p:cNvSpPr>
            <a:spLocks noGrp="1"/>
          </p:cNvSpPr>
          <p:nvPr>
            <p:ph type="body" sz="quarter" idx="28" hasCustomPrompt="1"/>
          </p:nvPr>
        </p:nvSpPr>
        <p:spPr>
          <a:xfrm>
            <a:off x="1402081" y="3047273"/>
            <a:ext cx="1764602" cy="855093"/>
          </a:xfrm>
        </p:spPr>
        <p:txBody>
          <a:bodyPr tIns="0" anchor="t" anchorCtr="0">
            <a:normAutofit/>
          </a:bodyPr>
          <a:lstStyle>
            <a:lvl1pPr marL="0" indent="0" algn="l">
              <a:lnSpc>
                <a:spcPct val="95000"/>
              </a:lnSpc>
              <a:spcBef>
                <a:spcPts val="600"/>
              </a:spcBef>
              <a:buFontTx/>
              <a:buNone/>
              <a:defRPr sz="1100" cap="none" baseline="0">
                <a:solidFill>
                  <a:schemeClr val="bg1"/>
                </a:solidFill>
                <a:latin typeface="Lato Light" panose="020F0302020204030203" pitchFamily="34" charset="0"/>
                <a:cs typeface="Gotham Light"/>
              </a:defRPr>
            </a:lvl1pPr>
          </a:lstStyle>
          <a:p>
            <a:pPr lvl="0"/>
            <a:r>
              <a:rPr lang="en-US" dirty="0" smtClean="0"/>
              <a:t>Body copy goes here</a:t>
            </a:r>
          </a:p>
        </p:txBody>
      </p:sp>
      <p:sp>
        <p:nvSpPr>
          <p:cNvPr id="26" name="Picture Placeholder 8"/>
          <p:cNvSpPr>
            <a:spLocks noGrp="1"/>
          </p:cNvSpPr>
          <p:nvPr>
            <p:ph type="pic" sz="quarter" idx="29"/>
          </p:nvPr>
        </p:nvSpPr>
        <p:spPr>
          <a:xfrm>
            <a:off x="3276157" y="2815909"/>
            <a:ext cx="772160" cy="772160"/>
          </a:xfrm>
          <a:prstGeom prst="ellipse">
            <a:avLst/>
          </a:prstGeom>
          <a:solidFill>
            <a:schemeClr val="accent1"/>
          </a:solidFill>
          <a:ln w="38100" cmpd="sng">
            <a:solidFill>
              <a:schemeClr val="accent2"/>
            </a:solidFill>
          </a:ln>
        </p:spPr>
        <p:txBody>
          <a:bodyPr vert="horz" wrap="none" lIns="91424" tIns="45712" rIns="91424" bIns="45712" numCol="1" anchor="ctr" anchorCtr="0" compatLnSpc="1">
            <a:prstTxWarp prst="textNoShape">
              <a:avLst/>
            </a:prstTxWarp>
            <a:normAutofit/>
          </a:bodyPr>
          <a:lstStyle>
            <a:lvl1pPr marL="0" indent="0" algn="ctr">
              <a:buFontTx/>
              <a:buNone/>
              <a:defRPr lang="en-US" sz="1100" dirty="0">
                <a:solidFill>
                  <a:srgbClr val="FFFFFF"/>
                </a:solidFill>
                <a:latin typeface="Lato Light" panose="020F0302020204030203" pitchFamily="34" charset="0"/>
              </a:defRPr>
            </a:lvl1pPr>
          </a:lstStyle>
          <a:p>
            <a:pPr marL="0" lvl="0"/>
            <a:r>
              <a:rPr lang="en-US" smtClean="0"/>
              <a:t>Click icon to add picture</a:t>
            </a:r>
            <a:endParaRPr lang="en-US" dirty="0"/>
          </a:p>
        </p:txBody>
      </p:sp>
      <p:sp>
        <p:nvSpPr>
          <p:cNvPr id="27" name="Text Placeholder 10"/>
          <p:cNvSpPr>
            <a:spLocks noGrp="1"/>
          </p:cNvSpPr>
          <p:nvPr>
            <p:ph type="body" sz="quarter" idx="30" hasCustomPrompt="1"/>
          </p:nvPr>
        </p:nvSpPr>
        <p:spPr>
          <a:xfrm>
            <a:off x="4125787" y="2815909"/>
            <a:ext cx="1764602" cy="215444"/>
          </a:xfrm>
        </p:spPr>
        <p:txBody>
          <a:bodyPr wrap="square" tIns="0" anchor="ctr" anchorCtr="0">
            <a:normAutofit/>
          </a:bodyPr>
          <a:lstStyle>
            <a:lvl1pPr marL="0" indent="0" algn="l">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smtClean="0"/>
              <a:t>LOREM IPSUM</a:t>
            </a:r>
          </a:p>
        </p:txBody>
      </p:sp>
      <p:sp>
        <p:nvSpPr>
          <p:cNvPr id="28" name="Text Placeholder 10"/>
          <p:cNvSpPr>
            <a:spLocks noGrp="1"/>
          </p:cNvSpPr>
          <p:nvPr>
            <p:ph type="body" sz="quarter" idx="31" hasCustomPrompt="1"/>
          </p:nvPr>
        </p:nvSpPr>
        <p:spPr>
          <a:xfrm>
            <a:off x="4125787" y="3047273"/>
            <a:ext cx="1764602" cy="855093"/>
          </a:xfrm>
        </p:spPr>
        <p:txBody>
          <a:bodyPr tIns="0" anchor="t" anchorCtr="0">
            <a:normAutofit/>
          </a:bodyPr>
          <a:lstStyle>
            <a:lvl1pPr marL="0" indent="0" algn="l">
              <a:lnSpc>
                <a:spcPct val="95000"/>
              </a:lnSpc>
              <a:spcBef>
                <a:spcPts val="600"/>
              </a:spcBef>
              <a:buFontTx/>
              <a:buNone/>
              <a:defRPr sz="1100" cap="none" baseline="0">
                <a:solidFill>
                  <a:schemeClr val="bg1"/>
                </a:solidFill>
                <a:latin typeface="Lato Light" panose="020F0302020204030203" pitchFamily="34" charset="0"/>
                <a:cs typeface="Gotham Light"/>
              </a:defRPr>
            </a:lvl1pPr>
          </a:lstStyle>
          <a:p>
            <a:pPr lvl="0"/>
            <a:r>
              <a:rPr lang="en-US" dirty="0" smtClean="0"/>
              <a:t>Body copy goes here</a:t>
            </a:r>
          </a:p>
        </p:txBody>
      </p:sp>
      <p:sp>
        <p:nvSpPr>
          <p:cNvPr id="29" name="Picture Placeholder 8"/>
          <p:cNvSpPr>
            <a:spLocks noGrp="1"/>
          </p:cNvSpPr>
          <p:nvPr>
            <p:ph type="pic" sz="quarter" idx="32"/>
          </p:nvPr>
        </p:nvSpPr>
        <p:spPr>
          <a:xfrm>
            <a:off x="5999863" y="2815909"/>
            <a:ext cx="772160" cy="772160"/>
          </a:xfrm>
          <a:prstGeom prst="ellipse">
            <a:avLst/>
          </a:prstGeom>
          <a:solidFill>
            <a:schemeClr val="accent1"/>
          </a:solidFill>
          <a:ln w="38100" cmpd="sng">
            <a:solidFill>
              <a:schemeClr val="accent2"/>
            </a:solidFill>
          </a:ln>
        </p:spPr>
        <p:txBody>
          <a:bodyPr vert="horz" wrap="none" lIns="91424" tIns="45712" rIns="91424" bIns="45712" numCol="1" rtlCol="0" anchor="ctr" anchorCtr="0" compatLnSpc="1">
            <a:prstTxWarp prst="textNoShape">
              <a:avLst/>
            </a:prstTxWarp>
            <a:normAutofit/>
          </a:bodyPr>
          <a:lstStyle>
            <a:lvl1pPr>
              <a:defRPr lang="en-US" sz="1100" dirty="0">
                <a:solidFill>
                  <a:srgbClr val="FFFFFF"/>
                </a:solidFill>
                <a:latin typeface="Lato Light" panose="020F0302020204030203" pitchFamily="34" charset="0"/>
              </a:defRPr>
            </a:lvl1pPr>
          </a:lstStyle>
          <a:p>
            <a:pPr marL="0" lvl="0" indent="0" algn="ctr">
              <a:buFontTx/>
              <a:buNone/>
            </a:pPr>
            <a:r>
              <a:rPr lang="en-US" smtClean="0"/>
              <a:t>Click icon to add picture</a:t>
            </a:r>
            <a:endParaRPr lang="en-US" dirty="0"/>
          </a:p>
        </p:txBody>
      </p:sp>
      <p:sp>
        <p:nvSpPr>
          <p:cNvPr id="30" name="Text Placeholder 10"/>
          <p:cNvSpPr>
            <a:spLocks noGrp="1"/>
          </p:cNvSpPr>
          <p:nvPr>
            <p:ph type="body" sz="quarter" idx="33" hasCustomPrompt="1"/>
          </p:nvPr>
        </p:nvSpPr>
        <p:spPr>
          <a:xfrm>
            <a:off x="6849493" y="2815909"/>
            <a:ext cx="1764602" cy="215444"/>
          </a:xfrm>
        </p:spPr>
        <p:txBody>
          <a:bodyPr wrap="square" tIns="0" anchor="ctr" anchorCtr="0">
            <a:normAutofit/>
          </a:bodyPr>
          <a:lstStyle>
            <a:lvl1pPr marL="0" indent="0" algn="l">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smtClean="0"/>
              <a:t>LOREM IPSUM</a:t>
            </a:r>
          </a:p>
        </p:txBody>
      </p:sp>
      <p:sp>
        <p:nvSpPr>
          <p:cNvPr id="31" name="Text Placeholder 10"/>
          <p:cNvSpPr>
            <a:spLocks noGrp="1"/>
          </p:cNvSpPr>
          <p:nvPr>
            <p:ph type="body" sz="quarter" idx="34" hasCustomPrompt="1"/>
          </p:nvPr>
        </p:nvSpPr>
        <p:spPr>
          <a:xfrm>
            <a:off x="6849493" y="3047273"/>
            <a:ext cx="1764602" cy="855093"/>
          </a:xfrm>
        </p:spPr>
        <p:txBody>
          <a:bodyPr tIns="0" anchor="t" anchorCtr="0">
            <a:normAutofit/>
          </a:bodyPr>
          <a:lstStyle>
            <a:lvl1pPr marL="0" indent="0" algn="l">
              <a:lnSpc>
                <a:spcPct val="95000"/>
              </a:lnSpc>
              <a:spcBef>
                <a:spcPts val="600"/>
              </a:spcBef>
              <a:buFontTx/>
              <a:buNone/>
              <a:defRPr sz="1100" cap="none" baseline="0">
                <a:solidFill>
                  <a:schemeClr val="bg1"/>
                </a:solidFill>
                <a:latin typeface="Lato Light" panose="020F0302020204030203" pitchFamily="34" charset="0"/>
                <a:cs typeface="Gotham Light"/>
              </a:defRPr>
            </a:lvl1pPr>
          </a:lstStyle>
          <a:p>
            <a:pPr lvl="0"/>
            <a:r>
              <a:rPr lang="en-US" dirty="0" smtClean="0"/>
              <a:t>Body copy goes here</a:t>
            </a:r>
          </a:p>
        </p:txBody>
      </p:sp>
    </p:spTree>
    <p:extLst>
      <p:ext uri="{BB962C8B-B14F-4D97-AF65-F5344CB8AC3E}">
        <p14:creationId xmlns:p14="http://schemas.microsoft.com/office/powerpoint/2010/main" val="388723027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Total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5809293"/>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860093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p:cSld name="Title Slide">
    <p:bg bwMode="auto">
      <p:bgRef idx="1001">
        <a:schemeClr val="bg1"/>
      </p:bgRef>
    </p:bg>
    <p:spTree>
      <p:nvGrpSpPr>
        <p:cNvPr id="1" name=""/>
        <p:cNvGrpSpPr/>
        <p:nvPr/>
      </p:nvGrpSpPr>
      <p:grpSpPr>
        <a:xfrm>
          <a:off x="0" y="0"/>
          <a:ext cx="0" cy="0"/>
          <a:chOff x="0" y="0"/>
          <a:chExt cx="0" cy="0"/>
        </a:xfrm>
      </p:grpSpPr>
      <p:sp>
        <p:nvSpPr>
          <p:cNvPr id="14" name="Title 1"/>
          <p:cNvSpPr txBox="1">
            <a:spLocks/>
          </p:cNvSpPr>
          <p:nvPr/>
        </p:nvSpPr>
        <p:spPr bwMode="auto">
          <a:xfrm>
            <a:off x="3176161" y="1599642"/>
            <a:ext cx="5483077" cy="378042"/>
          </a:xfrm>
          <a:prstGeom prst="rect">
            <a:avLst/>
          </a:prstGeom>
        </p:spPr>
        <p:txBody>
          <a:bodyPr vert="horz" lIns="0" tIns="0" rIns="0" bIns="0" rtlCol="0" anchor="t" anchorCtr="0">
            <a:noAutofit/>
          </a:bodyPr>
          <a:lstStyle>
            <a:lvl1pPr algn="l" defTabSz="914342" rtl="0" eaLnBrk="1" latinLnBrk="0" hangingPunct="1">
              <a:lnSpc>
                <a:spcPct val="85000"/>
              </a:lnSpc>
              <a:spcBef>
                <a:spcPct val="0"/>
              </a:spcBef>
              <a:buNone/>
              <a:defRPr sz="3200" b="1" kern="1200" cap="all" baseline="0">
                <a:solidFill>
                  <a:schemeClr val="bg1"/>
                </a:solidFill>
                <a:latin typeface="+mj-lt"/>
                <a:ea typeface="+mj-ea"/>
                <a:cs typeface="+mj-cs"/>
              </a:defRPr>
            </a:lvl1pPr>
          </a:lstStyle>
          <a:p>
            <a:pPr marL="0" marR="0" indent="0" algn="l" defTabSz="779047" rtl="0" eaLnBrk="1" fontAlgn="auto" latinLnBrk="0" hangingPunct="1">
              <a:lnSpc>
                <a:spcPct val="85000"/>
              </a:lnSpc>
              <a:spcBef>
                <a:spcPct val="0"/>
              </a:spcBef>
              <a:spcAft>
                <a:spcPts val="0"/>
              </a:spcAft>
              <a:buClrTx/>
              <a:buSzTx/>
              <a:buFontTx/>
              <a:buNone/>
              <a:tabLst/>
              <a:defRPr/>
            </a:pPr>
            <a:endParaRPr lang="en-GB" sz="1700" b="0" i="0" u="none" strike="noStrike" kern="1200" cap="all" baseline="30000" dirty="0" smtClean="0">
              <a:solidFill>
                <a:srgbClr val="0064A8"/>
              </a:solidFill>
              <a:latin typeface="+mj-lt"/>
              <a:ea typeface="+mj-ea"/>
              <a:cs typeface="+mj-cs"/>
            </a:endParaRPr>
          </a:p>
        </p:txBody>
      </p:sp>
      <p:pic>
        <p:nvPicPr>
          <p:cNvPr id="7" name="Picture 6" descr="ICC WBO Horz logo_ENG_Color.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7824" y="483518"/>
            <a:ext cx="2016224" cy="650835"/>
          </a:xfrm>
          <a:prstGeom prst="rect">
            <a:avLst/>
          </a:prstGeom>
        </p:spPr>
      </p:pic>
      <p:pic>
        <p:nvPicPr>
          <p:cNvPr id="8" name="Picture 7" descr="Policy PPT intro ar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 y="-20538"/>
            <a:ext cx="2368457" cy="5212080"/>
          </a:xfrm>
          <a:prstGeom prst="rect">
            <a:avLst/>
          </a:prstGeom>
        </p:spPr>
      </p:pic>
    </p:spTree>
    <p:extLst>
      <p:ext uri="{BB962C8B-B14F-4D97-AF65-F5344CB8AC3E}">
        <p14:creationId xmlns:p14="http://schemas.microsoft.com/office/powerpoint/2010/main" val="32285591"/>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bwMode="gray">
          <a:xfrm>
            <a:off x="384460" y="1347615"/>
            <a:ext cx="8375084" cy="3492388"/>
          </a:xfrm>
          <a:prstGeom prst="rect">
            <a:avLst/>
          </a:prstGeom>
        </p:spPr>
        <p:txBody>
          <a:bodyPr lIns="91424" tIns="45712" rIns="91424" bIns="45712"/>
          <a:lstStyle>
            <a:lvl5pPr>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Tree>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8" name="Content Placeholder 9"/>
          <p:cNvSpPr>
            <a:spLocks noGrp="1"/>
          </p:cNvSpPr>
          <p:nvPr>
            <p:ph sz="quarter" idx="13"/>
          </p:nvPr>
        </p:nvSpPr>
        <p:spPr bwMode="gray">
          <a:xfrm>
            <a:off x="384460" y="1275605"/>
            <a:ext cx="4054604" cy="3359481"/>
          </a:xfrm>
          <a:prstGeom prst="rect">
            <a:avLst/>
          </a:prstGeom>
        </p:spPr>
        <p:txBody>
          <a:bodyPr lIns="91424" tIns="45712" rIns="91424" bIns="45712"/>
          <a:lstStyle>
            <a:lvl5pPr>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Content Placeholder 9"/>
          <p:cNvSpPr>
            <a:spLocks noGrp="1"/>
          </p:cNvSpPr>
          <p:nvPr>
            <p:ph sz="quarter" idx="14"/>
          </p:nvPr>
        </p:nvSpPr>
        <p:spPr bwMode="gray">
          <a:xfrm>
            <a:off x="4704940" y="1275605"/>
            <a:ext cx="4054604" cy="3359481"/>
          </a:xfrm>
          <a:prstGeom prst="rect">
            <a:avLst/>
          </a:prstGeom>
        </p:spPr>
        <p:txBody>
          <a:bodyPr lIns="91424" tIns="45712" rIns="91424" bIns="45712"/>
          <a:lstStyle>
            <a:lvl5pPr>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Tree>
    <p:extLst>
      <p:ext uri="{BB962C8B-B14F-4D97-AF65-F5344CB8AC3E}">
        <p14:creationId xmlns:p14="http://schemas.microsoft.com/office/powerpoint/2010/main" val="2383354058"/>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lIns="91424" tIns="45712" rIns="91424" bIns="45712"/>
          <a:lstStyle/>
          <a:p>
            <a:r>
              <a:rPr lang="en-US" smtClean="0"/>
              <a:t>Click to edit Master title style</a:t>
            </a:r>
            <a:endParaRPr lang="fr-FR"/>
          </a:p>
        </p:txBody>
      </p:sp>
      <p:sp>
        <p:nvSpPr>
          <p:cNvPr id="3" name="Content Placeholder 2"/>
          <p:cNvSpPr>
            <a:spLocks noGrp="1"/>
          </p:cNvSpPr>
          <p:nvPr>
            <p:ph idx="1"/>
          </p:nvPr>
        </p:nvSpPr>
        <p:spPr>
          <a:xfrm>
            <a:off x="457200" y="1200151"/>
            <a:ext cx="8229600" cy="3394472"/>
          </a:xfrm>
          <a:prstGeom prst="rect">
            <a:avLst/>
          </a:prstGeom>
        </p:spPr>
        <p:txBody>
          <a:bodyPr lIns="91424" tIns="45712" rIns="91424" bIns="4571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a:xfrm>
            <a:off x="457200" y="4767264"/>
            <a:ext cx="2133600" cy="273844"/>
          </a:xfrm>
          <a:prstGeom prst="rect">
            <a:avLst/>
          </a:prstGeom>
        </p:spPr>
        <p:txBody>
          <a:bodyPr lIns="91424" tIns="45712" rIns="91424" bIns="45712"/>
          <a:lstStyle/>
          <a:p>
            <a:fld id="{51AB8F10-3081-4810-9752-1683CB62E5B4}" type="datetimeFigureOut">
              <a:rPr lang="fr-FR" smtClean="0"/>
              <a:t>08/10/2018</a:t>
            </a:fld>
            <a:endParaRPr lang="fr-FR"/>
          </a:p>
        </p:txBody>
      </p:sp>
      <p:sp>
        <p:nvSpPr>
          <p:cNvPr id="5" name="Footer Placeholder 4"/>
          <p:cNvSpPr>
            <a:spLocks noGrp="1"/>
          </p:cNvSpPr>
          <p:nvPr>
            <p:ph type="ftr" sz="quarter" idx="11"/>
          </p:nvPr>
        </p:nvSpPr>
        <p:spPr>
          <a:xfrm>
            <a:off x="3124200" y="4767264"/>
            <a:ext cx="2895600" cy="273844"/>
          </a:xfrm>
          <a:prstGeom prst="rect">
            <a:avLst/>
          </a:prstGeom>
        </p:spPr>
        <p:txBody>
          <a:bodyPr lIns="91424" tIns="45712" rIns="91424" bIns="45712"/>
          <a:lstStyle/>
          <a:p>
            <a:endParaRPr lang="fr-FR"/>
          </a:p>
        </p:txBody>
      </p:sp>
      <p:sp>
        <p:nvSpPr>
          <p:cNvPr id="6" name="Slide Number Placeholder 5"/>
          <p:cNvSpPr>
            <a:spLocks noGrp="1"/>
          </p:cNvSpPr>
          <p:nvPr>
            <p:ph type="sldNum" sz="quarter" idx="12"/>
          </p:nvPr>
        </p:nvSpPr>
        <p:spPr>
          <a:xfrm>
            <a:off x="6553200" y="4767264"/>
            <a:ext cx="2133600" cy="273844"/>
          </a:xfrm>
          <a:prstGeom prst="rect">
            <a:avLst/>
          </a:prstGeom>
        </p:spPr>
        <p:txBody>
          <a:bodyPr lIns="91424" tIns="45712" rIns="91424" bIns="45712"/>
          <a:lstStyle/>
          <a:p>
            <a:fld id="{F156F202-8A43-4608-9E78-8CADBC747A6C}" type="slidenum">
              <a:rPr lang="fr-FR" smtClean="0"/>
              <a:t>‹#›</a:t>
            </a:fld>
            <a:endParaRPr lang="fr-FR"/>
          </a:p>
        </p:txBody>
      </p:sp>
    </p:spTree>
    <p:extLst>
      <p:ext uri="{BB962C8B-B14F-4D97-AF65-F5344CB8AC3E}">
        <p14:creationId xmlns:p14="http://schemas.microsoft.com/office/powerpoint/2010/main" val="50494324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Ref idx="1001">
        <a:schemeClr val="bg1"/>
      </p:bgRef>
    </p:bg>
    <p:spTree>
      <p:nvGrpSpPr>
        <p:cNvPr id="1" name=""/>
        <p:cNvGrpSpPr/>
        <p:nvPr/>
      </p:nvGrpSpPr>
      <p:grpSpPr>
        <a:xfrm>
          <a:off x="0" y="0"/>
          <a:ext cx="0" cy="0"/>
          <a:chOff x="0" y="0"/>
          <a:chExt cx="0" cy="0"/>
        </a:xfrm>
      </p:grpSpPr>
      <p:sp>
        <p:nvSpPr>
          <p:cNvPr id="14" name="Title 1"/>
          <p:cNvSpPr txBox="1">
            <a:spLocks/>
          </p:cNvSpPr>
          <p:nvPr userDrawn="1"/>
        </p:nvSpPr>
        <p:spPr bwMode="auto">
          <a:xfrm>
            <a:off x="3176161" y="1599642"/>
            <a:ext cx="5483077" cy="378042"/>
          </a:xfrm>
          <a:prstGeom prst="rect">
            <a:avLst/>
          </a:prstGeom>
        </p:spPr>
        <p:txBody>
          <a:bodyPr vert="horz" lIns="0" tIns="0" rIns="0" bIns="0" rtlCol="0" anchor="t" anchorCtr="0">
            <a:noAutofit/>
          </a:bodyPr>
          <a:lstStyle>
            <a:lvl1pPr algn="l" defTabSz="914342" rtl="0" eaLnBrk="1" latinLnBrk="0" hangingPunct="1">
              <a:lnSpc>
                <a:spcPct val="85000"/>
              </a:lnSpc>
              <a:spcBef>
                <a:spcPct val="0"/>
              </a:spcBef>
              <a:buNone/>
              <a:defRPr sz="3200" b="1" kern="1200" cap="all" baseline="0">
                <a:solidFill>
                  <a:schemeClr val="bg1"/>
                </a:solidFill>
                <a:latin typeface="+mj-lt"/>
                <a:ea typeface="+mj-ea"/>
                <a:cs typeface="+mj-cs"/>
              </a:defRPr>
            </a:lvl1pPr>
          </a:lstStyle>
          <a:p>
            <a:pPr defTabSz="779047">
              <a:defRPr/>
            </a:pPr>
            <a:endParaRPr lang="en-GB" sz="1700" b="0" baseline="30000" dirty="0" smtClean="0">
              <a:solidFill>
                <a:srgbClr val="0064A8"/>
              </a:solidFill>
            </a:endParaRPr>
          </a:p>
        </p:txBody>
      </p:sp>
      <p:pic>
        <p:nvPicPr>
          <p:cNvPr id="7" name="Picture 6" descr="ICC WBO Horz logo_ENG_Color.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87824" y="483518"/>
            <a:ext cx="2016224" cy="650835"/>
          </a:xfrm>
          <a:prstGeom prst="rect">
            <a:avLst/>
          </a:prstGeom>
        </p:spPr>
      </p:pic>
      <p:pic>
        <p:nvPicPr>
          <p:cNvPr id="2" name="Picture 1"/>
          <p:cNvPicPr>
            <a:picLocks noChangeAspect="1"/>
          </p:cNvPicPr>
          <p:nvPr userDrawn="1"/>
        </p:nvPicPr>
        <p:blipFill>
          <a:blip r:embed="rId3"/>
          <a:stretch>
            <a:fillRect/>
          </a:stretch>
        </p:blipFill>
        <p:spPr>
          <a:xfrm>
            <a:off x="1" y="0"/>
            <a:ext cx="2340230" cy="5143500"/>
          </a:xfrm>
          <a:prstGeom prst="rect">
            <a:avLst/>
          </a:prstGeom>
        </p:spPr>
      </p:pic>
    </p:spTree>
    <p:extLst>
      <p:ext uri="{BB962C8B-B14F-4D97-AF65-F5344CB8AC3E}">
        <p14:creationId xmlns:p14="http://schemas.microsoft.com/office/powerpoint/2010/main" val="81883171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8" name="Content Placeholder 9"/>
          <p:cNvSpPr>
            <a:spLocks noGrp="1"/>
          </p:cNvSpPr>
          <p:nvPr>
            <p:ph sz="quarter" idx="13"/>
          </p:nvPr>
        </p:nvSpPr>
        <p:spPr bwMode="gray">
          <a:xfrm>
            <a:off x="384460" y="1275605"/>
            <a:ext cx="4054604" cy="3359481"/>
          </a:xfrm>
          <a:prstGeom prst="rect">
            <a:avLst/>
          </a:prstGeom>
        </p:spPr>
        <p:txBody>
          <a:bodyPr lIns="91424" tIns="45712" rIns="91424" bIns="45712"/>
          <a:lstStyle>
            <a:lvl5pPr>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Content Placeholder 9"/>
          <p:cNvSpPr>
            <a:spLocks noGrp="1"/>
          </p:cNvSpPr>
          <p:nvPr>
            <p:ph sz="quarter" idx="14"/>
          </p:nvPr>
        </p:nvSpPr>
        <p:spPr bwMode="gray">
          <a:xfrm>
            <a:off x="4704940" y="1275605"/>
            <a:ext cx="4054604" cy="3359481"/>
          </a:xfrm>
          <a:prstGeom prst="rect">
            <a:avLst/>
          </a:prstGeom>
        </p:spPr>
        <p:txBody>
          <a:bodyPr lIns="91424" tIns="45712" rIns="91424" bIns="45712"/>
          <a:lstStyle>
            <a:lvl5pPr>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Tree>
    <p:extLst>
      <p:ext uri="{BB962C8B-B14F-4D97-AF65-F5344CB8AC3E}">
        <p14:creationId xmlns:p14="http://schemas.microsoft.com/office/powerpoint/2010/main" val="552708414"/>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bwMode="gray">
          <a:xfrm>
            <a:off x="384460" y="1347615"/>
            <a:ext cx="8375084" cy="3492388"/>
          </a:xfrm>
          <a:prstGeom prst="rect">
            <a:avLst/>
          </a:prstGeom>
        </p:spPr>
        <p:txBody>
          <a:bodyPr lIns="91424" tIns="45712" rIns="91424" bIns="45712"/>
          <a:lstStyle>
            <a:lvl5pPr>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Tree>
    <p:extLst>
      <p:ext uri="{BB962C8B-B14F-4D97-AF65-F5344CB8AC3E}">
        <p14:creationId xmlns:p14="http://schemas.microsoft.com/office/powerpoint/2010/main" val="2978868591"/>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8" name="Content Placeholder 9"/>
          <p:cNvSpPr>
            <a:spLocks noGrp="1"/>
          </p:cNvSpPr>
          <p:nvPr>
            <p:ph sz="quarter" idx="13"/>
          </p:nvPr>
        </p:nvSpPr>
        <p:spPr bwMode="gray">
          <a:xfrm>
            <a:off x="384460" y="1275605"/>
            <a:ext cx="4054604" cy="3359481"/>
          </a:xfrm>
          <a:prstGeom prst="rect">
            <a:avLst/>
          </a:prstGeom>
        </p:spPr>
        <p:txBody>
          <a:bodyPr lIns="91424" tIns="45712" rIns="91424" bIns="45712"/>
          <a:lstStyle>
            <a:lvl5pPr>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Content Placeholder 9"/>
          <p:cNvSpPr>
            <a:spLocks noGrp="1"/>
          </p:cNvSpPr>
          <p:nvPr>
            <p:ph sz="quarter" idx="14"/>
          </p:nvPr>
        </p:nvSpPr>
        <p:spPr bwMode="gray">
          <a:xfrm>
            <a:off x="4704940" y="1275605"/>
            <a:ext cx="4054604" cy="3359481"/>
          </a:xfrm>
          <a:prstGeom prst="rect">
            <a:avLst/>
          </a:prstGeom>
        </p:spPr>
        <p:txBody>
          <a:bodyPr lIns="91424" tIns="45712" rIns="91424" bIns="45712"/>
          <a:lstStyle>
            <a:lvl5pPr>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Tree>
    <p:extLst>
      <p:ext uri="{BB962C8B-B14F-4D97-AF65-F5344CB8AC3E}">
        <p14:creationId xmlns:p14="http://schemas.microsoft.com/office/powerpoint/2010/main" val="4029286374"/>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1757462"/>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205978"/>
            <a:ext cx="6629400" cy="536972"/>
          </a:xfrm>
          <a:prstGeom prst="rect">
            <a:avLst/>
          </a:prstGeom>
        </p:spPr>
        <p:txBody>
          <a:bodyPr lIns="91424" tIns="45712" rIns="91424" bIns="45712">
            <a:noAutofit/>
          </a:bodyPr>
          <a:lstStyle>
            <a:lvl1pPr algn="l">
              <a:defRPr sz="24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00159"/>
            <a:ext cx="8229600" cy="2914649"/>
          </a:xfrm>
          <a:prstGeom prst="rect">
            <a:avLst/>
          </a:prstGeom>
        </p:spPr>
        <p:txBody>
          <a:bodyPr lIns="91424" tIns="45712" rIns="91424" bIns="45712"/>
          <a:lstStyle>
            <a:lvl1pPr marL="342830" indent="-342830">
              <a:buClr>
                <a:srgbClr val="63656A"/>
              </a:buClr>
              <a:buFont typeface="Wingdings" pitchFamily="2" charset="2"/>
              <a:buChar char="§"/>
              <a:defRPr/>
            </a:lvl1pPr>
            <a:lvl2pPr marL="742805" indent="-285694">
              <a:buClr>
                <a:srgbClr val="63656A"/>
              </a:buClr>
              <a:buFont typeface="Arial" pitchFamily="34" charset="0"/>
              <a:buChar char="–"/>
              <a:defRPr/>
            </a:lvl2pPr>
            <a:lvl3pPr marL="1142773" indent="-228552">
              <a:buClr>
                <a:srgbClr val="63656A"/>
              </a:buClr>
              <a:buFont typeface="Wingdings" pitchFamily="2" charset="2"/>
              <a:buChar char="§"/>
              <a:defRPr/>
            </a:lvl3pPr>
            <a:lvl4pPr marL="1599880" indent="-228552">
              <a:buClr>
                <a:srgbClr val="63656A"/>
              </a:buClr>
              <a:buFont typeface="Arial" pitchFamily="34" charset="0"/>
              <a:buChar char="–"/>
              <a:defRPr/>
            </a:lvl4pPr>
            <a:lvl5pPr marL="2056991" indent="-228552">
              <a:buClr>
                <a:srgbClr val="63656A"/>
              </a:buClr>
              <a:buFont typeface="Wingdings" pitchFamily="2" charset="2"/>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98750310"/>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093244"/>
            <a:ext cx="7772400" cy="1021556"/>
          </a:xfrm>
          <a:prstGeom prst="rect">
            <a:avLst/>
          </a:prstGeom>
        </p:spPr>
        <p:txBody>
          <a:bodyPr lIns="91424" tIns="45712" rIns="91424" bIns="45712"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1968106"/>
            <a:ext cx="7772400" cy="1125140"/>
          </a:xfrm>
          <a:prstGeom prst="rect">
            <a:avLst/>
          </a:prstGeom>
        </p:spPr>
        <p:txBody>
          <a:bodyPr lIns="91424" tIns="45712" rIns="91424" bIns="45712" anchor="b"/>
          <a:lstStyle>
            <a:lvl1pPr marL="0" indent="0">
              <a:buNone/>
              <a:defRPr sz="2000">
                <a:solidFill>
                  <a:srgbClr val="63656A"/>
                </a:solidFill>
              </a:defRPr>
            </a:lvl1pPr>
            <a:lvl2pPr marL="457106" indent="0">
              <a:buNone/>
              <a:defRPr sz="1800">
                <a:solidFill>
                  <a:schemeClr val="tx1">
                    <a:tint val="75000"/>
                  </a:schemeClr>
                </a:solidFill>
              </a:defRPr>
            </a:lvl2pPr>
            <a:lvl3pPr marL="914220" indent="0">
              <a:buNone/>
              <a:defRPr sz="1600">
                <a:solidFill>
                  <a:schemeClr val="tx1">
                    <a:tint val="75000"/>
                  </a:schemeClr>
                </a:solidFill>
              </a:defRPr>
            </a:lvl3pPr>
            <a:lvl4pPr marL="1371328" indent="0">
              <a:buNone/>
              <a:defRPr sz="1400">
                <a:solidFill>
                  <a:schemeClr val="tx1">
                    <a:tint val="75000"/>
                  </a:schemeClr>
                </a:solidFill>
              </a:defRPr>
            </a:lvl4pPr>
            <a:lvl5pPr marL="1828439" indent="0">
              <a:buNone/>
              <a:defRPr sz="1400">
                <a:solidFill>
                  <a:schemeClr val="tx1">
                    <a:tint val="75000"/>
                  </a:schemeClr>
                </a:solidFill>
              </a:defRPr>
            </a:lvl5pPr>
            <a:lvl6pPr marL="2285544" indent="0">
              <a:buNone/>
              <a:defRPr sz="1400">
                <a:solidFill>
                  <a:schemeClr val="tx1">
                    <a:tint val="75000"/>
                  </a:schemeClr>
                </a:solidFill>
              </a:defRPr>
            </a:lvl6pPr>
            <a:lvl7pPr marL="2742650" indent="0">
              <a:buNone/>
              <a:defRPr sz="1400">
                <a:solidFill>
                  <a:schemeClr val="tx1">
                    <a:tint val="75000"/>
                  </a:schemeClr>
                </a:solidFill>
              </a:defRPr>
            </a:lvl7pPr>
            <a:lvl8pPr marL="3199760" indent="0">
              <a:buNone/>
              <a:defRPr sz="1400">
                <a:solidFill>
                  <a:schemeClr val="tx1">
                    <a:tint val="75000"/>
                  </a:schemeClr>
                </a:solidFill>
              </a:defRPr>
            </a:lvl8pPr>
            <a:lvl9pPr marL="3656869"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91040372"/>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1151335"/>
            <a:ext cx="4040188" cy="479822"/>
          </a:xfrm>
          <a:prstGeom prst="rect">
            <a:avLst/>
          </a:prstGeom>
        </p:spPr>
        <p:txBody>
          <a:bodyPr lIns="91424" tIns="45712" rIns="91424" bIns="45712" anchor="b">
            <a:noAutofit/>
          </a:bodyPr>
          <a:lstStyle>
            <a:lvl1pPr marL="0" indent="0">
              <a:buNone/>
              <a:defRPr sz="2000" b="1">
                <a:latin typeface="+mj-lt"/>
              </a:defRPr>
            </a:lvl1pPr>
            <a:lvl2pPr marL="457106" indent="0">
              <a:buNone/>
              <a:defRPr sz="2000" b="1"/>
            </a:lvl2pPr>
            <a:lvl3pPr marL="914220" indent="0">
              <a:buNone/>
              <a:defRPr sz="1800" b="1"/>
            </a:lvl3pPr>
            <a:lvl4pPr marL="1371328" indent="0">
              <a:buNone/>
              <a:defRPr sz="1600" b="1"/>
            </a:lvl4pPr>
            <a:lvl5pPr marL="1828439" indent="0">
              <a:buNone/>
              <a:defRPr sz="1600" b="1"/>
            </a:lvl5pPr>
            <a:lvl6pPr marL="2285544" indent="0">
              <a:buNone/>
              <a:defRPr sz="1600" b="1"/>
            </a:lvl6pPr>
            <a:lvl7pPr marL="2742650" indent="0">
              <a:buNone/>
              <a:defRPr sz="1600" b="1"/>
            </a:lvl7pPr>
            <a:lvl8pPr marL="3199760" indent="0">
              <a:buNone/>
              <a:defRPr sz="1600" b="1"/>
            </a:lvl8pPr>
            <a:lvl9pPr marL="3656869"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31157"/>
            <a:ext cx="4040188" cy="2483644"/>
          </a:xfrm>
          <a:prstGeom prst="rect">
            <a:avLst/>
          </a:prstGeom>
        </p:spPr>
        <p:txBody>
          <a:bodyPr lIns="91424" tIns="45712" rIns="91424" bIns="45712"/>
          <a:lstStyle>
            <a:lvl1pPr marL="342830" indent="-342830">
              <a:buClr>
                <a:srgbClr val="63656A"/>
              </a:buClr>
              <a:buFont typeface="Wingdings" pitchFamily="2" charset="2"/>
              <a:buChar char="§"/>
              <a:defRPr sz="2400"/>
            </a:lvl1pPr>
            <a:lvl2pPr marL="742805" indent="-285694">
              <a:buClr>
                <a:srgbClr val="63656A"/>
              </a:buClr>
              <a:buFont typeface="Arial" pitchFamily="34" charset="0"/>
              <a:buChar char="–"/>
              <a:defRPr sz="2000"/>
            </a:lvl2pPr>
            <a:lvl3pPr marL="1142773" indent="-228552">
              <a:buClr>
                <a:srgbClr val="63656A"/>
              </a:buClr>
              <a:buFont typeface="Wingdings" pitchFamily="2" charset="2"/>
              <a:buChar char="§"/>
              <a:defRPr sz="1800"/>
            </a:lvl3pPr>
            <a:lvl4pPr marL="1599880" indent="-228552">
              <a:buClr>
                <a:srgbClr val="63656A"/>
              </a:buClr>
              <a:buFont typeface="Arial" pitchFamily="34" charset="0"/>
              <a:buChar char="–"/>
              <a:defRPr sz="1600"/>
            </a:lvl4pPr>
            <a:lvl5pPr marL="2056991" indent="-228552">
              <a:buClr>
                <a:srgbClr val="63656A"/>
              </a:buClr>
              <a:buFont typeface="Wingdings" pitchFamily="2" charset="2"/>
              <a:buChar cha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4645034" y="1151335"/>
            <a:ext cx="4041775" cy="479822"/>
          </a:xfrm>
          <a:prstGeom prst="rect">
            <a:avLst/>
          </a:prstGeom>
        </p:spPr>
        <p:txBody>
          <a:bodyPr lIns="91424" tIns="45712" rIns="91424" bIns="45712" anchor="b">
            <a:normAutofit/>
          </a:bodyPr>
          <a:lstStyle>
            <a:lvl1pPr marL="0" indent="0">
              <a:buNone/>
              <a:defRPr sz="2100" b="1">
                <a:latin typeface="+mj-lt"/>
              </a:defRPr>
            </a:lvl1pPr>
            <a:lvl2pPr marL="457106" indent="0">
              <a:buNone/>
              <a:defRPr sz="2000" b="1"/>
            </a:lvl2pPr>
            <a:lvl3pPr marL="914220" indent="0">
              <a:buNone/>
              <a:defRPr sz="1800" b="1"/>
            </a:lvl3pPr>
            <a:lvl4pPr marL="1371328" indent="0">
              <a:buNone/>
              <a:defRPr sz="1600" b="1"/>
            </a:lvl4pPr>
            <a:lvl5pPr marL="1828439" indent="0">
              <a:buNone/>
              <a:defRPr sz="1600" b="1"/>
            </a:lvl5pPr>
            <a:lvl6pPr marL="2285544" indent="0">
              <a:buNone/>
              <a:defRPr sz="1600" b="1"/>
            </a:lvl6pPr>
            <a:lvl7pPr marL="2742650" indent="0">
              <a:buNone/>
              <a:defRPr sz="1600" b="1"/>
            </a:lvl7pPr>
            <a:lvl8pPr marL="3199760" indent="0">
              <a:buNone/>
              <a:defRPr sz="1600" b="1"/>
            </a:lvl8pPr>
            <a:lvl9pPr marL="3656869"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34" y="1631157"/>
            <a:ext cx="4041775" cy="2483644"/>
          </a:xfrm>
          <a:prstGeom prst="rect">
            <a:avLst/>
          </a:prstGeom>
        </p:spPr>
        <p:txBody>
          <a:bodyPr lIns="91424" tIns="45712" rIns="91424" bIns="45712"/>
          <a:lstStyle>
            <a:lvl1pPr marL="342830" indent="-342830">
              <a:buClr>
                <a:srgbClr val="63656A"/>
              </a:buClr>
              <a:buFont typeface="Wingdings" pitchFamily="2" charset="2"/>
              <a:buChar char="§"/>
              <a:defRPr sz="2400"/>
            </a:lvl1pPr>
            <a:lvl2pPr marL="742805" indent="-285694">
              <a:buClr>
                <a:srgbClr val="63656A"/>
              </a:buClr>
              <a:buFont typeface="Arial" pitchFamily="34" charset="0"/>
              <a:buChar char="–"/>
              <a:defRPr sz="2000"/>
            </a:lvl2pPr>
            <a:lvl3pPr marL="1142773" indent="-228552">
              <a:buClr>
                <a:srgbClr val="63656A"/>
              </a:buClr>
              <a:buFont typeface="Wingdings" pitchFamily="2" charset="2"/>
              <a:buChar char="§"/>
              <a:defRPr sz="1800"/>
            </a:lvl3pPr>
            <a:lvl4pPr marL="1599880" indent="-228552">
              <a:buClr>
                <a:srgbClr val="63656A"/>
              </a:buClr>
              <a:buFont typeface="Arial" pitchFamily="34" charset="0"/>
              <a:buChar char="–"/>
              <a:defRPr sz="1600"/>
            </a:lvl4pPr>
            <a:lvl5pPr marL="2056991" indent="-228552">
              <a:buClr>
                <a:srgbClr val="63656A"/>
              </a:buClr>
              <a:buFont typeface="Wingdings" pitchFamily="2" charset="2"/>
              <a:buChar cha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38878809"/>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2" y="1143000"/>
            <a:ext cx="3008313" cy="514350"/>
          </a:xfrm>
          <a:prstGeom prst="rect">
            <a:avLst/>
          </a:prstGeom>
        </p:spPr>
        <p:txBody>
          <a:bodyPr lIns="91424" tIns="45712" rIns="91424" bIns="45712"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143009"/>
            <a:ext cx="5111750" cy="2971799"/>
          </a:xfrm>
          <a:prstGeom prst="rect">
            <a:avLst/>
          </a:prstGeom>
        </p:spPr>
        <p:txBody>
          <a:bodyPr lIns="91424" tIns="45712" rIns="91424" bIns="45712"/>
          <a:lstStyle>
            <a:lvl1pPr marL="342830" indent="-342830">
              <a:buClr>
                <a:srgbClr val="63656A"/>
              </a:buClr>
              <a:buFont typeface="Wingdings" pitchFamily="2" charset="2"/>
              <a:buChar char="§"/>
              <a:defRPr sz="3200"/>
            </a:lvl1pPr>
            <a:lvl2pPr marL="742805" indent="-285694">
              <a:buClr>
                <a:srgbClr val="63656A"/>
              </a:buClr>
              <a:buFont typeface="Arial" pitchFamily="34" charset="0"/>
              <a:buChar char="–"/>
              <a:defRPr sz="2800"/>
            </a:lvl2pPr>
            <a:lvl3pPr marL="1142773" indent="-228552">
              <a:buClr>
                <a:srgbClr val="63656A"/>
              </a:buClr>
              <a:buFont typeface="Wingdings" pitchFamily="2" charset="2"/>
              <a:buChar char="§"/>
              <a:defRPr sz="2400"/>
            </a:lvl3pPr>
            <a:lvl4pPr marL="1599880" indent="-228552">
              <a:buClr>
                <a:srgbClr val="63656A"/>
              </a:buClr>
              <a:buFont typeface="Arial" pitchFamily="34" charset="0"/>
              <a:buChar char="–"/>
              <a:defRPr sz="2000"/>
            </a:lvl4pPr>
            <a:lvl5pPr marL="2056991" indent="-228552">
              <a:buClr>
                <a:srgbClr val="63656A"/>
              </a:buClr>
              <a:buFont typeface="Wingdings" pitchFamily="2" charset="2"/>
              <a:buChar cha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2" y="1657350"/>
            <a:ext cx="3008313" cy="2457450"/>
          </a:xfrm>
          <a:prstGeom prst="rect">
            <a:avLst/>
          </a:prstGeom>
        </p:spPr>
        <p:txBody>
          <a:bodyPr lIns="91424" tIns="45712" rIns="91424" bIns="45712"/>
          <a:lstStyle>
            <a:lvl1pPr marL="0" indent="0">
              <a:buNone/>
              <a:defRPr sz="1400"/>
            </a:lvl1pPr>
            <a:lvl2pPr marL="457106" indent="0">
              <a:buNone/>
              <a:defRPr sz="1200"/>
            </a:lvl2pPr>
            <a:lvl3pPr marL="914220" indent="0">
              <a:buNone/>
              <a:defRPr sz="1000"/>
            </a:lvl3pPr>
            <a:lvl4pPr marL="1371328" indent="0">
              <a:buNone/>
              <a:defRPr sz="900"/>
            </a:lvl4pPr>
            <a:lvl5pPr marL="1828439" indent="0">
              <a:buNone/>
              <a:defRPr sz="900"/>
            </a:lvl5pPr>
            <a:lvl6pPr marL="2285544" indent="0">
              <a:buNone/>
              <a:defRPr sz="900"/>
            </a:lvl6pPr>
            <a:lvl7pPr marL="2742650" indent="0">
              <a:buNone/>
              <a:defRPr sz="900"/>
            </a:lvl7pPr>
            <a:lvl8pPr marL="3199760" indent="0">
              <a:buNone/>
              <a:defRPr sz="900"/>
            </a:lvl8pPr>
            <a:lvl9pPr marL="3656869" indent="0">
              <a:buNone/>
              <a:defRPr sz="900"/>
            </a:lvl9pPr>
          </a:lstStyle>
          <a:p>
            <a:pPr lvl="0"/>
            <a:r>
              <a:rPr lang="en-US" smtClean="0"/>
              <a:t>Click to edit Master text styles</a:t>
            </a:r>
          </a:p>
        </p:txBody>
      </p:sp>
    </p:spTree>
    <p:extLst>
      <p:ext uri="{BB962C8B-B14F-4D97-AF65-F5344CB8AC3E}">
        <p14:creationId xmlns:p14="http://schemas.microsoft.com/office/powerpoint/2010/main" val="3153711404"/>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Ref idx="1001">
        <a:schemeClr val="bg1"/>
      </p:bgRef>
    </p:bg>
    <p:spTree>
      <p:nvGrpSpPr>
        <p:cNvPr id="1" name=""/>
        <p:cNvGrpSpPr/>
        <p:nvPr/>
      </p:nvGrpSpPr>
      <p:grpSpPr>
        <a:xfrm>
          <a:off x="0" y="0"/>
          <a:ext cx="0" cy="0"/>
          <a:chOff x="0" y="0"/>
          <a:chExt cx="0" cy="0"/>
        </a:xfrm>
      </p:grpSpPr>
      <p:sp>
        <p:nvSpPr>
          <p:cNvPr id="14" name="Title 1"/>
          <p:cNvSpPr txBox="1">
            <a:spLocks/>
          </p:cNvSpPr>
          <p:nvPr userDrawn="1"/>
        </p:nvSpPr>
        <p:spPr bwMode="auto">
          <a:xfrm>
            <a:off x="3176161" y="1599642"/>
            <a:ext cx="5483077" cy="378042"/>
          </a:xfrm>
          <a:prstGeom prst="rect">
            <a:avLst/>
          </a:prstGeom>
        </p:spPr>
        <p:txBody>
          <a:bodyPr vert="horz" lIns="0" tIns="0" rIns="0" bIns="0" rtlCol="0" anchor="t" anchorCtr="0">
            <a:noAutofit/>
          </a:bodyPr>
          <a:lstStyle>
            <a:lvl1pPr algn="l" defTabSz="914342" rtl="0" eaLnBrk="1" latinLnBrk="0" hangingPunct="1">
              <a:lnSpc>
                <a:spcPct val="85000"/>
              </a:lnSpc>
              <a:spcBef>
                <a:spcPct val="0"/>
              </a:spcBef>
              <a:buNone/>
              <a:defRPr sz="3200" b="1" kern="1200" cap="all" baseline="0">
                <a:solidFill>
                  <a:schemeClr val="bg1"/>
                </a:solidFill>
                <a:latin typeface="+mj-lt"/>
                <a:ea typeface="+mj-ea"/>
                <a:cs typeface="+mj-cs"/>
              </a:defRPr>
            </a:lvl1pPr>
          </a:lstStyle>
          <a:p>
            <a:pPr defTabSz="779047">
              <a:defRPr/>
            </a:pPr>
            <a:endParaRPr lang="en-GB" sz="1700" b="0" baseline="30000" dirty="0" smtClean="0">
              <a:solidFill>
                <a:srgbClr val="0064A8"/>
              </a:solidFill>
            </a:endParaRPr>
          </a:p>
        </p:txBody>
      </p:sp>
      <p:pic>
        <p:nvPicPr>
          <p:cNvPr id="7" name="Picture 6" descr="ICC WBO Horz logo_ENG_Color.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87824" y="483518"/>
            <a:ext cx="2016224" cy="650835"/>
          </a:xfrm>
          <a:prstGeom prst="rect">
            <a:avLst/>
          </a:prstGeom>
        </p:spPr>
      </p:pic>
      <p:pic>
        <p:nvPicPr>
          <p:cNvPr id="2" name="Picture 1"/>
          <p:cNvPicPr>
            <a:picLocks noChangeAspect="1"/>
          </p:cNvPicPr>
          <p:nvPr userDrawn="1"/>
        </p:nvPicPr>
        <p:blipFill>
          <a:blip r:embed="rId3"/>
          <a:stretch>
            <a:fillRect/>
          </a:stretch>
        </p:blipFill>
        <p:spPr>
          <a:xfrm>
            <a:off x="1" y="0"/>
            <a:ext cx="2340230" cy="5143500"/>
          </a:xfrm>
          <a:prstGeom prst="rect">
            <a:avLst/>
          </a:prstGeom>
        </p:spPr>
      </p:pic>
    </p:spTree>
    <p:extLst>
      <p:ext uri="{BB962C8B-B14F-4D97-AF65-F5344CB8AC3E}">
        <p14:creationId xmlns:p14="http://schemas.microsoft.com/office/powerpoint/2010/main" val="3861655"/>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bwMode="gray">
          <a:xfrm>
            <a:off x="384460" y="1347615"/>
            <a:ext cx="8375084" cy="3492388"/>
          </a:xfrm>
          <a:prstGeom prst="rect">
            <a:avLst/>
          </a:prstGeom>
        </p:spPr>
        <p:txBody>
          <a:bodyPr lIns="91424" tIns="45712" rIns="91424" bIns="45712"/>
          <a:lstStyle>
            <a:lvl5pPr>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Tree>
    <p:extLst>
      <p:ext uri="{BB962C8B-B14F-4D97-AF65-F5344CB8AC3E}">
        <p14:creationId xmlns:p14="http://schemas.microsoft.com/office/powerpoint/2010/main" val="2338045675"/>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8" name="Content Placeholder 9"/>
          <p:cNvSpPr>
            <a:spLocks noGrp="1"/>
          </p:cNvSpPr>
          <p:nvPr>
            <p:ph sz="quarter" idx="13"/>
          </p:nvPr>
        </p:nvSpPr>
        <p:spPr bwMode="gray">
          <a:xfrm>
            <a:off x="384460" y="1275605"/>
            <a:ext cx="4054604" cy="3359481"/>
          </a:xfrm>
          <a:prstGeom prst="rect">
            <a:avLst/>
          </a:prstGeom>
        </p:spPr>
        <p:txBody>
          <a:bodyPr lIns="91424" tIns="45712" rIns="91424" bIns="45712"/>
          <a:lstStyle>
            <a:lvl5pPr>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Content Placeholder 9"/>
          <p:cNvSpPr>
            <a:spLocks noGrp="1"/>
          </p:cNvSpPr>
          <p:nvPr>
            <p:ph sz="quarter" idx="14"/>
          </p:nvPr>
        </p:nvSpPr>
        <p:spPr bwMode="gray">
          <a:xfrm>
            <a:off x="4704940" y="1275605"/>
            <a:ext cx="4054604" cy="3359481"/>
          </a:xfrm>
          <a:prstGeom prst="rect">
            <a:avLst/>
          </a:prstGeom>
        </p:spPr>
        <p:txBody>
          <a:bodyPr lIns="91424" tIns="45712" rIns="91424" bIns="45712"/>
          <a:lstStyle>
            <a:lvl5pPr>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Tree>
    <p:extLst>
      <p:ext uri="{BB962C8B-B14F-4D97-AF65-F5344CB8AC3E}">
        <p14:creationId xmlns:p14="http://schemas.microsoft.com/office/powerpoint/2010/main" val="55270841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1210313"/>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1210313"/>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205978"/>
            <a:ext cx="6629400" cy="536972"/>
          </a:xfrm>
          <a:prstGeom prst="rect">
            <a:avLst/>
          </a:prstGeom>
        </p:spPr>
        <p:txBody>
          <a:bodyPr lIns="91424" tIns="45712" rIns="91424" bIns="45712">
            <a:noAutofit/>
          </a:bodyPr>
          <a:lstStyle>
            <a:lvl1pPr algn="l">
              <a:defRPr sz="24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00159"/>
            <a:ext cx="8229600" cy="2914649"/>
          </a:xfrm>
          <a:prstGeom prst="rect">
            <a:avLst/>
          </a:prstGeom>
        </p:spPr>
        <p:txBody>
          <a:bodyPr lIns="91424" tIns="45712" rIns="91424" bIns="45712"/>
          <a:lstStyle>
            <a:lvl1pPr marL="342830" indent="-342830">
              <a:buClr>
                <a:srgbClr val="63656A"/>
              </a:buClr>
              <a:buFont typeface="Wingdings" pitchFamily="2" charset="2"/>
              <a:buChar char="§"/>
              <a:defRPr/>
            </a:lvl1pPr>
            <a:lvl2pPr marL="742805" indent="-285694">
              <a:buClr>
                <a:srgbClr val="63656A"/>
              </a:buClr>
              <a:buFont typeface="Arial" pitchFamily="34" charset="0"/>
              <a:buChar char="–"/>
              <a:defRPr/>
            </a:lvl2pPr>
            <a:lvl3pPr marL="1142773" indent="-228552">
              <a:buClr>
                <a:srgbClr val="63656A"/>
              </a:buClr>
              <a:buFont typeface="Wingdings" pitchFamily="2" charset="2"/>
              <a:buChar char="§"/>
              <a:defRPr/>
            </a:lvl3pPr>
            <a:lvl4pPr marL="1599880" indent="-228552">
              <a:buClr>
                <a:srgbClr val="63656A"/>
              </a:buClr>
              <a:buFont typeface="Arial" pitchFamily="34" charset="0"/>
              <a:buChar char="–"/>
              <a:defRPr/>
            </a:lvl4pPr>
            <a:lvl5pPr marL="2056991" indent="-228552">
              <a:buClr>
                <a:srgbClr val="63656A"/>
              </a:buClr>
              <a:buFont typeface="Wingdings" pitchFamily="2" charset="2"/>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39130864"/>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093244"/>
            <a:ext cx="7772400" cy="1021556"/>
          </a:xfrm>
          <a:prstGeom prst="rect">
            <a:avLst/>
          </a:prstGeom>
        </p:spPr>
        <p:txBody>
          <a:bodyPr lIns="91424" tIns="45712" rIns="91424" bIns="45712"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1968106"/>
            <a:ext cx="7772400" cy="1125140"/>
          </a:xfrm>
          <a:prstGeom prst="rect">
            <a:avLst/>
          </a:prstGeom>
        </p:spPr>
        <p:txBody>
          <a:bodyPr lIns="91424" tIns="45712" rIns="91424" bIns="45712" anchor="b"/>
          <a:lstStyle>
            <a:lvl1pPr marL="0" indent="0">
              <a:buNone/>
              <a:defRPr sz="2000">
                <a:solidFill>
                  <a:srgbClr val="63656A"/>
                </a:solidFill>
              </a:defRPr>
            </a:lvl1pPr>
            <a:lvl2pPr marL="457106" indent="0">
              <a:buNone/>
              <a:defRPr sz="1800">
                <a:solidFill>
                  <a:schemeClr val="tx1">
                    <a:tint val="75000"/>
                  </a:schemeClr>
                </a:solidFill>
              </a:defRPr>
            </a:lvl2pPr>
            <a:lvl3pPr marL="914220" indent="0">
              <a:buNone/>
              <a:defRPr sz="1600">
                <a:solidFill>
                  <a:schemeClr val="tx1">
                    <a:tint val="75000"/>
                  </a:schemeClr>
                </a:solidFill>
              </a:defRPr>
            </a:lvl3pPr>
            <a:lvl4pPr marL="1371328" indent="0">
              <a:buNone/>
              <a:defRPr sz="1400">
                <a:solidFill>
                  <a:schemeClr val="tx1">
                    <a:tint val="75000"/>
                  </a:schemeClr>
                </a:solidFill>
              </a:defRPr>
            </a:lvl4pPr>
            <a:lvl5pPr marL="1828439" indent="0">
              <a:buNone/>
              <a:defRPr sz="1400">
                <a:solidFill>
                  <a:schemeClr val="tx1">
                    <a:tint val="75000"/>
                  </a:schemeClr>
                </a:solidFill>
              </a:defRPr>
            </a:lvl5pPr>
            <a:lvl6pPr marL="2285544" indent="0">
              <a:buNone/>
              <a:defRPr sz="1400">
                <a:solidFill>
                  <a:schemeClr val="tx1">
                    <a:tint val="75000"/>
                  </a:schemeClr>
                </a:solidFill>
              </a:defRPr>
            </a:lvl6pPr>
            <a:lvl7pPr marL="2742650" indent="0">
              <a:buNone/>
              <a:defRPr sz="1400">
                <a:solidFill>
                  <a:schemeClr val="tx1">
                    <a:tint val="75000"/>
                  </a:schemeClr>
                </a:solidFill>
              </a:defRPr>
            </a:lvl7pPr>
            <a:lvl8pPr marL="3199760" indent="0">
              <a:buNone/>
              <a:defRPr sz="1400">
                <a:solidFill>
                  <a:schemeClr val="tx1">
                    <a:tint val="75000"/>
                  </a:schemeClr>
                </a:solidFill>
              </a:defRPr>
            </a:lvl8pPr>
            <a:lvl9pPr marL="3656869"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71067708"/>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1151335"/>
            <a:ext cx="4040188" cy="479822"/>
          </a:xfrm>
          <a:prstGeom prst="rect">
            <a:avLst/>
          </a:prstGeom>
        </p:spPr>
        <p:txBody>
          <a:bodyPr lIns="91424" tIns="45712" rIns="91424" bIns="45712" anchor="b">
            <a:noAutofit/>
          </a:bodyPr>
          <a:lstStyle>
            <a:lvl1pPr marL="0" indent="0">
              <a:buNone/>
              <a:defRPr sz="2000" b="1">
                <a:latin typeface="+mj-lt"/>
              </a:defRPr>
            </a:lvl1pPr>
            <a:lvl2pPr marL="457106" indent="0">
              <a:buNone/>
              <a:defRPr sz="2000" b="1"/>
            </a:lvl2pPr>
            <a:lvl3pPr marL="914220" indent="0">
              <a:buNone/>
              <a:defRPr sz="1800" b="1"/>
            </a:lvl3pPr>
            <a:lvl4pPr marL="1371328" indent="0">
              <a:buNone/>
              <a:defRPr sz="1600" b="1"/>
            </a:lvl4pPr>
            <a:lvl5pPr marL="1828439" indent="0">
              <a:buNone/>
              <a:defRPr sz="1600" b="1"/>
            </a:lvl5pPr>
            <a:lvl6pPr marL="2285544" indent="0">
              <a:buNone/>
              <a:defRPr sz="1600" b="1"/>
            </a:lvl6pPr>
            <a:lvl7pPr marL="2742650" indent="0">
              <a:buNone/>
              <a:defRPr sz="1600" b="1"/>
            </a:lvl7pPr>
            <a:lvl8pPr marL="3199760" indent="0">
              <a:buNone/>
              <a:defRPr sz="1600" b="1"/>
            </a:lvl8pPr>
            <a:lvl9pPr marL="3656869"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31157"/>
            <a:ext cx="4040188" cy="2483644"/>
          </a:xfrm>
          <a:prstGeom prst="rect">
            <a:avLst/>
          </a:prstGeom>
        </p:spPr>
        <p:txBody>
          <a:bodyPr lIns="91424" tIns="45712" rIns="91424" bIns="45712"/>
          <a:lstStyle>
            <a:lvl1pPr marL="342830" indent="-342830">
              <a:buClr>
                <a:srgbClr val="63656A"/>
              </a:buClr>
              <a:buFont typeface="Wingdings" pitchFamily="2" charset="2"/>
              <a:buChar char="§"/>
              <a:defRPr sz="2400"/>
            </a:lvl1pPr>
            <a:lvl2pPr marL="742805" indent="-285694">
              <a:buClr>
                <a:srgbClr val="63656A"/>
              </a:buClr>
              <a:buFont typeface="Arial" pitchFamily="34" charset="0"/>
              <a:buChar char="–"/>
              <a:defRPr sz="2000"/>
            </a:lvl2pPr>
            <a:lvl3pPr marL="1142773" indent="-228552">
              <a:buClr>
                <a:srgbClr val="63656A"/>
              </a:buClr>
              <a:buFont typeface="Wingdings" pitchFamily="2" charset="2"/>
              <a:buChar char="§"/>
              <a:defRPr sz="1800"/>
            </a:lvl3pPr>
            <a:lvl4pPr marL="1599880" indent="-228552">
              <a:buClr>
                <a:srgbClr val="63656A"/>
              </a:buClr>
              <a:buFont typeface="Arial" pitchFamily="34" charset="0"/>
              <a:buChar char="–"/>
              <a:defRPr sz="1600"/>
            </a:lvl4pPr>
            <a:lvl5pPr marL="2056991" indent="-228552">
              <a:buClr>
                <a:srgbClr val="63656A"/>
              </a:buClr>
              <a:buFont typeface="Wingdings" pitchFamily="2" charset="2"/>
              <a:buChar cha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4645034" y="1151335"/>
            <a:ext cx="4041775" cy="479822"/>
          </a:xfrm>
          <a:prstGeom prst="rect">
            <a:avLst/>
          </a:prstGeom>
        </p:spPr>
        <p:txBody>
          <a:bodyPr lIns="91424" tIns="45712" rIns="91424" bIns="45712" anchor="b">
            <a:normAutofit/>
          </a:bodyPr>
          <a:lstStyle>
            <a:lvl1pPr marL="0" indent="0">
              <a:buNone/>
              <a:defRPr sz="2100" b="1">
                <a:latin typeface="+mj-lt"/>
              </a:defRPr>
            </a:lvl1pPr>
            <a:lvl2pPr marL="457106" indent="0">
              <a:buNone/>
              <a:defRPr sz="2000" b="1"/>
            </a:lvl2pPr>
            <a:lvl3pPr marL="914220" indent="0">
              <a:buNone/>
              <a:defRPr sz="1800" b="1"/>
            </a:lvl3pPr>
            <a:lvl4pPr marL="1371328" indent="0">
              <a:buNone/>
              <a:defRPr sz="1600" b="1"/>
            </a:lvl4pPr>
            <a:lvl5pPr marL="1828439" indent="0">
              <a:buNone/>
              <a:defRPr sz="1600" b="1"/>
            </a:lvl5pPr>
            <a:lvl6pPr marL="2285544" indent="0">
              <a:buNone/>
              <a:defRPr sz="1600" b="1"/>
            </a:lvl6pPr>
            <a:lvl7pPr marL="2742650" indent="0">
              <a:buNone/>
              <a:defRPr sz="1600" b="1"/>
            </a:lvl7pPr>
            <a:lvl8pPr marL="3199760" indent="0">
              <a:buNone/>
              <a:defRPr sz="1600" b="1"/>
            </a:lvl8pPr>
            <a:lvl9pPr marL="3656869"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34" y="1631157"/>
            <a:ext cx="4041775" cy="2483644"/>
          </a:xfrm>
          <a:prstGeom prst="rect">
            <a:avLst/>
          </a:prstGeom>
        </p:spPr>
        <p:txBody>
          <a:bodyPr lIns="91424" tIns="45712" rIns="91424" bIns="45712"/>
          <a:lstStyle>
            <a:lvl1pPr marL="342830" indent="-342830">
              <a:buClr>
                <a:srgbClr val="63656A"/>
              </a:buClr>
              <a:buFont typeface="Wingdings" pitchFamily="2" charset="2"/>
              <a:buChar char="§"/>
              <a:defRPr sz="2400"/>
            </a:lvl1pPr>
            <a:lvl2pPr marL="742805" indent="-285694">
              <a:buClr>
                <a:srgbClr val="63656A"/>
              </a:buClr>
              <a:buFont typeface="Arial" pitchFamily="34" charset="0"/>
              <a:buChar char="–"/>
              <a:defRPr sz="2000"/>
            </a:lvl2pPr>
            <a:lvl3pPr marL="1142773" indent="-228552">
              <a:buClr>
                <a:srgbClr val="63656A"/>
              </a:buClr>
              <a:buFont typeface="Wingdings" pitchFamily="2" charset="2"/>
              <a:buChar char="§"/>
              <a:defRPr sz="1800"/>
            </a:lvl3pPr>
            <a:lvl4pPr marL="1599880" indent="-228552">
              <a:buClr>
                <a:srgbClr val="63656A"/>
              </a:buClr>
              <a:buFont typeface="Arial" pitchFamily="34" charset="0"/>
              <a:buChar char="–"/>
              <a:defRPr sz="1600"/>
            </a:lvl4pPr>
            <a:lvl5pPr marL="2056991" indent="-228552">
              <a:buClr>
                <a:srgbClr val="63656A"/>
              </a:buClr>
              <a:buFont typeface="Wingdings" pitchFamily="2" charset="2"/>
              <a:buChar cha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90670804"/>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2" y="1143000"/>
            <a:ext cx="3008313" cy="514350"/>
          </a:xfrm>
          <a:prstGeom prst="rect">
            <a:avLst/>
          </a:prstGeom>
        </p:spPr>
        <p:txBody>
          <a:bodyPr lIns="91424" tIns="45712" rIns="91424" bIns="45712"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143009"/>
            <a:ext cx="5111750" cy="2971799"/>
          </a:xfrm>
          <a:prstGeom prst="rect">
            <a:avLst/>
          </a:prstGeom>
        </p:spPr>
        <p:txBody>
          <a:bodyPr lIns="91424" tIns="45712" rIns="91424" bIns="45712"/>
          <a:lstStyle>
            <a:lvl1pPr marL="342830" indent="-342830">
              <a:buClr>
                <a:srgbClr val="63656A"/>
              </a:buClr>
              <a:buFont typeface="Wingdings" pitchFamily="2" charset="2"/>
              <a:buChar char="§"/>
              <a:defRPr sz="3200"/>
            </a:lvl1pPr>
            <a:lvl2pPr marL="742805" indent="-285694">
              <a:buClr>
                <a:srgbClr val="63656A"/>
              </a:buClr>
              <a:buFont typeface="Arial" pitchFamily="34" charset="0"/>
              <a:buChar char="–"/>
              <a:defRPr sz="2800"/>
            </a:lvl2pPr>
            <a:lvl3pPr marL="1142773" indent="-228552">
              <a:buClr>
                <a:srgbClr val="63656A"/>
              </a:buClr>
              <a:buFont typeface="Wingdings" pitchFamily="2" charset="2"/>
              <a:buChar char="§"/>
              <a:defRPr sz="2400"/>
            </a:lvl3pPr>
            <a:lvl4pPr marL="1599880" indent="-228552">
              <a:buClr>
                <a:srgbClr val="63656A"/>
              </a:buClr>
              <a:buFont typeface="Arial" pitchFamily="34" charset="0"/>
              <a:buChar char="–"/>
              <a:defRPr sz="2000"/>
            </a:lvl4pPr>
            <a:lvl5pPr marL="2056991" indent="-228552">
              <a:buClr>
                <a:srgbClr val="63656A"/>
              </a:buClr>
              <a:buFont typeface="Wingdings" pitchFamily="2" charset="2"/>
              <a:buChar cha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2" y="1657350"/>
            <a:ext cx="3008313" cy="2457450"/>
          </a:xfrm>
          <a:prstGeom prst="rect">
            <a:avLst/>
          </a:prstGeom>
        </p:spPr>
        <p:txBody>
          <a:bodyPr lIns="91424" tIns="45712" rIns="91424" bIns="45712"/>
          <a:lstStyle>
            <a:lvl1pPr marL="0" indent="0">
              <a:buNone/>
              <a:defRPr sz="1400"/>
            </a:lvl1pPr>
            <a:lvl2pPr marL="457106" indent="0">
              <a:buNone/>
              <a:defRPr sz="1200"/>
            </a:lvl2pPr>
            <a:lvl3pPr marL="914220" indent="0">
              <a:buNone/>
              <a:defRPr sz="1000"/>
            </a:lvl3pPr>
            <a:lvl4pPr marL="1371328" indent="0">
              <a:buNone/>
              <a:defRPr sz="900"/>
            </a:lvl4pPr>
            <a:lvl5pPr marL="1828439" indent="0">
              <a:buNone/>
              <a:defRPr sz="900"/>
            </a:lvl5pPr>
            <a:lvl6pPr marL="2285544" indent="0">
              <a:buNone/>
              <a:defRPr sz="900"/>
            </a:lvl6pPr>
            <a:lvl7pPr marL="2742650" indent="0">
              <a:buNone/>
              <a:defRPr sz="900"/>
            </a:lvl7pPr>
            <a:lvl8pPr marL="3199760" indent="0">
              <a:buNone/>
              <a:defRPr sz="900"/>
            </a:lvl8pPr>
            <a:lvl9pPr marL="3656869" indent="0">
              <a:buNone/>
              <a:defRPr sz="900"/>
            </a:lvl9pPr>
          </a:lstStyle>
          <a:p>
            <a:pPr lvl="0"/>
            <a:r>
              <a:rPr lang="en-US" smtClean="0"/>
              <a:t>Click to edit Master text styles</a:t>
            </a:r>
          </a:p>
        </p:txBody>
      </p:sp>
    </p:spTree>
    <p:extLst>
      <p:ext uri="{BB962C8B-B14F-4D97-AF65-F5344CB8AC3E}">
        <p14:creationId xmlns:p14="http://schemas.microsoft.com/office/powerpoint/2010/main" val="2802030265"/>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Ref idx="1001">
        <a:schemeClr val="bg1"/>
      </p:bgRef>
    </p:bg>
    <p:spTree>
      <p:nvGrpSpPr>
        <p:cNvPr id="1" name=""/>
        <p:cNvGrpSpPr/>
        <p:nvPr/>
      </p:nvGrpSpPr>
      <p:grpSpPr>
        <a:xfrm>
          <a:off x="0" y="0"/>
          <a:ext cx="0" cy="0"/>
          <a:chOff x="0" y="0"/>
          <a:chExt cx="0" cy="0"/>
        </a:xfrm>
      </p:grpSpPr>
      <p:sp>
        <p:nvSpPr>
          <p:cNvPr id="14" name="Title 1"/>
          <p:cNvSpPr txBox="1">
            <a:spLocks/>
          </p:cNvSpPr>
          <p:nvPr userDrawn="1"/>
        </p:nvSpPr>
        <p:spPr bwMode="auto">
          <a:xfrm>
            <a:off x="3176161" y="1599642"/>
            <a:ext cx="5483077" cy="378042"/>
          </a:xfrm>
          <a:prstGeom prst="rect">
            <a:avLst/>
          </a:prstGeom>
        </p:spPr>
        <p:txBody>
          <a:bodyPr vert="horz" lIns="0" tIns="0" rIns="0" bIns="0" rtlCol="0" anchor="t" anchorCtr="0">
            <a:noAutofit/>
          </a:bodyPr>
          <a:lstStyle>
            <a:lvl1pPr algn="l" defTabSz="914342" rtl="0" eaLnBrk="1" latinLnBrk="0" hangingPunct="1">
              <a:lnSpc>
                <a:spcPct val="85000"/>
              </a:lnSpc>
              <a:spcBef>
                <a:spcPct val="0"/>
              </a:spcBef>
              <a:buNone/>
              <a:defRPr sz="3200" b="1" kern="1200" cap="all" baseline="0">
                <a:solidFill>
                  <a:schemeClr val="bg1"/>
                </a:solidFill>
                <a:latin typeface="+mj-lt"/>
                <a:ea typeface="+mj-ea"/>
                <a:cs typeface="+mj-cs"/>
              </a:defRPr>
            </a:lvl1pPr>
          </a:lstStyle>
          <a:p>
            <a:pPr defTabSz="779047">
              <a:defRPr/>
            </a:pPr>
            <a:endParaRPr lang="en-GB" sz="1700" b="0" baseline="30000" dirty="0" smtClean="0">
              <a:solidFill>
                <a:srgbClr val="0064A8"/>
              </a:solidFill>
            </a:endParaRPr>
          </a:p>
        </p:txBody>
      </p:sp>
      <p:pic>
        <p:nvPicPr>
          <p:cNvPr id="7" name="Picture 6" descr="ICC WBO Horz logo_ENG_Color.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87824" y="483518"/>
            <a:ext cx="2016224" cy="650835"/>
          </a:xfrm>
          <a:prstGeom prst="rect">
            <a:avLst/>
          </a:prstGeom>
        </p:spPr>
      </p:pic>
      <p:pic>
        <p:nvPicPr>
          <p:cNvPr id="2" name="Picture 1"/>
          <p:cNvPicPr>
            <a:picLocks noChangeAspect="1"/>
          </p:cNvPicPr>
          <p:nvPr userDrawn="1"/>
        </p:nvPicPr>
        <p:blipFill>
          <a:blip r:embed="rId3"/>
          <a:stretch>
            <a:fillRect/>
          </a:stretch>
        </p:blipFill>
        <p:spPr>
          <a:xfrm>
            <a:off x="1" y="0"/>
            <a:ext cx="2340230" cy="5143500"/>
          </a:xfrm>
          <a:prstGeom prst="rect">
            <a:avLst/>
          </a:prstGeom>
        </p:spPr>
      </p:pic>
    </p:spTree>
    <p:extLst>
      <p:ext uri="{BB962C8B-B14F-4D97-AF65-F5344CB8AC3E}">
        <p14:creationId xmlns:p14="http://schemas.microsoft.com/office/powerpoint/2010/main" val="1990537226"/>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bwMode="gray">
          <a:xfrm>
            <a:off x="384460" y="1347615"/>
            <a:ext cx="8375084" cy="3492388"/>
          </a:xfrm>
          <a:prstGeom prst="rect">
            <a:avLst/>
          </a:prstGeom>
        </p:spPr>
        <p:txBody>
          <a:bodyPr lIns="91424" tIns="45712" rIns="91424" bIns="45712"/>
          <a:lstStyle>
            <a:lvl5pPr>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Tree>
    <p:extLst>
      <p:ext uri="{BB962C8B-B14F-4D97-AF65-F5344CB8AC3E}">
        <p14:creationId xmlns:p14="http://schemas.microsoft.com/office/powerpoint/2010/main" val="303974258"/>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8" name="Content Placeholder 9"/>
          <p:cNvSpPr>
            <a:spLocks noGrp="1"/>
          </p:cNvSpPr>
          <p:nvPr>
            <p:ph sz="quarter" idx="13"/>
          </p:nvPr>
        </p:nvSpPr>
        <p:spPr bwMode="gray">
          <a:xfrm>
            <a:off x="384460" y="1275605"/>
            <a:ext cx="4054604" cy="3359481"/>
          </a:xfrm>
          <a:prstGeom prst="rect">
            <a:avLst/>
          </a:prstGeom>
        </p:spPr>
        <p:txBody>
          <a:bodyPr lIns="91424" tIns="45712" rIns="91424" bIns="45712"/>
          <a:lstStyle>
            <a:lvl5pPr>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Content Placeholder 9"/>
          <p:cNvSpPr>
            <a:spLocks noGrp="1"/>
          </p:cNvSpPr>
          <p:nvPr>
            <p:ph sz="quarter" idx="14"/>
          </p:nvPr>
        </p:nvSpPr>
        <p:spPr bwMode="gray">
          <a:xfrm>
            <a:off x="4704940" y="1275605"/>
            <a:ext cx="4054604" cy="3359481"/>
          </a:xfrm>
          <a:prstGeom prst="rect">
            <a:avLst/>
          </a:prstGeom>
        </p:spPr>
        <p:txBody>
          <a:bodyPr lIns="91424" tIns="45712" rIns="91424" bIns="45712"/>
          <a:lstStyle>
            <a:lvl5pPr>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Tree>
    <p:extLst>
      <p:ext uri="{BB962C8B-B14F-4D97-AF65-F5344CB8AC3E}">
        <p14:creationId xmlns:p14="http://schemas.microsoft.com/office/powerpoint/2010/main" val="1198074882"/>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893962177"/>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205978"/>
            <a:ext cx="6629400" cy="536972"/>
          </a:xfrm>
          <a:prstGeom prst="rect">
            <a:avLst/>
          </a:prstGeom>
        </p:spPr>
        <p:txBody>
          <a:bodyPr lIns="91424" tIns="45712" rIns="91424" bIns="45712">
            <a:noAutofit/>
          </a:bodyPr>
          <a:lstStyle>
            <a:lvl1pPr algn="l">
              <a:defRPr sz="24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00159"/>
            <a:ext cx="8229600" cy="2914649"/>
          </a:xfrm>
          <a:prstGeom prst="rect">
            <a:avLst/>
          </a:prstGeom>
        </p:spPr>
        <p:txBody>
          <a:bodyPr lIns="91424" tIns="45712" rIns="91424" bIns="45712"/>
          <a:lstStyle>
            <a:lvl1pPr marL="342830" indent="-342830">
              <a:buClr>
                <a:srgbClr val="63656A"/>
              </a:buClr>
              <a:buFont typeface="Wingdings" pitchFamily="2" charset="2"/>
              <a:buChar char="§"/>
              <a:defRPr/>
            </a:lvl1pPr>
            <a:lvl2pPr marL="742805" indent="-285694">
              <a:buClr>
                <a:srgbClr val="63656A"/>
              </a:buClr>
              <a:buFont typeface="Arial" pitchFamily="34" charset="0"/>
              <a:buChar char="–"/>
              <a:defRPr/>
            </a:lvl2pPr>
            <a:lvl3pPr marL="1142773" indent="-228552">
              <a:buClr>
                <a:srgbClr val="63656A"/>
              </a:buClr>
              <a:buFont typeface="Wingdings" pitchFamily="2" charset="2"/>
              <a:buChar char="§"/>
              <a:defRPr/>
            </a:lvl3pPr>
            <a:lvl4pPr marL="1599880" indent="-228552">
              <a:buClr>
                <a:srgbClr val="63656A"/>
              </a:buClr>
              <a:buFont typeface="Arial" pitchFamily="34" charset="0"/>
              <a:buChar char="–"/>
              <a:defRPr/>
            </a:lvl4pPr>
            <a:lvl5pPr marL="2056991" indent="-228552">
              <a:buClr>
                <a:srgbClr val="63656A"/>
              </a:buClr>
              <a:buFont typeface="Wingdings" pitchFamily="2" charset="2"/>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5249331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205978"/>
            <a:ext cx="6629400" cy="536972"/>
          </a:xfrm>
          <a:prstGeom prst="rect">
            <a:avLst/>
          </a:prstGeom>
        </p:spPr>
        <p:txBody>
          <a:bodyPr lIns="91424" tIns="45712" rIns="91424" bIns="45712">
            <a:noAutofit/>
          </a:bodyPr>
          <a:lstStyle>
            <a:lvl1pPr algn="l">
              <a:defRPr sz="24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00159"/>
            <a:ext cx="8229600" cy="2914649"/>
          </a:xfrm>
          <a:prstGeom prst="rect">
            <a:avLst/>
          </a:prstGeom>
        </p:spPr>
        <p:txBody>
          <a:bodyPr lIns="91424" tIns="45712" rIns="91424" bIns="45712"/>
          <a:lstStyle>
            <a:lvl1pPr marL="342830" indent="-342830">
              <a:buClr>
                <a:srgbClr val="63656A"/>
              </a:buClr>
              <a:buFont typeface="Wingdings" pitchFamily="2" charset="2"/>
              <a:buChar char="§"/>
              <a:defRPr/>
            </a:lvl1pPr>
            <a:lvl2pPr marL="742805" indent="-285694">
              <a:buClr>
                <a:srgbClr val="63656A"/>
              </a:buClr>
              <a:buFont typeface="Arial" pitchFamily="34" charset="0"/>
              <a:buChar char="–"/>
              <a:defRPr/>
            </a:lvl2pPr>
            <a:lvl3pPr marL="1142773" indent="-228552">
              <a:buClr>
                <a:srgbClr val="63656A"/>
              </a:buClr>
              <a:buFont typeface="Wingdings" pitchFamily="2" charset="2"/>
              <a:buChar char="§"/>
              <a:defRPr/>
            </a:lvl3pPr>
            <a:lvl4pPr marL="1599880" indent="-228552">
              <a:buClr>
                <a:srgbClr val="63656A"/>
              </a:buClr>
              <a:buFont typeface="Arial" pitchFamily="34" charset="0"/>
              <a:buChar char="–"/>
              <a:defRPr/>
            </a:lvl4pPr>
            <a:lvl5pPr marL="2056991" indent="-228552">
              <a:buClr>
                <a:srgbClr val="63656A"/>
              </a:buClr>
              <a:buFont typeface="Wingdings" pitchFamily="2" charset="2"/>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39130864"/>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093244"/>
            <a:ext cx="7772400" cy="1021556"/>
          </a:xfrm>
          <a:prstGeom prst="rect">
            <a:avLst/>
          </a:prstGeom>
        </p:spPr>
        <p:txBody>
          <a:bodyPr lIns="91424" tIns="45712" rIns="91424" bIns="45712"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1968106"/>
            <a:ext cx="7772400" cy="1125140"/>
          </a:xfrm>
          <a:prstGeom prst="rect">
            <a:avLst/>
          </a:prstGeom>
        </p:spPr>
        <p:txBody>
          <a:bodyPr lIns="91424" tIns="45712" rIns="91424" bIns="45712" anchor="b"/>
          <a:lstStyle>
            <a:lvl1pPr marL="0" indent="0">
              <a:buNone/>
              <a:defRPr sz="2000">
                <a:solidFill>
                  <a:srgbClr val="63656A"/>
                </a:solidFill>
              </a:defRPr>
            </a:lvl1pPr>
            <a:lvl2pPr marL="457106" indent="0">
              <a:buNone/>
              <a:defRPr sz="1800">
                <a:solidFill>
                  <a:schemeClr val="tx1">
                    <a:tint val="75000"/>
                  </a:schemeClr>
                </a:solidFill>
              </a:defRPr>
            </a:lvl2pPr>
            <a:lvl3pPr marL="914220" indent="0">
              <a:buNone/>
              <a:defRPr sz="1600">
                <a:solidFill>
                  <a:schemeClr val="tx1">
                    <a:tint val="75000"/>
                  </a:schemeClr>
                </a:solidFill>
              </a:defRPr>
            </a:lvl3pPr>
            <a:lvl4pPr marL="1371328" indent="0">
              <a:buNone/>
              <a:defRPr sz="1400">
                <a:solidFill>
                  <a:schemeClr val="tx1">
                    <a:tint val="75000"/>
                  </a:schemeClr>
                </a:solidFill>
              </a:defRPr>
            </a:lvl4pPr>
            <a:lvl5pPr marL="1828439" indent="0">
              <a:buNone/>
              <a:defRPr sz="1400">
                <a:solidFill>
                  <a:schemeClr val="tx1">
                    <a:tint val="75000"/>
                  </a:schemeClr>
                </a:solidFill>
              </a:defRPr>
            </a:lvl5pPr>
            <a:lvl6pPr marL="2285544" indent="0">
              <a:buNone/>
              <a:defRPr sz="1400">
                <a:solidFill>
                  <a:schemeClr val="tx1">
                    <a:tint val="75000"/>
                  </a:schemeClr>
                </a:solidFill>
              </a:defRPr>
            </a:lvl6pPr>
            <a:lvl7pPr marL="2742650" indent="0">
              <a:buNone/>
              <a:defRPr sz="1400">
                <a:solidFill>
                  <a:schemeClr val="tx1">
                    <a:tint val="75000"/>
                  </a:schemeClr>
                </a:solidFill>
              </a:defRPr>
            </a:lvl7pPr>
            <a:lvl8pPr marL="3199760" indent="0">
              <a:buNone/>
              <a:defRPr sz="1400">
                <a:solidFill>
                  <a:schemeClr val="tx1">
                    <a:tint val="75000"/>
                  </a:schemeClr>
                </a:solidFill>
              </a:defRPr>
            </a:lvl8pPr>
            <a:lvl9pPr marL="3656869"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79762032"/>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1151335"/>
            <a:ext cx="4040188" cy="479822"/>
          </a:xfrm>
          <a:prstGeom prst="rect">
            <a:avLst/>
          </a:prstGeom>
        </p:spPr>
        <p:txBody>
          <a:bodyPr lIns="91424" tIns="45712" rIns="91424" bIns="45712" anchor="b">
            <a:noAutofit/>
          </a:bodyPr>
          <a:lstStyle>
            <a:lvl1pPr marL="0" indent="0">
              <a:buNone/>
              <a:defRPr sz="2000" b="1">
                <a:latin typeface="+mj-lt"/>
              </a:defRPr>
            </a:lvl1pPr>
            <a:lvl2pPr marL="457106" indent="0">
              <a:buNone/>
              <a:defRPr sz="2000" b="1"/>
            </a:lvl2pPr>
            <a:lvl3pPr marL="914220" indent="0">
              <a:buNone/>
              <a:defRPr sz="1800" b="1"/>
            </a:lvl3pPr>
            <a:lvl4pPr marL="1371328" indent="0">
              <a:buNone/>
              <a:defRPr sz="1600" b="1"/>
            </a:lvl4pPr>
            <a:lvl5pPr marL="1828439" indent="0">
              <a:buNone/>
              <a:defRPr sz="1600" b="1"/>
            </a:lvl5pPr>
            <a:lvl6pPr marL="2285544" indent="0">
              <a:buNone/>
              <a:defRPr sz="1600" b="1"/>
            </a:lvl6pPr>
            <a:lvl7pPr marL="2742650" indent="0">
              <a:buNone/>
              <a:defRPr sz="1600" b="1"/>
            </a:lvl7pPr>
            <a:lvl8pPr marL="3199760" indent="0">
              <a:buNone/>
              <a:defRPr sz="1600" b="1"/>
            </a:lvl8pPr>
            <a:lvl9pPr marL="3656869"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31157"/>
            <a:ext cx="4040188" cy="2483644"/>
          </a:xfrm>
          <a:prstGeom prst="rect">
            <a:avLst/>
          </a:prstGeom>
        </p:spPr>
        <p:txBody>
          <a:bodyPr lIns="91424" tIns="45712" rIns="91424" bIns="45712"/>
          <a:lstStyle>
            <a:lvl1pPr marL="342830" indent="-342830">
              <a:buClr>
                <a:srgbClr val="63656A"/>
              </a:buClr>
              <a:buFont typeface="Wingdings" pitchFamily="2" charset="2"/>
              <a:buChar char="§"/>
              <a:defRPr sz="2400"/>
            </a:lvl1pPr>
            <a:lvl2pPr marL="742805" indent="-285694">
              <a:buClr>
                <a:srgbClr val="63656A"/>
              </a:buClr>
              <a:buFont typeface="Arial" pitchFamily="34" charset="0"/>
              <a:buChar char="–"/>
              <a:defRPr sz="2000"/>
            </a:lvl2pPr>
            <a:lvl3pPr marL="1142773" indent="-228552">
              <a:buClr>
                <a:srgbClr val="63656A"/>
              </a:buClr>
              <a:buFont typeface="Wingdings" pitchFamily="2" charset="2"/>
              <a:buChar char="§"/>
              <a:defRPr sz="1800"/>
            </a:lvl3pPr>
            <a:lvl4pPr marL="1599880" indent="-228552">
              <a:buClr>
                <a:srgbClr val="63656A"/>
              </a:buClr>
              <a:buFont typeface="Arial" pitchFamily="34" charset="0"/>
              <a:buChar char="–"/>
              <a:defRPr sz="1600"/>
            </a:lvl4pPr>
            <a:lvl5pPr marL="2056991" indent="-228552">
              <a:buClr>
                <a:srgbClr val="63656A"/>
              </a:buClr>
              <a:buFont typeface="Wingdings" pitchFamily="2" charset="2"/>
              <a:buChar cha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4645034" y="1151335"/>
            <a:ext cx="4041775" cy="479822"/>
          </a:xfrm>
          <a:prstGeom prst="rect">
            <a:avLst/>
          </a:prstGeom>
        </p:spPr>
        <p:txBody>
          <a:bodyPr lIns="91424" tIns="45712" rIns="91424" bIns="45712" anchor="b">
            <a:normAutofit/>
          </a:bodyPr>
          <a:lstStyle>
            <a:lvl1pPr marL="0" indent="0">
              <a:buNone/>
              <a:defRPr sz="2100" b="1">
                <a:latin typeface="+mj-lt"/>
              </a:defRPr>
            </a:lvl1pPr>
            <a:lvl2pPr marL="457106" indent="0">
              <a:buNone/>
              <a:defRPr sz="2000" b="1"/>
            </a:lvl2pPr>
            <a:lvl3pPr marL="914220" indent="0">
              <a:buNone/>
              <a:defRPr sz="1800" b="1"/>
            </a:lvl3pPr>
            <a:lvl4pPr marL="1371328" indent="0">
              <a:buNone/>
              <a:defRPr sz="1600" b="1"/>
            </a:lvl4pPr>
            <a:lvl5pPr marL="1828439" indent="0">
              <a:buNone/>
              <a:defRPr sz="1600" b="1"/>
            </a:lvl5pPr>
            <a:lvl6pPr marL="2285544" indent="0">
              <a:buNone/>
              <a:defRPr sz="1600" b="1"/>
            </a:lvl6pPr>
            <a:lvl7pPr marL="2742650" indent="0">
              <a:buNone/>
              <a:defRPr sz="1600" b="1"/>
            </a:lvl7pPr>
            <a:lvl8pPr marL="3199760" indent="0">
              <a:buNone/>
              <a:defRPr sz="1600" b="1"/>
            </a:lvl8pPr>
            <a:lvl9pPr marL="3656869"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34" y="1631157"/>
            <a:ext cx="4041775" cy="2483644"/>
          </a:xfrm>
          <a:prstGeom prst="rect">
            <a:avLst/>
          </a:prstGeom>
        </p:spPr>
        <p:txBody>
          <a:bodyPr lIns="91424" tIns="45712" rIns="91424" bIns="45712"/>
          <a:lstStyle>
            <a:lvl1pPr marL="342830" indent="-342830">
              <a:buClr>
                <a:srgbClr val="63656A"/>
              </a:buClr>
              <a:buFont typeface="Wingdings" pitchFamily="2" charset="2"/>
              <a:buChar char="§"/>
              <a:defRPr sz="2400"/>
            </a:lvl1pPr>
            <a:lvl2pPr marL="742805" indent="-285694">
              <a:buClr>
                <a:srgbClr val="63656A"/>
              </a:buClr>
              <a:buFont typeface="Arial" pitchFamily="34" charset="0"/>
              <a:buChar char="–"/>
              <a:defRPr sz="2000"/>
            </a:lvl2pPr>
            <a:lvl3pPr marL="1142773" indent="-228552">
              <a:buClr>
                <a:srgbClr val="63656A"/>
              </a:buClr>
              <a:buFont typeface="Wingdings" pitchFamily="2" charset="2"/>
              <a:buChar char="§"/>
              <a:defRPr sz="1800"/>
            </a:lvl3pPr>
            <a:lvl4pPr marL="1599880" indent="-228552">
              <a:buClr>
                <a:srgbClr val="63656A"/>
              </a:buClr>
              <a:buFont typeface="Arial" pitchFamily="34" charset="0"/>
              <a:buChar char="–"/>
              <a:defRPr sz="1600"/>
            </a:lvl4pPr>
            <a:lvl5pPr marL="2056991" indent="-228552">
              <a:buClr>
                <a:srgbClr val="63656A"/>
              </a:buClr>
              <a:buFont typeface="Wingdings" pitchFamily="2" charset="2"/>
              <a:buChar cha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86504142"/>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2" y="1143000"/>
            <a:ext cx="3008313" cy="514350"/>
          </a:xfrm>
          <a:prstGeom prst="rect">
            <a:avLst/>
          </a:prstGeom>
        </p:spPr>
        <p:txBody>
          <a:bodyPr lIns="91424" tIns="45712" rIns="91424" bIns="45712"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143009"/>
            <a:ext cx="5111750" cy="2971799"/>
          </a:xfrm>
          <a:prstGeom prst="rect">
            <a:avLst/>
          </a:prstGeom>
        </p:spPr>
        <p:txBody>
          <a:bodyPr lIns="91424" tIns="45712" rIns="91424" bIns="45712"/>
          <a:lstStyle>
            <a:lvl1pPr marL="342830" indent="-342830">
              <a:buClr>
                <a:srgbClr val="63656A"/>
              </a:buClr>
              <a:buFont typeface="Wingdings" pitchFamily="2" charset="2"/>
              <a:buChar char="§"/>
              <a:defRPr sz="3200"/>
            </a:lvl1pPr>
            <a:lvl2pPr marL="742805" indent="-285694">
              <a:buClr>
                <a:srgbClr val="63656A"/>
              </a:buClr>
              <a:buFont typeface="Arial" pitchFamily="34" charset="0"/>
              <a:buChar char="–"/>
              <a:defRPr sz="2800"/>
            </a:lvl2pPr>
            <a:lvl3pPr marL="1142773" indent="-228552">
              <a:buClr>
                <a:srgbClr val="63656A"/>
              </a:buClr>
              <a:buFont typeface="Wingdings" pitchFamily="2" charset="2"/>
              <a:buChar char="§"/>
              <a:defRPr sz="2400"/>
            </a:lvl3pPr>
            <a:lvl4pPr marL="1599880" indent="-228552">
              <a:buClr>
                <a:srgbClr val="63656A"/>
              </a:buClr>
              <a:buFont typeface="Arial" pitchFamily="34" charset="0"/>
              <a:buChar char="–"/>
              <a:defRPr sz="2000"/>
            </a:lvl4pPr>
            <a:lvl5pPr marL="2056991" indent="-228552">
              <a:buClr>
                <a:srgbClr val="63656A"/>
              </a:buClr>
              <a:buFont typeface="Wingdings" pitchFamily="2" charset="2"/>
              <a:buChar cha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2" y="1657350"/>
            <a:ext cx="3008313" cy="2457450"/>
          </a:xfrm>
          <a:prstGeom prst="rect">
            <a:avLst/>
          </a:prstGeom>
        </p:spPr>
        <p:txBody>
          <a:bodyPr lIns="91424" tIns="45712" rIns="91424" bIns="45712"/>
          <a:lstStyle>
            <a:lvl1pPr marL="0" indent="0">
              <a:buNone/>
              <a:defRPr sz="1400"/>
            </a:lvl1pPr>
            <a:lvl2pPr marL="457106" indent="0">
              <a:buNone/>
              <a:defRPr sz="1200"/>
            </a:lvl2pPr>
            <a:lvl3pPr marL="914220" indent="0">
              <a:buNone/>
              <a:defRPr sz="1000"/>
            </a:lvl3pPr>
            <a:lvl4pPr marL="1371328" indent="0">
              <a:buNone/>
              <a:defRPr sz="900"/>
            </a:lvl4pPr>
            <a:lvl5pPr marL="1828439" indent="0">
              <a:buNone/>
              <a:defRPr sz="900"/>
            </a:lvl5pPr>
            <a:lvl6pPr marL="2285544" indent="0">
              <a:buNone/>
              <a:defRPr sz="900"/>
            </a:lvl6pPr>
            <a:lvl7pPr marL="2742650" indent="0">
              <a:buNone/>
              <a:defRPr sz="900"/>
            </a:lvl7pPr>
            <a:lvl8pPr marL="3199760" indent="0">
              <a:buNone/>
              <a:defRPr sz="900"/>
            </a:lvl8pPr>
            <a:lvl9pPr marL="3656869" indent="0">
              <a:buNone/>
              <a:defRPr sz="900"/>
            </a:lvl9pPr>
          </a:lstStyle>
          <a:p>
            <a:pPr lvl="0"/>
            <a:r>
              <a:rPr lang="en-US" smtClean="0"/>
              <a:t>Click to edit Master text styles</a:t>
            </a:r>
          </a:p>
        </p:txBody>
      </p:sp>
    </p:spTree>
    <p:extLst>
      <p:ext uri="{BB962C8B-B14F-4D97-AF65-F5344CB8AC3E}">
        <p14:creationId xmlns:p14="http://schemas.microsoft.com/office/powerpoint/2010/main" val="226092554"/>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Ref idx="1001">
        <a:schemeClr val="bg1"/>
      </p:bgRef>
    </p:bg>
    <p:spTree>
      <p:nvGrpSpPr>
        <p:cNvPr id="1" name=""/>
        <p:cNvGrpSpPr/>
        <p:nvPr/>
      </p:nvGrpSpPr>
      <p:grpSpPr>
        <a:xfrm>
          <a:off x="0" y="0"/>
          <a:ext cx="0" cy="0"/>
          <a:chOff x="0" y="0"/>
          <a:chExt cx="0" cy="0"/>
        </a:xfrm>
      </p:grpSpPr>
      <p:sp>
        <p:nvSpPr>
          <p:cNvPr id="14" name="Title 1"/>
          <p:cNvSpPr txBox="1">
            <a:spLocks/>
          </p:cNvSpPr>
          <p:nvPr userDrawn="1"/>
        </p:nvSpPr>
        <p:spPr bwMode="auto">
          <a:xfrm>
            <a:off x="3176163" y="1599642"/>
            <a:ext cx="5483077" cy="378042"/>
          </a:xfrm>
          <a:prstGeom prst="rect">
            <a:avLst/>
          </a:prstGeom>
        </p:spPr>
        <p:txBody>
          <a:bodyPr vert="horz" lIns="0" tIns="0" rIns="0" bIns="0" rtlCol="0" anchor="t" anchorCtr="0">
            <a:noAutofit/>
          </a:bodyPr>
          <a:lstStyle>
            <a:lvl1pPr algn="l" defTabSz="914342" rtl="0" eaLnBrk="1" latinLnBrk="0" hangingPunct="1">
              <a:lnSpc>
                <a:spcPct val="85000"/>
              </a:lnSpc>
              <a:spcBef>
                <a:spcPct val="0"/>
              </a:spcBef>
              <a:buNone/>
              <a:defRPr sz="3200" b="1" kern="1200" cap="all" baseline="0">
                <a:solidFill>
                  <a:schemeClr val="bg1"/>
                </a:solidFill>
                <a:latin typeface="+mj-lt"/>
                <a:ea typeface="+mj-ea"/>
                <a:cs typeface="+mj-cs"/>
              </a:defRPr>
            </a:lvl1pPr>
          </a:lstStyle>
          <a:p>
            <a:pPr defTabSz="779047">
              <a:defRPr/>
            </a:pPr>
            <a:endParaRPr lang="en-GB" sz="1700" b="0" baseline="30000" dirty="0" smtClean="0">
              <a:solidFill>
                <a:srgbClr val="0064A8"/>
              </a:solidFill>
            </a:endParaRPr>
          </a:p>
        </p:txBody>
      </p:sp>
      <p:pic>
        <p:nvPicPr>
          <p:cNvPr id="7" name="Picture 6" descr="ICC WBO Horz logo_ENG_Color.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87824" y="483518"/>
            <a:ext cx="2016224" cy="650835"/>
          </a:xfrm>
          <a:prstGeom prst="rect">
            <a:avLst/>
          </a:prstGeom>
        </p:spPr>
      </p:pic>
      <p:pic>
        <p:nvPicPr>
          <p:cNvPr id="2" name="Picture 1"/>
          <p:cNvPicPr>
            <a:picLocks noChangeAspect="1"/>
          </p:cNvPicPr>
          <p:nvPr userDrawn="1"/>
        </p:nvPicPr>
        <p:blipFill>
          <a:blip r:embed="rId3"/>
          <a:stretch>
            <a:fillRect/>
          </a:stretch>
        </p:blipFill>
        <p:spPr>
          <a:xfrm>
            <a:off x="1" y="0"/>
            <a:ext cx="2340230" cy="5143500"/>
          </a:xfrm>
          <a:prstGeom prst="rect">
            <a:avLst/>
          </a:prstGeom>
        </p:spPr>
      </p:pic>
    </p:spTree>
    <p:extLst>
      <p:ext uri="{BB962C8B-B14F-4D97-AF65-F5344CB8AC3E}">
        <p14:creationId xmlns:p14="http://schemas.microsoft.com/office/powerpoint/2010/main" val="3250741845"/>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bwMode="gray">
          <a:xfrm>
            <a:off x="384460" y="1347615"/>
            <a:ext cx="8375084" cy="3492388"/>
          </a:xfrm>
          <a:prstGeom prst="rect">
            <a:avLst/>
          </a:prstGeom>
        </p:spPr>
        <p:txBody>
          <a:bodyPr lIns="91424" tIns="45712" rIns="91424" bIns="45712"/>
          <a:lstStyle>
            <a:lvl5pPr>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Tree>
    <p:extLst>
      <p:ext uri="{BB962C8B-B14F-4D97-AF65-F5344CB8AC3E}">
        <p14:creationId xmlns:p14="http://schemas.microsoft.com/office/powerpoint/2010/main" val="1638831392"/>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8" name="Content Placeholder 9"/>
          <p:cNvSpPr>
            <a:spLocks noGrp="1"/>
          </p:cNvSpPr>
          <p:nvPr>
            <p:ph sz="quarter" idx="13"/>
          </p:nvPr>
        </p:nvSpPr>
        <p:spPr bwMode="gray">
          <a:xfrm>
            <a:off x="384460" y="1275605"/>
            <a:ext cx="4054604" cy="3359481"/>
          </a:xfrm>
          <a:prstGeom prst="rect">
            <a:avLst/>
          </a:prstGeom>
        </p:spPr>
        <p:txBody>
          <a:bodyPr lIns="91424" tIns="45712" rIns="91424" bIns="45712"/>
          <a:lstStyle>
            <a:lvl5pPr>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Content Placeholder 9"/>
          <p:cNvSpPr>
            <a:spLocks noGrp="1"/>
          </p:cNvSpPr>
          <p:nvPr>
            <p:ph sz="quarter" idx="14"/>
          </p:nvPr>
        </p:nvSpPr>
        <p:spPr bwMode="gray">
          <a:xfrm>
            <a:off x="4704940" y="1275605"/>
            <a:ext cx="4054604" cy="3359481"/>
          </a:xfrm>
          <a:prstGeom prst="rect">
            <a:avLst/>
          </a:prstGeom>
        </p:spPr>
        <p:txBody>
          <a:bodyPr lIns="91424" tIns="45712" rIns="91424" bIns="45712"/>
          <a:lstStyle>
            <a:lvl5pPr>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Tree>
    <p:extLst>
      <p:ext uri="{BB962C8B-B14F-4D97-AF65-F5344CB8AC3E}">
        <p14:creationId xmlns:p14="http://schemas.microsoft.com/office/powerpoint/2010/main" val="531678698"/>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779382813"/>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205978"/>
            <a:ext cx="6629400" cy="536972"/>
          </a:xfrm>
          <a:prstGeom prst="rect">
            <a:avLst/>
          </a:prstGeom>
        </p:spPr>
        <p:txBody>
          <a:bodyPr lIns="91424" tIns="45712" rIns="91424" bIns="45712">
            <a:noAutofit/>
          </a:bodyPr>
          <a:lstStyle>
            <a:lvl1pPr algn="l">
              <a:defRPr sz="24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00160"/>
            <a:ext cx="8229600" cy="2914649"/>
          </a:xfrm>
          <a:prstGeom prst="rect">
            <a:avLst/>
          </a:prstGeom>
        </p:spPr>
        <p:txBody>
          <a:bodyPr lIns="91424" tIns="45712" rIns="91424" bIns="45712"/>
          <a:lstStyle>
            <a:lvl1pPr marL="342830" indent="-342830">
              <a:buClr>
                <a:srgbClr val="63656A"/>
              </a:buClr>
              <a:buFont typeface="Wingdings" pitchFamily="2" charset="2"/>
              <a:buChar char="§"/>
              <a:defRPr/>
            </a:lvl1pPr>
            <a:lvl2pPr marL="742805" indent="-285694">
              <a:buClr>
                <a:srgbClr val="63656A"/>
              </a:buClr>
              <a:buFont typeface="Arial" pitchFamily="34" charset="0"/>
              <a:buChar char="–"/>
              <a:defRPr/>
            </a:lvl2pPr>
            <a:lvl3pPr marL="1142773" indent="-228552">
              <a:buClr>
                <a:srgbClr val="63656A"/>
              </a:buClr>
              <a:buFont typeface="Wingdings" pitchFamily="2" charset="2"/>
              <a:buChar char="§"/>
              <a:defRPr/>
            </a:lvl3pPr>
            <a:lvl4pPr marL="1599880" indent="-228552">
              <a:buClr>
                <a:srgbClr val="63656A"/>
              </a:buClr>
              <a:buFont typeface="Arial" pitchFamily="34" charset="0"/>
              <a:buChar char="–"/>
              <a:defRPr/>
            </a:lvl4pPr>
            <a:lvl5pPr marL="2056991" indent="-228552">
              <a:buClr>
                <a:srgbClr val="63656A"/>
              </a:buClr>
              <a:buFont typeface="Wingdings" pitchFamily="2" charset="2"/>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03076939"/>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4901619"/>
      </p:ext>
    </p:extLst>
  </p:cSld>
  <p:clrMapOvr>
    <a:masterClrMapping/>
  </p:clrMapOvr>
  <p:transition>
    <p:blinds/>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Ref idx="1001">
        <a:schemeClr val="bg1"/>
      </p:bgRef>
    </p:bg>
    <p:spTree>
      <p:nvGrpSpPr>
        <p:cNvPr id="1" name=""/>
        <p:cNvGrpSpPr/>
        <p:nvPr/>
      </p:nvGrpSpPr>
      <p:grpSpPr>
        <a:xfrm>
          <a:off x="0" y="0"/>
          <a:ext cx="0" cy="0"/>
          <a:chOff x="0" y="0"/>
          <a:chExt cx="0" cy="0"/>
        </a:xfrm>
      </p:grpSpPr>
      <p:sp>
        <p:nvSpPr>
          <p:cNvPr id="14" name="Title 1"/>
          <p:cNvSpPr txBox="1">
            <a:spLocks/>
          </p:cNvSpPr>
          <p:nvPr userDrawn="1"/>
        </p:nvSpPr>
        <p:spPr bwMode="auto">
          <a:xfrm>
            <a:off x="3176163" y="1599642"/>
            <a:ext cx="5483077" cy="378042"/>
          </a:xfrm>
          <a:prstGeom prst="rect">
            <a:avLst/>
          </a:prstGeom>
        </p:spPr>
        <p:txBody>
          <a:bodyPr vert="horz" lIns="0" tIns="0" rIns="0" bIns="0" rtlCol="0" anchor="t" anchorCtr="0">
            <a:noAutofit/>
          </a:bodyPr>
          <a:lstStyle>
            <a:lvl1pPr algn="l" defTabSz="914342" rtl="0" eaLnBrk="1" latinLnBrk="0" hangingPunct="1">
              <a:lnSpc>
                <a:spcPct val="85000"/>
              </a:lnSpc>
              <a:spcBef>
                <a:spcPct val="0"/>
              </a:spcBef>
              <a:buNone/>
              <a:defRPr sz="3200" b="1" kern="1200" cap="all" baseline="0">
                <a:solidFill>
                  <a:schemeClr val="bg1"/>
                </a:solidFill>
                <a:latin typeface="+mj-lt"/>
                <a:ea typeface="+mj-ea"/>
                <a:cs typeface="+mj-cs"/>
              </a:defRPr>
            </a:lvl1pPr>
          </a:lstStyle>
          <a:p>
            <a:pPr defTabSz="779047">
              <a:defRPr/>
            </a:pPr>
            <a:endParaRPr lang="en-GB" sz="1700" b="0" baseline="30000" dirty="0" smtClean="0">
              <a:solidFill>
                <a:srgbClr val="0064A8"/>
              </a:solidFill>
            </a:endParaRPr>
          </a:p>
        </p:txBody>
      </p:sp>
      <p:pic>
        <p:nvPicPr>
          <p:cNvPr id="7" name="Picture 6" descr="ICC WBO Horz logo_ENG_Color.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87824" y="483518"/>
            <a:ext cx="2016224" cy="650835"/>
          </a:xfrm>
          <a:prstGeom prst="rect">
            <a:avLst/>
          </a:prstGeom>
        </p:spPr>
      </p:pic>
      <p:pic>
        <p:nvPicPr>
          <p:cNvPr id="2" name="Picture 1"/>
          <p:cNvPicPr>
            <a:picLocks noChangeAspect="1"/>
          </p:cNvPicPr>
          <p:nvPr userDrawn="1"/>
        </p:nvPicPr>
        <p:blipFill>
          <a:blip r:embed="rId3"/>
          <a:stretch>
            <a:fillRect/>
          </a:stretch>
        </p:blipFill>
        <p:spPr>
          <a:xfrm>
            <a:off x="1" y="0"/>
            <a:ext cx="2340230" cy="5143500"/>
          </a:xfrm>
          <a:prstGeom prst="rect">
            <a:avLst/>
          </a:prstGeom>
        </p:spPr>
      </p:pic>
    </p:spTree>
    <p:extLst>
      <p:ext uri="{BB962C8B-B14F-4D97-AF65-F5344CB8AC3E}">
        <p14:creationId xmlns:p14="http://schemas.microsoft.com/office/powerpoint/2010/main" val="365228079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093244"/>
            <a:ext cx="7772400" cy="1021556"/>
          </a:xfrm>
          <a:prstGeom prst="rect">
            <a:avLst/>
          </a:prstGeom>
        </p:spPr>
        <p:txBody>
          <a:bodyPr lIns="91424" tIns="45712" rIns="91424" bIns="45712"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1968106"/>
            <a:ext cx="7772400" cy="1125140"/>
          </a:xfrm>
          <a:prstGeom prst="rect">
            <a:avLst/>
          </a:prstGeom>
        </p:spPr>
        <p:txBody>
          <a:bodyPr lIns="91424" tIns="45712" rIns="91424" bIns="45712" anchor="b"/>
          <a:lstStyle>
            <a:lvl1pPr marL="0" indent="0">
              <a:buNone/>
              <a:defRPr sz="2000">
                <a:solidFill>
                  <a:srgbClr val="63656A"/>
                </a:solidFill>
              </a:defRPr>
            </a:lvl1pPr>
            <a:lvl2pPr marL="457106" indent="0">
              <a:buNone/>
              <a:defRPr sz="1800">
                <a:solidFill>
                  <a:schemeClr val="tx1">
                    <a:tint val="75000"/>
                  </a:schemeClr>
                </a:solidFill>
              </a:defRPr>
            </a:lvl2pPr>
            <a:lvl3pPr marL="914220" indent="0">
              <a:buNone/>
              <a:defRPr sz="1600">
                <a:solidFill>
                  <a:schemeClr val="tx1">
                    <a:tint val="75000"/>
                  </a:schemeClr>
                </a:solidFill>
              </a:defRPr>
            </a:lvl3pPr>
            <a:lvl4pPr marL="1371328" indent="0">
              <a:buNone/>
              <a:defRPr sz="1400">
                <a:solidFill>
                  <a:schemeClr val="tx1">
                    <a:tint val="75000"/>
                  </a:schemeClr>
                </a:solidFill>
              </a:defRPr>
            </a:lvl4pPr>
            <a:lvl5pPr marL="1828439" indent="0">
              <a:buNone/>
              <a:defRPr sz="1400">
                <a:solidFill>
                  <a:schemeClr val="tx1">
                    <a:tint val="75000"/>
                  </a:schemeClr>
                </a:solidFill>
              </a:defRPr>
            </a:lvl5pPr>
            <a:lvl6pPr marL="2285544" indent="0">
              <a:buNone/>
              <a:defRPr sz="1400">
                <a:solidFill>
                  <a:schemeClr val="tx1">
                    <a:tint val="75000"/>
                  </a:schemeClr>
                </a:solidFill>
              </a:defRPr>
            </a:lvl6pPr>
            <a:lvl7pPr marL="2742650" indent="0">
              <a:buNone/>
              <a:defRPr sz="1400">
                <a:solidFill>
                  <a:schemeClr val="tx1">
                    <a:tint val="75000"/>
                  </a:schemeClr>
                </a:solidFill>
              </a:defRPr>
            </a:lvl7pPr>
            <a:lvl8pPr marL="3199760" indent="0">
              <a:buNone/>
              <a:defRPr sz="1400">
                <a:solidFill>
                  <a:schemeClr val="tx1">
                    <a:tint val="75000"/>
                  </a:schemeClr>
                </a:solidFill>
              </a:defRPr>
            </a:lvl8pPr>
            <a:lvl9pPr marL="3656869"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71067708"/>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bwMode="gray">
          <a:xfrm>
            <a:off x="384460" y="1347615"/>
            <a:ext cx="8375084" cy="3492388"/>
          </a:xfrm>
          <a:prstGeom prst="rect">
            <a:avLst/>
          </a:prstGeom>
        </p:spPr>
        <p:txBody>
          <a:bodyPr lIns="91424" tIns="45712" rIns="91424" bIns="45712"/>
          <a:lstStyle>
            <a:lvl5pPr>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Tree>
    <p:extLst>
      <p:ext uri="{BB962C8B-B14F-4D97-AF65-F5344CB8AC3E}">
        <p14:creationId xmlns:p14="http://schemas.microsoft.com/office/powerpoint/2010/main" val="1670733994"/>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8" name="Content Placeholder 9"/>
          <p:cNvSpPr>
            <a:spLocks noGrp="1"/>
          </p:cNvSpPr>
          <p:nvPr>
            <p:ph sz="quarter" idx="13"/>
          </p:nvPr>
        </p:nvSpPr>
        <p:spPr bwMode="gray">
          <a:xfrm>
            <a:off x="384460" y="1275605"/>
            <a:ext cx="4054604" cy="3359481"/>
          </a:xfrm>
          <a:prstGeom prst="rect">
            <a:avLst/>
          </a:prstGeom>
        </p:spPr>
        <p:txBody>
          <a:bodyPr lIns="91424" tIns="45712" rIns="91424" bIns="45712"/>
          <a:lstStyle>
            <a:lvl5pPr>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Content Placeholder 9"/>
          <p:cNvSpPr>
            <a:spLocks noGrp="1"/>
          </p:cNvSpPr>
          <p:nvPr>
            <p:ph sz="quarter" idx="14"/>
          </p:nvPr>
        </p:nvSpPr>
        <p:spPr bwMode="gray">
          <a:xfrm>
            <a:off x="4704940" y="1275605"/>
            <a:ext cx="4054604" cy="3359481"/>
          </a:xfrm>
          <a:prstGeom prst="rect">
            <a:avLst/>
          </a:prstGeom>
        </p:spPr>
        <p:txBody>
          <a:bodyPr lIns="91424" tIns="45712" rIns="91424" bIns="45712"/>
          <a:lstStyle>
            <a:lvl5pPr>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Tree>
    <p:extLst>
      <p:ext uri="{BB962C8B-B14F-4D97-AF65-F5344CB8AC3E}">
        <p14:creationId xmlns:p14="http://schemas.microsoft.com/office/powerpoint/2010/main" val="982140791"/>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9792489"/>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205978"/>
            <a:ext cx="6629400" cy="536972"/>
          </a:xfrm>
          <a:prstGeom prst="rect">
            <a:avLst/>
          </a:prstGeom>
        </p:spPr>
        <p:txBody>
          <a:bodyPr lIns="91424" tIns="45712" rIns="91424" bIns="45712">
            <a:noAutofit/>
          </a:bodyPr>
          <a:lstStyle>
            <a:lvl1pPr algn="l">
              <a:defRPr sz="24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00160"/>
            <a:ext cx="8229600" cy="2914649"/>
          </a:xfrm>
          <a:prstGeom prst="rect">
            <a:avLst/>
          </a:prstGeom>
        </p:spPr>
        <p:txBody>
          <a:bodyPr lIns="91424" tIns="45712" rIns="91424" bIns="45712"/>
          <a:lstStyle>
            <a:lvl1pPr marL="342830" indent="-342830">
              <a:buClr>
                <a:srgbClr val="63656A"/>
              </a:buClr>
              <a:buFont typeface="Wingdings" pitchFamily="2" charset="2"/>
              <a:buChar char="§"/>
              <a:defRPr/>
            </a:lvl1pPr>
            <a:lvl2pPr marL="742805" indent="-285694">
              <a:buClr>
                <a:srgbClr val="63656A"/>
              </a:buClr>
              <a:buFont typeface="Arial" pitchFamily="34" charset="0"/>
              <a:buChar char="–"/>
              <a:defRPr/>
            </a:lvl2pPr>
            <a:lvl3pPr marL="1142773" indent="-228552">
              <a:buClr>
                <a:srgbClr val="63656A"/>
              </a:buClr>
              <a:buFont typeface="Wingdings" pitchFamily="2" charset="2"/>
              <a:buChar char="§"/>
              <a:defRPr/>
            </a:lvl3pPr>
            <a:lvl4pPr marL="1599880" indent="-228552">
              <a:buClr>
                <a:srgbClr val="63656A"/>
              </a:buClr>
              <a:buFont typeface="Arial" pitchFamily="34" charset="0"/>
              <a:buChar char="–"/>
              <a:defRPr/>
            </a:lvl4pPr>
            <a:lvl5pPr marL="2056991" indent="-228552">
              <a:buClr>
                <a:srgbClr val="63656A"/>
              </a:buClr>
              <a:buFont typeface="Wingdings" pitchFamily="2" charset="2"/>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90645748"/>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3391669"/>
      </p:ext>
    </p:extLst>
  </p:cSld>
  <p:clrMapOvr>
    <a:masterClrMapping/>
  </p:clrMapOvr>
  <p:transition>
    <p:blinds/>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Light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61975" y="1483902"/>
            <a:ext cx="8020050" cy="1102519"/>
          </a:xfrm>
        </p:spPr>
        <p:txBody>
          <a:bodyPr anchor="b">
            <a:normAutofit/>
          </a:bodyPr>
          <a:lstStyle>
            <a:lvl1pPr algn="ctr">
              <a:defRPr sz="2800">
                <a:ln w="6350" cmpd="sng">
                  <a:noFill/>
                </a:ln>
                <a:solidFill>
                  <a:schemeClr val="bg1"/>
                </a:solidFill>
                <a:latin typeface="Helvetica Ligh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61975" y="2590015"/>
            <a:ext cx="8020050" cy="1314450"/>
          </a:xfrm>
        </p:spPr>
        <p:txBody>
          <a:bodyPr>
            <a:normAutofit/>
          </a:bodyPr>
          <a:lstStyle>
            <a:lvl1pPr marL="0" indent="0" algn="ctr">
              <a:buNone/>
              <a:defRPr sz="1600">
                <a:solidFill>
                  <a:schemeClr val="bg1"/>
                </a:solidFill>
                <a:latin typeface="Helvetica Light"/>
              </a:defRPr>
            </a:lvl1pPr>
            <a:lvl2pPr marL="457106" indent="0" algn="ctr">
              <a:buNone/>
              <a:defRPr>
                <a:solidFill>
                  <a:schemeClr val="tx1">
                    <a:tint val="75000"/>
                  </a:schemeClr>
                </a:solidFill>
              </a:defRPr>
            </a:lvl2pPr>
            <a:lvl3pPr marL="914220" indent="0" algn="ctr">
              <a:buNone/>
              <a:defRPr>
                <a:solidFill>
                  <a:schemeClr val="tx1">
                    <a:tint val="75000"/>
                  </a:schemeClr>
                </a:solidFill>
              </a:defRPr>
            </a:lvl3pPr>
            <a:lvl4pPr marL="1371328" indent="0" algn="ctr">
              <a:buNone/>
              <a:defRPr>
                <a:solidFill>
                  <a:schemeClr val="tx1">
                    <a:tint val="75000"/>
                  </a:schemeClr>
                </a:solidFill>
              </a:defRPr>
            </a:lvl4pPr>
            <a:lvl5pPr marL="1828439" indent="0" algn="ctr">
              <a:buNone/>
              <a:defRPr>
                <a:solidFill>
                  <a:schemeClr val="tx1">
                    <a:tint val="75000"/>
                  </a:schemeClr>
                </a:solidFill>
              </a:defRPr>
            </a:lvl5pPr>
            <a:lvl6pPr marL="2285544" indent="0" algn="ctr">
              <a:buNone/>
              <a:defRPr>
                <a:solidFill>
                  <a:schemeClr val="tx1">
                    <a:tint val="75000"/>
                  </a:schemeClr>
                </a:solidFill>
              </a:defRPr>
            </a:lvl6pPr>
            <a:lvl7pPr marL="2742650" indent="0" algn="ctr">
              <a:buNone/>
              <a:defRPr>
                <a:solidFill>
                  <a:schemeClr val="tx1">
                    <a:tint val="75000"/>
                  </a:schemeClr>
                </a:solidFill>
              </a:defRPr>
            </a:lvl7pPr>
            <a:lvl8pPr marL="3199760" indent="0" algn="ctr">
              <a:buNone/>
              <a:defRPr>
                <a:solidFill>
                  <a:schemeClr val="tx1">
                    <a:tint val="75000"/>
                  </a:schemeClr>
                </a:solidFill>
              </a:defRPr>
            </a:lvl8pPr>
            <a:lvl9pPr marL="3656869"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592622261"/>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 preserve="1">
  <p:cSld name="Grey Title">
    <p:spTree>
      <p:nvGrpSpPr>
        <p:cNvPr id="1" name=""/>
        <p:cNvGrpSpPr/>
        <p:nvPr/>
      </p:nvGrpSpPr>
      <p:grpSpPr>
        <a:xfrm>
          <a:off x="0" y="0"/>
          <a:ext cx="0" cy="0"/>
          <a:chOff x="0" y="0"/>
          <a:chExt cx="0" cy="0"/>
        </a:xfrm>
      </p:grpSpPr>
      <p:sp>
        <p:nvSpPr>
          <p:cNvPr id="4" name="Rectangle 3"/>
          <p:cNvSpPr/>
          <p:nvPr userDrawn="1"/>
        </p:nvSpPr>
        <p:spPr>
          <a:xfrm>
            <a:off x="0" y="1"/>
            <a:ext cx="9144000" cy="483176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defTabSz="457106"/>
            <a:endParaRPr lang="en-US" sz="1800" dirty="0">
              <a:solidFill>
                <a:srgbClr val="3A3A3A"/>
              </a:solidFill>
              <a:latin typeface="Lato Light" panose="020F0302020204030203" pitchFamily="34" charset="0"/>
            </a:endParaRPr>
          </a:p>
        </p:txBody>
      </p:sp>
      <p:sp>
        <p:nvSpPr>
          <p:cNvPr id="2" name="Title 1"/>
          <p:cNvSpPr>
            <a:spLocks noGrp="1"/>
          </p:cNvSpPr>
          <p:nvPr>
            <p:ph type="ctrTitle" hasCustomPrompt="1"/>
          </p:nvPr>
        </p:nvSpPr>
        <p:spPr>
          <a:xfrm>
            <a:off x="563563" y="1483902"/>
            <a:ext cx="8020050" cy="1102519"/>
          </a:xfrm>
        </p:spPr>
        <p:txBody>
          <a:bodyPr anchor="b">
            <a:normAutofit/>
          </a:bodyPr>
          <a:lstStyle>
            <a:lvl1pPr algn="ctr">
              <a:defRPr sz="2800">
                <a:ln w="6350" cmpd="sng">
                  <a:noFill/>
                </a:ln>
                <a:solidFill>
                  <a:schemeClr val="bg1"/>
                </a:solidFill>
                <a:latin typeface="Helvetica Ligh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63563" y="2590015"/>
            <a:ext cx="8020050" cy="1314450"/>
          </a:xfrm>
        </p:spPr>
        <p:txBody>
          <a:bodyPr>
            <a:normAutofit/>
          </a:bodyPr>
          <a:lstStyle>
            <a:lvl1pPr marL="0" indent="0" algn="ctr">
              <a:buNone/>
              <a:defRPr sz="1600">
                <a:solidFill>
                  <a:schemeClr val="bg1"/>
                </a:solidFill>
                <a:latin typeface="Helvetica Light"/>
              </a:defRPr>
            </a:lvl1pPr>
            <a:lvl2pPr marL="457106" indent="0" algn="ctr">
              <a:buNone/>
              <a:defRPr>
                <a:solidFill>
                  <a:schemeClr val="tx1">
                    <a:tint val="75000"/>
                  </a:schemeClr>
                </a:solidFill>
              </a:defRPr>
            </a:lvl2pPr>
            <a:lvl3pPr marL="914220" indent="0" algn="ctr">
              <a:buNone/>
              <a:defRPr>
                <a:solidFill>
                  <a:schemeClr val="tx1">
                    <a:tint val="75000"/>
                  </a:schemeClr>
                </a:solidFill>
              </a:defRPr>
            </a:lvl3pPr>
            <a:lvl4pPr marL="1371328" indent="0" algn="ctr">
              <a:buNone/>
              <a:defRPr>
                <a:solidFill>
                  <a:schemeClr val="tx1">
                    <a:tint val="75000"/>
                  </a:schemeClr>
                </a:solidFill>
              </a:defRPr>
            </a:lvl4pPr>
            <a:lvl5pPr marL="1828439" indent="0" algn="ctr">
              <a:buNone/>
              <a:defRPr>
                <a:solidFill>
                  <a:schemeClr val="tx1">
                    <a:tint val="75000"/>
                  </a:schemeClr>
                </a:solidFill>
              </a:defRPr>
            </a:lvl5pPr>
            <a:lvl6pPr marL="2285544" indent="0" algn="ctr">
              <a:buNone/>
              <a:defRPr>
                <a:solidFill>
                  <a:schemeClr val="tx1">
                    <a:tint val="75000"/>
                  </a:schemeClr>
                </a:solidFill>
              </a:defRPr>
            </a:lvl6pPr>
            <a:lvl7pPr marL="2742650" indent="0" algn="ctr">
              <a:buNone/>
              <a:defRPr>
                <a:solidFill>
                  <a:schemeClr val="tx1">
                    <a:tint val="75000"/>
                  </a:schemeClr>
                </a:solidFill>
              </a:defRPr>
            </a:lvl7pPr>
            <a:lvl8pPr marL="3199760" indent="0" algn="ctr">
              <a:buNone/>
              <a:defRPr>
                <a:solidFill>
                  <a:schemeClr val="tx1">
                    <a:tint val="75000"/>
                  </a:schemeClr>
                </a:solidFill>
              </a:defRPr>
            </a:lvl8pPr>
            <a:lvl9pPr marL="3656869"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740403893"/>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Special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61975" y="927417"/>
            <a:ext cx="8020050" cy="1102519"/>
          </a:xfrm>
        </p:spPr>
        <p:txBody>
          <a:bodyPr anchor="b">
            <a:normAutofit/>
          </a:bodyPr>
          <a:lstStyle>
            <a:lvl1pPr algn="ctr">
              <a:defRPr sz="2800">
                <a:ln w="6350" cmpd="sng">
                  <a:noFill/>
                </a:ln>
                <a:solidFill>
                  <a:schemeClr val="bg1"/>
                </a:solidFill>
                <a:latin typeface="Helvetica Ligh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61975" y="2553055"/>
            <a:ext cx="8020050" cy="1314450"/>
          </a:xfrm>
        </p:spPr>
        <p:txBody>
          <a:bodyPr>
            <a:normAutofit/>
          </a:bodyPr>
          <a:lstStyle>
            <a:lvl1pPr marL="0" indent="0" algn="ctr">
              <a:buNone/>
              <a:defRPr sz="1600">
                <a:solidFill>
                  <a:schemeClr val="bg1"/>
                </a:solidFill>
                <a:latin typeface="Helvetica Light"/>
              </a:defRPr>
            </a:lvl1pPr>
            <a:lvl2pPr marL="457106" indent="0" algn="ctr">
              <a:buNone/>
              <a:defRPr>
                <a:solidFill>
                  <a:schemeClr val="tx1">
                    <a:tint val="75000"/>
                  </a:schemeClr>
                </a:solidFill>
              </a:defRPr>
            </a:lvl2pPr>
            <a:lvl3pPr marL="914220" indent="0" algn="ctr">
              <a:buNone/>
              <a:defRPr>
                <a:solidFill>
                  <a:schemeClr val="tx1">
                    <a:tint val="75000"/>
                  </a:schemeClr>
                </a:solidFill>
              </a:defRPr>
            </a:lvl3pPr>
            <a:lvl4pPr marL="1371328" indent="0" algn="ctr">
              <a:buNone/>
              <a:defRPr>
                <a:solidFill>
                  <a:schemeClr val="tx1">
                    <a:tint val="75000"/>
                  </a:schemeClr>
                </a:solidFill>
              </a:defRPr>
            </a:lvl4pPr>
            <a:lvl5pPr marL="1828439" indent="0" algn="ctr">
              <a:buNone/>
              <a:defRPr>
                <a:solidFill>
                  <a:schemeClr val="tx1">
                    <a:tint val="75000"/>
                  </a:schemeClr>
                </a:solidFill>
              </a:defRPr>
            </a:lvl5pPr>
            <a:lvl6pPr marL="2285544" indent="0" algn="ctr">
              <a:buNone/>
              <a:defRPr>
                <a:solidFill>
                  <a:schemeClr val="tx1">
                    <a:tint val="75000"/>
                  </a:schemeClr>
                </a:solidFill>
              </a:defRPr>
            </a:lvl6pPr>
            <a:lvl7pPr marL="2742650" indent="0" algn="ctr">
              <a:buNone/>
              <a:defRPr>
                <a:solidFill>
                  <a:schemeClr val="tx1">
                    <a:tint val="75000"/>
                  </a:schemeClr>
                </a:solidFill>
              </a:defRPr>
            </a:lvl7pPr>
            <a:lvl8pPr marL="3199760" indent="0" algn="ctr">
              <a:buNone/>
              <a:defRPr>
                <a:solidFill>
                  <a:schemeClr val="tx1">
                    <a:tint val="75000"/>
                  </a:schemeClr>
                </a:solidFill>
              </a:defRPr>
            </a:lvl8pPr>
            <a:lvl9pPr marL="3656869" indent="0" algn="ctr">
              <a:buNone/>
              <a:defRPr>
                <a:solidFill>
                  <a:schemeClr val="tx1">
                    <a:tint val="75000"/>
                  </a:schemeClr>
                </a:solidFill>
              </a:defRPr>
            </a:lvl9pPr>
          </a:lstStyle>
          <a:p>
            <a:r>
              <a:rPr lang="en-US" smtClean="0"/>
              <a:t>Click to edit Master subtitle style</a:t>
            </a:r>
            <a:endParaRPr lang="en-US" dirty="0"/>
          </a:p>
        </p:txBody>
      </p:sp>
      <p:cxnSp>
        <p:nvCxnSpPr>
          <p:cNvPr id="8" name="Straight Connector 7"/>
          <p:cNvCxnSpPr/>
          <p:nvPr userDrawn="1"/>
        </p:nvCxnSpPr>
        <p:spPr>
          <a:xfrm>
            <a:off x="586590" y="2305406"/>
            <a:ext cx="7970837" cy="0"/>
          </a:xfrm>
          <a:prstGeom prst="line">
            <a:avLst/>
          </a:prstGeom>
          <a:effectLst/>
        </p:spPr>
        <p:style>
          <a:lnRef idx="2">
            <a:schemeClr val="accent1"/>
          </a:lnRef>
          <a:fillRef idx="0">
            <a:schemeClr val="accent1"/>
          </a:fillRef>
          <a:effectRef idx="1">
            <a:schemeClr val="accent1"/>
          </a:effectRef>
          <a:fontRef idx="minor">
            <a:schemeClr val="tx1"/>
          </a:fontRef>
        </p:style>
      </p:cxnSp>
      <p:grpSp>
        <p:nvGrpSpPr>
          <p:cNvPr id="11" name="Group 10"/>
          <p:cNvGrpSpPr/>
          <p:nvPr userDrawn="1"/>
        </p:nvGrpSpPr>
        <p:grpSpPr>
          <a:xfrm>
            <a:off x="4396581" y="2135121"/>
            <a:ext cx="350838" cy="350838"/>
            <a:chOff x="4413750" y="2433065"/>
            <a:chExt cx="547410" cy="547410"/>
          </a:xfrm>
        </p:grpSpPr>
        <p:sp>
          <p:nvSpPr>
            <p:cNvPr id="10" name="Oval 9"/>
            <p:cNvSpPr/>
            <p:nvPr userDrawn="1"/>
          </p:nvSpPr>
          <p:spPr>
            <a:xfrm>
              <a:off x="4413750" y="2433065"/>
              <a:ext cx="547410" cy="547410"/>
            </a:xfrm>
            <a:prstGeom prst="ellipse">
              <a:avLst/>
            </a:prstGeom>
            <a:solidFill>
              <a:srgbClr val="FFFFFF"/>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06"/>
              <a:endParaRPr lang="en-US" sz="1800" dirty="0">
                <a:solidFill>
                  <a:srgbClr val="3A3A3A"/>
                </a:solidFill>
                <a:latin typeface="Lato Light" panose="020F0302020204030203" pitchFamily="34" charset="0"/>
              </a:endParaRPr>
            </a:p>
          </p:txBody>
        </p:sp>
        <p:sp>
          <p:nvSpPr>
            <p:cNvPr id="4" name="Oval 3"/>
            <p:cNvSpPr/>
            <p:nvPr userDrawn="1"/>
          </p:nvSpPr>
          <p:spPr>
            <a:xfrm>
              <a:off x="4517676" y="2536991"/>
              <a:ext cx="339558" cy="339558"/>
            </a:xfrm>
            <a:prstGeom prst="ellipse">
              <a:avLst/>
            </a:prstGeom>
            <a:solidFill>
              <a:schemeClr val="tx2"/>
            </a:solidFill>
            <a:ln w="381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06"/>
              <a:endParaRPr lang="en-US" sz="1800" dirty="0">
                <a:solidFill>
                  <a:srgbClr val="3A3A3A"/>
                </a:solidFill>
                <a:latin typeface="Lato Light" panose="020F0302020204030203" pitchFamily="34" charset="0"/>
              </a:endParaRPr>
            </a:p>
          </p:txBody>
        </p:sp>
        <p:sp>
          <p:nvSpPr>
            <p:cNvPr id="5" name="Arc 4"/>
            <p:cNvSpPr/>
            <p:nvPr userDrawn="1"/>
          </p:nvSpPr>
          <p:spPr>
            <a:xfrm rot="2700000">
              <a:off x="4415560" y="2434875"/>
              <a:ext cx="543790" cy="543790"/>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106"/>
              <a:endParaRPr lang="en-US" sz="1800" dirty="0">
                <a:solidFill>
                  <a:srgbClr val="A2A2A2"/>
                </a:solidFill>
                <a:latin typeface="Lato Light" panose="020F0302020204030203" pitchFamily="34" charset="0"/>
              </a:endParaRPr>
            </a:p>
          </p:txBody>
        </p:sp>
        <p:sp>
          <p:nvSpPr>
            <p:cNvPr id="6" name="Arc 5"/>
            <p:cNvSpPr/>
            <p:nvPr userDrawn="1"/>
          </p:nvSpPr>
          <p:spPr>
            <a:xfrm rot="18900000" flipH="1">
              <a:off x="4415560" y="2434875"/>
              <a:ext cx="543790" cy="543790"/>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106"/>
              <a:endParaRPr lang="en-US" sz="1800" dirty="0">
                <a:solidFill>
                  <a:srgbClr val="A2A2A2"/>
                </a:solidFill>
                <a:latin typeface="Lato Light" panose="020F0302020204030203" pitchFamily="34" charset="0"/>
              </a:endParaRPr>
            </a:p>
          </p:txBody>
        </p:sp>
      </p:grpSp>
    </p:spTree>
    <p:extLst>
      <p:ext uri="{BB962C8B-B14F-4D97-AF65-F5344CB8AC3E}">
        <p14:creationId xmlns:p14="http://schemas.microsoft.com/office/powerpoint/2010/main" val="2784535943"/>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Manifesto">
    <p:spTree>
      <p:nvGrpSpPr>
        <p:cNvPr id="1" name=""/>
        <p:cNvGrpSpPr/>
        <p:nvPr/>
      </p:nvGrpSpPr>
      <p:grpSpPr>
        <a:xfrm>
          <a:off x="0" y="0"/>
          <a:ext cx="0" cy="0"/>
          <a:chOff x="0" y="0"/>
          <a:chExt cx="0" cy="0"/>
        </a:xfrm>
      </p:grpSpPr>
      <p:sp>
        <p:nvSpPr>
          <p:cNvPr id="8" name="Rectangle 7"/>
          <p:cNvSpPr/>
          <p:nvPr userDrawn="1"/>
        </p:nvSpPr>
        <p:spPr>
          <a:xfrm>
            <a:off x="0" y="-230905"/>
            <a:ext cx="9144000" cy="26837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defTabSz="457106"/>
            <a:endParaRPr lang="en-US" sz="1800" dirty="0">
              <a:solidFill>
                <a:srgbClr val="3A3A3A"/>
              </a:solidFill>
              <a:latin typeface="Lato Light" panose="020F0302020204030203" pitchFamily="34" charset="0"/>
            </a:endParaRPr>
          </a:p>
        </p:txBody>
      </p:sp>
      <p:sp>
        <p:nvSpPr>
          <p:cNvPr id="2" name="Title 1"/>
          <p:cNvSpPr>
            <a:spLocks noGrp="1"/>
          </p:cNvSpPr>
          <p:nvPr>
            <p:ph type="ctrTitle" hasCustomPrompt="1"/>
          </p:nvPr>
        </p:nvSpPr>
        <p:spPr>
          <a:xfrm>
            <a:off x="561975" y="1343837"/>
            <a:ext cx="8020050" cy="1102519"/>
          </a:xfrm>
        </p:spPr>
        <p:txBody>
          <a:bodyPr anchor="b">
            <a:normAutofit/>
          </a:bodyPr>
          <a:lstStyle>
            <a:lvl1pPr algn="l">
              <a:defRPr sz="2800" b="0">
                <a:ln w="6350" cmpd="sng">
                  <a:noFill/>
                </a:ln>
                <a:solidFill>
                  <a:schemeClr val="tx2"/>
                </a:solidFill>
                <a:latin typeface="Helvetica Light"/>
                <a:cs typeface="Helvetica Light"/>
              </a:defRPr>
            </a:lvl1pPr>
          </a:lstStyle>
          <a:p>
            <a:r>
              <a:rPr lang="en-US" dirty="0" smtClean="0"/>
              <a:t>Heading goes here</a:t>
            </a:r>
            <a:endParaRPr lang="en-US" dirty="0"/>
          </a:p>
        </p:txBody>
      </p:sp>
      <p:sp>
        <p:nvSpPr>
          <p:cNvPr id="3" name="Subtitle 2"/>
          <p:cNvSpPr>
            <a:spLocks noGrp="1"/>
          </p:cNvSpPr>
          <p:nvPr>
            <p:ph type="subTitle" idx="1" hasCustomPrompt="1"/>
          </p:nvPr>
        </p:nvSpPr>
        <p:spPr>
          <a:xfrm>
            <a:off x="561975" y="2487485"/>
            <a:ext cx="8020050" cy="2003700"/>
          </a:xfrm>
        </p:spPr>
        <p:txBody>
          <a:bodyPr>
            <a:normAutofit/>
          </a:bodyPr>
          <a:lstStyle>
            <a:lvl1pPr marL="0" indent="0" algn="l">
              <a:lnSpc>
                <a:spcPct val="110000"/>
              </a:lnSpc>
              <a:buNone/>
              <a:defRPr sz="1400" b="0" i="0" baseline="0">
                <a:solidFill>
                  <a:schemeClr val="bg1"/>
                </a:solidFill>
                <a:latin typeface="Helvetica Light"/>
                <a:cs typeface="Helvetica Light"/>
              </a:defRPr>
            </a:lvl1pPr>
            <a:lvl2pPr marL="457106" indent="0" algn="ctr">
              <a:buNone/>
              <a:defRPr>
                <a:solidFill>
                  <a:schemeClr val="tx1">
                    <a:tint val="75000"/>
                  </a:schemeClr>
                </a:solidFill>
              </a:defRPr>
            </a:lvl2pPr>
            <a:lvl3pPr marL="914220" indent="0" algn="ctr">
              <a:buNone/>
              <a:defRPr>
                <a:solidFill>
                  <a:schemeClr val="tx1">
                    <a:tint val="75000"/>
                  </a:schemeClr>
                </a:solidFill>
              </a:defRPr>
            </a:lvl3pPr>
            <a:lvl4pPr marL="1371328" indent="0" algn="ctr">
              <a:buNone/>
              <a:defRPr>
                <a:solidFill>
                  <a:schemeClr val="tx1">
                    <a:tint val="75000"/>
                  </a:schemeClr>
                </a:solidFill>
              </a:defRPr>
            </a:lvl4pPr>
            <a:lvl5pPr marL="1828439" indent="0" algn="ctr">
              <a:buNone/>
              <a:defRPr>
                <a:solidFill>
                  <a:schemeClr val="tx1">
                    <a:tint val="75000"/>
                  </a:schemeClr>
                </a:solidFill>
              </a:defRPr>
            </a:lvl5pPr>
            <a:lvl6pPr marL="2285544" indent="0" algn="ctr">
              <a:buNone/>
              <a:defRPr>
                <a:solidFill>
                  <a:schemeClr val="tx1">
                    <a:tint val="75000"/>
                  </a:schemeClr>
                </a:solidFill>
              </a:defRPr>
            </a:lvl6pPr>
            <a:lvl7pPr marL="2742650" indent="0" algn="ctr">
              <a:buNone/>
              <a:defRPr>
                <a:solidFill>
                  <a:schemeClr val="tx1">
                    <a:tint val="75000"/>
                  </a:schemeClr>
                </a:solidFill>
              </a:defRPr>
            </a:lvl7pPr>
            <a:lvl8pPr marL="3199760" indent="0" algn="ctr">
              <a:buNone/>
              <a:defRPr>
                <a:solidFill>
                  <a:schemeClr val="tx1">
                    <a:tint val="75000"/>
                  </a:schemeClr>
                </a:solidFill>
              </a:defRPr>
            </a:lvl8pPr>
            <a:lvl9pPr marL="3656869" indent="0" algn="ctr">
              <a:buNone/>
              <a:defRPr>
                <a:solidFill>
                  <a:schemeClr val="tx1">
                    <a:tint val="75000"/>
                  </a:schemeClr>
                </a:solidFill>
              </a:defRPr>
            </a:lvl9pPr>
          </a:lstStyle>
          <a:p>
            <a:r>
              <a:rPr lang="en-US" dirty="0" smtClean="0"/>
              <a:t>Paragraph text goes here</a:t>
            </a:r>
            <a:endParaRPr lang="en-US" dirty="0"/>
          </a:p>
        </p:txBody>
      </p:sp>
      <p:sp>
        <p:nvSpPr>
          <p:cNvPr id="7" name="Text Placeholder 6"/>
          <p:cNvSpPr>
            <a:spLocks noGrp="1"/>
          </p:cNvSpPr>
          <p:nvPr>
            <p:ph type="body" sz="quarter" idx="10" hasCustomPrompt="1"/>
          </p:nvPr>
        </p:nvSpPr>
        <p:spPr>
          <a:xfrm>
            <a:off x="563563" y="-230905"/>
            <a:ext cx="2415164" cy="1269996"/>
          </a:xfrm>
          <a:solidFill>
            <a:schemeClr val="accent2"/>
          </a:solidFill>
        </p:spPr>
        <p:txBody>
          <a:bodyPr wrap="none" lIns="91424" tIns="73140" rIns="91424" bIns="73140" anchor="b" anchorCtr="0"/>
          <a:lstStyle>
            <a:lvl1pPr marL="0" indent="0">
              <a:buNone/>
              <a:defRPr baseline="0">
                <a:solidFill>
                  <a:srgbClr val="FFFFFF"/>
                </a:solidFill>
                <a:latin typeface="Helvetica Light"/>
              </a:defRPr>
            </a:lvl1pPr>
          </a:lstStyle>
          <a:p>
            <a:pPr lvl="0"/>
            <a:r>
              <a:rPr lang="en-US" dirty="0" smtClean="0"/>
              <a:t>Category Text</a:t>
            </a:r>
            <a:endParaRPr lang="en-US" dirty="0"/>
          </a:p>
        </p:txBody>
      </p:sp>
    </p:spTree>
    <p:extLst>
      <p:ext uri="{BB962C8B-B14F-4D97-AF65-F5344CB8AC3E}">
        <p14:creationId xmlns:p14="http://schemas.microsoft.com/office/powerpoint/2010/main" val="226721040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71429">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71429">
                                          <p:cBhvr additive="base">
                                            <p:cTn id="7" dur="700" fill="hold"/>
                                            <p:tgtEl>
                                              <p:spTgt spid="8"/>
                                            </p:tgtEl>
                                            <p:attrNameLst>
                                              <p:attrName>ppt_x</p:attrName>
                                            </p:attrNameLst>
                                          </p:cBhvr>
                                          <p:tavLst>
                                            <p:tav tm="0">
                                              <p:val>
                                                <p:strVal val="#ppt_x"/>
                                              </p:val>
                                            </p:tav>
                                            <p:tav tm="100000">
                                              <p:val>
                                                <p:strVal val="#ppt_x"/>
                                              </p:val>
                                            </p:tav>
                                          </p:tavLst>
                                        </p:anim>
                                        <p:anim calcmode="lin" valueType="num" p14:bounceEnd="71429">
                                          <p:cBhvr additive="base">
                                            <p:cTn id="8" dur="7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Choice>
    <mc:Fallback xmlns="">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00" fill="hold"/>
                                            <p:tgtEl>
                                              <p:spTgt spid="8"/>
                                            </p:tgtEl>
                                            <p:attrNameLst>
                                              <p:attrName>ppt_x</p:attrName>
                                            </p:attrNameLst>
                                          </p:cBhvr>
                                          <p:tavLst>
                                            <p:tav tm="0">
                                              <p:val>
                                                <p:strVal val="#ppt_x"/>
                                              </p:val>
                                            </p:tav>
                                            <p:tav tm="100000">
                                              <p:val>
                                                <p:strVal val="#ppt_x"/>
                                              </p:val>
                                            </p:tav>
                                          </p:tavLst>
                                        </p:anim>
                                        <p:anim calcmode="lin" valueType="num">
                                          <p:cBhvr additive="base">
                                            <p:cTn id="8" dur="7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975" y="2794399"/>
            <a:ext cx="8020050" cy="1021556"/>
          </a:xfrm>
        </p:spPr>
        <p:txBody>
          <a:bodyPr anchor="t">
            <a:normAutofit/>
          </a:bodyPr>
          <a:lstStyle>
            <a:lvl1pPr algn="ctr">
              <a:defRPr sz="2800" b="0" cap="none">
                <a:ln w="6350" cmpd="sng">
                  <a:noFill/>
                </a:ln>
                <a:solidFill>
                  <a:schemeClr val="bg1"/>
                </a:solidFill>
                <a:latin typeface="Helvetica Light"/>
              </a:defRPr>
            </a:lvl1pPr>
          </a:lstStyle>
          <a:p>
            <a:r>
              <a:rPr lang="en-US" smtClean="0"/>
              <a:t>Click to edit Master title style</a:t>
            </a:r>
            <a:endParaRPr lang="en-US" dirty="0"/>
          </a:p>
        </p:txBody>
      </p:sp>
      <p:sp>
        <p:nvSpPr>
          <p:cNvPr id="3" name="Text Placeholder 2"/>
          <p:cNvSpPr>
            <a:spLocks noGrp="1"/>
          </p:cNvSpPr>
          <p:nvPr>
            <p:ph type="body" idx="1"/>
          </p:nvPr>
        </p:nvSpPr>
        <p:spPr>
          <a:xfrm>
            <a:off x="561975" y="1669258"/>
            <a:ext cx="8020050" cy="1125140"/>
          </a:xfrm>
        </p:spPr>
        <p:txBody>
          <a:bodyPr anchor="b">
            <a:normAutofit/>
          </a:bodyPr>
          <a:lstStyle>
            <a:lvl1pPr marL="0" indent="0" algn="ctr">
              <a:buNone/>
              <a:defRPr sz="1400">
                <a:solidFill>
                  <a:schemeClr val="bg1"/>
                </a:solidFill>
                <a:latin typeface="Helvetica Light"/>
              </a:defRPr>
            </a:lvl1pPr>
            <a:lvl2pPr marL="457106" indent="0">
              <a:buNone/>
              <a:defRPr sz="1800">
                <a:solidFill>
                  <a:schemeClr val="tx1">
                    <a:tint val="75000"/>
                  </a:schemeClr>
                </a:solidFill>
              </a:defRPr>
            </a:lvl2pPr>
            <a:lvl3pPr marL="914220" indent="0">
              <a:buNone/>
              <a:defRPr sz="1600">
                <a:solidFill>
                  <a:schemeClr val="tx1">
                    <a:tint val="75000"/>
                  </a:schemeClr>
                </a:solidFill>
              </a:defRPr>
            </a:lvl3pPr>
            <a:lvl4pPr marL="1371328" indent="0">
              <a:buNone/>
              <a:defRPr sz="1400">
                <a:solidFill>
                  <a:schemeClr val="tx1">
                    <a:tint val="75000"/>
                  </a:schemeClr>
                </a:solidFill>
              </a:defRPr>
            </a:lvl4pPr>
            <a:lvl5pPr marL="1828439" indent="0">
              <a:buNone/>
              <a:defRPr sz="1400">
                <a:solidFill>
                  <a:schemeClr val="tx1">
                    <a:tint val="75000"/>
                  </a:schemeClr>
                </a:solidFill>
              </a:defRPr>
            </a:lvl5pPr>
            <a:lvl6pPr marL="2285544" indent="0">
              <a:buNone/>
              <a:defRPr sz="1400">
                <a:solidFill>
                  <a:schemeClr val="tx1">
                    <a:tint val="75000"/>
                  </a:schemeClr>
                </a:solidFill>
              </a:defRPr>
            </a:lvl6pPr>
            <a:lvl7pPr marL="2742650" indent="0">
              <a:buNone/>
              <a:defRPr sz="1400">
                <a:solidFill>
                  <a:schemeClr val="tx1">
                    <a:tint val="75000"/>
                  </a:schemeClr>
                </a:solidFill>
              </a:defRPr>
            </a:lvl7pPr>
            <a:lvl8pPr marL="3199760" indent="0">
              <a:buNone/>
              <a:defRPr sz="1400">
                <a:solidFill>
                  <a:schemeClr val="tx1">
                    <a:tint val="75000"/>
                  </a:schemeClr>
                </a:solidFill>
              </a:defRPr>
            </a:lvl8pPr>
            <a:lvl9pPr marL="3656869"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3795580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1151335"/>
            <a:ext cx="4040188" cy="479822"/>
          </a:xfrm>
          <a:prstGeom prst="rect">
            <a:avLst/>
          </a:prstGeom>
        </p:spPr>
        <p:txBody>
          <a:bodyPr lIns="91424" tIns="45712" rIns="91424" bIns="45712" anchor="b">
            <a:noAutofit/>
          </a:bodyPr>
          <a:lstStyle>
            <a:lvl1pPr marL="0" indent="0">
              <a:buNone/>
              <a:defRPr sz="2000" b="1">
                <a:latin typeface="+mj-lt"/>
              </a:defRPr>
            </a:lvl1pPr>
            <a:lvl2pPr marL="457106" indent="0">
              <a:buNone/>
              <a:defRPr sz="2000" b="1"/>
            </a:lvl2pPr>
            <a:lvl3pPr marL="914220" indent="0">
              <a:buNone/>
              <a:defRPr sz="1800" b="1"/>
            </a:lvl3pPr>
            <a:lvl4pPr marL="1371328" indent="0">
              <a:buNone/>
              <a:defRPr sz="1600" b="1"/>
            </a:lvl4pPr>
            <a:lvl5pPr marL="1828439" indent="0">
              <a:buNone/>
              <a:defRPr sz="1600" b="1"/>
            </a:lvl5pPr>
            <a:lvl6pPr marL="2285544" indent="0">
              <a:buNone/>
              <a:defRPr sz="1600" b="1"/>
            </a:lvl6pPr>
            <a:lvl7pPr marL="2742650" indent="0">
              <a:buNone/>
              <a:defRPr sz="1600" b="1"/>
            </a:lvl7pPr>
            <a:lvl8pPr marL="3199760" indent="0">
              <a:buNone/>
              <a:defRPr sz="1600" b="1"/>
            </a:lvl8pPr>
            <a:lvl9pPr marL="3656869"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31157"/>
            <a:ext cx="4040188" cy="2483644"/>
          </a:xfrm>
          <a:prstGeom prst="rect">
            <a:avLst/>
          </a:prstGeom>
        </p:spPr>
        <p:txBody>
          <a:bodyPr lIns="91424" tIns="45712" rIns="91424" bIns="45712"/>
          <a:lstStyle>
            <a:lvl1pPr marL="342830" indent="-342830">
              <a:buClr>
                <a:srgbClr val="63656A"/>
              </a:buClr>
              <a:buFont typeface="Wingdings" pitchFamily="2" charset="2"/>
              <a:buChar char="§"/>
              <a:defRPr sz="2400"/>
            </a:lvl1pPr>
            <a:lvl2pPr marL="742805" indent="-285694">
              <a:buClr>
                <a:srgbClr val="63656A"/>
              </a:buClr>
              <a:buFont typeface="Arial" pitchFamily="34" charset="0"/>
              <a:buChar char="–"/>
              <a:defRPr sz="2000"/>
            </a:lvl2pPr>
            <a:lvl3pPr marL="1142773" indent="-228552">
              <a:buClr>
                <a:srgbClr val="63656A"/>
              </a:buClr>
              <a:buFont typeface="Wingdings" pitchFamily="2" charset="2"/>
              <a:buChar char="§"/>
              <a:defRPr sz="1800"/>
            </a:lvl3pPr>
            <a:lvl4pPr marL="1599880" indent="-228552">
              <a:buClr>
                <a:srgbClr val="63656A"/>
              </a:buClr>
              <a:buFont typeface="Arial" pitchFamily="34" charset="0"/>
              <a:buChar char="–"/>
              <a:defRPr sz="1600"/>
            </a:lvl4pPr>
            <a:lvl5pPr marL="2056991" indent="-228552">
              <a:buClr>
                <a:srgbClr val="63656A"/>
              </a:buClr>
              <a:buFont typeface="Wingdings" pitchFamily="2" charset="2"/>
              <a:buChar cha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4645034" y="1151335"/>
            <a:ext cx="4041775" cy="479822"/>
          </a:xfrm>
          <a:prstGeom prst="rect">
            <a:avLst/>
          </a:prstGeom>
        </p:spPr>
        <p:txBody>
          <a:bodyPr lIns="91424" tIns="45712" rIns="91424" bIns="45712" anchor="b">
            <a:normAutofit/>
          </a:bodyPr>
          <a:lstStyle>
            <a:lvl1pPr marL="0" indent="0">
              <a:buNone/>
              <a:defRPr sz="2100" b="1">
                <a:latin typeface="+mj-lt"/>
              </a:defRPr>
            </a:lvl1pPr>
            <a:lvl2pPr marL="457106" indent="0">
              <a:buNone/>
              <a:defRPr sz="2000" b="1"/>
            </a:lvl2pPr>
            <a:lvl3pPr marL="914220" indent="0">
              <a:buNone/>
              <a:defRPr sz="1800" b="1"/>
            </a:lvl3pPr>
            <a:lvl4pPr marL="1371328" indent="0">
              <a:buNone/>
              <a:defRPr sz="1600" b="1"/>
            </a:lvl4pPr>
            <a:lvl5pPr marL="1828439" indent="0">
              <a:buNone/>
              <a:defRPr sz="1600" b="1"/>
            </a:lvl5pPr>
            <a:lvl6pPr marL="2285544" indent="0">
              <a:buNone/>
              <a:defRPr sz="1600" b="1"/>
            </a:lvl6pPr>
            <a:lvl7pPr marL="2742650" indent="0">
              <a:buNone/>
              <a:defRPr sz="1600" b="1"/>
            </a:lvl7pPr>
            <a:lvl8pPr marL="3199760" indent="0">
              <a:buNone/>
              <a:defRPr sz="1600" b="1"/>
            </a:lvl8pPr>
            <a:lvl9pPr marL="3656869"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34" y="1631157"/>
            <a:ext cx="4041775" cy="2483644"/>
          </a:xfrm>
          <a:prstGeom prst="rect">
            <a:avLst/>
          </a:prstGeom>
        </p:spPr>
        <p:txBody>
          <a:bodyPr lIns="91424" tIns="45712" rIns="91424" bIns="45712"/>
          <a:lstStyle>
            <a:lvl1pPr marL="342830" indent="-342830">
              <a:buClr>
                <a:srgbClr val="63656A"/>
              </a:buClr>
              <a:buFont typeface="Wingdings" pitchFamily="2" charset="2"/>
              <a:buChar char="§"/>
              <a:defRPr sz="2400"/>
            </a:lvl1pPr>
            <a:lvl2pPr marL="742805" indent="-285694">
              <a:buClr>
                <a:srgbClr val="63656A"/>
              </a:buClr>
              <a:buFont typeface="Arial" pitchFamily="34" charset="0"/>
              <a:buChar char="–"/>
              <a:defRPr sz="2000"/>
            </a:lvl2pPr>
            <a:lvl3pPr marL="1142773" indent="-228552">
              <a:buClr>
                <a:srgbClr val="63656A"/>
              </a:buClr>
              <a:buFont typeface="Wingdings" pitchFamily="2" charset="2"/>
              <a:buChar char="§"/>
              <a:defRPr sz="1800"/>
            </a:lvl3pPr>
            <a:lvl4pPr marL="1599880" indent="-228552">
              <a:buClr>
                <a:srgbClr val="63656A"/>
              </a:buClr>
              <a:buFont typeface="Arial" pitchFamily="34" charset="0"/>
              <a:buChar char="–"/>
              <a:defRPr sz="1600"/>
            </a:lvl4pPr>
            <a:lvl5pPr marL="2056991" indent="-228552">
              <a:buClr>
                <a:srgbClr val="63656A"/>
              </a:buClr>
              <a:buFont typeface="Wingdings" pitchFamily="2" charset="2"/>
              <a:buChar cha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90670804"/>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6419" y="38485"/>
            <a:ext cx="8031162" cy="726578"/>
          </a:xfrm>
        </p:spPr>
        <p:txBody>
          <a:bodyPr/>
          <a:lstStyle>
            <a:lvl1pPr>
              <a:defRPr>
                <a:latin typeface="Helvetica Light"/>
              </a:defRPr>
            </a:lvl1pPr>
          </a:lstStyle>
          <a:p>
            <a:r>
              <a:rPr lang="en-US" smtClean="0"/>
              <a:t>Click to edit Master title style</a:t>
            </a:r>
            <a:endParaRPr lang="en-US" dirty="0"/>
          </a:p>
        </p:txBody>
      </p:sp>
      <p:sp>
        <p:nvSpPr>
          <p:cNvPr id="3" name="Content Placeholder 2"/>
          <p:cNvSpPr>
            <a:spLocks noGrp="1"/>
          </p:cNvSpPr>
          <p:nvPr>
            <p:ph idx="1"/>
          </p:nvPr>
        </p:nvSpPr>
        <p:spPr>
          <a:xfrm>
            <a:off x="556419" y="1125468"/>
            <a:ext cx="8031162" cy="3435371"/>
          </a:xfrm>
        </p:spPr>
        <p:txBody>
          <a:bodyPr/>
          <a:lstStyle>
            <a:lvl1pPr>
              <a:defRPr>
                <a:latin typeface="Helvetica Light"/>
              </a:defRPr>
            </a:lvl1pPr>
            <a:lvl2pPr>
              <a:defRPr>
                <a:latin typeface="Helvetica Light"/>
              </a:defRPr>
            </a:lvl2pPr>
            <a:lvl3pPr>
              <a:defRPr>
                <a:latin typeface="Helvetica Light"/>
              </a:defRPr>
            </a:lvl3pPr>
            <a:lvl4pPr>
              <a:defRPr>
                <a:latin typeface="Helvetica Light"/>
              </a:defRPr>
            </a:lvl4pPr>
            <a:lvl5pPr>
              <a:defRPr>
                <a:latin typeface="Helvetica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3" hasCustomPrompt="1"/>
          </p:nvPr>
        </p:nvSpPr>
        <p:spPr>
          <a:xfrm>
            <a:off x="554840" y="734906"/>
            <a:ext cx="8034337" cy="338137"/>
          </a:xfrm>
        </p:spPr>
        <p:txBody>
          <a:bodyPr>
            <a:normAutofit/>
          </a:bodyPr>
          <a:lstStyle>
            <a:lvl1pPr marL="0" indent="0" algn="ctr">
              <a:buNone/>
              <a:defRPr sz="1400">
                <a:solidFill>
                  <a:schemeClr val="bg1"/>
                </a:solidFill>
                <a:latin typeface="Helvetica Light"/>
                <a:cs typeface="Helvetica Light"/>
              </a:defRPr>
            </a:lvl1pPr>
          </a:lstStyle>
          <a:p>
            <a:pPr lvl="0"/>
            <a:r>
              <a:rPr lang="en-US" dirty="0" smtClean="0"/>
              <a:t>Subtitle goes here</a:t>
            </a:r>
            <a:endParaRPr lang="en-US" dirty="0"/>
          </a:p>
        </p:txBody>
      </p:sp>
    </p:spTree>
    <p:extLst>
      <p:ext uri="{BB962C8B-B14F-4D97-AF65-F5344CB8AC3E}">
        <p14:creationId xmlns:p14="http://schemas.microsoft.com/office/powerpoint/2010/main" val="3805685804"/>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6419" y="38485"/>
            <a:ext cx="8031162" cy="726578"/>
          </a:xfrm>
        </p:spPr>
        <p:txBody>
          <a:bodyPr/>
          <a:lstStyle>
            <a:lvl1pPr>
              <a:defRPr>
                <a:latin typeface="Helvetica Light"/>
              </a:defRPr>
            </a:lvl1pPr>
          </a:lstStyle>
          <a:p>
            <a:r>
              <a:rPr lang="en-US" smtClean="0"/>
              <a:t>Click to edit Master title style</a:t>
            </a:r>
            <a:endParaRPr lang="en-US" dirty="0"/>
          </a:p>
        </p:txBody>
      </p:sp>
      <p:sp>
        <p:nvSpPr>
          <p:cNvPr id="3" name="Content Placeholder 2"/>
          <p:cNvSpPr>
            <a:spLocks noGrp="1"/>
          </p:cNvSpPr>
          <p:nvPr>
            <p:ph idx="1"/>
          </p:nvPr>
        </p:nvSpPr>
        <p:spPr>
          <a:xfrm>
            <a:off x="556419" y="1125468"/>
            <a:ext cx="8031162" cy="3435371"/>
          </a:xfrm>
        </p:spPr>
        <p:txBody>
          <a:bodyPr/>
          <a:lstStyle>
            <a:lvl1pPr>
              <a:defRPr>
                <a:latin typeface="Helvetica Light"/>
              </a:defRPr>
            </a:lvl1pPr>
            <a:lvl2pPr>
              <a:defRPr>
                <a:latin typeface="Helvetica Light"/>
              </a:defRPr>
            </a:lvl2pPr>
            <a:lvl3pPr>
              <a:defRPr>
                <a:latin typeface="Helvetica Light"/>
              </a:defRPr>
            </a:lvl3pPr>
            <a:lvl4pPr>
              <a:defRPr>
                <a:latin typeface="Helvetica Light"/>
              </a:defRPr>
            </a:lvl4pPr>
            <a:lvl5pPr>
              <a:defRPr>
                <a:latin typeface="Helvetica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3" hasCustomPrompt="1"/>
          </p:nvPr>
        </p:nvSpPr>
        <p:spPr>
          <a:xfrm>
            <a:off x="554840" y="734906"/>
            <a:ext cx="8034337" cy="338137"/>
          </a:xfrm>
        </p:spPr>
        <p:txBody>
          <a:bodyPr>
            <a:normAutofit/>
          </a:bodyPr>
          <a:lstStyle>
            <a:lvl1pPr marL="0" indent="0" algn="ctr">
              <a:buNone/>
              <a:defRPr sz="1400">
                <a:solidFill>
                  <a:schemeClr val="bg1"/>
                </a:solidFill>
                <a:latin typeface="Helvetica Light"/>
                <a:cs typeface="Helvetica Light"/>
              </a:defRPr>
            </a:lvl1pPr>
          </a:lstStyle>
          <a:p>
            <a:pPr lvl="0"/>
            <a:r>
              <a:rPr lang="en-US" dirty="0" smtClean="0"/>
              <a:t>Subtitle goes here</a:t>
            </a:r>
            <a:endParaRPr lang="en-US" dirty="0"/>
          </a:p>
        </p:txBody>
      </p:sp>
    </p:spTree>
    <p:extLst>
      <p:ext uri="{BB962C8B-B14F-4D97-AF65-F5344CB8AC3E}">
        <p14:creationId xmlns:p14="http://schemas.microsoft.com/office/powerpoint/2010/main" val="2401553185"/>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4 Charts and Captions">
    <p:spTree>
      <p:nvGrpSpPr>
        <p:cNvPr id="1" name=""/>
        <p:cNvGrpSpPr/>
        <p:nvPr/>
      </p:nvGrpSpPr>
      <p:grpSpPr>
        <a:xfrm>
          <a:off x="0" y="0"/>
          <a:ext cx="0" cy="0"/>
          <a:chOff x="0" y="0"/>
          <a:chExt cx="0" cy="0"/>
        </a:xfrm>
      </p:grpSpPr>
      <p:sp>
        <p:nvSpPr>
          <p:cNvPr id="2" name="Title 1"/>
          <p:cNvSpPr>
            <a:spLocks noGrp="1"/>
          </p:cNvSpPr>
          <p:nvPr>
            <p:ph type="title"/>
          </p:nvPr>
        </p:nvSpPr>
        <p:spPr>
          <a:xfrm>
            <a:off x="556419" y="38485"/>
            <a:ext cx="8031162" cy="726578"/>
          </a:xfrm>
        </p:spPr>
        <p:txBody>
          <a:bodyPr/>
          <a:lstStyle>
            <a:lvl1pPr>
              <a:defRPr>
                <a:latin typeface="Lato Light" panose="020F0302020204030203" pitchFamily="34" charset="0"/>
              </a:defRPr>
            </a:lvl1pPr>
          </a:lstStyle>
          <a:p>
            <a:r>
              <a:rPr lang="en-US" smtClean="0"/>
              <a:t>Click to edit Master title style</a:t>
            </a:r>
            <a:endParaRPr lang="en-US" dirty="0"/>
          </a:p>
        </p:txBody>
      </p:sp>
      <p:sp>
        <p:nvSpPr>
          <p:cNvPr id="9" name="Text Placeholder 8"/>
          <p:cNvSpPr>
            <a:spLocks noGrp="1"/>
          </p:cNvSpPr>
          <p:nvPr>
            <p:ph type="body" sz="quarter" idx="13" hasCustomPrompt="1"/>
          </p:nvPr>
        </p:nvSpPr>
        <p:spPr>
          <a:xfrm>
            <a:off x="554840" y="734906"/>
            <a:ext cx="8034337" cy="338137"/>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
        <p:nvSpPr>
          <p:cNvPr id="5" name="Chart Placeholder 4"/>
          <p:cNvSpPr>
            <a:spLocks noGrp="1"/>
          </p:cNvSpPr>
          <p:nvPr>
            <p:ph type="chart" sz="quarter" idx="14"/>
          </p:nvPr>
        </p:nvSpPr>
        <p:spPr>
          <a:xfrm>
            <a:off x="608013" y="1126331"/>
            <a:ext cx="1879600" cy="1779429"/>
          </a:xfrm>
        </p:spPr>
        <p:txBody>
          <a:bodyPr anchor="ctr" anchorCtr="0"/>
          <a:lstStyle>
            <a:lvl1pPr marL="0" indent="0" algn="ctr">
              <a:buNone/>
              <a:defRPr>
                <a:latin typeface="Lato Light" panose="020F0302020204030203" pitchFamily="34" charset="0"/>
              </a:defRPr>
            </a:lvl1pPr>
          </a:lstStyle>
          <a:p>
            <a:r>
              <a:rPr lang="en-US" smtClean="0"/>
              <a:t>Click icon to add chart</a:t>
            </a:r>
            <a:endParaRPr lang="en-US" dirty="0"/>
          </a:p>
        </p:txBody>
      </p:sp>
      <p:sp>
        <p:nvSpPr>
          <p:cNvPr id="7" name="Chart Placeholder 4"/>
          <p:cNvSpPr>
            <a:spLocks noGrp="1"/>
          </p:cNvSpPr>
          <p:nvPr>
            <p:ph type="chart" sz="quarter" idx="15"/>
          </p:nvPr>
        </p:nvSpPr>
        <p:spPr>
          <a:xfrm>
            <a:off x="2623611" y="1126331"/>
            <a:ext cx="1879600" cy="1779429"/>
          </a:xfrm>
        </p:spPr>
        <p:txBody>
          <a:bodyPr anchor="ctr" anchorCtr="0"/>
          <a:lstStyle>
            <a:lvl1pPr marL="0" indent="0" algn="ctr">
              <a:buNone/>
              <a:defRPr>
                <a:latin typeface="Lato Light" panose="020F0302020204030203" pitchFamily="34" charset="0"/>
              </a:defRPr>
            </a:lvl1pPr>
          </a:lstStyle>
          <a:p>
            <a:r>
              <a:rPr lang="en-US" smtClean="0"/>
              <a:t>Click icon to add chart</a:t>
            </a:r>
            <a:endParaRPr lang="en-US" dirty="0"/>
          </a:p>
        </p:txBody>
      </p:sp>
      <p:sp>
        <p:nvSpPr>
          <p:cNvPr id="8" name="Chart Placeholder 4"/>
          <p:cNvSpPr>
            <a:spLocks noGrp="1"/>
          </p:cNvSpPr>
          <p:nvPr>
            <p:ph type="chart" sz="quarter" idx="16"/>
          </p:nvPr>
        </p:nvSpPr>
        <p:spPr>
          <a:xfrm>
            <a:off x="4639206" y="1126331"/>
            <a:ext cx="1879600" cy="1779429"/>
          </a:xfrm>
        </p:spPr>
        <p:txBody>
          <a:bodyPr anchor="ctr" anchorCtr="0"/>
          <a:lstStyle>
            <a:lvl1pPr marL="0" indent="0" algn="ctr">
              <a:buNone/>
              <a:defRPr>
                <a:latin typeface="Lato Light" panose="020F0302020204030203" pitchFamily="34" charset="0"/>
              </a:defRPr>
            </a:lvl1pPr>
          </a:lstStyle>
          <a:p>
            <a:r>
              <a:rPr lang="en-US" smtClean="0"/>
              <a:t>Click icon to add chart</a:t>
            </a:r>
            <a:endParaRPr lang="en-US" dirty="0"/>
          </a:p>
        </p:txBody>
      </p:sp>
      <p:sp>
        <p:nvSpPr>
          <p:cNvPr id="10" name="Chart Placeholder 4"/>
          <p:cNvSpPr>
            <a:spLocks noGrp="1"/>
          </p:cNvSpPr>
          <p:nvPr>
            <p:ph type="chart" sz="quarter" idx="17"/>
          </p:nvPr>
        </p:nvSpPr>
        <p:spPr>
          <a:xfrm>
            <a:off x="6654801" y="1126331"/>
            <a:ext cx="1879600" cy="1779429"/>
          </a:xfrm>
        </p:spPr>
        <p:txBody>
          <a:bodyPr anchor="ctr" anchorCtr="0"/>
          <a:lstStyle>
            <a:lvl1pPr marL="0" indent="0" algn="ctr">
              <a:buNone/>
              <a:defRPr>
                <a:latin typeface="Lato Light" panose="020F0302020204030203" pitchFamily="34" charset="0"/>
              </a:defRPr>
            </a:lvl1pPr>
          </a:lstStyle>
          <a:p>
            <a:r>
              <a:rPr lang="en-US" smtClean="0"/>
              <a:t>Click icon to add chart</a:t>
            </a:r>
            <a:endParaRPr lang="en-US" dirty="0"/>
          </a:p>
        </p:txBody>
      </p:sp>
      <p:sp>
        <p:nvSpPr>
          <p:cNvPr id="11" name="Text Placeholder 10"/>
          <p:cNvSpPr>
            <a:spLocks noGrp="1"/>
          </p:cNvSpPr>
          <p:nvPr>
            <p:ph type="body" sz="quarter" idx="18"/>
          </p:nvPr>
        </p:nvSpPr>
        <p:spPr>
          <a:xfrm>
            <a:off x="608014" y="2957513"/>
            <a:ext cx="1878014" cy="1624647"/>
          </a:xfrm>
        </p:spPr>
        <p:txBody>
          <a:bodyPr lIns="0" tIns="0" rIns="0"/>
          <a:lstStyle>
            <a:lvl1pPr marL="0" indent="0" algn="ctr">
              <a:lnSpc>
                <a:spcPct val="92000"/>
              </a:lnSpc>
              <a:spcBef>
                <a:spcPts val="0"/>
              </a:spcBef>
              <a:spcAft>
                <a:spcPts val="200"/>
              </a:spcAft>
              <a:buNone/>
              <a:defRPr b="1" spc="-40">
                <a:latin typeface="Lato" panose="020F0502020204030203" pitchFamily="34" charset="0"/>
                <a:cs typeface="Gotham Medium"/>
              </a:defRPr>
            </a:lvl1pPr>
            <a:lvl2pPr marL="0" indent="0" algn="ctr">
              <a:lnSpc>
                <a:spcPct val="92000"/>
              </a:lnSpc>
              <a:spcBef>
                <a:spcPts val="0"/>
              </a:spcBef>
              <a:spcAft>
                <a:spcPts val="200"/>
              </a:spcAft>
              <a:buNone/>
              <a:defRPr sz="1200">
                <a:latin typeface="Lato Light" panose="020F0302020204030203" pitchFamily="34" charset="0"/>
              </a:defRPr>
            </a:lvl2pPr>
          </a:lstStyle>
          <a:p>
            <a:pPr lvl="0"/>
            <a:r>
              <a:rPr lang="en-US" smtClean="0"/>
              <a:t>Click to edit Master text styles</a:t>
            </a:r>
          </a:p>
          <a:p>
            <a:pPr lvl="1"/>
            <a:r>
              <a:rPr lang="en-US" smtClean="0"/>
              <a:t>Second level</a:t>
            </a:r>
          </a:p>
        </p:txBody>
      </p:sp>
      <p:sp>
        <p:nvSpPr>
          <p:cNvPr id="12" name="Text Placeholder 10"/>
          <p:cNvSpPr>
            <a:spLocks noGrp="1"/>
          </p:cNvSpPr>
          <p:nvPr>
            <p:ph type="body" sz="quarter" idx="19"/>
          </p:nvPr>
        </p:nvSpPr>
        <p:spPr>
          <a:xfrm>
            <a:off x="2624140" y="2957513"/>
            <a:ext cx="1878014" cy="1624647"/>
          </a:xfrm>
        </p:spPr>
        <p:txBody>
          <a:bodyPr lIns="0" tIns="0" rIns="0"/>
          <a:lstStyle>
            <a:lvl1pPr marL="0" indent="0" algn="ctr">
              <a:lnSpc>
                <a:spcPct val="92000"/>
              </a:lnSpc>
              <a:spcBef>
                <a:spcPts val="0"/>
              </a:spcBef>
              <a:spcAft>
                <a:spcPts val="200"/>
              </a:spcAft>
              <a:buNone/>
              <a:defRPr b="1" spc="-40">
                <a:latin typeface="Lato" panose="020F0502020204030203" pitchFamily="34" charset="0"/>
                <a:cs typeface="Gotham Medium"/>
              </a:defRPr>
            </a:lvl1pPr>
            <a:lvl2pPr marL="0" indent="0" algn="ctr">
              <a:lnSpc>
                <a:spcPct val="92000"/>
              </a:lnSpc>
              <a:spcBef>
                <a:spcPts val="0"/>
              </a:spcBef>
              <a:spcAft>
                <a:spcPts val="200"/>
              </a:spcAft>
              <a:buNone/>
              <a:defRPr sz="1200">
                <a:latin typeface="Lato Light" panose="020F0302020204030203" pitchFamily="34" charset="0"/>
              </a:defRPr>
            </a:lvl2pPr>
          </a:lstStyle>
          <a:p>
            <a:pPr lvl="0"/>
            <a:r>
              <a:rPr lang="en-US" smtClean="0"/>
              <a:t>Click to edit Master text styles</a:t>
            </a:r>
          </a:p>
          <a:p>
            <a:pPr lvl="1"/>
            <a:r>
              <a:rPr lang="en-US" smtClean="0"/>
              <a:t>Second level</a:t>
            </a:r>
          </a:p>
        </p:txBody>
      </p:sp>
      <p:sp>
        <p:nvSpPr>
          <p:cNvPr id="13" name="Text Placeholder 10"/>
          <p:cNvSpPr>
            <a:spLocks noGrp="1"/>
          </p:cNvSpPr>
          <p:nvPr>
            <p:ph type="body" sz="quarter" idx="20"/>
          </p:nvPr>
        </p:nvSpPr>
        <p:spPr>
          <a:xfrm>
            <a:off x="4640263" y="2957513"/>
            <a:ext cx="1878014" cy="1624647"/>
          </a:xfrm>
        </p:spPr>
        <p:txBody>
          <a:bodyPr lIns="0" tIns="0" rIns="0"/>
          <a:lstStyle>
            <a:lvl1pPr marL="0" indent="0" algn="ctr">
              <a:lnSpc>
                <a:spcPct val="92000"/>
              </a:lnSpc>
              <a:spcBef>
                <a:spcPts val="0"/>
              </a:spcBef>
              <a:spcAft>
                <a:spcPts val="200"/>
              </a:spcAft>
              <a:buNone/>
              <a:defRPr b="1" spc="-40">
                <a:latin typeface="Lato" panose="020F0502020204030203" pitchFamily="34" charset="0"/>
                <a:cs typeface="Gotham Medium"/>
              </a:defRPr>
            </a:lvl1pPr>
            <a:lvl2pPr marL="0" indent="0" algn="ctr">
              <a:lnSpc>
                <a:spcPct val="92000"/>
              </a:lnSpc>
              <a:spcBef>
                <a:spcPts val="0"/>
              </a:spcBef>
              <a:spcAft>
                <a:spcPts val="200"/>
              </a:spcAft>
              <a:buNone/>
              <a:defRPr sz="1200">
                <a:latin typeface="Lato Light" panose="020F0302020204030203" pitchFamily="34" charset="0"/>
              </a:defRPr>
            </a:lvl2pPr>
          </a:lstStyle>
          <a:p>
            <a:pPr lvl="0"/>
            <a:r>
              <a:rPr lang="en-US" smtClean="0"/>
              <a:t>Click to edit Master text styles</a:t>
            </a:r>
          </a:p>
          <a:p>
            <a:pPr lvl="1"/>
            <a:r>
              <a:rPr lang="en-US" smtClean="0"/>
              <a:t>Second level</a:t>
            </a:r>
          </a:p>
        </p:txBody>
      </p:sp>
      <p:sp>
        <p:nvSpPr>
          <p:cNvPr id="14" name="Text Placeholder 10"/>
          <p:cNvSpPr>
            <a:spLocks noGrp="1"/>
          </p:cNvSpPr>
          <p:nvPr>
            <p:ph type="body" sz="quarter" idx="21"/>
          </p:nvPr>
        </p:nvSpPr>
        <p:spPr>
          <a:xfrm>
            <a:off x="6656389" y="2957513"/>
            <a:ext cx="1878014" cy="1624647"/>
          </a:xfrm>
        </p:spPr>
        <p:txBody>
          <a:bodyPr lIns="0" tIns="0" rIns="0"/>
          <a:lstStyle>
            <a:lvl1pPr marL="0" indent="0" algn="ctr">
              <a:lnSpc>
                <a:spcPct val="92000"/>
              </a:lnSpc>
              <a:spcBef>
                <a:spcPts val="0"/>
              </a:spcBef>
              <a:spcAft>
                <a:spcPts val="200"/>
              </a:spcAft>
              <a:buNone/>
              <a:defRPr b="1" spc="-40">
                <a:latin typeface="Lato" panose="020F0502020204030203" pitchFamily="34" charset="0"/>
                <a:cs typeface="Gotham Medium"/>
              </a:defRPr>
            </a:lvl1pPr>
            <a:lvl2pPr marL="0" indent="0" algn="ctr">
              <a:lnSpc>
                <a:spcPct val="92000"/>
              </a:lnSpc>
              <a:spcBef>
                <a:spcPts val="0"/>
              </a:spcBef>
              <a:spcAft>
                <a:spcPts val="200"/>
              </a:spcAft>
              <a:buNone/>
              <a:defRPr sz="1200">
                <a:latin typeface="Lato Light" panose="020F0302020204030203" pitchFamily="34" charset="0"/>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015420705"/>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3 Charts and Captions">
    <p:spTree>
      <p:nvGrpSpPr>
        <p:cNvPr id="1" name=""/>
        <p:cNvGrpSpPr/>
        <p:nvPr/>
      </p:nvGrpSpPr>
      <p:grpSpPr>
        <a:xfrm>
          <a:off x="0" y="0"/>
          <a:ext cx="0" cy="0"/>
          <a:chOff x="0" y="0"/>
          <a:chExt cx="0" cy="0"/>
        </a:xfrm>
      </p:grpSpPr>
      <p:sp>
        <p:nvSpPr>
          <p:cNvPr id="2" name="Title 1"/>
          <p:cNvSpPr>
            <a:spLocks noGrp="1"/>
          </p:cNvSpPr>
          <p:nvPr>
            <p:ph type="title"/>
          </p:nvPr>
        </p:nvSpPr>
        <p:spPr>
          <a:xfrm>
            <a:off x="556419" y="38485"/>
            <a:ext cx="8031162" cy="726578"/>
          </a:xfrm>
        </p:spPr>
        <p:txBody>
          <a:bodyPr/>
          <a:lstStyle>
            <a:lvl1pPr>
              <a:defRPr>
                <a:latin typeface="Lato Light" panose="020F0302020204030203" pitchFamily="34" charset="0"/>
              </a:defRPr>
            </a:lvl1pPr>
          </a:lstStyle>
          <a:p>
            <a:r>
              <a:rPr lang="en-US" smtClean="0"/>
              <a:t>Click to edit Master title style</a:t>
            </a:r>
            <a:endParaRPr lang="en-US" dirty="0"/>
          </a:p>
        </p:txBody>
      </p:sp>
      <p:sp>
        <p:nvSpPr>
          <p:cNvPr id="9" name="Text Placeholder 8"/>
          <p:cNvSpPr>
            <a:spLocks noGrp="1"/>
          </p:cNvSpPr>
          <p:nvPr>
            <p:ph type="body" sz="quarter" idx="13" hasCustomPrompt="1"/>
          </p:nvPr>
        </p:nvSpPr>
        <p:spPr>
          <a:xfrm>
            <a:off x="554840" y="734906"/>
            <a:ext cx="8034337" cy="338137"/>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
        <p:nvSpPr>
          <p:cNvPr id="5" name="Chart Placeholder 4"/>
          <p:cNvSpPr>
            <a:spLocks noGrp="1"/>
          </p:cNvSpPr>
          <p:nvPr>
            <p:ph type="chart" sz="quarter" idx="14"/>
          </p:nvPr>
        </p:nvSpPr>
        <p:spPr>
          <a:xfrm>
            <a:off x="608013" y="1126331"/>
            <a:ext cx="2561908" cy="1779429"/>
          </a:xfrm>
        </p:spPr>
        <p:txBody>
          <a:bodyPr anchor="ctr" anchorCtr="0"/>
          <a:lstStyle>
            <a:lvl1pPr marL="0" indent="0" algn="ctr">
              <a:buNone/>
              <a:defRPr>
                <a:latin typeface="Lato Light" panose="020F0302020204030203" pitchFamily="34" charset="0"/>
              </a:defRPr>
            </a:lvl1pPr>
          </a:lstStyle>
          <a:p>
            <a:r>
              <a:rPr lang="en-US" smtClean="0"/>
              <a:t>Click icon to add chart</a:t>
            </a:r>
            <a:endParaRPr lang="en-US" dirty="0"/>
          </a:p>
        </p:txBody>
      </p:sp>
      <p:sp>
        <p:nvSpPr>
          <p:cNvPr id="7" name="Chart Placeholder 4"/>
          <p:cNvSpPr>
            <a:spLocks noGrp="1"/>
          </p:cNvSpPr>
          <p:nvPr>
            <p:ph type="chart" sz="quarter" idx="15"/>
          </p:nvPr>
        </p:nvSpPr>
        <p:spPr>
          <a:xfrm>
            <a:off x="3290253" y="1126331"/>
            <a:ext cx="2561908" cy="1779429"/>
          </a:xfrm>
        </p:spPr>
        <p:txBody>
          <a:bodyPr anchor="ctr" anchorCtr="0"/>
          <a:lstStyle>
            <a:lvl1pPr marL="0" indent="0" algn="ctr">
              <a:buNone/>
              <a:defRPr>
                <a:latin typeface="Lato Light" panose="020F0302020204030203" pitchFamily="34" charset="0"/>
              </a:defRPr>
            </a:lvl1pPr>
          </a:lstStyle>
          <a:p>
            <a:r>
              <a:rPr lang="en-US" smtClean="0"/>
              <a:t>Click icon to add chart</a:t>
            </a:r>
            <a:endParaRPr lang="en-US" dirty="0"/>
          </a:p>
        </p:txBody>
      </p:sp>
      <p:sp>
        <p:nvSpPr>
          <p:cNvPr id="8" name="Chart Placeholder 4"/>
          <p:cNvSpPr>
            <a:spLocks noGrp="1"/>
          </p:cNvSpPr>
          <p:nvPr>
            <p:ph type="chart" sz="quarter" idx="16"/>
          </p:nvPr>
        </p:nvSpPr>
        <p:spPr>
          <a:xfrm>
            <a:off x="5972493" y="1126331"/>
            <a:ext cx="2561908" cy="1779429"/>
          </a:xfrm>
        </p:spPr>
        <p:txBody>
          <a:bodyPr anchor="ctr" anchorCtr="0"/>
          <a:lstStyle>
            <a:lvl1pPr marL="0" indent="0" algn="ctr">
              <a:buNone/>
              <a:defRPr>
                <a:latin typeface="Lato Light" panose="020F0302020204030203" pitchFamily="34" charset="0"/>
              </a:defRPr>
            </a:lvl1pPr>
          </a:lstStyle>
          <a:p>
            <a:r>
              <a:rPr lang="en-US" smtClean="0"/>
              <a:t>Click icon to add chart</a:t>
            </a:r>
            <a:endParaRPr lang="en-US" dirty="0"/>
          </a:p>
        </p:txBody>
      </p:sp>
      <p:sp>
        <p:nvSpPr>
          <p:cNvPr id="11" name="Text Placeholder 10"/>
          <p:cNvSpPr>
            <a:spLocks noGrp="1"/>
          </p:cNvSpPr>
          <p:nvPr>
            <p:ph type="body" sz="quarter" idx="18"/>
          </p:nvPr>
        </p:nvSpPr>
        <p:spPr>
          <a:xfrm>
            <a:off x="655321" y="2957513"/>
            <a:ext cx="2467292" cy="1624647"/>
          </a:xfrm>
        </p:spPr>
        <p:txBody>
          <a:bodyPr lIns="0" tIns="0" rIns="0"/>
          <a:lstStyle>
            <a:lvl1pPr marL="0" indent="0" algn="ctr">
              <a:lnSpc>
                <a:spcPct val="92000"/>
              </a:lnSpc>
              <a:spcBef>
                <a:spcPts val="0"/>
              </a:spcBef>
              <a:spcAft>
                <a:spcPts val="200"/>
              </a:spcAft>
              <a:buNone/>
              <a:defRPr b="1" spc="-40">
                <a:latin typeface="Lato" panose="020F0502020204030203" pitchFamily="34" charset="0"/>
                <a:cs typeface="Gotham Medium"/>
              </a:defRPr>
            </a:lvl1pPr>
            <a:lvl2pPr marL="0" indent="0" algn="ctr">
              <a:lnSpc>
                <a:spcPct val="92000"/>
              </a:lnSpc>
              <a:spcBef>
                <a:spcPts val="0"/>
              </a:spcBef>
              <a:spcAft>
                <a:spcPts val="200"/>
              </a:spcAft>
              <a:buNone/>
              <a:defRPr sz="1200">
                <a:latin typeface="Lato Light" panose="020F0302020204030203" pitchFamily="34" charset="0"/>
              </a:defRPr>
            </a:lvl2pPr>
          </a:lstStyle>
          <a:p>
            <a:pPr lvl="0"/>
            <a:r>
              <a:rPr lang="en-US" smtClean="0"/>
              <a:t>Click to edit Master text styles</a:t>
            </a:r>
          </a:p>
          <a:p>
            <a:pPr lvl="1"/>
            <a:r>
              <a:rPr lang="en-US" smtClean="0"/>
              <a:t>Second level</a:t>
            </a:r>
          </a:p>
        </p:txBody>
      </p:sp>
      <p:sp>
        <p:nvSpPr>
          <p:cNvPr id="12" name="Text Placeholder 10"/>
          <p:cNvSpPr>
            <a:spLocks noGrp="1"/>
          </p:cNvSpPr>
          <p:nvPr>
            <p:ph type="body" sz="quarter" idx="19"/>
          </p:nvPr>
        </p:nvSpPr>
        <p:spPr>
          <a:xfrm>
            <a:off x="3337561" y="2957513"/>
            <a:ext cx="2467292" cy="1624647"/>
          </a:xfrm>
        </p:spPr>
        <p:txBody>
          <a:bodyPr lIns="0" tIns="0" rIns="0"/>
          <a:lstStyle>
            <a:lvl1pPr marL="0" indent="0" algn="ctr">
              <a:lnSpc>
                <a:spcPct val="92000"/>
              </a:lnSpc>
              <a:spcBef>
                <a:spcPts val="0"/>
              </a:spcBef>
              <a:spcAft>
                <a:spcPts val="200"/>
              </a:spcAft>
              <a:buNone/>
              <a:defRPr b="1" spc="-40">
                <a:latin typeface="Lato" panose="020F0502020204030203" pitchFamily="34" charset="0"/>
                <a:cs typeface="Gotham Medium"/>
              </a:defRPr>
            </a:lvl1pPr>
            <a:lvl2pPr marL="0" indent="0" algn="ctr">
              <a:lnSpc>
                <a:spcPct val="92000"/>
              </a:lnSpc>
              <a:spcBef>
                <a:spcPts val="0"/>
              </a:spcBef>
              <a:spcAft>
                <a:spcPts val="200"/>
              </a:spcAft>
              <a:buNone/>
              <a:defRPr sz="1200">
                <a:latin typeface="Lato Light" panose="020F0302020204030203" pitchFamily="34" charset="0"/>
              </a:defRPr>
            </a:lvl2pPr>
          </a:lstStyle>
          <a:p>
            <a:pPr lvl="0"/>
            <a:r>
              <a:rPr lang="en-US" smtClean="0"/>
              <a:t>Click to edit Master text styles</a:t>
            </a:r>
          </a:p>
          <a:p>
            <a:pPr lvl="1"/>
            <a:r>
              <a:rPr lang="en-US" smtClean="0"/>
              <a:t>Second level</a:t>
            </a:r>
          </a:p>
        </p:txBody>
      </p:sp>
      <p:sp>
        <p:nvSpPr>
          <p:cNvPr id="13" name="Text Placeholder 10"/>
          <p:cNvSpPr>
            <a:spLocks noGrp="1"/>
          </p:cNvSpPr>
          <p:nvPr>
            <p:ph type="body" sz="quarter" idx="20"/>
          </p:nvPr>
        </p:nvSpPr>
        <p:spPr>
          <a:xfrm>
            <a:off x="6019801" y="2957513"/>
            <a:ext cx="2467292" cy="1624647"/>
          </a:xfrm>
        </p:spPr>
        <p:txBody>
          <a:bodyPr lIns="0" tIns="0" rIns="0"/>
          <a:lstStyle>
            <a:lvl1pPr marL="0" indent="0" algn="ctr">
              <a:lnSpc>
                <a:spcPct val="92000"/>
              </a:lnSpc>
              <a:spcBef>
                <a:spcPts val="0"/>
              </a:spcBef>
              <a:spcAft>
                <a:spcPts val="200"/>
              </a:spcAft>
              <a:buNone/>
              <a:defRPr b="1" spc="-40">
                <a:latin typeface="Lato" panose="020F0502020204030203" pitchFamily="34" charset="0"/>
                <a:cs typeface="Gotham Medium"/>
              </a:defRPr>
            </a:lvl1pPr>
            <a:lvl2pPr marL="0" indent="0" algn="ctr">
              <a:lnSpc>
                <a:spcPct val="92000"/>
              </a:lnSpc>
              <a:spcBef>
                <a:spcPts val="0"/>
              </a:spcBef>
              <a:spcAft>
                <a:spcPts val="200"/>
              </a:spcAft>
              <a:buNone/>
              <a:defRPr sz="1200">
                <a:latin typeface="Lato Light" panose="020F0302020204030203" pitchFamily="34" charset="0"/>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85531116"/>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Smart art and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Lato Light" panose="020F0302020204030203"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552451" y="3475873"/>
            <a:ext cx="8031162" cy="911252"/>
          </a:xfrm>
        </p:spPr>
        <p:txBody>
          <a:bodyPr/>
          <a:lstStyle>
            <a:lvl1pPr marL="0" indent="0">
              <a:buNone/>
              <a:defRPr>
                <a:latin typeface="Lato Light" panose="020F0302020204030203" pitchFamily="34" charset="0"/>
              </a:defRPr>
            </a:lvl1pPr>
            <a:lvl2pPr marL="173006" indent="-173006">
              <a:buFont typeface="Arial"/>
              <a:buChar char="•"/>
              <a:defRPr>
                <a:latin typeface="Lato Light" panose="020F0302020204030203" pitchFamily="34" charset="0"/>
              </a:defRPr>
            </a:lvl2pPr>
            <a:lvl3pPr marL="347591" indent="-174593">
              <a:defRPr>
                <a:latin typeface="Lato Light" panose="020F0302020204030203" pitchFamily="34" charset="0"/>
              </a:defRPr>
            </a:lvl3pPr>
            <a:lvl4pPr>
              <a:defRPr>
                <a:latin typeface="Lato Light" panose="020F0302020204030203" pitchFamily="34" charset="0"/>
              </a:defRPr>
            </a:lvl4pPr>
            <a:lvl5pPr>
              <a:defRPr>
                <a:latin typeface="Lato Light" panose="020F0302020204030203"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martArt Placeholder 4"/>
          <p:cNvSpPr>
            <a:spLocks noGrp="1"/>
          </p:cNvSpPr>
          <p:nvPr>
            <p:ph type="dgm" sz="quarter" idx="14"/>
          </p:nvPr>
        </p:nvSpPr>
        <p:spPr>
          <a:xfrm>
            <a:off x="552458" y="1269256"/>
            <a:ext cx="8031163" cy="2206625"/>
          </a:xfrm>
        </p:spPr>
        <p:txBody>
          <a:bodyPr anchor="ctr" anchorCtr="0"/>
          <a:lstStyle>
            <a:lvl1pPr marL="0" indent="0" algn="ctr">
              <a:buNone/>
              <a:defRPr>
                <a:latin typeface="Lato Light" panose="020F0302020204030203" pitchFamily="34" charset="0"/>
              </a:defRPr>
            </a:lvl1pPr>
          </a:lstStyle>
          <a:p>
            <a:r>
              <a:rPr lang="en-US" smtClean="0"/>
              <a:t>Click icon to add SmartArt graphic</a:t>
            </a:r>
            <a:endParaRPr lang="en-US" dirty="0"/>
          </a:p>
        </p:txBody>
      </p:sp>
      <p:sp>
        <p:nvSpPr>
          <p:cNvPr id="7" name="Text Placeholder 8"/>
          <p:cNvSpPr>
            <a:spLocks noGrp="1"/>
          </p:cNvSpPr>
          <p:nvPr>
            <p:ph type="body" sz="quarter" idx="13" hasCustomPrompt="1"/>
          </p:nvPr>
        </p:nvSpPr>
        <p:spPr>
          <a:xfrm>
            <a:off x="554840" y="734906"/>
            <a:ext cx="8034337" cy="338137"/>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Tree>
    <p:extLst>
      <p:ext uri="{BB962C8B-B14F-4D97-AF65-F5344CB8AC3E}">
        <p14:creationId xmlns:p14="http://schemas.microsoft.com/office/powerpoint/2010/main" val="2876709930"/>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Bio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Lato Light" panose="020F0302020204030203"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676953" y="1125468"/>
            <a:ext cx="4906660" cy="3435371"/>
          </a:xfrm>
        </p:spPr>
        <p:txBody>
          <a:bodyPr>
            <a:normAutofit/>
          </a:bodyPr>
          <a:lstStyle>
            <a:lvl1pPr marL="0" indent="0">
              <a:buNone/>
              <a:defRPr sz="1400">
                <a:latin typeface="Lato Light" panose="020F0302020204030203" pitchFamily="34" charset="0"/>
              </a:defRPr>
            </a:lvl1pPr>
            <a:lvl2pPr marL="346004" indent="-173006">
              <a:buFont typeface="Arial"/>
              <a:buChar char="•"/>
              <a:defRPr sz="1400">
                <a:latin typeface="Lato Light" panose="020F0302020204030203" pitchFamily="34" charset="0"/>
              </a:defRPr>
            </a:lvl2pPr>
            <a:lvl3pPr>
              <a:defRPr sz="1400">
                <a:latin typeface="Lato Light" panose="020F0302020204030203" pitchFamily="34" charset="0"/>
              </a:defRPr>
            </a:lvl3pPr>
            <a:lvl4pPr>
              <a:defRPr sz="1400">
                <a:latin typeface="Lato Light" panose="020F0302020204030203" pitchFamily="34" charset="0"/>
              </a:defRPr>
            </a:lvl4pPr>
            <a:lvl5pPr>
              <a:defRPr sz="1400">
                <a:latin typeface="Lato Light" panose="020F0302020204030203"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Picture Placeholder 5"/>
          <p:cNvSpPr>
            <a:spLocks noGrp="1"/>
          </p:cNvSpPr>
          <p:nvPr>
            <p:ph type="pic" sz="quarter" idx="14"/>
          </p:nvPr>
        </p:nvSpPr>
        <p:spPr>
          <a:xfrm>
            <a:off x="-12095" y="1202758"/>
            <a:ext cx="3505200" cy="1997303"/>
          </a:xfrm>
          <a:ln>
            <a:solidFill>
              <a:schemeClr val="tx1"/>
            </a:solidFill>
          </a:ln>
        </p:spPr>
        <p:txBody>
          <a:bodyPr anchor="ctr" anchorCtr="0"/>
          <a:lstStyle>
            <a:lvl1pPr marL="0" indent="0" algn="ctr">
              <a:buNone/>
              <a:defRPr b="1">
                <a:latin typeface="Lato Light" panose="020F0302020204030203" pitchFamily="34" charset="0"/>
              </a:defRPr>
            </a:lvl1pPr>
          </a:lstStyle>
          <a:p>
            <a:r>
              <a:rPr lang="en-US" smtClean="0"/>
              <a:t>Click icon to add picture</a:t>
            </a:r>
            <a:endParaRPr lang="en-US" dirty="0"/>
          </a:p>
        </p:txBody>
      </p:sp>
      <p:sp>
        <p:nvSpPr>
          <p:cNvPr id="6" name="Text Placeholder 8"/>
          <p:cNvSpPr>
            <a:spLocks noGrp="1"/>
          </p:cNvSpPr>
          <p:nvPr>
            <p:ph type="body" sz="quarter" idx="13" hasCustomPrompt="1"/>
          </p:nvPr>
        </p:nvSpPr>
        <p:spPr>
          <a:xfrm>
            <a:off x="554840" y="734906"/>
            <a:ext cx="8034337" cy="338137"/>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Tree>
    <p:extLst>
      <p:ext uri="{BB962C8B-B14F-4D97-AF65-F5344CB8AC3E}">
        <p14:creationId xmlns:p14="http://schemas.microsoft.com/office/powerpoint/2010/main" val="2485936367"/>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1_Bio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Lato Light" panose="020F0302020204030203"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746633" y="1125468"/>
            <a:ext cx="3836987" cy="3435371"/>
          </a:xfrm>
        </p:spPr>
        <p:txBody>
          <a:bodyPr>
            <a:normAutofit/>
          </a:bodyPr>
          <a:lstStyle>
            <a:lvl1pPr marL="0" indent="0">
              <a:buNone/>
              <a:defRPr sz="1400">
                <a:latin typeface="Lato Light" panose="020F0302020204030203" pitchFamily="34" charset="0"/>
              </a:defRPr>
            </a:lvl1pPr>
            <a:lvl2pPr marL="346004" indent="-173006">
              <a:buFont typeface="Arial"/>
              <a:buChar char="•"/>
              <a:defRPr sz="1400">
                <a:latin typeface="Lato Light" panose="020F0302020204030203" pitchFamily="34" charset="0"/>
              </a:defRPr>
            </a:lvl2pPr>
            <a:lvl3pPr>
              <a:defRPr sz="1400">
                <a:latin typeface="Lato Light" panose="020F0302020204030203" pitchFamily="34" charset="0"/>
              </a:defRPr>
            </a:lvl3pPr>
            <a:lvl4pPr>
              <a:defRPr sz="1400">
                <a:latin typeface="Lato Light" panose="020F0302020204030203" pitchFamily="34" charset="0"/>
              </a:defRPr>
            </a:lvl4pPr>
            <a:lvl5pPr>
              <a:defRPr sz="1400">
                <a:latin typeface="Lato Light" panose="020F0302020204030203"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Picture Placeholder 5"/>
          <p:cNvSpPr>
            <a:spLocks noGrp="1"/>
          </p:cNvSpPr>
          <p:nvPr>
            <p:ph type="pic" sz="quarter" idx="14"/>
          </p:nvPr>
        </p:nvSpPr>
        <p:spPr>
          <a:xfrm>
            <a:off x="-12095" y="1202750"/>
            <a:ext cx="4520595" cy="2575887"/>
          </a:xfrm>
          <a:ln>
            <a:solidFill>
              <a:schemeClr val="tx1"/>
            </a:solidFill>
          </a:ln>
        </p:spPr>
        <p:txBody>
          <a:bodyPr anchor="ctr" anchorCtr="0"/>
          <a:lstStyle>
            <a:lvl1pPr marL="0" indent="0" algn="ctr">
              <a:buNone/>
              <a:defRPr b="1">
                <a:latin typeface="Lato Light" panose="020F0302020204030203" pitchFamily="34" charset="0"/>
              </a:defRPr>
            </a:lvl1pPr>
          </a:lstStyle>
          <a:p>
            <a:r>
              <a:rPr lang="en-US" smtClean="0"/>
              <a:t>Click icon to add picture</a:t>
            </a:r>
            <a:endParaRPr lang="en-US" dirty="0"/>
          </a:p>
        </p:txBody>
      </p:sp>
      <p:sp>
        <p:nvSpPr>
          <p:cNvPr id="6" name="Text Placeholder 8"/>
          <p:cNvSpPr>
            <a:spLocks noGrp="1"/>
          </p:cNvSpPr>
          <p:nvPr>
            <p:ph type="body" sz="quarter" idx="13" hasCustomPrompt="1"/>
          </p:nvPr>
        </p:nvSpPr>
        <p:spPr>
          <a:xfrm>
            <a:off x="554840" y="734906"/>
            <a:ext cx="8034337" cy="338137"/>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Tree>
    <p:extLst>
      <p:ext uri="{BB962C8B-B14F-4D97-AF65-F5344CB8AC3E}">
        <p14:creationId xmlns:p14="http://schemas.microsoft.com/office/powerpoint/2010/main" val="2131596064"/>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Image Left">
    <p:spTree>
      <p:nvGrpSpPr>
        <p:cNvPr id="1" name=""/>
        <p:cNvGrpSpPr/>
        <p:nvPr/>
      </p:nvGrpSpPr>
      <p:grpSpPr>
        <a:xfrm>
          <a:off x="0" y="0"/>
          <a:ext cx="0" cy="0"/>
          <a:chOff x="0" y="0"/>
          <a:chExt cx="0" cy="0"/>
        </a:xfrm>
      </p:grpSpPr>
      <p:sp>
        <p:nvSpPr>
          <p:cNvPr id="5" name="Picture Placeholder 5"/>
          <p:cNvSpPr>
            <a:spLocks noGrp="1"/>
          </p:cNvSpPr>
          <p:nvPr>
            <p:ph type="pic" sz="quarter" idx="14"/>
          </p:nvPr>
        </p:nvSpPr>
        <p:spPr>
          <a:xfrm>
            <a:off x="-12094" y="0"/>
            <a:ext cx="3406459" cy="5166360"/>
          </a:xfrm>
          <a:ln>
            <a:noFill/>
          </a:ln>
        </p:spPr>
        <p:txBody>
          <a:bodyPr anchor="ctr" anchorCtr="0"/>
          <a:lstStyle>
            <a:lvl1pPr marL="0" indent="0" algn="ctr">
              <a:buNone/>
              <a:defRPr b="1">
                <a:latin typeface="Lato Light" panose="020F0302020204030203" pitchFamily="34" charset="0"/>
              </a:defRPr>
            </a:lvl1pPr>
          </a:lstStyle>
          <a:p>
            <a:r>
              <a:rPr lang="en-US" smtClean="0"/>
              <a:t>Click icon to add picture</a:t>
            </a:r>
            <a:endParaRPr lang="en-US" dirty="0"/>
          </a:p>
        </p:txBody>
      </p:sp>
      <p:sp>
        <p:nvSpPr>
          <p:cNvPr id="23" name="Title 1"/>
          <p:cNvSpPr>
            <a:spLocks noGrp="1"/>
          </p:cNvSpPr>
          <p:nvPr>
            <p:ph type="title"/>
          </p:nvPr>
        </p:nvSpPr>
        <p:spPr>
          <a:xfrm>
            <a:off x="3676953" y="38485"/>
            <a:ext cx="4906660" cy="726578"/>
          </a:xfrm>
        </p:spPr>
        <p:txBody>
          <a:bodyPr/>
          <a:lstStyle>
            <a:lvl1pPr algn="l">
              <a:defRPr>
                <a:latin typeface="Lato Light" panose="020F0302020204030203" pitchFamily="34" charset="0"/>
              </a:defRPr>
            </a:lvl1pPr>
          </a:lstStyle>
          <a:p>
            <a:r>
              <a:rPr lang="en-US" smtClean="0"/>
              <a:t>Click to edit Master title style</a:t>
            </a:r>
            <a:endParaRPr lang="en-US" dirty="0"/>
          </a:p>
        </p:txBody>
      </p:sp>
      <p:sp>
        <p:nvSpPr>
          <p:cNvPr id="24" name="Content Placeholder 2"/>
          <p:cNvSpPr>
            <a:spLocks noGrp="1"/>
          </p:cNvSpPr>
          <p:nvPr>
            <p:ph idx="1"/>
          </p:nvPr>
        </p:nvSpPr>
        <p:spPr>
          <a:xfrm>
            <a:off x="3676953" y="1125468"/>
            <a:ext cx="4906660" cy="3435371"/>
          </a:xfrm>
        </p:spPr>
        <p:txBody>
          <a:bodyPr>
            <a:normAutofit/>
          </a:bodyPr>
          <a:lstStyle>
            <a:lvl1pPr marL="0" indent="0">
              <a:buNone/>
              <a:defRPr sz="1400">
                <a:latin typeface="Lato Light" panose="020F0302020204030203" pitchFamily="34" charset="0"/>
              </a:defRPr>
            </a:lvl1pPr>
            <a:lvl2pPr marL="346004" indent="-173006">
              <a:buFont typeface="Arial"/>
              <a:buChar char="•"/>
              <a:defRPr sz="1400">
                <a:latin typeface="Lato Light" panose="020F0302020204030203" pitchFamily="34" charset="0"/>
              </a:defRPr>
            </a:lvl2pPr>
            <a:lvl3pPr>
              <a:defRPr sz="1400">
                <a:latin typeface="Lato Light" panose="020F0302020204030203" pitchFamily="34" charset="0"/>
              </a:defRPr>
            </a:lvl3pPr>
            <a:lvl4pPr>
              <a:defRPr sz="1400">
                <a:latin typeface="Lato Light" panose="020F0302020204030203" pitchFamily="34" charset="0"/>
              </a:defRPr>
            </a:lvl4pPr>
            <a:lvl5pPr>
              <a:defRPr sz="1400">
                <a:latin typeface="Lato Light" panose="020F0302020204030203"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5" name="Text Placeholder 8"/>
          <p:cNvSpPr>
            <a:spLocks noGrp="1"/>
          </p:cNvSpPr>
          <p:nvPr>
            <p:ph type="body" sz="quarter" idx="13" hasCustomPrompt="1"/>
          </p:nvPr>
        </p:nvSpPr>
        <p:spPr>
          <a:xfrm>
            <a:off x="3678188" y="734906"/>
            <a:ext cx="4908600" cy="338137"/>
          </a:xfrm>
        </p:spPr>
        <p:txBody>
          <a:bodyPr>
            <a:normAutofit/>
          </a:bodyPr>
          <a:lstStyle>
            <a:lvl1pPr marL="0" indent="0" algn="l">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
        <p:nvSpPr>
          <p:cNvPr id="27" name="Content Placeholder 26"/>
          <p:cNvSpPr>
            <a:spLocks noGrp="1"/>
          </p:cNvSpPr>
          <p:nvPr>
            <p:ph sz="quarter" idx="15"/>
          </p:nvPr>
        </p:nvSpPr>
        <p:spPr>
          <a:xfrm>
            <a:off x="1" y="3705048"/>
            <a:ext cx="2909888" cy="682802"/>
          </a:xfrm>
          <a:solidFill>
            <a:schemeClr val="accent1">
              <a:alpha val="65000"/>
            </a:schemeClr>
          </a:solidFill>
          <a:ln>
            <a:solidFill>
              <a:schemeClr val="accent2"/>
            </a:solidFill>
          </a:ln>
        </p:spPr>
        <p:txBody>
          <a:bodyPr lIns="274271" tIns="91424" rIns="91424" bIns="91424" anchor="b" anchorCtr="0">
            <a:spAutoFit/>
          </a:bodyPr>
          <a:lstStyle>
            <a:lvl1pPr marL="0" indent="0" algn="r">
              <a:spcBef>
                <a:spcPts val="400"/>
              </a:spcBef>
              <a:buNone/>
              <a:defRPr>
                <a:solidFill>
                  <a:srgbClr val="FFFFFF"/>
                </a:solidFill>
                <a:latin typeface="Lato Light" panose="020F0302020204030203" pitchFamily="34" charset="0"/>
              </a:defRPr>
            </a:lvl1pPr>
            <a:lvl2pPr marL="173005" indent="0" algn="r">
              <a:buNone/>
              <a:defRPr>
                <a:solidFill>
                  <a:srgbClr val="FFFFFF"/>
                </a:solidFill>
              </a:defRPr>
            </a:lvl2pPr>
            <a:lvl3pPr marL="346004" indent="0" algn="r">
              <a:buNone/>
              <a:defRPr>
                <a:solidFill>
                  <a:srgbClr val="FFFFFF"/>
                </a:solidFill>
              </a:defRPr>
            </a:lvl3pPr>
            <a:lvl4pPr marL="517421" indent="0" algn="r">
              <a:buNone/>
              <a:defRPr>
                <a:solidFill>
                  <a:srgbClr val="FFFFFF"/>
                </a:solidFill>
              </a:defRPr>
            </a:lvl4pPr>
            <a:lvl5pPr marL="690426" indent="0" algn="r">
              <a:buNone/>
              <a:defRPr>
                <a:solidFill>
                  <a:srgbClr val="FFFFFF"/>
                </a:solidFill>
              </a:defRPr>
            </a:lvl5pPr>
          </a:lstStyle>
          <a:p>
            <a:pPr lvl="0"/>
            <a:r>
              <a:rPr lang="en-US" smtClean="0"/>
              <a:t>Click to edit Master text styles</a:t>
            </a:r>
          </a:p>
        </p:txBody>
      </p:sp>
      <p:sp>
        <p:nvSpPr>
          <p:cNvPr id="28" name="Slide Number Placeholder 3"/>
          <p:cNvSpPr txBox="1">
            <a:spLocks/>
          </p:cNvSpPr>
          <p:nvPr userDrawn="1"/>
        </p:nvSpPr>
        <p:spPr>
          <a:xfrm>
            <a:off x="552451" y="4823460"/>
            <a:ext cx="365760" cy="3200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lIns="91424" tIns="45712" rIns="91424" bIns="45712" rtlCol="0" anchor="ctr"/>
          <a:lstStyle>
            <a:defPPr>
              <a:defRPr lang="en-US"/>
            </a:defPPr>
            <a:lvl1pPr algn="ctr">
              <a:defRPr sz="1000">
                <a:solidFill>
                  <a:srgbClr val="FFFFFF"/>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457106"/>
            <a:fld id="{93D61182-44B0-D747-8108-FDA0C13481D9}" type="slidenum">
              <a:rPr lang="en-US" smtClean="0">
                <a:latin typeface="Lato Light" panose="020F0302020204030203" pitchFamily="34" charset="0"/>
                <a:cs typeface="Gotham Book"/>
              </a:rPr>
              <a:pPr defTabSz="457106"/>
              <a:t>‹#›</a:t>
            </a:fld>
            <a:endParaRPr lang="en-US" dirty="0">
              <a:latin typeface="Lato Light" panose="020F0302020204030203" pitchFamily="34" charset="0"/>
              <a:cs typeface="Gotham Book"/>
            </a:endParaRPr>
          </a:p>
        </p:txBody>
      </p:sp>
      <p:pic>
        <p:nvPicPr>
          <p:cNvPr id="29" name="Picture 28"/>
          <p:cNvPicPr>
            <a:picLocks noChangeAspect="1"/>
          </p:cNvPicPr>
          <p:nvPr userDrawn="1"/>
        </p:nvPicPr>
        <p:blipFill>
          <a:blip r:embed="rId2"/>
          <a:stretch>
            <a:fillRect/>
          </a:stretch>
        </p:blipFill>
        <p:spPr>
          <a:xfrm>
            <a:off x="7593482" y="4897913"/>
            <a:ext cx="1073865" cy="185262"/>
          </a:xfrm>
          <a:prstGeom prst="rect">
            <a:avLst/>
          </a:prstGeom>
        </p:spPr>
      </p:pic>
    </p:spTree>
    <p:extLst>
      <p:ext uri="{BB962C8B-B14F-4D97-AF65-F5344CB8AC3E}">
        <p14:creationId xmlns:p14="http://schemas.microsoft.com/office/powerpoint/2010/main" val="423075406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10 Images">
    <p:spTree>
      <p:nvGrpSpPr>
        <p:cNvPr id="1" name=""/>
        <p:cNvGrpSpPr/>
        <p:nvPr/>
      </p:nvGrpSpPr>
      <p:grpSpPr>
        <a:xfrm>
          <a:off x="0" y="0"/>
          <a:ext cx="0" cy="0"/>
          <a:chOff x="0" y="0"/>
          <a:chExt cx="0" cy="0"/>
        </a:xfrm>
      </p:grpSpPr>
      <p:sp>
        <p:nvSpPr>
          <p:cNvPr id="5" name="Picture Placeholder 5"/>
          <p:cNvSpPr>
            <a:spLocks noGrp="1" noChangeAspect="1"/>
          </p:cNvSpPr>
          <p:nvPr>
            <p:ph type="pic" sz="quarter" idx="14"/>
          </p:nvPr>
        </p:nvSpPr>
        <p:spPr>
          <a:xfrm>
            <a:off x="0" y="-1"/>
            <a:ext cx="1837944" cy="2147461"/>
          </a:xfrm>
          <a:ln>
            <a:noFill/>
          </a:ln>
        </p:spPr>
        <p:txBody>
          <a:bodyPr anchor="ctr" anchorCtr="0"/>
          <a:lstStyle>
            <a:lvl1pPr marL="0" indent="0" algn="ctr">
              <a:buNone/>
              <a:defRPr b="1">
                <a:latin typeface="Lato Light" panose="020F0302020204030203" pitchFamily="34" charset="0"/>
              </a:defRPr>
            </a:lvl1pPr>
          </a:lstStyle>
          <a:p>
            <a:r>
              <a:rPr lang="en-US" smtClean="0"/>
              <a:t>Click icon to add picture</a:t>
            </a:r>
            <a:endParaRPr lang="en-US" dirty="0"/>
          </a:p>
        </p:txBody>
      </p:sp>
      <p:sp>
        <p:nvSpPr>
          <p:cNvPr id="2" name="Title 1"/>
          <p:cNvSpPr>
            <a:spLocks noGrp="1"/>
          </p:cNvSpPr>
          <p:nvPr>
            <p:ph type="title"/>
          </p:nvPr>
        </p:nvSpPr>
        <p:spPr>
          <a:xfrm>
            <a:off x="922666" y="2276324"/>
            <a:ext cx="8037576" cy="450123"/>
          </a:xfrm>
        </p:spPr>
        <p:txBody>
          <a:bodyPr>
            <a:spAutoFit/>
          </a:bodyPr>
          <a:lstStyle>
            <a:lvl1pPr algn="r">
              <a:defRPr>
                <a:latin typeface="Lato Light" panose="020F0302020204030203" pitchFamily="34" charset="0"/>
              </a:defRPr>
            </a:lvl1pPr>
          </a:lstStyle>
          <a:p>
            <a:r>
              <a:rPr lang="en-US" smtClean="0"/>
              <a:t>Click to edit Master title style</a:t>
            </a:r>
            <a:endParaRPr lang="en-US" dirty="0"/>
          </a:p>
        </p:txBody>
      </p:sp>
      <p:sp>
        <p:nvSpPr>
          <p:cNvPr id="9" name="Text Placeholder 8"/>
          <p:cNvSpPr>
            <a:spLocks noGrp="1"/>
          </p:cNvSpPr>
          <p:nvPr>
            <p:ph type="body" sz="quarter" idx="13" hasCustomPrompt="1"/>
          </p:nvPr>
        </p:nvSpPr>
        <p:spPr>
          <a:xfrm>
            <a:off x="922666" y="2638557"/>
            <a:ext cx="8037576" cy="420976"/>
          </a:xfrm>
        </p:spPr>
        <p:txBody>
          <a:bodyPr>
            <a:normAutofit/>
          </a:bodyPr>
          <a:lstStyle>
            <a:lvl1pPr marL="0" indent="0" algn="r">
              <a:buNone/>
              <a:defRPr sz="1400">
                <a:solidFill>
                  <a:schemeClr val="bg1"/>
                </a:solidFill>
                <a:latin typeface="Lato Light" panose="020F0302020204030203" pitchFamily="34" charset="0"/>
                <a:cs typeface="Gotham Light"/>
              </a:defRPr>
            </a:lvl1pPr>
          </a:lstStyle>
          <a:p>
            <a:pPr lvl="0"/>
            <a:r>
              <a:rPr lang="en-US" dirty="0" smtClean="0"/>
              <a:t>Subtitle goes here</a:t>
            </a:r>
            <a:endParaRPr lang="en-US" dirty="0"/>
          </a:p>
        </p:txBody>
      </p:sp>
      <p:sp>
        <p:nvSpPr>
          <p:cNvPr id="14" name="Picture Placeholder 5"/>
          <p:cNvSpPr>
            <a:spLocks noGrp="1" noChangeAspect="1"/>
          </p:cNvSpPr>
          <p:nvPr>
            <p:ph type="pic" sz="quarter" idx="15"/>
          </p:nvPr>
        </p:nvSpPr>
        <p:spPr>
          <a:xfrm>
            <a:off x="0" y="3007591"/>
            <a:ext cx="1837944" cy="2147461"/>
          </a:xfrm>
          <a:ln>
            <a:noFill/>
          </a:ln>
        </p:spPr>
        <p:txBody>
          <a:bodyPr anchor="ctr" anchorCtr="0"/>
          <a:lstStyle>
            <a:lvl1pPr marL="0" indent="0" algn="ctr">
              <a:buNone/>
              <a:defRPr b="1">
                <a:latin typeface="Lato Light" panose="020F0302020204030203" pitchFamily="34" charset="0"/>
              </a:defRPr>
            </a:lvl1pPr>
          </a:lstStyle>
          <a:p>
            <a:r>
              <a:rPr lang="en-US" smtClean="0"/>
              <a:t>Click icon to add picture</a:t>
            </a:r>
            <a:endParaRPr lang="en-US" dirty="0"/>
          </a:p>
        </p:txBody>
      </p:sp>
      <p:sp>
        <p:nvSpPr>
          <p:cNvPr id="15" name="Picture Placeholder 5"/>
          <p:cNvSpPr>
            <a:spLocks noGrp="1" noChangeAspect="1"/>
          </p:cNvSpPr>
          <p:nvPr>
            <p:ph type="pic" sz="quarter" idx="16"/>
          </p:nvPr>
        </p:nvSpPr>
        <p:spPr>
          <a:xfrm>
            <a:off x="1826514" y="-1"/>
            <a:ext cx="1837944" cy="2147461"/>
          </a:xfrm>
          <a:ln>
            <a:noFill/>
          </a:ln>
        </p:spPr>
        <p:txBody>
          <a:bodyPr anchor="ctr" anchorCtr="0"/>
          <a:lstStyle>
            <a:lvl1pPr marL="0" indent="0" algn="ctr">
              <a:buNone/>
              <a:defRPr b="1">
                <a:latin typeface="Lato Light" panose="020F0302020204030203" pitchFamily="34" charset="0"/>
              </a:defRPr>
            </a:lvl1pPr>
          </a:lstStyle>
          <a:p>
            <a:r>
              <a:rPr lang="en-US" smtClean="0"/>
              <a:t>Click icon to add picture</a:t>
            </a:r>
            <a:endParaRPr lang="en-US" dirty="0"/>
          </a:p>
        </p:txBody>
      </p:sp>
      <p:sp>
        <p:nvSpPr>
          <p:cNvPr id="16" name="Picture Placeholder 5"/>
          <p:cNvSpPr>
            <a:spLocks noGrp="1" noChangeAspect="1"/>
          </p:cNvSpPr>
          <p:nvPr>
            <p:ph type="pic" sz="quarter" idx="17"/>
          </p:nvPr>
        </p:nvSpPr>
        <p:spPr>
          <a:xfrm>
            <a:off x="1828801" y="3007591"/>
            <a:ext cx="1837944" cy="2147461"/>
          </a:xfrm>
          <a:ln>
            <a:noFill/>
          </a:ln>
        </p:spPr>
        <p:txBody>
          <a:bodyPr anchor="ctr" anchorCtr="0"/>
          <a:lstStyle>
            <a:lvl1pPr marL="0" indent="0" algn="ctr">
              <a:buNone/>
              <a:defRPr b="1">
                <a:latin typeface="Lato Light" panose="020F0302020204030203" pitchFamily="34" charset="0"/>
              </a:defRPr>
            </a:lvl1pPr>
          </a:lstStyle>
          <a:p>
            <a:r>
              <a:rPr lang="en-US" smtClean="0"/>
              <a:t>Click icon to add picture</a:t>
            </a:r>
            <a:endParaRPr lang="en-US" dirty="0"/>
          </a:p>
        </p:txBody>
      </p:sp>
      <p:sp>
        <p:nvSpPr>
          <p:cNvPr id="17" name="Picture Placeholder 5"/>
          <p:cNvSpPr>
            <a:spLocks noGrp="1" noChangeAspect="1"/>
          </p:cNvSpPr>
          <p:nvPr>
            <p:ph type="pic" sz="quarter" idx="18"/>
          </p:nvPr>
        </p:nvSpPr>
        <p:spPr>
          <a:xfrm>
            <a:off x="3653028" y="-1"/>
            <a:ext cx="1837944" cy="2147461"/>
          </a:xfrm>
          <a:ln>
            <a:noFill/>
          </a:ln>
        </p:spPr>
        <p:txBody>
          <a:bodyPr anchor="ctr" anchorCtr="0"/>
          <a:lstStyle>
            <a:lvl1pPr marL="0" indent="0" algn="ctr">
              <a:buNone/>
              <a:defRPr b="1">
                <a:latin typeface="Lato Light" panose="020F0302020204030203" pitchFamily="34" charset="0"/>
              </a:defRPr>
            </a:lvl1pPr>
          </a:lstStyle>
          <a:p>
            <a:r>
              <a:rPr lang="en-US" smtClean="0"/>
              <a:t>Click icon to add picture</a:t>
            </a:r>
            <a:endParaRPr lang="en-US" dirty="0"/>
          </a:p>
        </p:txBody>
      </p:sp>
      <p:sp>
        <p:nvSpPr>
          <p:cNvPr id="18" name="Picture Placeholder 5"/>
          <p:cNvSpPr>
            <a:spLocks noGrp="1" noChangeAspect="1"/>
          </p:cNvSpPr>
          <p:nvPr>
            <p:ph type="pic" sz="quarter" idx="19"/>
          </p:nvPr>
        </p:nvSpPr>
        <p:spPr>
          <a:xfrm>
            <a:off x="3657602" y="3007591"/>
            <a:ext cx="1837944" cy="2147461"/>
          </a:xfrm>
          <a:ln>
            <a:noFill/>
          </a:ln>
        </p:spPr>
        <p:txBody>
          <a:bodyPr anchor="ctr" anchorCtr="0"/>
          <a:lstStyle>
            <a:lvl1pPr marL="0" indent="0" algn="ctr">
              <a:buNone/>
              <a:defRPr b="1">
                <a:latin typeface="Lato Light" panose="020F0302020204030203" pitchFamily="34" charset="0"/>
              </a:defRPr>
            </a:lvl1pPr>
          </a:lstStyle>
          <a:p>
            <a:r>
              <a:rPr lang="en-US" smtClean="0"/>
              <a:t>Click icon to add picture</a:t>
            </a:r>
            <a:endParaRPr lang="en-US" dirty="0"/>
          </a:p>
        </p:txBody>
      </p:sp>
      <p:sp>
        <p:nvSpPr>
          <p:cNvPr id="19" name="Picture Placeholder 5"/>
          <p:cNvSpPr>
            <a:spLocks noGrp="1" noChangeAspect="1"/>
          </p:cNvSpPr>
          <p:nvPr>
            <p:ph type="pic" sz="quarter" idx="20"/>
          </p:nvPr>
        </p:nvSpPr>
        <p:spPr>
          <a:xfrm>
            <a:off x="5479542" y="-1"/>
            <a:ext cx="1837944" cy="2147461"/>
          </a:xfrm>
          <a:ln>
            <a:noFill/>
          </a:ln>
        </p:spPr>
        <p:txBody>
          <a:bodyPr anchor="ctr" anchorCtr="0"/>
          <a:lstStyle>
            <a:lvl1pPr marL="0" indent="0" algn="ctr">
              <a:buNone/>
              <a:defRPr b="1">
                <a:latin typeface="Lato Light" panose="020F0302020204030203" pitchFamily="34" charset="0"/>
              </a:defRPr>
            </a:lvl1pPr>
          </a:lstStyle>
          <a:p>
            <a:r>
              <a:rPr lang="en-US" smtClean="0"/>
              <a:t>Click icon to add picture</a:t>
            </a:r>
            <a:endParaRPr lang="en-US" dirty="0"/>
          </a:p>
        </p:txBody>
      </p:sp>
      <p:sp>
        <p:nvSpPr>
          <p:cNvPr id="20" name="Picture Placeholder 5"/>
          <p:cNvSpPr>
            <a:spLocks noGrp="1" noChangeAspect="1"/>
          </p:cNvSpPr>
          <p:nvPr>
            <p:ph type="pic" sz="quarter" idx="21"/>
          </p:nvPr>
        </p:nvSpPr>
        <p:spPr>
          <a:xfrm>
            <a:off x="5486403" y="3007591"/>
            <a:ext cx="1837944" cy="2147461"/>
          </a:xfrm>
          <a:ln>
            <a:noFill/>
          </a:ln>
        </p:spPr>
        <p:txBody>
          <a:bodyPr anchor="ctr" anchorCtr="0"/>
          <a:lstStyle>
            <a:lvl1pPr marL="0" indent="0" algn="ctr">
              <a:buNone/>
              <a:defRPr b="1">
                <a:latin typeface="Lato Light" panose="020F0302020204030203" pitchFamily="34" charset="0"/>
              </a:defRPr>
            </a:lvl1pPr>
          </a:lstStyle>
          <a:p>
            <a:r>
              <a:rPr lang="en-US" smtClean="0"/>
              <a:t>Click icon to add picture</a:t>
            </a:r>
            <a:endParaRPr lang="en-US" dirty="0"/>
          </a:p>
        </p:txBody>
      </p:sp>
      <p:sp>
        <p:nvSpPr>
          <p:cNvPr id="21" name="Picture Placeholder 5"/>
          <p:cNvSpPr>
            <a:spLocks noGrp="1" noChangeAspect="1"/>
          </p:cNvSpPr>
          <p:nvPr>
            <p:ph type="pic" sz="quarter" idx="22"/>
          </p:nvPr>
        </p:nvSpPr>
        <p:spPr>
          <a:xfrm>
            <a:off x="7306056" y="-1"/>
            <a:ext cx="1837944" cy="2147461"/>
          </a:xfrm>
          <a:ln>
            <a:noFill/>
          </a:ln>
        </p:spPr>
        <p:txBody>
          <a:bodyPr anchor="ctr" anchorCtr="0"/>
          <a:lstStyle>
            <a:lvl1pPr marL="0" indent="0" algn="ctr">
              <a:buNone/>
              <a:defRPr b="1">
                <a:latin typeface="Lato Light" panose="020F0302020204030203" pitchFamily="34" charset="0"/>
              </a:defRPr>
            </a:lvl1pPr>
          </a:lstStyle>
          <a:p>
            <a:r>
              <a:rPr lang="en-US" smtClean="0"/>
              <a:t>Click icon to add picture</a:t>
            </a:r>
            <a:endParaRPr lang="en-US" dirty="0"/>
          </a:p>
        </p:txBody>
      </p:sp>
      <p:sp>
        <p:nvSpPr>
          <p:cNvPr id="22" name="Picture Placeholder 5"/>
          <p:cNvSpPr>
            <a:spLocks noGrp="1" noChangeAspect="1"/>
          </p:cNvSpPr>
          <p:nvPr>
            <p:ph type="pic" sz="quarter" idx="23"/>
          </p:nvPr>
        </p:nvSpPr>
        <p:spPr>
          <a:xfrm>
            <a:off x="7315202" y="3007591"/>
            <a:ext cx="1837944" cy="2147461"/>
          </a:xfrm>
          <a:ln>
            <a:noFill/>
          </a:ln>
        </p:spPr>
        <p:txBody>
          <a:bodyPr anchor="ctr" anchorCtr="0"/>
          <a:lstStyle>
            <a:lvl1pPr marL="0" indent="0" algn="ctr">
              <a:buNone/>
              <a:defRPr b="1">
                <a:latin typeface="Lato Light" panose="020F0302020204030203" pitchFamily="34" charset="0"/>
              </a:defRPr>
            </a:lvl1pPr>
          </a:lstStyle>
          <a:p>
            <a:r>
              <a:rPr lang="en-US" smtClean="0"/>
              <a:t>Click icon to add picture</a:t>
            </a:r>
            <a:endParaRPr lang="en-US" dirty="0"/>
          </a:p>
        </p:txBody>
      </p:sp>
    </p:spTree>
    <p:extLst>
      <p:ext uri="{BB962C8B-B14F-4D97-AF65-F5344CB8AC3E}">
        <p14:creationId xmlns:p14="http://schemas.microsoft.com/office/powerpoint/2010/main" val="2307898424"/>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Lato Light" panose="020F0302020204030203"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475189" y="1125468"/>
            <a:ext cx="5108431" cy="3435371"/>
          </a:xfrm>
        </p:spPr>
        <p:txBody>
          <a:bodyPr>
            <a:normAutofit/>
          </a:bodyPr>
          <a:lstStyle>
            <a:lvl1pPr marL="0" indent="0">
              <a:buNone/>
              <a:defRPr sz="1400">
                <a:latin typeface="Lato Light" panose="020F0302020204030203" pitchFamily="34" charset="0"/>
              </a:defRPr>
            </a:lvl1pPr>
            <a:lvl2pPr marL="346004" indent="-173006">
              <a:buFont typeface="Arial"/>
              <a:buChar char="•"/>
              <a:defRPr sz="1400">
                <a:latin typeface="Lato Light" panose="020F0302020204030203" pitchFamily="34" charset="0"/>
              </a:defRPr>
            </a:lvl2pPr>
            <a:lvl3pPr>
              <a:defRPr sz="1400">
                <a:latin typeface="Lato Light" panose="020F0302020204030203" pitchFamily="34" charset="0"/>
              </a:defRPr>
            </a:lvl3pPr>
            <a:lvl4pPr>
              <a:defRPr sz="1400">
                <a:latin typeface="Lato Light" panose="020F0302020204030203" pitchFamily="34" charset="0"/>
              </a:defRPr>
            </a:lvl4pPr>
            <a:lvl5pPr>
              <a:defRPr sz="1400">
                <a:latin typeface="Lato Light" panose="020F0302020204030203"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Picture Placeholder 5"/>
          <p:cNvSpPr>
            <a:spLocks noGrp="1"/>
          </p:cNvSpPr>
          <p:nvPr>
            <p:ph type="pic" sz="quarter" idx="14"/>
          </p:nvPr>
        </p:nvSpPr>
        <p:spPr>
          <a:xfrm>
            <a:off x="-12094" y="1202750"/>
            <a:ext cx="3188371" cy="1510431"/>
          </a:xfrm>
          <a:ln>
            <a:solidFill>
              <a:schemeClr val="tx1"/>
            </a:solidFill>
          </a:ln>
        </p:spPr>
        <p:txBody>
          <a:bodyPr anchor="ctr" anchorCtr="0"/>
          <a:lstStyle>
            <a:lvl1pPr marL="0" indent="0" algn="ctr">
              <a:buNone/>
              <a:defRPr b="1">
                <a:latin typeface="Lato Light" panose="020F0302020204030203" pitchFamily="34" charset="0"/>
              </a:defRPr>
            </a:lvl1pPr>
          </a:lstStyle>
          <a:p>
            <a:r>
              <a:rPr lang="en-US" smtClean="0"/>
              <a:t>Click icon to add picture</a:t>
            </a:r>
            <a:endParaRPr lang="en-US" dirty="0"/>
          </a:p>
        </p:txBody>
      </p:sp>
      <p:sp>
        <p:nvSpPr>
          <p:cNvPr id="6" name="Content Placeholder 2"/>
          <p:cNvSpPr>
            <a:spLocks noGrp="1"/>
          </p:cNvSpPr>
          <p:nvPr>
            <p:ph idx="15"/>
          </p:nvPr>
        </p:nvSpPr>
        <p:spPr>
          <a:xfrm>
            <a:off x="533408" y="3001820"/>
            <a:ext cx="2642875" cy="1559013"/>
          </a:xfrm>
        </p:spPr>
        <p:txBody>
          <a:bodyPr>
            <a:normAutofit/>
          </a:bodyPr>
          <a:lstStyle>
            <a:lvl1pPr marL="0" indent="0">
              <a:buNone/>
              <a:defRPr sz="1400">
                <a:latin typeface="Lato Light" panose="020F0302020204030203" pitchFamily="34" charset="0"/>
              </a:defRPr>
            </a:lvl1pPr>
            <a:lvl2pPr marL="346004" indent="-173006">
              <a:buFont typeface="Arial"/>
              <a:buChar char="•"/>
              <a:defRPr sz="1400"/>
            </a:lvl2pPr>
            <a:lvl3pPr>
              <a:defRPr sz="1400"/>
            </a:lvl3pPr>
            <a:lvl4pPr>
              <a:defRPr sz="1400"/>
            </a:lvl4pPr>
            <a:lvl5pPr>
              <a:defRPr sz="1400"/>
            </a:lvl5pPr>
          </a:lstStyle>
          <a:p>
            <a:pPr lvl="0"/>
            <a:r>
              <a:rPr lang="en-US" smtClean="0"/>
              <a:t>Click to edit Master text styles</a:t>
            </a:r>
          </a:p>
        </p:txBody>
      </p:sp>
      <p:sp>
        <p:nvSpPr>
          <p:cNvPr id="7" name="Text Placeholder 8"/>
          <p:cNvSpPr>
            <a:spLocks noGrp="1"/>
          </p:cNvSpPr>
          <p:nvPr>
            <p:ph type="body" sz="quarter" idx="13" hasCustomPrompt="1"/>
          </p:nvPr>
        </p:nvSpPr>
        <p:spPr>
          <a:xfrm>
            <a:off x="554840" y="734906"/>
            <a:ext cx="8034337" cy="338137"/>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Tree>
    <p:extLst>
      <p:ext uri="{BB962C8B-B14F-4D97-AF65-F5344CB8AC3E}">
        <p14:creationId xmlns:p14="http://schemas.microsoft.com/office/powerpoint/2010/main" val="224579729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2" y="1143000"/>
            <a:ext cx="3008313" cy="514350"/>
          </a:xfrm>
          <a:prstGeom prst="rect">
            <a:avLst/>
          </a:prstGeom>
        </p:spPr>
        <p:txBody>
          <a:bodyPr lIns="91424" tIns="45712" rIns="91424" bIns="45712"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143009"/>
            <a:ext cx="5111750" cy="2971799"/>
          </a:xfrm>
          <a:prstGeom prst="rect">
            <a:avLst/>
          </a:prstGeom>
        </p:spPr>
        <p:txBody>
          <a:bodyPr lIns="91424" tIns="45712" rIns="91424" bIns="45712"/>
          <a:lstStyle>
            <a:lvl1pPr marL="342830" indent="-342830">
              <a:buClr>
                <a:srgbClr val="63656A"/>
              </a:buClr>
              <a:buFont typeface="Wingdings" pitchFamily="2" charset="2"/>
              <a:buChar char="§"/>
              <a:defRPr sz="3200"/>
            </a:lvl1pPr>
            <a:lvl2pPr marL="742805" indent="-285694">
              <a:buClr>
                <a:srgbClr val="63656A"/>
              </a:buClr>
              <a:buFont typeface="Arial" pitchFamily="34" charset="0"/>
              <a:buChar char="–"/>
              <a:defRPr sz="2800"/>
            </a:lvl2pPr>
            <a:lvl3pPr marL="1142773" indent="-228552">
              <a:buClr>
                <a:srgbClr val="63656A"/>
              </a:buClr>
              <a:buFont typeface="Wingdings" pitchFamily="2" charset="2"/>
              <a:buChar char="§"/>
              <a:defRPr sz="2400"/>
            </a:lvl3pPr>
            <a:lvl4pPr marL="1599880" indent="-228552">
              <a:buClr>
                <a:srgbClr val="63656A"/>
              </a:buClr>
              <a:buFont typeface="Arial" pitchFamily="34" charset="0"/>
              <a:buChar char="–"/>
              <a:defRPr sz="2000"/>
            </a:lvl4pPr>
            <a:lvl5pPr marL="2056991" indent="-228552">
              <a:buClr>
                <a:srgbClr val="63656A"/>
              </a:buClr>
              <a:buFont typeface="Wingdings" pitchFamily="2" charset="2"/>
              <a:buChar cha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2" y="1657350"/>
            <a:ext cx="3008313" cy="2457450"/>
          </a:xfrm>
          <a:prstGeom prst="rect">
            <a:avLst/>
          </a:prstGeom>
        </p:spPr>
        <p:txBody>
          <a:bodyPr lIns="91424" tIns="45712" rIns="91424" bIns="45712"/>
          <a:lstStyle>
            <a:lvl1pPr marL="0" indent="0">
              <a:buNone/>
              <a:defRPr sz="1400"/>
            </a:lvl1pPr>
            <a:lvl2pPr marL="457106" indent="0">
              <a:buNone/>
              <a:defRPr sz="1200"/>
            </a:lvl2pPr>
            <a:lvl3pPr marL="914220" indent="0">
              <a:buNone/>
              <a:defRPr sz="1000"/>
            </a:lvl3pPr>
            <a:lvl4pPr marL="1371328" indent="0">
              <a:buNone/>
              <a:defRPr sz="900"/>
            </a:lvl4pPr>
            <a:lvl5pPr marL="1828439" indent="0">
              <a:buNone/>
              <a:defRPr sz="900"/>
            </a:lvl5pPr>
            <a:lvl6pPr marL="2285544" indent="0">
              <a:buNone/>
              <a:defRPr sz="900"/>
            </a:lvl6pPr>
            <a:lvl7pPr marL="2742650" indent="0">
              <a:buNone/>
              <a:defRPr sz="900"/>
            </a:lvl7pPr>
            <a:lvl8pPr marL="3199760" indent="0">
              <a:buNone/>
              <a:defRPr sz="900"/>
            </a:lvl8pPr>
            <a:lvl9pPr marL="3656869" indent="0">
              <a:buNone/>
              <a:defRPr sz="900"/>
            </a:lvl9pPr>
          </a:lstStyle>
          <a:p>
            <a:pPr lvl="0"/>
            <a:r>
              <a:rPr lang="en-US" smtClean="0"/>
              <a:t>Click to edit Master text styles</a:t>
            </a:r>
          </a:p>
        </p:txBody>
      </p:sp>
    </p:spTree>
    <p:extLst>
      <p:ext uri="{BB962C8B-B14F-4D97-AF65-F5344CB8AC3E}">
        <p14:creationId xmlns:p14="http://schemas.microsoft.com/office/powerpoint/2010/main" val="2802030265"/>
      </p:ext>
    </p:extLst>
  </p:cSld>
  <p:clrMapOvr>
    <a:masterClrMapping/>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Lato Light" panose="020F0302020204030203"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560963" y="1127581"/>
            <a:ext cx="3860619" cy="3394472"/>
          </a:xfrm>
        </p:spPr>
        <p:txBody>
          <a:bodyPr>
            <a:normAutofit/>
          </a:bodyPr>
          <a:lstStyle>
            <a:lvl1pPr>
              <a:defRPr sz="1800">
                <a:latin typeface="Lato Light" panose="020F0302020204030203" pitchFamily="34" charset="0"/>
              </a:defRPr>
            </a:lvl1pPr>
            <a:lvl2pPr>
              <a:defRPr sz="1800">
                <a:latin typeface="Lato Light" panose="020F0302020204030203" pitchFamily="34" charset="0"/>
              </a:defRPr>
            </a:lvl2pPr>
            <a:lvl3pPr>
              <a:defRPr sz="1600">
                <a:latin typeface="Lato Light" panose="020F0302020204030203" pitchFamily="34" charset="0"/>
              </a:defRPr>
            </a:lvl3pPr>
            <a:lvl4pPr>
              <a:defRPr sz="1400">
                <a:latin typeface="Lato Light" panose="020F0302020204030203" pitchFamily="34" charset="0"/>
              </a:defRPr>
            </a:lvl4pPr>
            <a:lvl5pPr>
              <a:defRPr sz="1400">
                <a:latin typeface="Lato Light" panose="020F0302020204030203"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37100" y="1127581"/>
            <a:ext cx="3860619" cy="3394472"/>
          </a:xfrm>
        </p:spPr>
        <p:txBody>
          <a:bodyPr>
            <a:normAutofit/>
          </a:bodyPr>
          <a:lstStyle>
            <a:lvl1pPr>
              <a:defRPr sz="1800">
                <a:latin typeface="Lato Light" panose="020F0302020204030203" pitchFamily="34" charset="0"/>
              </a:defRPr>
            </a:lvl1pPr>
            <a:lvl2pPr>
              <a:defRPr sz="1800">
                <a:latin typeface="Lato Light" panose="020F0302020204030203" pitchFamily="34" charset="0"/>
              </a:defRPr>
            </a:lvl2pPr>
            <a:lvl3pPr>
              <a:defRPr sz="1600">
                <a:latin typeface="Lato Light" panose="020F0302020204030203" pitchFamily="34" charset="0"/>
              </a:defRPr>
            </a:lvl3pPr>
            <a:lvl4pPr>
              <a:defRPr sz="1400">
                <a:latin typeface="Lato Light" panose="020F0302020204030203" pitchFamily="34" charset="0"/>
              </a:defRPr>
            </a:lvl4pPr>
            <a:lvl5pPr>
              <a:defRPr sz="1400">
                <a:latin typeface="Lato Light" panose="020F0302020204030203"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8"/>
          <p:cNvSpPr>
            <a:spLocks noGrp="1"/>
          </p:cNvSpPr>
          <p:nvPr>
            <p:ph type="body" sz="quarter" idx="13" hasCustomPrompt="1"/>
          </p:nvPr>
        </p:nvSpPr>
        <p:spPr>
          <a:xfrm>
            <a:off x="554840" y="734906"/>
            <a:ext cx="8034337" cy="338137"/>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Tree>
    <p:extLst>
      <p:ext uri="{BB962C8B-B14F-4D97-AF65-F5344CB8AC3E}">
        <p14:creationId xmlns:p14="http://schemas.microsoft.com/office/powerpoint/2010/main" val="1965092149"/>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Content and Picture Right">
    <p:spTree>
      <p:nvGrpSpPr>
        <p:cNvPr id="1" name=""/>
        <p:cNvGrpSpPr/>
        <p:nvPr/>
      </p:nvGrpSpPr>
      <p:grpSpPr>
        <a:xfrm>
          <a:off x="0" y="0"/>
          <a:ext cx="0" cy="0"/>
          <a:chOff x="0" y="0"/>
          <a:chExt cx="0" cy="0"/>
        </a:xfrm>
      </p:grpSpPr>
      <p:sp>
        <p:nvSpPr>
          <p:cNvPr id="2" name="Title 1"/>
          <p:cNvSpPr>
            <a:spLocks noGrp="1"/>
          </p:cNvSpPr>
          <p:nvPr>
            <p:ph type="title"/>
          </p:nvPr>
        </p:nvSpPr>
        <p:spPr>
          <a:xfrm>
            <a:off x="556419" y="38485"/>
            <a:ext cx="8031162" cy="726578"/>
          </a:xfrm>
        </p:spPr>
        <p:txBody>
          <a:bodyPr/>
          <a:lstStyle>
            <a:lvl1pPr algn="l">
              <a:defRPr>
                <a:latin typeface="Lato Light" panose="020F0302020204030203"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560963" y="1127581"/>
            <a:ext cx="2954397" cy="3138974"/>
          </a:xfrm>
        </p:spPr>
        <p:txBody>
          <a:bodyPr>
            <a:normAutofit/>
          </a:bodyPr>
          <a:lstStyle>
            <a:lvl1pPr>
              <a:defRPr sz="1400">
                <a:latin typeface="Lato Light" panose="020F0302020204030203" pitchFamily="34" charset="0"/>
              </a:defRPr>
            </a:lvl1pPr>
            <a:lvl2pPr>
              <a:defRPr sz="1400">
                <a:latin typeface="Lato Light" panose="020F0302020204030203" pitchFamily="34" charset="0"/>
              </a:defRPr>
            </a:lvl2pPr>
            <a:lvl3pPr>
              <a:defRPr sz="1200">
                <a:latin typeface="Lato Light" panose="020F0302020204030203" pitchFamily="34" charset="0"/>
              </a:defRPr>
            </a:lvl3pPr>
            <a:lvl4pPr>
              <a:defRPr sz="1100">
                <a:latin typeface="Lato Light" panose="020F0302020204030203" pitchFamily="34" charset="0"/>
              </a:defRPr>
            </a:lvl4pPr>
            <a:lvl5pPr>
              <a:defRPr sz="1100">
                <a:latin typeface="Lato Light" panose="020F0302020204030203"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3" hasCustomPrompt="1"/>
          </p:nvPr>
        </p:nvSpPr>
        <p:spPr>
          <a:xfrm>
            <a:off x="554840" y="734906"/>
            <a:ext cx="8034337" cy="338137"/>
          </a:xfrm>
        </p:spPr>
        <p:txBody>
          <a:bodyPr>
            <a:normAutofit/>
          </a:bodyPr>
          <a:lstStyle>
            <a:lvl1pPr marL="0" indent="0" algn="l">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
        <p:nvSpPr>
          <p:cNvPr id="6" name="Picture Placeholder 5"/>
          <p:cNvSpPr>
            <a:spLocks noGrp="1"/>
          </p:cNvSpPr>
          <p:nvPr>
            <p:ph type="pic" sz="quarter" idx="14"/>
          </p:nvPr>
        </p:nvSpPr>
        <p:spPr>
          <a:xfrm>
            <a:off x="3759201" y="1178562"/>
            <a:ext cx="5384800" cy="3068320"/>
          </a:xfrm>
        </p:spPr>
        <p:txBody>
          <a:bodyPr anchor="ctr" anchorCtr="0"/>
          <a:lstStyle>
            <a:lvl1pPr marL="0" indent="0" algn="ctr">
              <a:buNone/>
              <a:defRPr>
                <a:latin typeface="Lato Light" panose="020F0302020204030203" pitchFamily="34" charset="0"/>
              </a:defRPr>
            </a:lvl1pPr>
          </a:lstStyle>
          <a:p>
            <a:r>
              <a:rPr lang="en-US" smtClean="0"/>
              <a:t>Click icon to add picture</a:t>
            </a:r>
            <a:endParaRPr lang="en-US" dirty="0"/>
          </a:p>
        </p:txBody>
      </p:sp>
    </p:spTree>
    <p:extLst>
      <p:ext uri="{BB962C8B-B14F-4D97-AF65-F5344CB8AC3E}">
        <p14:creationId xmlns:p14="http://schemas.microsoft.com/office/powerpoint/2010/main" val="1387781685"/>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Content and Picture Left">
    <p:spTree>
      <p:nvGrpSpPr>
        <p:cNvPr id="1" name=""/>
        <p:cNvGrpSpPr/>
        <p:nvPr/>
      </p:nvGrpSpPr>
      <p:grpSpPr>
        <a:xfrm>
          <a:off x="0" y="0"/>
          <a:ext cx="0" cy="0"/>
          <a:chOff x="0" y="0"/>
          <a:chExt cx="0" cy="0"/>
        </a:xfrm>
      </p:grpSpPr>
      <p:sp>
        <p:nvSpPr>
          <p:cNvPr id="2" name="Title 1"/>
          <p:cNvSpPr>
            <a:spLocks noGrp="1"/>
          </p:cNvSpPr>
          <p:nvPr>
            <p:ph type="title"/>
          </p:nvPr>
        </p:nvSpPr>
        <p:spPr>
          <a:xfrm>
            <a:off x="556419" y="36577"/>
            <a:ext cx="8031162" cy="726578"/>
          </a:xfrm>
        </p:spPr>
        <p:txBody>
          <a:bodyPr/>
          <a:lstStyle>
            <a:lvl1pPr algn="l">
              <a:defRPr>
                <a:latin typeface="Lato Light" panose="020F0302020204030203" pitchFamily="34" charset="0"/>
              </a:defRPr>
            </a:lvl1pPr>
          </a:lstStyle>
          <a:p>
            <a:r>
              <a:rPr lang="en-US" smtClean="0"/>
              <a:t>Click to edit Master title style</a:t>
            </a:r>
            <a:endParaRPr lang="en-US" dirty="0"/>
          </a:p>
        </p:txBody>
      </p:sp>
      <p:sp>
        <p:nvSpPr>
          <p:cNvPr id="8" name="Content Placeholder 2"/>
          <p:cNvSpPr>
            <a:spLocks noGrp="1"/>
          </p:cNvSpPr>
          <p:nvPr>
            <p:ph sz="half" idx="1"/>
          </p:nvPr>
        </p:nvSpPr>
        <p:spPr>
          <a:xfrm>
            <a:off x="5629217" y="1127581"/>
            <a:ext cx="2954397" cy="3138974"/>
          </a:xfrm>
        </p:spPr>
        <p:txBody>
          <a:bodyPr>
            <a:normAutofit/>
          </a:bodyPr>
          <a:lstStyle>
            <a:lvl1pPr>
              <a:defRPr sz="1400">
                <a:latin typeface="Lato Light" panose="020F0302020204030203" pitchFamily="34" charset="0"/>
              </a:defRPr>
            </a:lvl1pPr>
            <a:lvl2pPr>
              <a:defRPr sz="1400">
                <a:latin typeface="Lato Light" panose="020F0302020204030203" pitchFamily="34" charset="0"/>
              </a:defRPr>
            </a:lvl2pPr>
            <a:lvl3pPr>
              <a:defRPr sz="1200">
                <a:latin typeface="Lato Light" panose="020F0302020204030203" pitchFamily="34" charset="0"/>
              </a:defRPr>
            </a:lvl3pPr>
            <a:lvl4pPr>
              <a:defRPr sz="1100">
                <a:latin typeface="Lato Light" panose="020F0302020204030203" pitchFamily="34" charset="0"/>
              </a:defRPr>
            </a:lvl4pPr>
            <a:lvl5pPr>
              <a:defRPr sz="1100">
                <a:latin typeface="Lato Light" panose="020F0302020204030203"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Picture Placeholder 5"/>
          <p:cNvSpPr>
            <a:spLocks noGrp="1"/>
          </p:cNvSpPr>
          <p:nvPr>
            <p:ph type="pic" sz="quarter" idx="14"/>
          </p:nvPr>
        </p:nvSpPr>
        <p:spPr>
          <a:xfrm>
            <a:off x="0" y="1178562"/>
            <a:ext cx="5384800" cy="3068320"/>
          </a:xfrm>
        </p:spPr>
        <p:txBody>
          <a:bodyPr anchor="ctr" anchorCtr="0"/>
          <a:lstStyle>
            <a:lvl1pPr marL="0" indent="0" algn="ctr">
              <a:buNone/>
              <a:defRPr>
                <a:latin typeface="Lato Light" panose="020F0302020204030203" pitchFamily="34" charset="0"/>
              </a:defRPr>
            </a:lvl1pPr>
          </a:lstStyle>
          <a:p>
            <a:r>
              <a:rPr lang="en-US" smtClean="0"/>
              <a:t>Click icon to add picture</a:t>
            </a:r>
            <a:endParaRPr lang="en-US" dirty="0"/>
          </a:p>
        </p:txBody>
      </p:sp>
      <p:sp>
        <p:nvSpPr>
          <p:cNvPr id="6" name="Text Placeholder 8"/>
          <p:cNvSpPr>
            <a:spLocks noGrp="1"/>
          </p:cNvSpPr>
          <p:nvPr>
            <p:ph type="body" sz="quarter" idx="13" hasCustomPrompt="1"/>
          </p:nvPr>
        </p:nvSpPr>
        <p:spPr>
          <a:xfrm>
            <a:off x="554840" y="734906"/>
            <a:ext cx="8034337" cy="338137"/>
          </a:xfrm>
        </p:spPr>
        <p:txBody>
          <a:bodyPr>
            <a:normAutofit/>
          </a:bodyPr>
          <a:lstStyle>
            <a:lvl1pPr marL="0" indent="0" algn="l">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Tree>
    <p:extLst>
      <p:ext uri="{BB962C8B-B14F-4D97-AF65-F5344CB8AC3E}">
        <p14:creationId xmlns:p14="http://schemas.microsoft.com/office/powerpoint/2010/main" val="1266287055"/>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userDrawn="1">
  <p:cSld name="Picture and Bar">
    <p:spTree>
      <p:nvGrpSpPr>
        <p:cNvPr id="1" name=""/>
        <p:cNvGrpSpPr/>
        <p:nvPr/>
      </p:nvGrpSpPr>
      <p:grpSpPr>
        <a:xfrm>
          <a:off x="0" y="0"/>
          <a:ext cx="0" cy="0"/>
          <a:chOff x="0" y="0"/>
          <a:chExt cx="0" cy="0"/>
        </a:xfrm>
      </p:grpSpPr>
      <p:sp>
        <p:nvSpPr>
          <p:cNvPr id="9" name="Picture Placeholder 5"/>
          <p:cNvSpPr>
            <a:spLocks noGrp="1"/>
          </p:cNvSpPr>
          <p:nvPr>
            <p:ph type="pic" sz="quarter" idx="14"/>
          </p:nvPr>
        </p:nvSpPr>
        <p:spPr>
          <a:xfrm>
            <a:off x="0" y="0"/>
            <a:ext cx="9144000" cy="5143500"/>
          </a:xfrm>
        </p:spPr>
        <p:txBody>
          <a:bodyPr anchor="ctr" anchorCtr="0"/>
          <a:lstStyle>
            <a:lvl1pPr marL="0" indent="0" algn="ctr">
              <a:buNone/>
              <a:defRPr>
                <a:latin typeface="Lato Light" panose="020F0302020204030203" pitchFamily="34" charset="0"/>
              </a:defRPr>
            </a:lvl1pPr>
          </a:lstStyle>
          <a:p>
            <a:r>
              <a:rPr lang="en-US" smtClean="0"/>
              <a:t>Click icon to add picture</a:t>
            </a:r>
            <a:endParaRPr lang="en-US" dirty="0"/>
          </a:p>
        </p:txBody>
      </p:sp>
      <p:sp>
        <p:nvSpPr>
          <p:cNvPr id="2" name="Title 1"/>
          <p:cNvSpPr>
            <a:spLocks noGrp="1"/>
          </p:cNvSpPr>
          <p:nvPr>
            <p:ph type="title"/>
          </p:nvPr>
        </p:nvSpPr>
        <p:spPr>
          <a:xfrm>
            <a:off x="0" y="3007368"/>
            <a:ext cx="9144000" cy="1123835"/>
          </a:xfrm>
          <a:solidFill>
            <a:schemeClr val="bg1">
              <a:alpha val="35000"/>
            </a:schemeClr>
          </a:solidFill>
        </p:spPr>
        <p:txBody>
          <a:bodyPr lIns="548532" tIns="137135" rIns="548532" bIns="502823" anchor="t" anchorCtr="0"/>
          <a:lstStyle>
            <a:lvl1pPr algn="l">
              <a:defRPr>
                <a:solidFill>
                  <a:srgbClr val="FFFFFF"/>
                </a:solidFill>
                <a:latin typeface="Lato Light" panose="020F0302020204030203" pitchFamily="34" charset="0"/>
              </a:defRPr>
            </a:lvl1pPr>
          </a:lstStyle>
          <a:p>
            <a:r>
              <a:rPr lang="en-US" smtClean="0"/>
              <a:t>Click to edit Master title style</a:t>
            </a:r>
            <a:endParaRPr lang="en-US" dirty="0"/>
          </a:p>
        </p:txBody>
      </p:sp>
      <p:sp>
        <p:nvSpPr>
          <p:cNvPr id="7" name="Text Placeholder 8"/>
          <p:cNvSpPr>
            <a:spLocks noGrp="1"/>
          </p:cNvSpPr>
          <p:nvPr>
            <p:ph type="body" sz="quarter" idx="13" hasCustomPrompt="1"/>
          </p:nvPr>
        </p:nvSpPr>
        <p:spPr>
          <a:xfrm>
            <a:off x="572779" y="3498947"/>
            <a:ext cx="8034337" cy="241861"/>
          </a:xfrm>
        </p:spPr>
        <p:txBody>
          <a:bodyPr>
            <a:spAutoFit/>
          </a:bodyPr>
          <a:lstStyle>
            <a:lvl1pPr marL="0" indent="0" algn="l">
              <a:buNone/>
              <a:defRPr sz="1400">
                <a:solidFill>
                  <a:srgbClr val="FFFFFF"/>
                </a:solidFill>
                <a:latin typeface="Lato Light" panose="020F0302020204030203" pitchFamily="34" charset="0"/>
                <a:cs typeface="Gotham Book"/>
              </a:defRPr>
            </a:lvl1pPr>
          </a:lstStyle>
          <a:p>
            <a:pPr lvl="0"/>
            <a:r>
              <a:rPr lang="en-US" dirty="0" smtClean="0"/>
              <a:t>Subtitle goes here</a:t>
            </a:r>
            <a:endParaRPr lang="en-US" dirty="0"/>
          </a:p>
        </p:txBody>
      </p:sp>
      <p:sp>
        <p:nvSpPr>
          <p:cNvPr id="5" name="Slide Number Placeholder 3"/>
          <p:cNvSpPr txBox="1">
            <a:spLocks/>
          </p:cNvSpPr>
          <p:nvPr userDrawn="1"/>
        </p:nvSpPr>
        <p:spPr>
          <a:xfrm>
            <a:off x="552451" y="4823460"/>
            <a:ext cx="365760" cy="3200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lIns="91424" tIns="45712" rIns="91424" bIns="45712" rtlCol="0" anchor="ctr"/>
          <a:lstStyle>
            <a:defPPr>
              <a:defRPr lang="en-US"/>
            </a:defPPr>
            <a:lvl1pPr algn="ctr">
              <a:defRPr sz="1000">
                <a:solidFill>
                  <a:srgbClr val="FFFFFF"/>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457106"/>
            <a:fld id="{93D61182-44B0-D747-8108-FDA0C13481D9}" type="slidenum">
              <a:rPr lang="en-US" smtClean="0">
                <a:latin typeface="Lato Light" panose="020F0302020204030203" pitchFamily="34" charset="0"/>
                <a:cs typeface="Gotham Book"/>
              </a:rPr>
              <a:pPr defTabSz="457106"/>
              <a:t>‹#›</a:t>
            </a:fld>
            <a:endParaRPr lang="en-US" dirty="0">
              <a:latin typeface="Lato Light" panose="020F0302020204030203" pitchFamily="34" charset="0"/>
              <a:cs typeface="Gotham Book"/>
            </a:endParaRPr>
          </a:p>
        </p:txBody>
      </p:sp>
      <p:pic>
        <p:nvPicPr>
          <p:cNvPr id="6" name="Picture 5"/>
          <p:cNvPicPr>
            <a:picLocks noChangeAspect="1"/>
          </p:cNvPicPr>
          <p:nvPr userDrawn="1"/>
        </p:nvPicPr>
        <p:blipFill>
          <a:blip r:embed="rId2"/>
          <a:stretch>
            <a:fillRect/>
          </a:stretch>
        </p:blipFill>
        <p:spPr>
          <a:xfrm>
            <a:off x="7593482" y="4897913"/>
            <a:ext cx="1073865" cy="185262"/>
          </a:xfrm>
          <a:prstGeom prst="rect">
            <a:avLst/>
          </a:prstGeom>
        </p:spPr>
      </p:pic>
    </p:spTree>
    <p:extLst>
      <p:ext uri="{BB962C8B-B14F-4D97-AF65-F5344CB8AC3E}">
        <p14:creationId xmlns:p14="http://schemas.microsoft.com/office/powerpoint/2010/main" val="418392662"/>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Horizonal Picture">
    <p:spTree>
      <p:nvGrpSpPr>
        <p:cNvPr id="1" name=""/>
        <p:cNvGrpSpPr/>
        <p:nvPr/>
      </p:nvGrpSpPr>
      <p:grpSpPr>
        <a:xfrm>
          <a:off x="0" y="0"/>
          <a:ext cx="0" cy="0"/>
          <a:chOff x="0" y="0"/>
          <a:chExt cx="0" cy="0"/>
        </a:xfrm>
      </p:grpSpPr>
      <p:sp>
        <p:nvSpPr>
          <p:cNvPr id="2" name="Title 1"/>
          <p:cNvSpPr>
            <a:spLocks noGrp="1"/>
          </p:cNvSpPr>
          <p:nvPr>
            <p:ph type="title"/>
          </p:nvPr>
        </p:nvSpPr>
        <p:spPr>
          <a:xfrm>
            <a:off x="552451" y="36577"/>
            <a:ext cx="8031162" cy="726578"/>
          </a:xfrm>
        </p:spPr>
        <p:txBody>
          <a:bodyPr/>
          <a:lstStyle>
            <a:lvl1pPr algn="ctr">
              <a:defRPr>
                <a:latin typeface="Lato Light" panose="020F0302020204030203" pitchFamily="34" charset="0"/>
              </a:defRPr>
            </a:lvl1pPr>
          </a:lstStyle>
          <a:p>
            <a:r>
              <a:rPr lang="en-US" smtClean="0"/>
              <a:t>Click to edit Master title style</a:t>
            </a:r>
            <a:endParaRPr lang="en-US" dirty="0"/>
          </a:p>
        </p:txBody>
      </p:sp>
      <p:sp>
        <p:nvSpPr>
          <p:cNvPr id="7" name="Text Placeholder 8"/>
          <p:cNvSpPr>
            <a:spLocks noGrp="1"/>
          </p:cNvSpPr>
          <p:nvPr>
            <p:ph type="body" sz="quarter" idx="13" hasCustomPrompt="1"/>
          </p:nvPr>
        </p:nvSpPr>
        <p:spPr>
          <a:xfrm>
            <a:off x="563570" y="734906"/>
            <a:ext cx="8034337" cy="338137"/>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
        <p:nvSpPr>
          <p:cNvPr id="8" name="Content Placeholder 2"/>
          <p:cNvSpPr>
            <a:spLocks noGrp="1"/>
          </p:cNvSpPr>
          <p:nvPr>
            <p:ph sz="half" idx="1"/>
          </p:nvPr>
        </p:nvSpPr>
        <p:spPr>
          <a:xfrm>
            <a:off x="563562" y="3684817"/>
            <a:ext cx="8016876" cy="172355"/>
          </a:xfrm>
        </p:spPr>
        <p:txBody>
          <a:bodyPr wrap="square" tIns="0">
            <a:spAutoFit/>
          </a:bodyPr>
          <a:lstStyle>
            <a:lvl1pPr marL="0" indent="0" algn="ctr">
              <a:lnSpc>
                <a:spcPct val="92000"/>
              </a:lnSpc>
              <a:buNone/>
              <a:defRPr sz="1200">
                <a:latin typeface="Lato Light" panose="020F0302020204030203" pitchFamily="34" charset="0"/>
              </a:defRPr>
            </a:lvl1pPr>
            <a:lvl2pPr marL="173005" indent="0">
              <a:buNone/>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smtClean="0"/>
              <a:t>Click to edit Master text styles</a:t>
            </a:r>
          </a:p>
        </p:txBody>
      </p:sp>
      <p:sp>
        <p:nvSpPr>
          <p:cNvPr id="9" name="Picture Placeholder 5"/>
          <p:cNvSpPr>
            <a:spLocks noGrp="1"/>
          </p:cNvSpPr>
          <p:nvPr>
            <p:ph type="pic" sz="quarter" idx="14"/>
          </p:nvPr>
        </p:nvSpPr>
        <p:spPr>
          <a:xfrm>
            <a:off x="0" y="1178562"/>
            <a:ext cx="9144000" cy="2428240"/>
          </a:xfrm>
        </p:spPr>
        <p:txBody>
          <a:bodyPr anchor="ctr" anchorCtr="0"/>
          <a:lstStyle>
            <a:lvl1pPr marL="0" indent="0" algn="ctr">
              <a:buNone/>
              <a:defRPr>
                <a:latin typeface="Lato Light" panose="020F0302020204030203" pitchFamily="34" charset="0"/>
              </a:defRPr>
            </a:lvl1pPr>
          </a:lstStyle>
          <a:p>
            <a:r>
              <a:rPr lang="en-US" smtClean="0"/>
              <a:t>Click icon to add picture</a:t>
            </a:r>
            <a:endParaRPr lang="en-US" dirty="0"/>
          </a:p>
        </p:txBody>
      </p:sp>
    </p:spTree>
    <p:extLst>
      <p:ext uri="{BB962C8B-B14F-4D97-AF65-F5344CB8AC3E}">
        <p14:creationId xmlns:p14="http://schemas.microsoft.com/office/powerpoint/2010/main" val="153609622"/>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2 Content with head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Lato Light" panose="020F0302020204030203"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563564" y="1151335"/>
            <a:ext cx="3830679" cy="479822"/>
          </a:xfrm>
        </p:spPr>
        <p:txBody>
          <a:bodyPr anchor="b">
            <a:normAutofit/>
          </a:bodyPr>
          <a:lstStyle>
            <a:lvl1pPr marL="0" indent="0">
              <a:buNone/>
              <a:defRPr sz="2000" b="0" i="0">
                <a:ln>
                  <a:noFill/>
                </a:ln>
                <a:latin typeface="Lato Light" panose="020F0302020204030203" pitchFamily="34" charset="0"/>
                <a:cs typeface="Gotham Book"/>
              </a:defRPr>
            </a:lvl1pPr>
            <a:lvl2pPr marL="457106" indent="0">
              <a:buNone/>
              <a:defRPr sz="2000" b="1"/>
            </a:lvl2pPr>
            <a:lvl3pPr marL="914220" indent="0">
              <a:buNone/>
              <a:defRPr sz="1800" b="1"/>
            </a:lvl3pPr>
            <a:lvl4pPr marL="1371328" indent="0">
              <a:buNone/>
              <a:defRPr sz="1600" b="1"/>
            </a:lvl4pPr>
            <a:lvl5pPr marL="1828439" indent="0">
              <a:buNone/>
              <a:defRPr sz="1600" b="1"/>
            </a:lvl5pPr>
            <a:lvl6pPr marL="2285544" indent="0">
              <a:buNone/>
              <a:defRPr sz="1600" b="1"/>
            </a:lvl6pPr>
            <a:lvl7pPr marL="2742650" indent="0">
              <a:buNone/>
              <a:defRPr sz="1600" b="1"/>
            </a:lvl7pPr>
            <a:lvl8pPr marL="3199760" indent="0">
              <a:buNone/>
              <a:defRPr sz="1600" b="1"/>
            </a:lvl8pPr>
            <a:lvl9pPr marL="365686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63564" y="1631156"/>
            <a:ext cx="3830679" cy="2963466"/>
          </a:xfrm>
        </p:spPr>
        <p:txBody>
          <a:bodyPr>
            <a:normAutofit/>
          </a:bodyPr>
          <a:lstStyle>
            <a:lvl1pPr>
              <a:defRPr sz="1800">
                <a:latin typeface="Lato Light" panose="020F0302020204030203" pitchFamily="34" charset="0"/>
              </a:defRPr>
            </a:lvl1pPr>
            <a:lvl2pPr>
              <a:defRPr sz="1600">
                <a:latin typeface="Lato Light" panose="020F0302020204030203" pitchFamily="34" charset="0"/>
              </a:defRPr>
            </a:lvl2pPr>
            <a:lvl3pPr>
              <a:defRPr sz="1400">
                <a:latin typeface="Lato Light" panose="020F0302020204030203" pitchFamily="34" charset="0"/>
              </a:defRPr>
            </a:lvl3pPr>
            <a:lvl4pPr>
              <a:defRPr sz="1200">
                <a:latin typeface="Lato Light" panose="020F0302020204030203" pitchFamily="34" charset="0"/>
              </a:defRPr>
            </a:lvl4pPr>
            <a:lvl5pPr>
              <a:defRPr sz="1200">
                <a:latin typeface="Lato Light" panose="020F0302020204030203"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34" y="1151335"/>
            <a:ext cx="3938587" cy="479822"/>
          </a:xfrm>
        </p:spPr>
        <p:txBody>
          <a:bodyPr anchor="b">
            <a:normAutofit/>
          </a:bodyPr>
          <a:lstStyle>
            <a:lvl1pPr marL="0" indent="0">
              <a:buNone/>
              <a:defRPr sz="2000" b="0" i="0">
                <a:ln>
                  <a:noFill/>
                </a:ln>
                <a:latin typeface="Lato Light" panose="020F0302020204030203" pitchFamily="34" charset="0"/>
                <a:cs typeface="Gotham Book"/>
              </a:defRPr>
            </a:lvl1pPr>
            <a:lvl2pPr marL="457106" indent="0">
              <a:buNone/>
              <a:defRPr sz="2000" b="1"/>
            </a:lvl2pPr>
            <a:lvl3pPr marL="914220" indent="0">
              <a:buNone/>
              <a:defRPr sz="1800" b="1"/>
            </a:lvl3pPr>
            <a:lvl4pPr marL="1371328" indent="0">
              <a:buNone/>
              <a:defRPr sz="1600" b="1"/>
            </a:lvl4pPr>
            <a:lvl5pPr marL="1828439" indent="0">
              <a:buNone/>
              <a:defRPr sz="1600" b="1"/>
            </a:lvl5pPr>
            <a:lvl6pPr marL="2285544" indent="0">
              <a:buNone/>
              <a:defRPr sz="1600" b="1"/>
            </a:lvl6pPr>
            <a:lvl7pPr marL="2742650" indent="0">
              <a:buNone/>
              <a:defRPr sz="1600" b="1"/>
            </a:lvl7pPr>
            <a:lvl8pPr marL="3199760" indent="0">
              <a:buNone/>
              <a:defRPr sz="1600" b="1"/>
            </a:lvl8pPr>
            <a:lvl9pPr marL="365686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4" y="1631156"/>
            <a:ext cx="3938587" cy="2963466"/>
          </a:xfrm>
        </p:spPr>
        <p:txBody>
          <a:bodyPr>
            <a:normAutofit/>
          </a:bodyPr>
          <a:lstStyle>
            <a:lvl1pPr>
              <a:defRPr sz="1800">
                <a:latin typeface="Lato Light" panose="020F0302020204030203" pitchFamily="34" charset="0"/>
              </a:defRPr>
            </a:lvl1pPr>
            <a:lvl2pPr>
              <a:defRPr sz="1600">
                <a:latin typeface="Lato Light" panose="020F0302020204030203" pitchFamily="34" charset="0"/>
              </a:defRPr>
            </a:lvl2pPr>
            <a:lvl3pPr>
              <a:defRPr sz="1400">
                <a:latin typeface="Lato Light" panose="020F0302020204030203" pitchFamily="34" charset="0"/>
              </a:defRPr>
            </a:lvl3pPr>
            <a:lvl4pPr>
              <a:defRPr sz="1200">
                <a:latin typeface="Lato Light" panose="020F0302020204030203" pitchFamily="34" charset="0"/>
              </a:defRPr>
            </a:lvl4pPr>
            <a:lvl5pPr>
              <a:defRPr sz="1200">
                <a:latin typeface="Lato Light" panose="020F0302020204030203"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8"/>
          <p:cNvSpPr>
            <a:spLocks noGrp="1"/>
          </p:cNvSpPr>
          <p:nvPr>
            <p:ph type="body" sz="quarter" idx="13" hasCustomPrompt="1"/>
          </p:nvPr>
        </p:nvSpPr>
        <p:spPr>
          <a:xfrm>
            <a:off x="563570" y="734906"/>
            <a:ext cx="8034337" cy="338137"/>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Tree>
    <p:extLst>
      <p:ext uri="{BB962C8B-B14F-4D97-AF65-F5344CB8AC3E}">
        <p14:creationId xmlns:p14="http://schemas.microsoft.com/office/powerpoint/2010/main" val="891556874"/>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Lato Light" panose="020F0302020204030203" pitchFamily="34" charset="0"/>
              </a:defRPr>
            </a:lvl1pPr>
          </a:lstStyle>
          <a:p>
            <a:r>
              <a:rPr lang="en-US" smtClean="0"/>
              <a:t>Click to edit Master title style</a:t>
            </a:r>
            <a:endParaRPr lang="en-US" dirty="0"/>
          </a:p>
        </p:txBody>
      </p:sp>
      <p:sp>
        <p:nvSpPr>
          <p:cNvPr id="5" name="Text Placeholder 8"/>
          <p:cNvSpPr>
            <a:spLocks noGrp="1"/>
          </p:cNvSpPr>
          <p:nvPr>
            <p:ph type="body" sz="quarter" idx="13" hasCustomPrompt="1"/>
          </p:nvPr>
        </p:nvSpPr>
        <p:spPr>
          <a:xfrm>
            <a:off x="563570" y="734906"/>
            <a:ext cx="8034337" cy="338137"/>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Tree>
    <p:extLst>
      <p:ext uri="{BB962C8B-B14F-4D97-AF65-F5344CB8AC3E}">
        <p14:creationId xmlns:p14="http://schemas.microsoft.com/office/powerpoint/2010/main" val="1486626966"/>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Map Page">
    <p:spTree>
      <p:nvGrpSpPr>
        <p:cNvPr id="1" name=""/>
        <p:cNvGrpSpPr/>
        <p:nvPr/>
      </p:nvGrpSpPr>
      <p:grpSpPr>
        <a:xfrm>
          <a:off x="0" y="0"/>
          <a:ext cx="0" cy="0"/>
          <a:chOff x="0" y="0"/>
          <a:chExt cx="0" cy="0"/>
        </a:xfrm>
      </p:grpSpPr>
      <p:grpSp>
        <p:nvGrpSpPr>
          <p:cNvPr id="4" name="Group 3"/>
          <p:cNvGrpSpPr/>
          <p:nvPr userDrawn="1"/>
        </p:nvGrpSpPr>
        <p:grpSpPr bwMode="black">
          <a:xfrm>
            <a:off x="-3175" y="-20785"/>
            <a:ext cx="9147175" cy="4879975"/>
            <a:chOff x="-3175" y="0"/>
            <a:chExt cx="9147175" cy="4956175"/>
          </a:xfrm>
          <a:solidFill>
            <a:schemeClr val="bg2"/>
          </a:solidFill>
        </p:grpSpPr>
        <p:sp>
          <p:nvSpPr>
            <p:cNvPr id="6" name="Freeform 6"/>
            <p:cNvSpPr>
              <a:spLocks/>
            </p:cNvSpPr>
            <p:nvPr userDrawn="1"/>
          </p:nvSpPr>
          <p:spPr bwMode="black">
            <a:xfrm>
              <a:off x="1601788" y="4940300"/>
              <a:ext cx="9525" cy="15875"/>
            </a:xfrm>
            <a:custGeom>
              <a:avLst/>
              <a:gdLst>
                <a:gd name="T0" fmla="*/ 0 w 6"/>
                <a:gd name="T1" fmla="*/ 0 h 10"/>
                <a:gd name="T2" fmla="*/ 0 w 6"/>
                <a:gd name="T3" fmla="*/ 6 h 10"/>
                <a:gd name="T4" fmla="*/ 6 w 6"/>
                <a:gd name="T5" fmla="*/ 10 h 10"/>
                <a:gd name="T6" fmla="*/ 2 w 6"/>
                <a:gd name="T7" fmla="*/ 4 h 10"/>
                <a:gd name="T8" fmla="*/ 0 w 6"/>
                <a:gd name="T9" fmla="*/ 0 h 10"/>
              </a:gdLst>
              <a:ahLst/>
              <a:cxnLst>
                <a:cxn ang="0">
                  <a:pos x="T0" y="T1"/>
                </a:cxn>
                <a:cxn ang="0">
                  <a:pos x="T2" y="T3"/>
                </a:cxn>
                <a:cxn ang="0">
                  <a:pos x="T4" y="T5"/>
                </a:cxn>
                <a:cxn ang="0">
                  <a:pos x="T6" y="T7"/>
                </a:cxn>
                <a:cxn ang="0">
                  <a:pos x="T8" y="T9"/>
                </a:cxn>
              </a:cxnLst>
              <a:rect l="0" t="0" r="r" b="b"/>
              <a:pathLst>
                <a:path w="6" h="10">
                  <a:moveTo>
                    <a:pt x="0" y="0"/>
                  </a:moveTo>
                  <a:lnTo>
                    <a:pt x="0" y="6"/>
                  </a:lnTo>
                  <a:lnTo>
                    <a:pt x="6" y="10"/>
                  </a:lnTo>
                  <a:lnTo>
                    <a:pt x="2" y="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7" name="Freeform 7"/>
            <p:cNvSpPr>
              <a:spLocks/>
            </p:cNvSpPr>
            <p:nvPr userDrawn="1"/>
          </p:nvSpPr>
          <p:spPr bwMode="black">
            <a:xfrm>
              <a:off x="1579563" y="4921250"/>
              <a:ext cx="9525" cy="12700"/>
            </a:xfrm>
            <a:custGeom>
              <a:avLst/>
              <a:gdLst>
                <a:gd name="T0" fmla="*/ 6 w 6"/>
                <a:gd name="T1" fmla="*/ 6 h 8"/>
                <a:gd name="T2" fmla="*/ 6 w 6"/>
                <a:gd name="T3" fmla="*/ 0 h 8"/>
                <a:gd name="T4" fmla="*/ 0 w 6"/>
                <a:gd name="T5" fmla="*/ 8 h 8"/>
                <a:gd name="T6" fmla="*/ 6 w 6"/>
                <a:gd name="T7" fmla="*/ 6 h 8"/>
              </a:gdLst>
              <a:ahLst/>
              <a:cxnLst>
                <a:cxn ang="0">
                  <a:pos x="T0" y="T1"/>
                </a:cxn>
                <a:cxn ang="0">
                  <a:pos x="T2" y="T3"/>
                </a:cxn>
                <a:cxn ang="0">
                  <a:pos x="T4" y="T5"/>
                </a:cxn>
                <a:cxn ang="0">
                  <a:pos x="T6" y="T7"/>
                </a:cxn>
              </a:cxnLst>
              <a:rect l="0" t="0" r="r" b="b"/>
              <a:pathLst>
                <a:path w="6" h="8">
                  <a:moveTo>
                    <a:pt x="6" y="6"/>
                  </a:moveTo>
                  <a:lnTo>
                    <a:pt x="6" y="0"/>
                  </a:lnTo>
                  <a:lnTo>
                    <a:pt x="0" y="8"/>
                  </a:ln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8" name="Freeform 8"/>
            <p:cNvSpPr>
              <a:spLocks/>
            </p:cNvSpPr>
            <p:nvPr userDrawn="1"/>
          </p:nvSpPr>
          <p:spPr bwMode="black">
            <a:xfrm>
              <a:off x="1582738" y="4895850"/>
              <a:ext cx="12700" cy="25400"/>
            </a:xfrm>
            <a:custGeom>
              <a:avLst/>
              <a:gdLst>
                <a:gd name="T0" fmla="*/ 8 w 8"/>
                <a:gd name="T1" fmla="*/ 10 h 16"/>
                <a:gd name="T2" fmla="*/ 0 w 8"/>
                <a:gd name="T3" fmla="*/ 0 h 16"/>
                <a:gd name="T4" fmla="*/ 4 w 8"/>
                <a:gd name="T5" fmla="*/ 16 h 16"/>
                <a:gd name="T6" fmla="*/ 6 w 8"/>
                <a:gd name="T7" fmla="*/ 16 h 16"/>
                <a:gd name="T8" fmla="*/ 8 w 8"/>
                <a:gd name="T9" fmla="*/ 10 h 16"/>
              </a:gdLst>
              <a:ahLst/>
              <a:cxnLst>
                <a:cxn ang="0">
                  <a:pos x="T0" y="T1"/>
                </a:cxn>
                <a:cxn ang="0">
                  <a:pos x="T2" y="T3"/>
                </a:cxn>
                <a:cxn ang="0">
                  <a:pos x="T4" y="T5"/>
                </a:cxn>
                <a:cxn ang="0">
                  <a:pos x="T6" y="T7"/>
                </a:cxn>
                <a:cxn ang="0">
                  <a:pos x="T8" y="T9"/>
                </a:cxn>
              </a:cxnLst>
              <a:rect l="0" t="0" r="r" b="b"/>
              <a:pathLst>
                <a:path w="8" h="16">
                  <a:moveTo>
                    <a:pt x="8" y="10"/>
                  </a:moveTo>
                  <a:lnTo>
                    <a:pt x="0" y="0"/>
                  </a:lnTo>
                  <a:lnTo>
                    <a:pt x="4" y="16"/>
                  </a:lnTo>
                  <a:lnTo>
                    <a:pt x="6" y="16"/>
                  </a:lnTo>
                  <a:lnTo>
                    <a:pt x="8"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9" name="Freeform 9"/>
            <p:cNvSpPr>
              <a:spLocks/>
            </p:cNvSpPr>
            <p:nvPr userDrawn="1"/>
          </p:nvSpPr>
          <p:spPr bwMode="black">
            <a:xfrm>
              <a:off x="1563688" y="4876800"/>
              <a:ext cx="19050" cy="12700"/>
            </a:xfrm>
            <a:custGeom>
              <a:avLst/>
              <a:gdLst>
                <a:gd name="T0" fmla="*/ 0 w 12"/>
                <a:gd name="T1" fmla="*/ 2 h 8"/>
                <a:gd name="T2" fmla="*/ 10 w 12"/>
                <a:gd name="T3" fmla="*/ 8 h 8"/>
                <a:gd name="T4" fmla="*/ 12 w 12"/>
                <a:gd name="T5" fmla="*/ 0 h 8"/>
                <a:gd name="T6" fmla="*/ 0 w 12"/>
                <a:gd name="T7" fmla="*/ 2 h 8"/>
              </a:gdLst>
              <a:ahLst/>
              <a:cxnLst>
                <a:cxn ang="0">
                  <a:pos x="T0" y="T1"/>
                </a:cxn>
                <a:cxn ang="0">
                  <a:pos x="T2" y="T3"/>
                </a:cxn>
                <a:cxn ang="0">
                  <a:pos x="T4" y="T5"/>
                </a:cxn>
                <a:cxn ang="0">
                  <a:pos x="T6" y="T7"/>
                </a:cxn>
              </a:cxnLst>
              <a:rect l="0" t="0" r="r" b="b"/>
              <a:pathLst>
                <a:path w="12" h="8">
                  <a:moveTo>
                    <a:pt x="0" y="2"/>
                  </a:moveTo>
                  <a:lnTo>
                    <a:pt x="10" y="8"/>
                  </a:lnTo>
                  <a:lnTo>
                    <a:pt x="12" y="0"/>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0" name="Freeform 10"/>
            <p:cNvSpPr>
              <a:spLocks/>
            </p:cNvSpPr>
            <p:nvPr userDrawn="1"/>
          </p:nvSpPr>
          <p:spPr bwMode="black">
            <a:xfrm>
              <a:off x="1563688" y="4848225"/>
              <a:ext cx="6350" cy="9525"/>
            </a:xfrm>
            <a:custGeom>
              <a:avLst/>
              <a:gdLst>
                <a:gd name="T0" fmla="*/ 4 w 4"/>
                <a:gd name="T1" fmla="*/ 6 h 6"/>
                <a:gd name="T2" fmla="*/ 0 w 4"/>
                <a:gd name="T3" fmla="*/ 0 h 6"/>
                <a:gd name="T4" fmla="*/ 0 w 4"/>
                <a:gd name="T5" fmla="*/ 4 h 6"/>
                <a:gd name="T6" fmla="*/ 4 w 4"/>
                <a:gd name="T7" fmla="*/ 6 h 6"/>
              </a:gdLst>
              <a:ahLst/>
              <a:cxnLst>
                <a:cxn ang="0">
                  <a:pos x="T0" y="T1"/>
                </a:cxn>
                <a:cxn ang="0">
                  <a:pos x="T2" y="T3"/>
                </a:cxn>
                <a:cxn ang="0">
                  <a:pos x="T4" y="T5"/>
                </a:cxn>
                <a:cxn ang="0">
                  <a:pos x="T6" y="T7"/>
                </a:cxn>
              </a:cxnLst>
              <a:rect l="0" t="0" r="r" b="b"/>
              <a:pathLst>
                <a:path w="4" h="6">
                  <a:moveTo>
                    <a:pt x="4" y="6"/>
                  </a:moveTo>
                  <a:lnTo>
                    <a:pt x="0" y="0"/>
                  </a:lnTo>
                  <a:lnTo>
                    <a:pt x="0" y="4"/>
                  </a:lnTo>
                  <a:lnTo>
                    <a:pt x="4"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1" name="Freeform 11"/>
            <p:cNvSpPr>
              <a:spLocks/>
            </p:cNvSpPr>
            <p:nvPr userDrawn="1"/>
          </p:nvSpPr>
          <p:spPr bwMode="black">
            <a:xfrm>
              <a:off x="1563688" y="4797425"/>
              <a:ext cx="6350" cy="12700"/>
            </a:xfrm>
            <a:custGeom>
              <a:avLst/>
              <a:gdLst>
                <a:gd name="T0" fmla="*/ 0 w 4"/>
                <a:gd name="T1" fmla="*/ 8 h 8"/>
                <a:gd name="T2" fmla="*/ 4 w 4"/>
                <a:gd name="T3" fmla="*/ 4 h 8"/>
                <a:gd name="T4" fmla="*/ 0 w 4"/>
                <a:gd name="T5" fmla="*/ 0 h 8"/>
                <a:gd name="T6" fmla="*/ 0 w 4"/>
                <a:gd name="T7" fmla="*/ 2 h 8"/>
                <a:gd name="T8" fmla="*/ 0 w 4"/>
                <a:gd name="T9" fmla="*/ 8 h 8"/>
              </a:gdLst>
              <a:ahLst/>
              <a:cxnLst>
                <a:cxn ang="0">
                  <a:pos x="T0" y="T1"/>
                </a:cxn>
                <a:cxn ang="0">
                  <a:pos x="T2" y="T3"/>
                </a:cxn>
                <a:cxn ang="0">
                  <a:pos x="T4" y="T5"/>
                </a:cxn>
                <a:cxn ang="0">
                  <a:pos x="T6" y="T7"/>
                </a:cxn>
                <a:cxn ang="0">
                  <a:pos x="T8" y="T9"/>
                </a:cxn>
              </a:cxnLst>
              <a:rect l="0" t="0" r="r" b="b"/>
              <a:pathLst>
                <a:path w="4" h="8">
                  <a:moveTo>
                    <a:pt x="0" y="8"/>
                  </a:moveTo>
                  <a:lnTo>
                    <a:pt x="4" y="4"/>
                  </a:lnTo>
                  <a:lnTo>
                    <a:pt x="0" y="0"/>
                  </a:lnTo>
                  <a:lnTo>
                    <a:pt x="0" y="2"/>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2" name="Freeform 12"/>
            <p:cNvSpPr>
              <a:spLocks/>
            </p:cNvSpPr>
            <p:nvPr userDrawn="1"/>
          </p:nvSpPr>
          <p:spPr bwMode="black">
            <a:xfrm>
              <a:off x="1563688" y="4778375"/>
              <a:ext cx="9525" cy="22225"/>
            </a:xfrm>
            <a:custGeom>
              <a:avLst/>
              <a:gdLst>
                <a:gd name="T0" fmla="*/ 2 w 6"/>
                <a:gd name="T1" fmla="*/ 0 h 14"/>
                <a:gd name="T2" fmla="*/ 0 w 6"/>
                <a:gd name="T3" fmla="*/ 2 h 14"/>
                <a:gd name="T4" fmla="*/ 6 w 6"/>
                <a:gd name="T5" fmla="*/ 14 h 14"/>
                <a:gd name="T6" fmla="*/ 2 w 6"/>
                <a:gd name="T7" fmla="*/ 0 h 14"/>
              </a:gdLst>
              <a:ahLst/>
              <a:cxnLst>
                <a:cxn ang="0">
                  <a:pos x="T0" y="T1"/>
                </a:cxn>
                <a:cxn ang="0">
                  <a:pos x="T2" y="T3"/>
                </a:cxn>
                <a:cxn ang="0">
                  <a:pos x="T4" y="T5"/>
                </a:cxn>
                <a:cxn ang="0">
                  <a:pos x="T6" y="T7"/>
                </a:cxn>
              </a:cxnLst>
              <a:rect l="0" t="0" r="r" b="b"/>
              <a:pathLst>
                <a:path w="6" h="14">
                  <a:moveTo>
                    <a:pt x="2" y="0"/>
                  </a:moveTo>
                  <a:lnTo>
                    <a:pt x="0" y="2"/>
                  </a:lnTo>
                  <a:lnTo>
                    <a:pt x="6" y="14"/>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3" name="Freeform 13"/>
            <p:cNvSpPr>
              <a:spLocks/>
            </p:cNvSpPr>
            <p:nvPr userDrawn="1"/>
          </p:nvSpPr>
          <p:spPr bwMode="black">
            <a:xfrm>
              <a:off x="1589088" y="4756150"/>
              <a:ext cx="6350" cy="9525"/>
            </a:xfrm>
            <a:custGeom>
              <a:avLst/>
              <a:gdLst>
                <a:gd name="T0" fmla="*/ 2 w 4"/>
                <a:gd name="T1" fmla="*/ 0 h 6"/>
                <a:gd name="T2" fmla="*/ 0 w 4"/>
                <a:gd name="T3" fmla="*/ 2 h 6"/>
                <a:gd name="T4" fmla="*/ 4 w 4"/>
                <a:gd name="T5" fmla="*/ 6 h 6"/>
                <a:gd name="T6" fmla="*/ 2 w 4"/>
                <a:gd name="T7" fmla="*/ 0 h 6"/>
              </a:gdLst>
              <a:ahLst/>
              <a:cxnLst>
                <a:cxn ang="0">
                  <a:pos x="T0" y="T1"/>
                </a:cxn>
                <a:cxn ang="0">
                  <a:pos x="T2" y="T3"/>
                </a:cxn>
                <a:cxn ang="0">
                  <a:pos x="T4" y="T5"/>
                </a:cxn>
                <a:cxn ang="0">
                  <a:pos x="T6" y="T7"/>
                </a:cxn>
              </a:cxnLst>
              <a:rect l="0" t="0" r="r" b="b"/>
              <a:pathLst>
                <a:path w="4" h="6">
                  <a:moveTo>
                    <a:pt x="2" y="0"/>
                  </a:moveTo>
                  <a:lnTo>
                    <a:pt x="0" y="2"/>
                  </a:lnTo>
                  <a:lnTo>
                    <a:pt x="4" y="6"/>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4" name="Freeform 14"/>
            <p:cNvSpPr>
              <a:spLocks/>
            </p:cNvSpPr>
            <p:nvPr userDrawn="1"/>
          </p:nvSpPr>
          <p:spPr bwMode="black">
            <a:xfrm>
              <a:off x="8956675" y="4232275"/>
              <a:ext cx="184150" cy="279400"/>
            </a:xfrm>
            <a:custGeom>
              <a:avLst/>
              <a:gdLst>
                <a:gd name="T0" fmla="*/ 86 w 116"/>
                <a:gd name="T1" fmla="*/ 82 h 176"/>
                <a:gd name="T2" fmla="*/ 68 w 116"/>
                <a:gd name="T3" fmla="*/ 74 h 176"/>
                <a:gd name="T4" fmla="*/ 64 w 116"/>
                <a:gd name="T5" fmla="*/ 54 h 176"/>
                <a:gd name="T6" fmla="*/ 54 w 116"/>
                <a:gd name="T7" fmla="*/ 46 h 176"/>
                <a:gd name="T8" fmla="*/ 54 w 116"/>
                <a:gd name="T9" fmla="*/ 58 h 176"/>
                <a:gd name="T10" fmla="*/ 46 w 116"/>
                <a:gd name="T11" fmla="*/ 58 h 176"/>
                <a:gd name="T12" fmla="*/ 48 w 116"/>
                <a:gd name="T13" fmla="*/ 48 h 176"/>
                <a:gd name="T14" fmla="*/ 40 w 116"/>
                <a:gd name="T15" fmla="*/ 38 h 176"/>
                <a:gd name="T16" fmla="*/ 42 w 116"/>
                <a:gd name="T17" fmla="*/ 38 h 176"/>
                <a:gd name="T18" fmla="*/ 36 w 116"/>
                <a:gd name="T19" fmla="*/ 20 h 176"/>
                <a:gd name="T20" fmla="*/ 16 w 116"/>
                <a:gd name="T21" fmla="*/ 8 h 176"/>
                <a:gd name="T22" fmla="*/ 14 w 116"/>
                <a:gd name="T23" fmla="*/ 10 h 176"/>
                <a:gd name="T24" fmla="*/ 10 w 116"/>
                <a:gd name="T25" fmla="*/ 0 h 176"/>
                <a:gd name="T26" fmla="*/ 0 w 116"/>
                <a:gd name="T27" fmla="*/ 2 h 176"/>
                <a:gd name="T28" fmla="*/ 12 w 116"/>
                <a:gd name="T29" fmla="*/ 24 h 176"/>
                <a:gd name="T30" fmla="*/ 16 w 116"/>
                <a:gd name="T31" fmla="*/ 28 h 176"/>
                <a:gd name="T32" fmla="*/ 18 w 116"/>
                <a:gd name="T33" fmla="*/ 34 h 176"/>
                <a:gd name="T34" fmla="*/ 28 w 116"/>
                <a:gd name="T35" fmla="*/ 48 h 176"/>
                <a:gd name="T36" fmla="*/ 32 w 116"/>
                <a:gd name="T37" fmla="*/ 46 h 176"/>
                <a:gd name="T38" fmla="*/ 32 w 116"/>
                <a:gd name="T39" fmla="*/ 56 h 176"/>
                <a:gd name="T40" fmla="*/ 36 w 116"/>
                <a:gd name="T41" fmla="*/ 64 h 176"/>
                <a:gd name="T42" fmla="*/ 38 w 116"/>
                <a:gd name="T43" fmla="*/ 64 h 176"/>
                <a:gd name="T44" fmla="*/ 38 w 116"/>
                <a:gd name="T45" fmla="*/ 66 h 176"/>
                <a:gd name="T46" fmla="*/ 42 w 116"/>
                <a:gd name="T47" fmla="*/ 70 h 176"/>
                <a:gd name="T48" fmla="*/ 42 w 116"/>
                <a:gd name="T49" fmla="*/ 86 h 176"/>
                <a:gd name="T50" fmla="*/ 40 w 116"/>
                <a:gd name="T51" fmla="*/ 86 h 176"/>
                <a:gd name="T52" fmla="*/ 36 w 116"/>
                <a:gd name="T53" fmla="*/ 104 h 176"/>
                <a:gd name="T54" fmla="*/ 26 w 116"/>
                <a:gd name="T55" fmla="*/ 110 h 176"/>
                <a:gd name="T56" fmla="*/ 20 w 116"/>
                <a:gd name="T57" fmla="*/ 118 h 176"/>
                <a:gd name="T58" fmla="*/ 48 w 116"/>
                <a:gd name="T59" fmla="*/ 138 h 176"/>
                <a:gd name="T60" fmla="*/ 48 w 116"/>
                <a:gd name="T61" fmla="*/ 150 h 176"/>
                <a:gd name="T62" fmla="*/ 38 w 116"/>
                <a:gd name="T63" fmla="*/ 166 h 176"/>
                <a:gd name="T64" fmla="*/ 58 w 116"/>
                <a:gd name="T65" fmla="*/ 176 h 176"/>
                <a:gd name="T66" fmla="*/ 80 w 116"/>
                <a:gd name="T67" fmla="*/ 146 h 176"/>
                <a:gd name="T68" fmla="*/ 88 w 116"/>
                <a:gd name="T69" fmla="*/ 128 h 176"/>
                <a:gd name="T70" fmla="*/ 84 w 116"/>
                <a:gd name="T71" fmla="*/ 120 h 176"/>
                <a:gd name="T72" fmla="*/ 90 w 116"/>
                <a:gd name="T73" fmla="*/ 116 h 176"/>
                <a:gd name="T74" fmla="*/ 106 w 116"/>
                <a:gd name="T75" fmla="*/ 114 h 176"/>
                <a:gd name="T76" fmla="*/ 106 w 116"/>
                <a:gd name="T77" fmla="*/ 102 h 176"/>
                <a:gd name="T78" fmla="*/ 112 w 116"/>
                <a:gd name="T79" fmla="*/ 100 h 176"/>
                <a:gd name="T80" fmla="*/ 116 w 116"/>
                <a:gd name="T81" fmla="*/ 76 h 176"/>
                <a:gd name="T82" fmla="*/ 104 w 116"/>
                <a:gd name="T83" fmla="*/ 70 h 176"/>
                <a:gd name="T84" fmla="*/ 86 w 116"/>
                <a:gd name="T85" fmla="*/ 8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6" h="176">
                  <a:moveTo>
                    <a:pt x="86" y="82"/>
                  </a:moveTo>
                  <a:lnTo>
                    <a:pt x="68" y="74"/>
                  </a:lnTo>
                  <a:lnTo>
                    <a:pt x="64" y="54"/>
                  </a:lnTo>
                  <a:lnTo>
                    <a:pt x="54" y="46"/>
                  </a:lnTo>
                  <a:lnTo>
                    <a:pt x="54" y="58"/>
                  </a:lnTo>
                  <a:lnTo>
                    <a:pt x="46" y="58"/>
                  </a:lnTo>
                  <a:lnTo>
                    <a:pt x="48" y="48"/>
                  </a:lnTo>
                  <a:lnTo>
                    <a:pt x="40" y="38"/>
                  </a:lnTo>
                  <a:lnTo>
                    <a:pt x="42" y="38"/>
                  </a:lnTo>
                  <a:lnTo>
                    <a:pt x="36" y="20"/>
                  </a:lnTo>
                  <a:lnTo>
                    <a:pt x="16" y="8"/>
                  </a:lnTo>
                  <a:lnTo>
                    <a:pt x="14" y="10"/>
                  </a:lnTo>
                  <a:lnTo>
                    <a:pt x="10" y="0"/>
                  </a:lnTo>
                  <a:lnTo>
                    <a:pt x="0" y="2"/>
                  </a:lnTo>
                  <a:lnTo>
                    <a:pt x="12" y="24"/>
                  </a:lnTo>
                  <a:lnTo>
                    <a:pt x="16" y="28"/>
                  </a:lnTo>
                  <a:lnTo>
                    <a:pt x="18" y="34"/>
                  </a:lnTo>
                  <a:lnTo>
                    <a:pt x="28" y="48"/>
                  </a:lnTo>
                  <a:lnTo>
                    <a:pt x="32" y="46"/>
                  </a:lnTo>
                  <a:lnTo>
                    <a:pt x="32" y="56"/>
                  </a:lnTo>
                  <a:lnTo>
                    <a:pt x="36" y="64"/>
                  </a:lnTo>
                  <a:lnTo>
                    <a:pt x="38" y="64"/>
                  </a:lnTo>
                  <a:lnTo>
                    <a:pt x="38" y="66"/>
                  </a:lnTo>
                  <a:lnTo>
                    <a:pt x="42" y="70"/>
                  </a:lnTo>
                  <a:lnTo>
                    <a:pt x="42" y="86"/>
                  </a:lnTo>
                  <a:lnTo>
                    <a:pt x="40" y="86"/>
                  </a:lnTo>
                  <a:lnTo>
                    <a:pt x="36" y="104"/>
                  </a:lnTo>
                  <a:lnTo>
                    <a:pt x="26" y="110"/>
                  </a:lnTo>
                  <a:lnTo>
                    <a:pt x="20" y="118"/>
                  </a:lnTo>
                  <a:lnTo>
                    <a:pt x="48" y="138"/>
                  </a:lnTo>
                  <a:lnTo>
                    <a:pt x="48" y="150"/>
                  </a:lnTo>
                  <a:lnTo>
                    <a:pt x="38" y="166"/>
                  </a:lnTo>
                  <a:lnTo>
                    <a:pt x="58" y="176"/>
                  </a:lnTo>
                  <a:lnTo>
                    <a:pt x="80" y="146"/>
                  </a:lnTo>
                  <a:lnTo>
                    <a:pt x="88" y="128"/>
                  </a:lnTo>
                  <a:lnTo>
                    <a:pt x="84" y="120"/>
                  </a:lnTo>
                  <a:lnTo>
                    <a:pt x="90" y="116"/>
                  </a:lnTo>
                  <a:lnTo>
                    <a:pt x="106" y="114"/>
                  </a:lnTo>
                  <a:lnTo>
                    <a:pt x="106" y="102"/>
                  </a:lnTo>
                  <a:lnTo>
                    <a:pt x="112" y="100"/>
                  </a:lnTo>
                  <a:lnTo>
                    <a:pt x="116" y="76"/>
                  </a:lnTo>
                  <a:lnTo>
                    <a:pt x="104" y="70"/>
                  </a:lnTo>
                  <a:lnTo>
                    <a:pt x="86"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5" name="Freeform 15"/>
            <p:cNvSpPr>
              <a:spLocks/>
            </p:cNvSpPr>
            <p:nvPr userDrawn="1"/>
          </p:nvSpPr>
          <p:spPr bwMode="black">
            <a:xfrm>
              <a:off x="8766175" y="4457700"/>
              <a:ext cx="247650" cy="266700"/>
            </a:xfrm>
            <a:custGeom>
              <a:avLst/>
              <a:gdLst>
                <a:gd name="T0" fmla="*/ 150 w 156"/>
                <a:gd name="T1" fmla="*/ 14 h 168"/>
                <a:gd name="T2" fmla="*/ 148 w 156"/>
                <a:gd name="T3" fmla="*/ 12 h 168"/>
                <a:gd name="T4" fmla="*/ 146 w 156"/>
                <a:gd name="T5" fmla="*/ 12 h 168"/>
                <a:gd name="T6" fmla="*/ 134 w 156"/>
                <a:gd name="T7" fmla="*/ 20 h 168"/>
                <a:gd name="T8" fmla="*/ 124 w 156"/>
                <a:gd name="T9" fmla="*/ 0 h 168"/>
                <a:gd name="T10" fmla="*/ 112 w 156"/>
                <a:gd name="T11" fmla="*/ 16 h 168"/>
                <a:gd name="T12" fmla="*/ 108 w 156"/>
                <a:gd name="T13" fmla="*/ 28 h 168"/>
                <a:gd name="T14" fmla="*/ 98 w 156"/>
                <a:gd name="T15" fmla="*/ 36 h 168"/>
                <a:gd name="T16" fmla="*/ 88 w 156"/>
                <a:gd name="T17" fmla="*/ 60 h 168"/>
                <a:gd name="T18" fmla="*/ 56 w 156"/>
                <a:gd name="T19" fmla="*/ 86 h 168"/>
                <a:gd name="T20" fmla="*/ 38 w 156"/>
                <a:gd name="T21" fmla="*/ 92 h 168"/>
                <a:gd name="T22" fmla="*/ 24 w 156"/>
                <a:gd name="T23" fmla="*/ 112 h 168"/>
                <a:gd name="T24" fmla="*/ 24 w 156"/>
                <a:gd name="T25" fmla="*/ 114 h 168"/>
                <a:gd name="T26" fmla="*/ 24 w 156"/>
                <a:gd name="T27" fmla="*/ 112 h 168"/>
                <a:gd name="T28" fmla="*/ 16 w 156"/>
                <a:gd name="T29" fmla="*/ 116 h 168"/>
                <a:gd name="T30" fmla="*/ 16 w 156"/>
                <a:gd name="T31" fmla="*/ 124 h 168"/>
                <a:gd name="T32" fmla="*/ 14 w 156"/>
                <a:gd name="T33" fmla="*/ 124 h 168"/>
                <a:gd name="T34" fmla="*/ 10 w 156"/>
                <a:gd name="T35" fmla="*/ 132 h 168"/>
                <a:gd name="T36" fmla="*/ 14 w 156"/>
                <a:gd name="T37" fmla="*/ 134 h 168"/>
                <a:gd name="T38" fmla="*/ 14 w 156"/>
                <a:gd name="T39" fmla="*/ 136 h 168"/>
                <a:gd name="T40" fmla="*/ 0 w 156"/>
                <a:gd name="T41" fmla="*/ 146 h 168"/>
                <a:gd name="T42" fmla="*/ 8 w 156"/>
                <a:gd name="T43" fmla="*/ 146 h 168"/>
                <a:gd name="T44" fmla="*/ 8 w 156"/>
                <a:gd name="T45" fmla="*/ 146 h 168"/>
                <a:gd name="T46" fmla="*/ 10 w 156"/>
                <a:gd name="T47" fmla="*/ 148 h 168"/>
                <a:gd name="T48" fmla="*/ 8 w 156"/>
                <a:gd name="T49" fmla="*/ 152 h 168"/>
                <a:gd name="T50" fmla="*/ 28 w 156"/>
                <a:gd name="T51" fmla="*/ 152 h 168"/>
                <a:gd name="T52" fmla="*/ 30 w 156"/>
                <a:gd name="T53" fmla="*/ 158 h 168"/>
                <a:gd name="T54" fmla="*/ 56 w 156"/>
                <a:gd name="T55" fmla="*/ 168 h 168"/>
                <a:gd name="T56" fmla="*/ 68 w 156"/>
                <a:gd name="T57" fmla="*/ 162 h 168"/>
                <a:gd name="T58" fmla="*/ 90 w 156"/>
                <a:gd name="T59" fmla="*/ 146 h 168"/>
                <a:gd name="T60" fmla="*/ 102 w 156"/>
                <a:gd name="T61" fmla="*/ 96 h 168"/>
                <a:gd name="T62" fmla="*/ 106 w 156"/>
                <a:gd name="T63" fmla="*/ 98 h 168"/>
                <a:gd name="T64" fmla="*/ 120 w 156"/>
                <a:gd name="T65" fmla="*/ 88 h 168"/>
                <a:gd name="T66" fmla="*/ 130 w 156"/>
                <a:gd name="T67" fmla="*/ 92 h 168"/>
                <a:gd name="T68" fmla="*/ 134 w 156"/>
                <a:gd name="T69" fmla="*/ 88 h 168"/>
                <a:gd name="T70" fmla="*/ 128 w 156"/>
                <a:gd name="T71" fmla="*/ 82 h 168"/>
                <a:gd name="T72" fmla="*/ 130 w 156"/>
                <a:gd name="T73" fmla="*/ 72 h 168"/>
                <a:gd name="T74" fmla="*/ 138 w 156"/>
                <a:gd name="T75" fmla="*/ 64 h 168"/>
                <a:gd name="T76" fmla="*/ 156 w 156"/>
                <a:gd name="T77" fmla="*/ 38 h 168"/>
                <a:gd name="T78" fmla="*/ 154 w 156"/>
                <a:gd name="T79" fmla="*/ 22 h 168"/>
                <a:gd name="T80" fmla="*/ 156 w 156"/>
                <a:gd name="T81" fmla="*/ 18 h 168"/>
                <a:gd name="T82" fmla="*/ 150 w 156"/>
                <a:gd name="T83" fmla="*/ 1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6" h="168">
                  <a:moveTo>
                    <a:pt x="150" y="14"/>
                  </a:moveTo>
                  <a:lnTo>
                    <a:pt x="148" y="12"/>
                  </a:lnTo>
                  <a:lnTo>
                    <a:pt x="146" y="12"/>
                  </a:lnTo>
                  <a:lnTo>
                    <a:pt x="134" y="20"/>
                  </a:lnTo>
                  <a:lnTo>
                    <a:pt x="124" y="0"/>
                  </a:lnTo>
                  <a:lnTo>
                    <a:pt x="112" y="16"/>
                  </a:lnTo>
                  <a:lnTo>
                    <a:pt x="108" y="28"/>
                  </a:lnTo>
                  <a:lnTo>
                    <a:pt x="98" y="36"/>
                  </a:lnTo>
                  <a:lnTo>
                    <a:pt x="88" y="60"/>
                  </a:lnTo>
                  <a:lnTo>
                    <a:pt x="56" y="86"/>
                  </a:lnTo>
                  <a:lnTo>
                    <a:pt x="38" y="92"/>
                  </a:lnTo>
                  <a:lnTo>
                    <a:pt x="24" y="112"/>
                  </a:lnTo>
                  <a:lnTo>
                    <a:pt x="24" y="114"/>
                  </a:lnTo>
                  <a:lnTo>
                    <a:pt x="24" y="112"/>
                  </a:lnTo>
                  <a:lnTo>
                    <a:pt x="16" y="116"/>
                  </a:lnTo>
                  <a:lnTo>
                    <a:pt x="16" y="124"/>
                  </a:lnTo>
                  <a:lnTo>
                    <a:pt x="14" y="124"/>
                  </a:lnTo>
                  <a:lnTo>
                    <a:pt x="10" y="132"/>
                  </a:lnTo>
                  <a:lnTo>
                    <a:pt x="14" y="134"/>
                  </a:lnTo>
                  <a:lnTo>
                    <a:pt x="14" y="136"/>
                  </a:lnTo>
                  <a:lnTo>
                    <a:pt x="0" y="146"/>
                  </a:lnTo>
                  <a:lnTo>
                    <a:pt x="8" y="146"/>
                  </a:lnTo>
                  <a:lnTo>
                    <a:pt x="8" y="146"/>
                  </a:lnTo>
                  <a:lnTo>
                    <a:pt x="10" y="148"/>
                  </a:lnTo>
                  <a:lnTo>
                    <a:pt x="8" y="152"/>
                  </a:lnTo>
                  <a:lnTo>
                    <a:pt x="28" y="152"/>
                  </a:lnTo>
                  <a:lnTo>
                    <a:pt x="30" y="158"/>
                  </a:lnTo>
                  <a:lnTo>
                    <a:pt x="56" y="168"/>
                  </a:lnTo>
                  <a:lnTo>
                    <a:pt x="68" y="162"/>
                  </a:lnTo>
                  <a:lnTo>
                    <a:pt x="90" y="146"/>
                  </a:lnTo>
                  <a:lnTo>
                    <a:pt x="102" y="96"/>
                  </a:lnTo>
                  <a:lnTo>
                    <a:pt x="106" y="98"/>
                  </a:lnTo>
                  <a:lnTo>
                    <a:pt x="120" y="88"/>
                  </a:lnTo>
                  <a:lnTo>
                    <a:pt x="130" y="92"/>
                  </a:lnTo>
                  <a:lnTo>
                    <a:pt x="134" y="88"/>
                  </a:lnTo>
                  <a:lnTo>
                    <a:pt x="128" y="82"/>
                  </a:lnTo>
                  <a:lnTo>
                    <a:pt x="130" y="72"/>
                  </a:lnTo>
                  <a:lnTo>
                    <a:pt x="138" y="64"/>
                  </a:lnTo>
                  <a:lnTo>
                    <a:pt x="156" y="38"/>
                  </a:lnTo>
                  <a:lnTo>
                    <a:pt x="154" y="22"/>
                  </a:lnTo>
                  <a:lnTo>
                    <a:pt x="156" y="18"/>
                  </a:lnTo>
                  <a:lnTo>
                    <a:pt x="15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6" name="Freeform 16"/>
            <p:cNvSpPr>
              <a:spLocks/>
            </p:cNvSpPr>
            <p:nvPr userDrawn="1"/>
          </p:nvSpPr>
          <p:spPr bwMode="black">
            <a:xfrm>
              <a:off x="8804275" y="4714875"/>
              <a:ext cx="28575" cy="34925"/>
            </a:xfrm>
            <a:custGeom>
              <a:avLst/>
              <a:gdLst>
                <a:gd name="T0" fmla="*/ 6 w 18"/>
                <a:gd name="T1" fmla="*/ 0 h 22"/>
                <a:gd name="T2" fmla="*/ 0 w 18"/>
                <a:gd name="T3" fmla="*/ 22 h 22"/>
                <a:gd name="T4" fmla="*/ 18 w 18"/>
                <a:gd name="T5" fmla="*/ 14 h 22"/>
                <a:gd name="T6" fmla="*/ 12 w 18"/>
                <a:gd name="T7" fmla="*/ 2 h 22"/>
                <a:gd name="T8" fmla="*/ 6 w 18"/>
                <a:gd name="T9" fmla="*/ 0 h 22"/>
              </a:gdLst>
              <a:ahLst/>
              <a:cxnLst>
                <a:cxn ang="0">
                  <a:pos x="T0" y="T1"/>
                </a:cxn>
                <a:cxn ang="0">
                  <a:pos x="T2" y="T3"/>
                </a:cxn>
                <a:cxn ang="0">
                  <a:pos x="T4" y="T5"/>
                </a:cxn>
                <a:cxn ang="0">
                  <a:pos x="T6" y="T7"/>
                </a:cxn>
                <a:cxn ang="0">
                  <a:pos x="T8" y="T9"/>
                </a:cxn>
              </a:cxnLst>
              <a:rect l="0" t="0" r="r" b="b"/>
              <a:pathLst>
                <a:path w="18" h="22">
                  <a:moveTo>
                    <a:pt x="6" y="0"/>
                  </a:moveTo>
                  <a:lnTo>
                    <a:pt x="0" y="22"/>
                  </a:lnTo>
                  <a:lnTo>
                    <a:pt x="18" y="14"/>
                  </a:lnTo>
                  <a:lnTo>
                    <a:pt x="12" y="2"/>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7" name="Freeform 17"/>
            <p:cNvSpPr>
              <a:spLocks/>
            </p:cNvSpPr>
            <p:nvPr userDrawn="1"/>
          </p:nvSpPr>
          <p:spPr bwMode="black">
            <a:xfrm>
              <a:off x="6184900" y="2847975"/>
              <a:ext cx="73025" cy="123825"/>
            </a:xfrm>
            <a:custGeom>
              <a:avLst/>
              <a:gdLst>
                <a:gd name="T0" fmla="*/ 16 w 46"/>
                <a:gd name="T1" fmla="*/ 2 h 78"/>
                <a:gd name="T2" fmla="*/ 10 w 46"/>
                <a:gd name="T3" fmla="*/ 0 h 78"/>
                <a:gd name="T4" fmla="*/ 4 w 46"/>
                <a:gd name="T5" fmla="*/ 4 h 78"/>
                <a:gd name="T6" fmla="*/ 10 w 46"/>
                <a:gd name="T7" fmla="*/ 8 h 78"/>
                <a:gd name="T8" fmla="*/ 8 w 46"/>
                <a:gd name="T9" fmla="*/ 10 h 78"/>
                <a:gd name="T10" fmla="*/ 4 w 46"/>
                <a:gd name="T11" fmla="*/ 32 h 78"/>
                <a:gd name="T12" fmla="*/ 0 w 46"/>
                <a:gd name="T13" fmla="*/ 32 h 78"/>
                <a:gd name="T14" fmla="*/ 4 w 46"/>
                <a:gd name="T15" fmla="*/ 60 h 78"/>
                <a:gd name="T16" fmla="*/ 10 w 46"/>
                <a:gd name="T17" fmla="*/ 76 h 78"/>
                <a:gd name="T18" fmla="*/ 24 w 46"/>
                <a:gd name="T19" fmla="*/ 78 h 78"/>
                <a:gd name="T20" fmla="*/ 46 w 46"/>
                <a:gd name="T21" fmla="*/ 62 h 78"/>
                <a:gd name="T22" fmla="*/ 46 w 46"/>
                <a:gd name="T23" fmla="*/ 44 h 78"/>
                <a:gd name="T24" fmla="*/ 28 w 46"/>
                <a:gd name="T25" fmla="*/ 12 h 78"/>
                <a:gd name="T26" fmla="*/ 16 w 46"/>
                <a:gd name="T27" fmla="*/ 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78">
                  <a:moveTo>
                    <a:pt x="16" y="2"/>
                  </a:moveTo>
                  <a:lnTo>
                    <a:pt x="10" y="0"/>
                  </a:lnTo>
                  <a:lnTo>
                    <a:pt x="4" y="4"/>
                  </a:lnTo>
                  <a:lnTo>
                    <a:pt x="10" y="8"/>
                  </a:lnTo>
                  <a:lnTo>
                    <a:pt x="8" y="10"/>
                  </a:lnTo>
                  <a:lnTo>
                    <a:pt x="4" y="32"/>
                  </a:lnTo>
                  <a:lnTo>
                    <a:pt x="0" y="32"/>
                  </a:lnTo>
                  <a:lnTo>
                    <a:pt x="4" y="60"/>
                  </a:lnTo>
                  <a:lnTo>
                    <a:pt x="10" y="76"/>
                  </a:lnTo>
                  <a:lnTo>
                    <a:pt x="24" y="78"/>
                  </a:lnTo>
                  <a:lnTo>
                    <a:pt x="46" y="62"/>
                  </a:lnTo>
                  <a:lnTo>
                    <a:pt x="46" y="44"/>
                  </a:lnTo>
                  <a:lnTo>
                    <a:pt x="28" y="12"/>
                  </a:lnTo>
                  <a:lnTo>
                    <a:pt x="16"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8" name="Freeform 18"/>
            <p:cNvSpPr>
              <a:spLocks/>
            </p:cNvSpPr>
            <p:nvPr userDrawn="1"/>
          </p:nvSpPr>
          <p:spPr bwMode="black">
            <a:xfrm>
              <a:off x="1801813" y="2581275"/>
              <a:ext cx="57150" cy="25400"/>
            </a:xfrm>
            <a:custGeom>
              <a:avLst/>
              <a:gdLst>
                <a:gd name="T0" fmla="*/ 0 w 36"/>
                <a:gd name="T1" fmla="*/ 8 h 16"/>
                <a:gd name="T2" fmla="*/ 6 w 36"/>
                <a:gd name="T3" fmla="*/ 16 h 16"/>
                <a:gd name="T4" fmla="*/ 22 w 36"/>
                <a:gd name="T5" fmla="*/ 16 h 16"/>
                <a:gd name="T6" fmla="*/ 36 w 36"/>
                <a:gd name="T7" fmla="*/ 10 h 16"/>
                <a:gd name="T8" fmla="*/ 32 w 36"/>
                <a:gd name="T9" fmla="*/ 0 h 16"/>
                <a:gd name="T10" fmla="*/ 4 w 36"/>
                <a:gd name="T11" fmla="*/ 0 h 16"/>
                <a:gd name="T12" fmla="*/ 0 w 36"/>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6" h="16">
                  <a:moveTo>
                    <a:pt x="0" y="8"/>
                  </a:moveTo>
                  <a:lnTo>
                    <a:pt x="6" y="16"/>
                  </a:lnTo>
                  <a:lnTo>
                    <a:pt x="22" y="16"/>
                  </a:lnTo>
                  <a:lnTo>
                    <a:pt x="36" y="10"/>
                  </a:lnTo>
                  <a:lnTo>
                    <a:pt x="32" y="0"/>
                  </a:lnTo>
                  <a:lnTo>
                    <a:pt x="4" y="0"/>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9" name="Freeform 19"/>
            <p:cNvSpPr>
              <a:spLocks/>
            </p:cNvSpPr>
            <p:nvPr userDrawn="1"/>
          </p:nvSpPr>
          <p:spPr bwMode="black">
            <a:xfrm>
              <a:off x="9086850" y="1311275"/>
              <a:ext cx="25400" cy="38100"/>
            </a:xfrm>
            <a:custGeom>
              <a:avLst/>
              <a:gdLst>
                <a:gd name="T0" fmla="*/ 14 w 16"/>
                <a:gd name="T1" fmla="*/ 0 h 24"/>
                <a:gd name="T2" fmla="*/ 0 w 16"/>
                <a:gd name="T3" fmla="*/ 24 h 24"/>
                <a:gd name="T4" fmla="*/ 16 w 16"/>
                <a:gd name="T5" fmla="*/ 14 h 24"/>
                <a:gd name="T6" fmla="*/ 14 w 16"/>
                <a:gd name="T7" fmla="*/ 0 h 24"/>
              </a:gdLst>
              <a:ahLst/>
              <a:cxnLst>
                <a:cxn ang="0">
                  <a:pos x="T0" y="T1"/>
                </a:cxn>
                <a:cxn ang="0">
                  <a:pos x="T2" y="T3"/>
                </a:cxn>
                <a:cxn ang="0">
                  <a:pos x="T4" y="T5"/>
                </a:cxn>
                <a:cxn ang="0">
                  <a:pos x="T6" y="T7"/>
                </a:cxn>
              </a:cxnLst>
              <a:rect l="0" t="0" r="r" b="b"/>
              <a:pathLst>
                <a:path w="16" h="24">
                  <a:moveTo>
                    <a:pt x="14" y="0"/>
                  </a:moveTo>
                  <a:lnTo>
                    <a:pt x="0" y="24"/>
                  </a:lnTo>
                  <a:lnTo>
                    <a:pt x="16" y="14"/>
                  </a:lnTo>
                  <a:lnTo>
                    <a:pt x="1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20" name="Freeform 20"/>
            <p:cNvSpPr>
              <a:spLocks/>
            </p:cNvSpPr>
            <p:nvPr userDrawn="1"/>
          </p:nvSpPr>
          <p:spPr bwMode="black">
            <a:xfrm>
              <a:off x="8953500" y="1279525"/>
              <a:ext cx="38100" cy="15875"/>
            </a:xfrm>
            <a:custGeom>
              <a:avLst/>
              <a:gdLst>
                <a:gd name="T0" fmla="*/ 24 w 24"/>
                <a:gd name="T1" fmla="*/ 2 h 10"/>
                <a:gd name="T2" fmla="*/ 0 w 24"/>
                <a:gd name="T3" fmla="*/ 0 h 10"/>
                <a:gd name="T4" fmla="*/ 0 w 24"/>
                <a:gd name="T5" fmla="*/ 6 h 10"/>
                <a:gd name="T6" fmla="*/ 10 w 24"/>
                <a:gd name="T7" fmla="*/ 10 h 10"/>
                <a:gd name="T8" fmla="*/ 24 w 24"/>
                <a:gd name="T9" fmla="*/ 2 h 10"/>
              </a:gdLst>
              <a:ahLst/>
              <a:cxnLst>
                <a:cxn ang="0">
                  <a:pos x="T0" y="T1"/>
                </a:cxn>
                <a:cxn ang="0">
                  <a:pos x="T2" y="T3"/>
                </a:cxn>
                <a:cxn ang="0">
                  <a:pos x="T4" y="T5"/>
                </a:cxn>
                <a:cxn ang="0">
                  <a:pos x="T6" y="T7"/>
                </a:cxn>
                <a:cxn ang="0">
                  <a:pos x="T8" y="T9"/>
                </a:cxn>
              </a:cxnLst>
              <a:rect l="0" t="0" r="r" b="b"/>
              <a:pathLst>
                <a:path w="24" h="10">
                  <a:moveTo>
                    <a:pt x="24" y="2"/>
                  </a:moveTo>
                  <a:lnTo>
                    <a:pt x="0" y="0"/>
                  </a:lnTo>
                  <a:lnTo>
                    <a:pt x="0" y="6"/>
                  </a:lnTo>
                  <a:lnTo>
                    <a:pt x="10" y="10"/>
                  </a:lnTo>
                  <a:lnTo>
                    <a:pt x="24"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21" name="Freeform 21"/>
            <p:cNvSpPr>
              <a:spLocks/>
            </p:cNvSpPr>
            <p:nvPr userDrawn="1"/>
          </p:nvSpPr>
          <p:spPr bwMode="black">
            <a:xfrm>
              <a:off x="234950" y="2063750"/>
              <a:ext cx="31750" cy="12700"/>
            </a:xfrm>
            <a:custGeom>
              <a:avLst/>
              <a:gdLst>
                <a:gd name="T0" fmla="*/ 4 w 20"/>
                <a:gd name="T1" fmla="*/ 8 h 8"/>
                <a:gd name="T2" fmla="*/ 20 w 20"/>
                <a:gd name="T3" fmla="*/ 6 h 8"/>
                <a:gd name="T4" fmla="*/ 0 w 20"/>
                <a:gd name="T5" fmla="*/ 0 h 8"/>
                <a:gd name="T6" fmla="*/ 4 w 20"/>
                <a:gd name="T7" fmla="*/ 8 h 8"/>
              </a:gdLst>
              <a:ahLst/>
              <a:cxnLst>
                <a:cxn ang="0">
                  <a:pos x="T0" y="T1"/>
                </a:cxn>
                <a:cxn ang="0">
                  <a:pos x="T2" y="T3"/>
                </a:cxn>
                <a:cxn ang="0">
                  <a:pos x="T4" y="T5"/>
                </a:cxn>
                <a:cxn ang="0">
                  <a:pos x="T6" y="T7"/>
                </a:cxn>
              </a:cxnLst>
              <a:rect l="0" t="0" r="r" b="b"/>
              <a:pathLst>
                <a:path w="20" h="8">
                  <a:moveTo>
                    <a:pt x="4" y="8"/>
                  </a:moveTo>
                  <a:lnTo>
                    <a:pt x="20" y="6"/>
                  </a:lnTo>
                  <a:lnTo>
                    <a:pt x="0" y="0"/>
                  </a:lnTo>
                  <a:lnTo>
                    <a:pt x="4"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22" name="Freeform 22"/>
            <p:cNvSpPr>
              <a:spLocks/>
            </p:cNvSpPr>
            <p:nvPr userDrawn="1"/>
          </p:nvSpPr>
          <p:spPr bwMode="black">
            <a:xfrm>
              <a:off x="1268413" y="2432050"/>
              <a:ext cx="339725" cy="114300"/>
            </a:xfrm>
            <a:custGeom>
              <a:avLst/>
              <a:gdLst>
                <a:gd name="T0" fmla="*/ 214 w 214"/>
                <a:gd name="T1" fmla="*/ 64 h 72"/>
                <a:gd name="T2" fmla="*/ 196 w 214"/>
                <a:gd name="T3" fmla="*/ 52 h 72"/>
                <a:gd name="T4" fmla="*/ 182 w 214"/>
                <a:gd name="T5" fmla="*/ 50 h 72"/>
                <a:gd name="T6" fmla="*/ 182 w 214"/>
                <a:gd name="T7" fmla="*/ 44 h 72"/>
                <a:gd name="T8" fmla="*/ 162 w 214"/>
                <a:gd name="T9" fmla="*/ 38 h 72"/>
                <a:gd name="T10" fmla="*/ 152 w 214"/>
                <a:gd name="T11" fmla="*/ 32 h 72"/>
                <a:gd name="T12" fmla="*/ 146 w 214"/>
                <a:gd name="T13" fmla="*/ 30 h 72"/>
                <a:gd name="T14" fmla="*/ 146 w 214"/>
                <a:gd name="T15" fmla="*/ 24 h 72"/>
                <a:gd name="T16" fmla="*/ 138 w 214"/>
                <a:gd name="T17" fmla="*/ 18 h 72"/>
                <a:gd name="T18" fmla="*/ 124 w 214"/>
                <a:gd name="T19" fmla="*/ 14 h 72"/>
                <a:gd name="T20" fmla="*/ 122 w 214"/>
                <a:gd name="T21" fmla="*/ 18 h 72"/>
                <a:gd name="T22" fmla="*/ 110 w 214"/>
                <a:gd name="T23" fmla="*/ 16 h 72"/>
                <a:gd name="T24" fmla="*/ 98 w 214"/>
                <a:gd name="T25" fmla="*/ 4 h 72"/>
                <a:gd name="T26" fmla="*/ 68 w 214"/>
                <a:gd name="T27" fmla="*/ 0 h 72"/>
                <a:gd name="T28" fmla="*/ 52 w 214"/>
                <a:gd name="T29" fmla="*/ 0 h 72"/>
                <a:gd name="T30" fmla="*/ 26 w 214"/>
                <a:gd name="T31" fmla="*/ 8 h 72"/>
                <a:gd name="T32" fmla="*/ 16 w 214"/>
                <a:gd name="T33" fmla="*/ 14 h 72"/>
                <a:gd name="T34" fmla="*/ 14 w 214"/>
                <a:gd name="T35" fmla="*/ 26 h 72"/>
                <a:gd name="T36" fmla="*/ 0 w 214"/>
                <a:gd name="T37" fmla="*/ 30 h 72"/>
                <a:gd name="T38" fmla="*/ 16 w 214"/>
                <a:gd name="T39" fmla="*/ 34 h 72"/>
                <a:gd name="T40" fmla="*/ 28 w 214"/>
                <a:gd name="T41" fmla="*/ 26 h 72"/>
                <a:gd name="T42" fmla="*/ 40 w 214"/>
                <a:gd name="T43" fmla="*/ 24 h 72"/>
                <a:gd name="T44" fmla="*/ 48 w 214"/>
                <a:gd name="T45" fmla="*/ 16 h 72"/>
                <a:gd name="T46" fmla="*/ 60 w 214"/>
                <a:gd name="T47" fmla="*/ 16 h 72"/>
                <a:gd name="T48" fmla="*/ 56 w 214"/>
                <a:gd name="T49" fmla="*/ 20 h 72"/>
                <a:gd name="T50" fmla="*/ 60 w 214"/>
                <a:gd name="T51" fmla="*/ 26 h 72"/>
                <a:gd name="T52" fmla="*/ 88 w 214"/>
                <a:gd name="T53" fmla="*/ 28 h 72"/>
                <a:gd name="T54" fmla="*/ 100 w 214"/>
                <a:gd name="T55" fmla="*/ 38 h 72"/>
                <a:gd name="T56" fmla="*/ 122 w 214"/>
                <a:gd name="T57" fmla="*/ 40 h 72"/>
                <a:gd name="T58" fmla="*/ 134 w 214"/>
                <a:gd name="T59" fmla="*/ 56 h 72"/>
                <a:gd name="T60" fmla="*/ 150 w 214"/>
                <a:gd name="T61" fmla="*/ 58 h 72"/>
                <a:gd name="T62" fmla="*/ 138 w 214"/>
                <a:gd name="T63" fmla="*/ 70 h 72"/>
                <a:gd name="T64" fmla="*/ 140 w 214"/>
                <a:gd name="T65" fmla="*/ 72 h 72"/>
                <a:gd name="T66" fmla="*/ 144 w 214"/>
                <a:gd name="T67" fmla="*/ 72 h 72"/>
                <a:gd name="T68" fmla="*/ 188 w 214"/>
                <a:gd name="T69" fmla="*/ 72 h 72"/>
                <a:gd name="T70" fmla="*/ 214 w 214"/>
                <a:gd name="T71"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4" h="72">
                  <a:moveTo>
                    <a:pt x="214" y="64"/>
                  </a:moveTo>
                  <a:lnTo>
                    <a:pt x="196" y="52"/>
                  </a:lnTo>
                  <a:lnTo>
                    <a:pt x="182" y="50"/>
                  </a:lnTo>
                  <a:lnTo>
                    <a:pt x="182" y="44"/>
                  </a:lnTo>
                  <a:lnTo>
                    <a:pt x="162" y="38"/>
                  </a:lnTo>
                  <a:lnTo>
                    <a:pt x="152" y="32"/>
                  </a:lnTo>
                  <a:lnTo>
                    <a:pt x="146" y="30"/>
                  </a:lnTo>
                  <a:lnTo>
                    <a:pt x="146" y="24"/>
                  </a:lnTo>
                  <a:lnTo>
                    <a:pt x="138" y="18"/>
                  </a:lnTo>
                  <a:lnTo>
                    <a:pt x="124" y="14"/>
                  </a:lnTo>
                  <a:lnTo>
                    <a:pt x="122" y="18"/>
                  </a:lnTo>
                  <a:lnTo>
                    <a:pt x="110" y="16"/>
                  </a:lnTo>
                  <a:lnTo>
                    <a:pt x="98" y="4"/>
                  </a:lnTo>
                  <a:lnTo>
                    <a:pt x="68" y="0"/>
                  </a:lnTo>
                  <a:lnTo>
                    <a:pt x="52" y="0"/>
                  </a:lnTo>
                  <a:lnTo>
                    <a:pt x="26" y="8"/>
                  </a:lnTo>
                  <a:lnTo>
                    <a:pt x="16" y="14"/>
                  </a:lnTo>
                  <a:lnTo>
                    <a:pt x="14" y="26"/>
                  </a:lnTo>
                  <a:lnTo>
                    <a:pt x="0" y="30"/>
                  </a:lnTo>
                  <a:lnTo>
                    <a:pt x="16" y="34"/>
                  </a:lnTo>
                  <a:lnTo>
                    <a:pt x="28" y="26"/>
                  </a:lnTo>
                  <a:lnTo>
                    <a:pt x="40" y="24"/>
                  </a:lnTo>
                  <a:lnTo>
                    <a:pt x="48" y="16"/>
                  </a:lnTo>
                  <a:lnTo>
                    <a:pt x="60" y="16"/>
                  </a:lnTo>
                  <a:lnTo>
                    <a:pt x="56" y="20"/>
                  </a:lnTo>
                  <a:lnTo>
                    <a:pt x="60" y="26"/>
                  </a:lnTo>
                  <a:lnTo>
                    <a:pt x="88" y="28"/>
                  </a:lnTo>
                  <a:lnTo>
                    <a:pt x="100" y="38"/>
                  </a:lnTo>
                  <a:lnTo>
                    <a:pt x="122" y="40"/>
                  </a:lnTo>
                  <a:lnTo>
                    <a:pt x="134" y="56"/>
                  </a:lnTo>
                  <a:lnTo>
                    <a:pt x="150" y="58"/>
                  </a:lnTo>
                  <a:lnTo>
                    <a:pt x="138" y="70"/>
                  </a:lnTo>
                  <a:lnTo>
                    <a:pt x="140" y="72"/>
                  </a:lnTo>
                  <a:lnTo>
                    <a:pt x="144" y="72"/>
                  </a:lnTo>
                  <a:lnTo>
                    <a:pt x="188" y="72"/>
                  </a:lnTo>
                  <a:lnTo>
                    <a:pt x="214"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23" name="Freeform 23"/>
            <p:cNvSpPr>
              <a:spLocks/>
            </p:cNvSpPr>
            <p:nvPr userDrawn="1"/>
          </p:nvSpPr>
          <p:spPr bwMode="black">
            <a:xfrm>
              <a:off x="1325563" y="2476500"/>
              <a:ext cx="25400" cy="22225"/>
            </a:xfrm>
            <a:custGeom>
              <a:avLst/>
              <a:gdLst>
                <a:gd name="T0" fmla="*/ 0 w 16"/>
                <a:gd name="T1" fmla="*/ 14 h 14"/>
                <a:gd name="T2" fmla="*/ 16 w 16"/>
                <a:gd name="T3" fmla="*/ 12 h 14"/>
                <a:gd name="T4" fmla="*/ 12 w 16"/>
                <a:gd name="T5" fmla="*/ 0 h 14"/>
                <a:gd name="T6" fmla="*/ 6 w 16"/>
                <a:gd name="T7" fmla="*/ 0 h 14"/>
                <a:gd name="T8" fmla="*/ 0 w 16"/>
                <a:gd name="T9" fmla="*/ 14 h 14"/>
              </a:gdLst>
              <a:ahLst/>
              <a:cxnLst>
                <a:cxn ang="0">
                  <a:pos x="T0" y="T1"/>
                </a:cxn>
                <a:cxn ang="0">
                  <a:pos x="T2" y="T3"/>
                </a:cxn>
                <a:cxn ang="0">
                  <a:pos x="T4" y="T5"/>
                </a:cxn>
                <a:cxn ang="0">
                  <a:pos x="T6" y="T7"/>
                </a:cxn>
                <a:cxn ang="0">
                  <a:pos x="T8" y="T9"/>
                </a:cxn>
              </a:cxnLst>
              <a:rect l="0" t="0" r="r" b="b"/>
              <a:pathLst>
                <a:path w="16" h="14">
                  <a:moveTo>
                    <a:pt x="0" y="14"/>
                  </a:moveTo>
                  <a:lnTo>
                    <a:pt x="16" y="12"/>
                  </a:lnTo>
                  <a:lnTo>
                    <a:pt x="12" y="0"/>
                  </a:lnTo>
                  <a:lnTo>
                    <a:pt x="6" y="0"/>
                  </a:lnTo>
                  <a:lnTo>
                    <a:pt x="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24" name="Freeform 24"/>
            <p:cNvSpPr>
              <a:spLocks noEditPoints="1"/>
            </p:cNvSpPr>
            <p:nvPr userDrawn="1"/>
          </p:nvSpPr>
          <p:spPr bwMode="black">
            <a:xfrm>
              <a:off x="1592263" y="2530475"/>
              <a:ext cx="187325" cy="88900"/>
            </a:xfrm>
            <a:custGeom>
              <a:avLst/>
              <a:gdLst>
                <a:gd name="T0" fmla="*/ 18 w 118"/>
                <a:gd name="T1" fmla="*/ 42 h 56"/>
                <a:gd name="T2" fmla="*/ 32 w 118"/>
                <a:gd name="T3" fmla="*/ 46 h 56"/>
                <a:gd name="T4" fmla="*/ 42 w 118"/>
                <a:gd name="T5" fmla="*/ 42 h 56"/>
                <a:gd name="T6" fmla="*/ 48 w 118"/>
                <a:gd name="T7" fmla="*/ 46 h 56"/>
                <a:gd name="T8" fmla="*/ 56 w 118"/>
                <a:gd name="T9" fmla="*/ 56 h 56"/>
                <a:gd name="T10" fmla="*/ 68 w 118"/>
                <a:gd name="T11" fmla="*/ 40 h 56"/>
                <a:gd name="T12" fmla="*/ 72 w 118"/>
                <a:gd name="T13" fmla="*/ 46 h 56"/>
                <a:gd name="T14" fmla="*/ 92 w 118"/>
                <a:gd name="T15" fmla="*/ 38 h 56"/>
                <a:gd name="T16" fmla="*/ 112 w 118"/>
                <a:gd name="T17" fmla="*/ 42 h 56"/>
                <a:gd name="T18" fmla="*/ 118 w 118"/>
                <a:gd name="T19" fmla="*/ 32 h 56"/>
                <a:gd name="T20" fmla="*/ 108 w 118"/>
                <a:gd name="T21" fmla="*/ 22 h 56"/>
                <a:gd name="T22" fmla="*/ 100 w 118"/>
                <a:gd name="T23" fmla="*/ 22 h 56"/>
                <a:gd name="T24" fmla="*/ 104 w 118"/>
                <a:gd name="T25" fmla="*/ 18 h 56"/>
                <a:gd name="T26" fmla="*/ 90 w 118"/>
                <a:gd name="T27" fmla="*/ 16 h 56"/>
                <a:gd name="T28" fmla="*/ 86 w 118"/>
                <a:gd name="T29" fmla="*/ 10 h 56"/>
                <a:gd name="T30" fmla="*/ 70 w 118"/>
                <a:gd name="T31" fmla="*/ 4 h 56"/>
                <a:gd name="T32" fmla="*/ 52 w 118"/>
                <a:gd name="T33" fmla="*/ 6 h 56"/>
                <a:gd name="T34" fmla="*/ 52 w 118"/>
                <a:gd name="T35" fmla="*/ 4 h 56"/>
                <a:gd name="T36" fmla="*/ 50 w 118"/>
                <a:gd name="T37" fmla="*/ 6 h 56"/>
                <a:gd name="T38" fmla="*/ 46 w 118"/>
                <a:gd name="T39" fmla="*/ 6 h 56"/>
                <a:gd name="T40" fmla="*/ 46 w 118"/>
                <a:gd name="T41" fmla="*/ 6 h 56"/>
                <a:gd name="T42" fmla="*/ 40 w 118"/>
                <a:gd name="T43" fmla="*/ 8 h 56"/>
                <a:gd name="T44" fmla="*/ 34 w 118"/>
                <a:gd name="T45" fmla="*/ 6 h 56"/>
                <a:gd name="T46" fmla="*/ 34 w 118"/>
                <a:gd name="T47" fmla="*/ 4 h 56"/>
                <a:gd name="T48" fmla="*/ 30 w 118"/>
                <a:gd name="T49" fmla="*/ 0 h 56"/>
                <a:gd name="T50" fmla="*/ 28 w 118"/>
                <a:gd name="T51" fmla="*/ 4 h 56"/>
                <a:gd name="T52" fmla="*/ 12 w 118"/>
                <a:gd name="T53" fmla="*/ 12 h 56"/>
                <a:gd name="T54" fmla="*/ 28 w 118"/>
                <a:gd name="T55" fmla="*/ 16 h 56"/>
                <a:gd name="T56" fmla="*/ 28 w 118"/>
                <a:gd name="T57" fmla="*/ 24 h 56"/>
                <a:gd name="T58" fmla="*/ 28 w 118"/>
                <a:gd name="T59" fmla="*/ 24 h 56"/>
                <a:gd name="T60" fmla="*/ 18 w 118"/>
                <a:gd name="T61" fmla="*/ 24 h 56"/>
                <a:gd name="T62" fmla="*/ 22 w 118"/>
                <a:gd name="T63" fmla="*/ 30 h 56"/>
                <a:gd name="T64" fmla="*/ 24 w 118"/>
                <a:gd name="T65" fmla="*/ 32 h 56"/>
                <a:gd name="T66" fmla="*/ 0 w 118"/>
                <a:gd name="T67" fmla="*/ 30 h 56"/>
                <a:gd name="T68" fmla="*/ 0 w 118"/>
                <a:gd name="T69" fmla="*/ 36 h 56"/>
                <a:gd name="T70" fmla="*/ 12 w 118"/>
                <a:gd name="T71" fmla="*/ 48 h 56"/>
                <a:gd name="T72" fmla="*/ 18 w 118"/>
                <a:gd name="T73" fmla="*/ 42 h 56"/>
                <a:gd name="T74" fmla="*/ 36 w 118"/>
                <a:gd name="T75" fmla="*/ 32 h 56"/>
                <a:gd name="T76" fmla="*/ 36 w 118"/>
                <a:gd name="T77" fmla="*/ 32 h 56"/>
                <a:gd name="T78" fmla="*/ 34 w 118"/>
                <a:gd name="T79" fmla="*/ 32 h 56"/>
                <a:gd name="T80" fmla="*/ 34 w 118"/>
                <a:gd name="T81" fmla="*/ 30 h 56"/>
                <a:gd name="T82" fmla="*/ 36 w 118"/>
                <a:gd name="T83" fmla="*/ 3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8" h="56">
                  <a:moveTo>
                    <a:pt x="18" y="42"/>
                  </a:moveTo>
                  <a:lnTo>
                    <a:pt x="32" y="46"/>
                  </a:lnTo>
                  <a:lnTo>
                    <a:pt x="42" y="42"/>
                  </a:lnTo>
                  <a:lnTo>
                    <a:pt x="48" y="46"/>
                  </a:lnTo>
                  <a:lnTo>
                    <a:pt x="56" y="56"/>
                  </a:lnTo>
                  <a:lnTo>
                    <a:pt x="68" y="40"/>
                  </a:lnTo>
                  <a:lnTo>
                    <a:pt x="72" y="46"/>
                  </a:lnTo>
                  <a:lnTo>
                    <a:pt x="92" y="38"/>
                  </a:lnTo>
                  <a:lnTo>
                    <a:pt x="112" y="42"/>
                  </a:lnTo>
                  <a:lnTo>
                    <a:pt x="118" y="32"/>
                  </a:lnTo>
                  <a:lnTo>
                    <a:pt x="108" y="22"/>
                  </a:lnTo>
                  <a:lnTo>
                    <a:pt x="100" y="22"/>
                  </a:lnTo>
                  <a:lnTo>
                    <a:pt x="104" y="18"/>
                  </a:lnTo>
                  <a:lnTo>
                    <a:pt x="90" y="16"/>
                  </a:lnTo>
                  <a:lnTo>
                    <a:pt x="86" y="10"/>
                  </a:lnTo>
                  <a:lnTo>
                    <a:pt x="70" y="4"/>
                  </a:lnTo>
                  <a:lnTo>
                    <a:pt x="52" y="6"/>
                  </a:lnTo>
                  <a:lnTo>
                    <a:pt x="52" y="4"/>
                  </a:lnTo>
                  <a:lnTo>
                    <a:pt x="50" y="6"/>
                  </a:lnTo>
                  <a:lnTo>
                    <a:pt x="46" y="6"/>
                  </a:lnTo>
                  <a:lnTo>
                    <a:pt x="46" y="6"/>
                  </a:lnTo>
                  <a:lnTo>
                    <a:pt x="40" y="8"/>
                  </a:lnTo>
                  <a:lnTo>
                    <a:pt x="34" y="6"/>
                  </a:lnTo>
                  <a:lnTo>
                    <a:pt x="34" y="4"/>
                  </a:lnTo>
                  <a:lnTo>
                    <a:pt x="30" y="0"/>
                  </a:lnTo>
                  <a:lnTo>
                    <a:pt x="28" y="4"/>
                  </a:lnTo>
                  <a:lnTo>
                    <a:pt x="12" y="12"/>
                  </a:lnTo>
                  <a:lnTo>
                    <a:pt x="28" y="16"/>
                  </a:lnTo>
                  <a:lnTo>
                    <a:pt x="28" y="24"/>
                  </a:lnTo>
                  <a:lnTo>
                    <a:pt x="28" y="24"/>
                  </a:lnTo>
                  <a:lnTo>
                    <a:pt x="18" y="24"/>
                  </a:lnTo>
                  <a:lnTo>
                    <a:pt x="22" y="30"/>
                  </a:lnTo>
                  <a:lnTo>
                    <a:pt x="24" y="32"/>
                  </a:lnTo>
                  <a:lnTo>
                    <a:pt x="0" y="30"/>
                  </a:lnTo>
                  <a:lnTo>
                    <a:pt x="0" y="36"/>
                  </a:lnTo>
                  <a:lnTo>
                    <a:pt x="12" y="48"/>
                  </a:lnTo>
                  <a:lnTo>
                    <a:pt x="18" y="42"/>
                  </a:lnTo>
                  <a:close/>
                  <a:moveTo>
                    <a:pt x="36" y="32"/>
                  </a:moveTo>
                  <a:lnTo>
                    <a:pt x="36" y="32"/>
                  </a:lnTo>
                  <a:lnTo>
                    <a:pt x="34" y="32"/>
                  </a:lnTo>
                  <a:lnTo>
                    <a:pt x="34" y="30"/>
                  </a:lnTo>
                  <a:lnTo>
                    <a:pt x="36"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25" name="Freeform 25"/>
            <p:cNvSpPr>
              <a:spLocks/>
            </p:cNvSpPr>
            <p:nvPr userDrawn="1"/>
          </p:nvSpPr>
          <p:spPr bwMode="black">
            <a:xfrm>
              <a:off x="1468438" y="2578100"/>
              <a:ext cx="79375" cy="34925"/>
            </a:xfrm>
            <a:custGeom>
              <a:avLst/>
              <a:gdLst>
                <a:gd name="T0" fmla="*/ 12 w 50"/>
                <a:gd name="T1" fmla="*/ 0 h 22"/>
                <a:gd name="T2" fmla="*/ 0 w 50"/>
                <a:gd name="T3" fmla="*/ 8 h 22"/>
                <a:gd name="T4" fmla="*/ 16 w 50"/>
                <a:gd name="T5" fmla="*/ 20 h 22"/>
                <a:gd name="T6" fmla="*/ 28 w 50"/>
                <a:gd name="T7" fmla="*/ 22 h 22"/>
                <a:gd name="T8" fmla="*/ 36 w 50"/>
                <a:gd name="T9" fmla="*/ 18 h 22"/>
                <a:gd name="T10" fmla="*/ 50 w 50"/>
                <a:gd name="T11" fmla="*/ 18 h 22"/>
                <a:gd name="T12" fmla="*/ 44 w 50"/>
                <a:gd name="T13" fmla="*/ 8 h 22"/>
                <a:gd name="T14" fmla="*/ 28 w 50"/>
                <a:gd name="T15" fmla="*/ 2 h 22"/>
                <a:gd name="T16" fmla="*/ 12 w 50"/>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2">
                  <a:moveTo>
                    <a:pt x="12" y="0"/>
                  </a:moveTo>
                  <a:lnTo>
                    <a:pt x="0" y="8"/>
                  </a:lnTo>
                  <a:lnTo>
                    <a:pt x="16" y="20"/>
                  </a:lnTo>
                  <a:lnTo>
                    <a:pt x="28" y="22"/>
                  </a:lnTo>
                  <a:lnTo>
                    <a:pt x="36" y="18"/>
                  </a:lnTo>
                  <a:lnTo>
                    <a:pt x="50" y="18"/>
                  </a:lnTo>
                  <a:lnTo>
                    <a:pt x="44" y="8"/>
                  </a:lnTo>
                  <a:lnTo>
                    <a:pt x="28" y="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26" name="Freeform 26"/>
            <p:cNvSpPr>
              <a:spLocks/>
            </p:cNvSpPr>
            <p:nvPr userDrawn="1"/>
          </p:nvSpPr>
          <p:spPr bwMode="black">
            <a:xfrm>
              <a:off x="282575" y="2241550"/>
              <a:ext cx="9525" cy="12700"/>
            </a:xfrm>
            <a:custGeom>
              <a:avLst/>
              <a:gdLst>
                <a:gd name="T0" fmla="*/ 0 w 6"/>
                <a:gd name="T1" fmla="*/ 2 h 8"/>
                <a:gd name="T2" fmla="*/ 2 w 6"/>
                <a:gd name="T3" fmla="*/ 8 h 8"/>
                <a:gd name="T4" fmla="*/ 6 w 6"/>
                <a:gd name="T5" fmla="*/ 6 h 8"/>
                <a:gd name="T6" fmla="*/ 6 w 6"/>
                <a:gd name="T7" fmla="*/ 0 h 8"/>
                <a:gd name="T8" fmla="*/ 2 w 6"/>
                <a:gd name="T9" fmla="*/ 0 h 8"/>
                <a:gd name="T10" fmla="*/ 0 w 6"/>
                <a:gd name="T11" fmla="*/ 2 h 8"/>
              </a:gdLst>
              <a:ahLst/>
              <a:cxnLst>
                <a:cxn ang="0">
                  <a:pos x="T0" y="T1"/>
                </a:cxn>
                <a:cxn ang="0">
                  <a:pos x="T2" y="T3"/>
                </a:cxn>
                <a:cxn ang="0">
                  <a:pos x="T4" y="T5"/>
                </a:cxn>
                <a:cxn ang="0">
                  <a:pos x="T6" y="T7"/>
                </a:cxn>
                <a:cxn ang="0">
                  <a:pos x="T8" y="T9"/>
                </a:cxn>
                <a:cxn ang="0">
                  <a:pos x="T10" y="T11"/>
                </a:cxn>
              </a:cxnLst>
              <a:rect l="0" t="0" r="r" b="b"/>
              <a:pathLst>
                <a:path w="6" h="8">
                  <a:moveTo>
                    <a:pt x="0" y="2"/>
                  </a:moveTo>
                  <a:lnTo>
                    <a:pt x="2" y="8"/>
                  </a:lnTo>
                  <a:lnTo>
                    <a:pt x="6" y="6"/>
                  </a:lnTo>
                  <a:lnTo>
                    <a:pt x="6" y="0"/>
                  </a:lnTo>
                  <a:lnTo>
                    <a:pt x="2" y="0"/>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27" name="Freeform 27"/>
            <p:cNvSpPr>
              <a:spLocks/>
            </p:cNvSpPr>
            <p:nvPr userDrawn="1"/>
          </p:nvSpPr>
          <p:spPr bwMode="black">
            <a:xfrm>
              <a:off x="1455738" y="2314575"/>
              <a:ext cx="41275" cy="15875"/>
            </a:xfrm>
            <a:custGeom>
              <a:avLst/>
              <a:gdLst>
                <a:gd name="T0" fmla="*/ 0 w 26"/>
                <a:gd name="T1" fmla="*/ 2 h 10"/>
                <a:gd name="T2" fmla="*/ 0 w 26"/>
                <a:gd name="T3" fmla="*/ 8 h 10"/>
                <a:gd name="T4" fmla="*/ 26 w 26"/>
                <a:gd name="T5" fmla="*/ 10 h 10"/>
                <a:gd name="T6" fmla="*/ 20 w 26"/>
                <a:gd name="T7" fmla="*/ 0 h 10"/>
                <a:gd name="T8" fmla="*/ 0 w 26"/>
                <a:gd name="T9" fmla="*/ 2 h 10"/>
              </a:gdLst>
              <a:ahLst/>
              <a:cxnLst>
                <a:cxn ang="0">
                  <a:pos x="T0" y="T1"/>
                </a:cxn>
                <a:cxn ang="0">
                  <a:pos x="T2" y="T3"/>
                </a:cxn>
                <a:cxn ang="0">
                  <a:pos x="T4" y="T5"/>
                </a:cxn>
                <a:cxn ang="0">
                  <a:pos x="T6" y="T7"/>
                </a:cxn>
                <a:cxn ang="0">
                  <a:pos x="T8" y="T9"/>
                </a:cxn>
              </a:cxnLst>
              <a:rect l="0" t="0" r="r" b="b"/>
              <a:pathLst>
                <a:path w="26" h="10">
                  <a:moveTo>
                    <a:pt x="0" y="2"/>
                  </a:moveTo>
                  <a:lnTo>
                    <a:pt x="0" y="8"/>
                  </a:lnTo>
                  <a:lnTo>
                    <a:pt x="26" y="10"/>
                  </a:lnTo>
                  <a:lnTo>
                    <a:pt x="20" y="0"/>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28" name="Freeform 28"/>
            <p:cNvSpPr>
              <a:spLocks/>
            </p:cNvSpPr>
            <p:nvPr userDrawn="1"/>
          </p:nvSpPr>
          <p:spPr bwMode="black">
            <a:xfrm>
              <a:off x="1611313" y="2489200"/>
              <a:ext cx="28575" cy="25400"/>
            </a:xfrm>
            <a:custGeom>
              <a:avLst/>
              <a:gdLst>
                <a:gd name="T0" fmla="*/ 16 w 18"/>
                <a:gd name="T1" fmla="*/ 10 h 16"/>
                <a:gd name="T2" fmla="*/ 18 w 18"/>
                <a:gd name="T3" fmla="*/ 0 h 16"/>
                <a:gd name="T4" fmla="*/ 0 w 18"/>
                <a:gd name="T5" fmla="*/ 6 h 16"/>
                <a:gd name="T6" fmla="*/ 0 w 18"/>
                <a:gd name="T7" fmla="*/ 16 h 16"/>
                <a:gd name="T8" fmla="*/ 16 w 18"/>
                <a:gd name="T9" fmla="*/ 10 h 16"/>
              </a:gdLst>
              <a:ahLst/>
              <a:cxnLst>
                <a:cxn ang="0">
                  <a:pos x="T0" y="T1"/>
                </a:cxn>
                <a:cxn ang="0">
                  <a:pos x="T2" y="T3"/>
                </a:cxn>
                <a:cxn ang="0">
                  <a:pos x="T4" y="T5"/>
                </a:cxn>
                <a:cxn ang="0">
                  <a:pos x="T6" y="T7"/>
                </a:cxn>
                <a:cxn ang="0">
                  <a:pos x="T8" y="T9"/>
                </a:cxn>
              </a:cxnLst>
              <a:rect l="0" t="0" r="r" b="b"/>
              <a:pathLst>
                <a:path w="18" h="16">
                  <a:moveTo>
                    <a:pt x="16" y="10"/>
                  </a:moveTo>
                  <a:lnTo>
                    <a:pt x="18" y="0"/>
                  </a:lnTo>
                  <a:lnTo>
                    <a:pt x="0" y="6"/>
                  </a:lnTo>
                  <a:lnTo>
                    <a:pt x="0" y="16"/>
                  </a:lnTo>
                  <a:lnTo>
                    <a:pt x="1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29" name="Freeform 29"/>
            <p:cNvSpPr>
              <a:spLocks/>
            </p:cNvSpPr>
            <p:nvPr userDrawn="1"/>
          </p:nvSpPr>
          <p:spPr bwMode="black">
            <a:xfrm>
              <a:off x="1547813" y="2384425"/>
              <a:ext cx="25400" cy="25400"/>
            </a:xfrm>
            <a:custGeom>
              <a:avLst/>
              <a:gdLst>
                <a:gd name="T0" fmla="*/ 16 w 16"/>
                <a:gd name="T1" fmla="*/ 16 h 16"/>
                <a:gd name="T2" fmla="*/ 12 w 16"/>
                <a:gd name="T3" fmla="*/ 8 h 16"/>
                <a:gd name="T4" fmla="*/ 4 w 16"/>
                <a:gd name="T5" fmla="*/ 0 h 16"/>
                <a:gd name="T6" fmla="*/ 0 w 16"/>
                <a:gd name="T7" fmla="*/ 2 h 16"/>
                <a:gd name="T8" fmla="*/ 8 w 16"/>
                <a:gd name="T9" fmla="*/ 16 h 16"/>
                <a:gd name="T10" fmla="*/ 16 w 16"/>
                <a:gd name="T11" fmla="*/ 16 h 16"/>
              </a:gdLst>
              <a:ahLst/>
              <a:cxnLst>
                <a:cxn ang="0">
                  <a:pos x="T0" y="T1"/>
                </a:cxn>
                <a:cxn ang="0">
                  <a:pos x="T2" y="T3"/>
                </a:cxn>
                <a:cxn ang="0">
                  <a:pos x="T4" y="T5"/>
                </a:cxn>
                <a:cxn ang="0">
                  <a:pos x="T6" y="T7"/>
                </a:cxn>
                <a:cxn ang="0">
                  <a:pos x="T8" y="T9"/>
                </a:cxn>
                <a:cxn ang="0">
                  <a:pos x="T10" y="T11"/>
                </a:cxn>
              </a:cxnLst>
              <a:rect l="0" t="0" r="r" b="b"/>
              <a:pathLst>
                <a:path w="16" h="16">
                  <a:moveTo>
                    <a:pt x="16" y="16"/>
                  </a:moveTo>
                  <a:lnTo>
                    <a:pt x="12" y="8"/>
                  </a:lnTo>
                  <a:lnTo>
                    <a:pt x="4" y="0"/>
                  </a:lnTo>
                  <a:lnTo>
                    <a:pt x="0" y="2"/>
                  </a:lnTo>
                  <a:lnTo>
                    <a:pt x="8" y="16"/>
                  </a:lnTo>
                  <a:lnTo>
                    <a:pt x="1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30" name="Freeform 30"/>
            <p:cNvSpPr>
              <a:spLocks/>
            </p:cNvSpPr>
            <p:nvPr userDrawn="1"/>
          </p:nvSpPr>
          <p:spPr bwMode="black">
            <a:xfrm>
              <a:off x="1528763" y="2355850"/>
              <a:ext cx="15875" cy="44450"/>
            </a:xfrm>
            <a:custGeom>
              <a:avLst/>
              <a:gdLst>
                <a:gd name="T0" fmla="*/ 0 w 10"/>
                <a:gd name="T1" fmla="*/ 16 h 28"/>
                <a:gd name="T2" fmla="*/ 10 w 10"/>
                <a:gd name="T3" fmla="*/ 28 h 28"/>
                <a:gd name="T4" fmla="*/ 8 w 10"/>
                <a:gd name="T5" fmla="*/ 0 h 28"/>
                <a:gd name="T6" fmla="*/ 0 w 10"/>
                <a:gd name="T7" fmla="*/ 16 h 28"/>
              </a:gdLst>
              <a:ahLst/>
              <a:cxnLst>
                <a:cxn ang="0">
                  <a:pos x="T0" y="T1"/>
                </a:cxn>
                <a:cxn ang="0">
                  <a:pos x="T2" y="T3"/>
                </a:cxn>
                <a:cxn ang="0">
                  <a:pos x="T4" y="T5"/>
                </a:cxn>
                <a:cxn ang="0">
                  <a:pos x="T6" y="T7"/>
                </a:cxn>
              </a:cxnLst>
              <a:rect l="0" t="0" r="r" b="b"/>
              <a:pathLst>
                <a:path w="10" h="28">
                  <a:moveTo>
                    <a:pt x="0" y="16"/>
                  </a:moveTo>
                  <a:lnTo>
                    <a:pt x="10" y="28"/>
                  </a:lnTo>
                  <a:lnTo>
                    <a:pt x="8"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31" name="Freeform 31"/>
            <p:cNvSpPr>
              <a:spLocks/>
            </p:cNvSpPr>
            <p:nvPr userDrawn="1"/>
          </p:nvSpPr>
          <p:spPr bwMode="black">
            <a:xfrm>
              <a:off x="1484313" y="2390775"/>
              <a:ext cx="15875" cy="38100"/>
            </a:xfrm>
            <a:custGeom>
              <a:avLst/>
              <a:gdLst>
                <a:gd name="T0" fmla="*/ 10 w 10"/>
                <a:gd name="T1" fmla="*/ 0 h 24"/>
                <a:gd name="T2" fmla="*/ 0 w 10"/>
                <a:gd name="T3" fmla="*/ 12 h 24"/>
                <a:gd name="T4" fmla="*/ 10 w 10"/>
                <a:gd name="T5" fmla="*/ 24 h 24"/>
                <a:gd name="T6" fmla="*/ 10 w 10"/>
                <a:gd name="T7" fmla="*/ 0 h 24"/>
              </a:gdLst>
              <a:ahLst/>
              <a:cxnLst>
                <a:cxn ang="0">
                  <a:pos x="T0" y="T1"/>
                </a:cxn>
                <a:cxn ang="0">
                  <a:pos x="T2" y="T3"/>
                </a:cxn>
                <a:cxn ang="0">
                  <a:pos x="T4" y="T5"/>
                </a:cxn>
                <a:cxn ang="0">
                  <a:pos x="T6" y="T7"/>
                </a:cxn>
              </a:cxnLst>
              <a:rect l="0" t="0" r="r" b="b"/>
              <a:pathLst>
                <a:path w="10" h="24">
                  <a:moveTo>
                    <a:pt x="10" y="0"/>
                  </a:moveTo>
                  <a:lnTo>
                    <a:pt x="0" y="12"/>
                  </a:lnTo>
                  <a:lnTo>
                    <a:pt x="10" y="24"/>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32" name="Freeform 32"/>
            <p:cNvSpPr>
              <a:spLocks/>
            </p:cNvSpPr>
            <p:nvPr userDrawn="1"/>
          </p:nvSpPr>
          <p:spPr bwMode="black">
            <a:xfrm>
              <a:off x="1468438" y="2365375"/>
              <a:ext cx="25400" cy="38100"/>
            </a:xfrm>
            <a:custGeom>
              <a:avLst/>
              <a:gdLst>
                <a:gd name="T0" fmla="*/ 10 w 16"/>
                <a:gd name="T1" fmla="*/ 4 h 24"/>
                <a:gd name="T2" fmla="*/ 6 w 16"/>
                <a:gd name="T3" fmla="*/ 0 h 24"/>
                <a:gd name="T4" fmla="*/ 0 w 16"/>
                <a:gd name="T5" fmla="*/ 14 h 24"/>
                <a:gd name="T6" fmla="*/ 14 w 16"/>
                <a:gd name="T7" fmla="*/ 24 h 24"/>
                <a:gd name="T8" fmla="*/ 16 w 16"/>
                <a:gd name="T9" fmla="*/ 14 h 24"/>
                <a:gd name="T10" fmla="*/ 10 w 16"/>
                <a:gd name="T11" fmla="*/ 4 h 24"/>
              </a:gdLst>
              <a:ahLst/>
              <a:cxnLst>
                <a:cxn ang="0">
                  <a:pos x="T0" y="T1"/>
                </a:cxn>
                <a:cxn ang="0">
                  <a:pos x="T2" y="T3"/>
                </a:cxn>
                <a:cxn ang="0">
                  <a:pos x="T4" y="T5"/>
                </a:cxn>
                <a:cxn ang="0">
                  <a:pos x="T6" y="T7"/>
                </a:cxn>
                <a:cxn ang="0">
                  <a:pos x="T8" y="T9"/>
                </a:cxn>
                <a:cxn ang="0">
                  <a:pos x="T10" y="T11"/>
                </a:cxn>
              </a:cxnLst>
              <a:rect l="0" t="0" r="r" b="b"/>
              <a:pathLst>
                <a:path w="16" h="24">
                  <a:moveTo>
                    <a:pt x="10" y="4"/>
                  </a:moveTo>
                  <a:lnTo>
                    <a:pt x="6" y="0"/>
                  </a:lnTo>
                  <a:lnTo>
                    <a:pt x="0" y="14"/>
                  </a:lnTo>
                  <a:lnTo>
                    <a:pt x="14" y="24"/>
                  </a:lnTo>
                  <a:lnTo>
                    <a:pt x="16" y="14"/>
                  </a:lnTo>
                  <a:lnTo>
                    <a:pt x="1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33" name="Freeform 33"/>
            <p:cNvSpPr>
              <a:spLocks/>
            </p:cNvSpPr>
            <p:nvPr userDrawn="1"/>
          </p:nvSpPr>
          <p:spPr bwMode="black">
            <a:xfrm>
              <a:off x="1500188" y="2314575"/>
              <a:ext cx="15875" cy="34925"/>
            </a:xfrm>
            <a:custGeom>
              <a:avLst/>
              <a:gdLst>
                <a:gd name="T0" fmla="*/ 10 w 10"/>
                <a:gd name="T1" fmla="*/ 12 h 22"/>
                <a:gd name="T2" fmla="*/ 8 w 10"/>
                <a:gd name="T3" fmla="*/ 0 h 22"/>
                <a:gd name="T4" fmla="*/ 0 w 10"/>
                <a:gd name="T5" fmla="*/ 12 h 22"/>
                <a:gd name="T6" fmla="*/ 4 w 10"/>
                <a:gd name="T7" fmla="*/ 22 h 22"/>
                <a:gd name="T8" fmla="*/ 10 w 10"/>
                <a:gd name="T9" fmla="*/ 22 h 22"/>
                <a:gd name="T10" fmla="*/ 10 w 10"/>
                <a:gd name="T11" fmla="*/ 12 h 22"/>
              </a:gdLst>
              <a:ahLst/>
              <a:cxnLst>
                <a:cxn ang="0">
                  <a:pos x="T0" y="T1"/>
                </a:cxn>
                <a:cxn ang="0">
                  <a:pos x="T2" y="T3"/>
                </a:cxn>
                <a:cxn ang="0">
                  <a:pos x="T4" y="T5"/>
                </a:cxn>
                <a:cxn ang="0">
                  <a:pos x="T6" y="T7"/>
                </a:cxn>
                <a:cxn ang="0">
                  <a:pos x="T8" y="T9"/>
                </a:cxn>
                <a:cxn ang="0">
                  <a:pos x="T10" y="T11"/>
                </a:cxn>
              </a:cxnLst>
              <a:rect l="0" t="0" r="r" b="b"/>
              <a:pathLst>
                <a:path w="10" h="22">
                  <a:moveTo>
                    <a:pt x="10" y="12"/>
                  </a:moveTo>
                  <a:lnTo>
                    <a:pt x="8" y="0"/>
                  </a:lnTo>
                  <a:lnTo>
                    <a:pt x="0" y="12"/>
                  </a:lnTo>
                  <a:lnTo>
                    <a:pt x="4" y="22"/>
                  </a:lnTo>
                  <a:lnTo>
                    <a:pt x="10" y="22"/>
                  </a:lnTo>
                  <a:lnTo>
                    <a:pt x="1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34" name="Freeform 34"/>
            <p:cNvSpPr>
              <a:spLocks/>
            </p:cNvSpPr>
            <p:nvPr userDrawn="1"/>
          </p:nvSpPr>
          <p:spPr bwMode="black">
            <a:xfrm>
              <a:off x="1592263" y="2444750"/>
              <a:ext cx="22225" cy="22225"/>
            </a:xfrm>
            <a:custGeom>
              <a:avLst/>
              <a:gdLst>
                <a:gd name="T0" fmla="*/ 0 w 14"/>
                <a:gd name="T1" fmla="*/ 4 h 14"/>
                <a:gd name="T2" fmla="*/ 4 w 14"/>
                <a:gd name="T3" fmla="*/ 8 h 14"/>
                <a:gd name="T4" fmla="*/ 4 w 14"/>
                <a:gd name="T5" fmla="*/ 14 h 14"/>
                <a:gd name="T6" fmla="*/ 10 w 14"/>
                <a:gd name="T7" fmla="*/ 14 h 14"/>
                <a:gd name="T8" fmla="*/ 14 w 14"/>
                <a:gd name="T9" fmla="*/ 2 h 14"/>
                <a:gd name="T10" fmla="*/ 2 w 14"/>
                <a:gd name="T11" fmla="*/ 0 h 14"/>
                <a:gd name="T12" fmla="*/ 0 w 14"/>
                <a:gd name="T13" fmla="*/ 4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0" y="4"/>
                  </a:moveTo>
                  <a:lnTo>
                    <a:pt x="4" y="8"/>
                  </a:lnTo>
                  <a:lnTo>
                    <a:pt x="4" y="14"/>
                  </a:lnTo>
                  <a:lnTo>
                    <a:pt x="10" y="14"/>
                  </a:lnTo>
                  <a:lnTo>
                    <a:pt x="14" y="2"/>
                  </a:lnTo>
                  <a:lnTo>
                    <a:pt x="2" y="0"/>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35" name="Freeform 35"/>
            <p:cNvSpPr>
              <a:spLocks/>
            </p:cNvSpPr>
            <p:nvPr userDrawn="1"/>
          </p:nvSpPr>
          <p:spPr bwMode="black">
            <a:xfrm>
              <a:off x="1773238" y="860425"/>
              <a:ext cx="22225" cy="31750"/>
            </a:xfrm>
            <a:custGeom>
              <a:avLst/>
              <a:gdLst>
                <a:gd name="T0" fmla="*/ 14 w 14"/>
                <a:gd name="T1" fmla="*/ 10 h 20"/>
                <a:gd name="T2" fmla="*/ 14 w 14"/>
                <a:gd name="T3" fmla="*/ 0 h 20"/>
                <a:gd name="T4" fmla="*/ 2 w 14"/>
                <a:gd name="T5" fmla="*/ 6 h 20"/>
                <a:gd name="T6" fmla="*/ 0 w 14"/>
                <a:gd name="T7" fmla="*/ 20 h 20"/>
                <a:gd name="T8" fmla="*/ 14 w 14"/>
                <a:gd name="T9" fmla="*/ 10 h 20"/>
              </a:gdLst>
              <a:ahLst/>
              <a:cxnLst>
                <a:cxn ang="0">
                  <a:pos x="T0" y="T1"/>
                </a:cxn>
                <a:cxn ang="0">
                  <a:pos x="T2" y="T3"/>
                </a:cxn>
                <a:cxn ang="0">
                  <a:pos x="T4" y="T5"/>
                </a:cxn>
                <a:cxn ang="0">
                  <a:pos x="T6" y="T7"/>
                </a:cxn>
                <a:cxn ang="0">
                  <a:pos x="T8" y="T9"/>
                </a:cxn>
              </a:cxnLst>
              <a:rect l="0" t="0" r="r" b="b"/>
              <a:pathLst>
                <a:path w="14" h="20">
                  <a:moveTo>
                    <a:pt x="14" y="10"/>
                  </a:moveTo>
                  <a:lnTo>
                    <a:pt x="14" y="0"/>
                  </a:lnTo>
                  <a:lnTo>
                    <a:pt x="2" y="6"/>
                  </a:lnTo>
                  <a:lnTo>
                    <a:pt x="0" y="20"/>
                  </a:lnTo>
                  <a:lnTo>
                    <a:pt x="14"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36" name="Freeform 36"/>
            <p:cNvSpPr>
              <a:spLocks/>
            </p:cNvSpPr>
            <p:nvPr userDrawn="1"/>
          </p:nvSpPr>
          <p:spPr bwMode="black">
            <a:xfrm>
              <a:off x="1414463" y="749300"/>
              <a:ext cx="34925" cy="63500"/>
            </a:xfrm>
            <a:custGeom>
              <a:avLst/>
              <a:gdLst>
                <a:gd name="T0" fmla="*/ 22 w 22"/>
                <a:gd name="T1" fmla="*/ 6 h 40"/>
                <a:gd name="T2" fmla="*/ 6 w 22"/>
                <a:gd name="T3" fmla="*/ 0 h 40"/>
                <a:gd name="T4" fmla="*/ 4 w 22"/>
                <a:gd name="T5" fmla="*/ 2 h 40"/>
                <a:gd name="T6" fmla="*/ 0 w 22"/>
                <a:gd name="T7" fmla="*/ 8 h 40"/>
                <a:gd name="T8" fmla="*/ 0 w 22"/>
                <a:gd name="T9" fmla="*/ 28 h 40"/>
                <a:gd name="T10" fmla="*/ 12 w 22"/>
                <a:gd name="T11" fmla="*/ 40 h 40"/>
                <a:gd name="T12" fmla="*/ 22 w 22"/>
                <a:gd name="T13" fmla="*/ 6 h 40"/>
              </a:gdLst>
              <a:ahLst/>
              <a:cxnLst>
                <a:cxn ang="0">
                  <a:pos x="T0" y="T1"/>
                </a:cxn>
                <a:cxn ang="0">
                  <a:pos x="T2" y="T3"/>
                </a:cxn>
                <a:cxn ang="0">
                  <a:pos x="T4" y="T5"/>
                </a:cxn>
                <a:cxn ang="0">
                  <a:pos x="T6" y="T7"/>
                </a:cxn>
                <a:cxn ang="0">
                  <a:pos x="T8" y="T9"/>
                </a:cxn>
                <a:cxn ang="0">
                  <a:pos x="T10" y="T11"/>
                </a:cxn>
                <a:cxn ang="0">
                  <a:pos x="T12" y="T13"/>
                </a:cxn>
              </a:cxnLst>
              <a:rect l="0" t="0" r="r" b="b"/>
              <a:pathLst>
                <a:path w="22" h="40">
                  <a:moveTo>
                    <a:pt x="22" y="6"/>
                  </a:moveTo>
                  <a:lnTo>
                    <a:pt x="6" y="0"/>
                  </a:lnTo>
                  <a:lnTo>
                    <a:pt x="4" y="2"/>
                  </a:lnTo>
                  <a:lnTo>
                    <a:pt x="0" y="8"/>
                  </a:lnTo>
                  <a:lnTo>
                    <a:pt x="0" y="28"/>
                  </a:lnTo>
                  <a:lnTo>
                    <a:pt x="12" y="40"/>
                  </a:lnTo>
                  <a:lnTo>
                    <a:pt x="22"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37" name="Freeform 37"/>
            <p:cNvSpPr>
              <a:spLocks/>
            </p:cNvSpPr>
            <p:nvPr userDrawn="1"/>
          </p:nvSpPr>
          <p:spPr bwMode="black">
            <a:xfrm>
              <a:off x="1306513" y="714375"/>
              <a:ext cx="66675" cy="63500"/>
            </a:xfrm>
            <a:custGeom>
              <a:avLst/>
              <a:gdLst>
                <a:gd name="T0" fmla="*/ 0 w 42"/>
                <a:gd name="T1" fmla="*/ 40 h 40"/>
                <a:gd name="T2" fmla="*/ 16 w 42"/>
                <a:gd name="T3" fmla="*/ 36 h 40"/>
                <a:gd name="T4" fmla="*/ 38 w 42"/>
                <a:gd name="T5" fmla="*/ 14 h 40"/>
                <a:gd name="T6" fmla="*/ 42 w 42"/>
                <a:gd name="T7" fmla="*/ 2 h 40"/>
                <a:gd name="T8" fmla="*/ 28 w 42"/>
                <a:gd name="T9" fmla="*/ 0 h 40"/>
                <a:gd name="T10" fmla="*/ 12 w 42"/>
                <a:gd name="T11" fmla="*/ 10 h 40"/>
                <a:gd name="T12" fmla="*/ 0 w 42"/>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42" h="40">
                  <a:moveTo>
                    <a:pt x="0" y="40"/>
                  </a:moveTo>
                  <a:lnTo>
                    <a:pt x="16" y="36"/>
                  </a:lnTo>
                  <a:lnTo>
                    <a:pt x="38" y="14"/>
                  </a:lnTo>
                  <a:lnTo>
                    <a:pt x="42" y="2"/>
                  </a:lnTo>
                  <a:lnTo>
                    <a:pt x="28" y="0"/>
                  </a:lnTo>
                  <a:lnTo>
                    <a:pt x="12" y="10"/>
                  </a:ln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38" name="Freeform 38"/>
            <p:cNvSpPr>
              <a:spLocks/>
            </p:cNvSpPr>
            <p:nvPr userDrawn="1"/>
          </p:nvSpPr>
          <p:spPr bwMode="black">
            <a:xfrm>
              <a:off x="1852613" y="790575"/>
              <a:ext cx="34925" cy="31750"/>
            </a:xfrm>
            <a:custGeom>
              <a:avLst/>
              <a:gdLst>
                <a:gd name="T0" fmla="*/ 0 w 22"/>
                <a:gd name="T1" fmla="*/ 10 h 20"/>
                <a:gd name="T2" fmla="*/ 20 w 22"/>
                <a:gd name="T3" fmla="*/ 20 h 20"/>
                <a:gd name="T4" fmla="*/ 22 w 22"/>
                <a:gd name="T5" fmla="*/ 8 h 20"/>
                <a:gd name="T6" fmla="*/ 14 w 22"/>
                <a:gd name="T7" fmla="*/ 0 h 20"/>
                <a:gd name="T8" fmla="*/ 0 w 22"/>
                <a:gd name="T9" fmla="*/ 10 h 20"/>
              </a:gdLst>
              <a:ahLst/>
              <a:cxnLst>
                <a:cxn ang="0">
                  <a:pos x="T0" y="T1"/>
                </a:cxn>
                <a:cxn ang="0">
                  <a:pos x="T2" y="T3"/>
                </a:cxn>
                <a:cxn ang="0">
                  <a:pos x="T4" y="T5"/>
                </a:cxn>
                <a:cxn ang="0">
                  <a:pos x="T6" y="T7"/>
                </a:cxn>
                <a:cxn ang="0">
                  <a:pos x="T8" y="T9"/>
                </a:cxn>
              </a:cxnLst>
              <a:rect l="0" t="0" r="r" b="b"/>
              <a:pathLst>
                <a:path w="22" h="20">
                  <a:moveTo>
                    <a:pt x="0" y="10"/>
                  </a:moveTo>
                  <a:lnTo>
                    <a:pt x="20" y="20"/>
                  </a:lnTo>
                  <a:lnTo>
                    <a:pt x="22" y="8"/>
                  </a:lnTo>
                  <a:lnTo>
                    <a:pt x="14" y="0"/>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39" name="Freeform 39"/>
            <p:cNvSpPr>
              <a:spLocks/>
            </p:cNvSpPr>
            <p:nvPr userDrawn="1"/>
          </p:nvSpPr>
          <p:spPr bwMode="black">
            <a:xfrm>
              <a:off x="1881188" y="1422400"/>
              <a:ext cx="98425" cy="47625"/>
            </a:xfrm>
            <a:custGeom>
              <a:avLst/>
              <a:gdLst>
                <a:gd name="T0" fmla="*/ 56 w 62"/>
                <a:gd name="T1" fmla="*/ 16 h 30"/>
                <a:gd name="T2" fmla="*/ 44 w 62"/>
                <a:gd name="T3" fmla="*/ 10 h 30"/>
                <a:gd name="T4" fmla="*/ 16 w 62"/>
                <a:gd name="T5" fmla="*/ 0 h 30"/>
                <a:gd name="T6" fmla="*/ 0 w 62"/>
                <a:gd name="T7" fmla="*/ 6 h 30"/>
                <a:gd name="T8" fmla="*/ 22 w 62"/>
                <a:gd name="T9" fmla="*/ 16 h 30"/>
                <a:gd name="T10" fmla="*/ 24 w 62"/>
                <a:gd name="T11" fmla="*/ 22 h 30"/>
                <a:gd name="T12" fmla="*/ 48 w 62"/>
                <a:gd name="T13" fmla="*/ 30 h 30"/>
                <a:gd name="T14" fmla="*/ 62 w 62"/>
                <a:gd name="T15" fmla="*/ 28 h 30"/>
                <a:gd name="T16" fmla="*/ 56 w 62"/>
                <a:gd name="T17"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0">
                  <a:moveTo>
                    <a:pt x="56" y="16"/>
                  </a:moveTo>
                  <a:lnTo>
                    <a:pt x="44" y="10"/>
                  </a:lnTo>
                  <a:lnTo>
                    <a:pt x="16" y="0"/>
                  </a:lnTo>
                  <a:lnTo>
                    <a:pt x="0" y="6"/>
                  </a:lnTo>
                  <a:lnTo>
                    <a:pt x="22" y="16"/>
                  </a:lnTo>
                  <a:lnTo>
                    <a:pt x="24" y="22"/>
                  </a:lnTo>
                  <a:lnTo>
                    <a:pt x="48" y="30"/>
                  </a:lnTo>
                  <a:lnTo>
                    <a:pt x="62" y="28"/>
                  </a:lnTo>
                  <a:lnTo>
                    <a:pt x="5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40" name="Freeform 40"/>
            <p:cNvSpPr>
              <a:spLocks/>
            </p:cNvSpPr>
            <p:nvPr userDrawn="1"/>
          </p:nvSpPr>
          <p:spPr bwMode="black">
            <a:xfrm>
              <a:off x="1576388" y="336550"/>
              <a:ext cx="50800" cy="38100"/>
            </a:xfrm>
            <a:custGeom>
              <a:avLst/>
              <a:gdLst>
                <a:gd name="T0" fmla="*/ 32 w 32"/>
                <a:gd name="T1" fmla="*/ 22 h 24"/>
                <a:gd name="T2" fmla="*/ 12 w 32"/>
                <a:gd name="T3" fmla="*/ 0 h 24"/>
                <a:gd name="T4" fmla="*/ 0 w 32"/>
                <a:gd name="T5" fmla="*/ 10 h 24"/>
                <a:gd name="T6" fmla="*/ 8 w 32"/>
                <a:gd name="T7" fmla="*/ 24 h 24"/>
                <a:gd name="T8" fmla="*/ 32 w 32"/>
                <a:gd name="T9" fmla="*/ 22 h 24"/>
              </a:gdLst>
              <a:ahLst/>
              <a:cxnLst>
                <a:cxn ang="0">
                  <a:pos x="T0" y="T1"/>
                </a:cxn>
                <a:cxn ang="0">
                  <a:pos x="T2" y="T3"/>
                </a:cxn>
                <a:cxn ang="0">
                  <a:pos x="T4" y="T5"/>
                </a:cxn>
                <a:cxn ang="0">
                  <a:pos x="T6" y="T7"/>
                </a:cxn>
                <a:cxn ang="0">
                  <a:pos x="T8" y="T9"/>
                </a:cxn>
              </a:cxnLst>
              <a:rect l="0" t="0" r="r" b="b"/>
              <a:pathLst>
                <a:path w="32" h="24">
                  <a:moveTo>
                    <a:pt x="32" y="22"/>
                  </a:moveTo>
                  <a:lnTo>
                    <a:pt x="12" y="0"/>
                  </a:lnTo>
                  <a:lnTo>
                    <a:pt x="0" y="10"/>
                  </a:lnTo>
                  <a:lnTo>
                    <a:pt x="8" y="24"/>
                  </a:lnTo>
                  <a:lnTo>
                    <a:pt x="32"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41" name="Freeform 41"/>
            <p:cNvSpPr>
              <a:spLocks/>
            </p:cNvSpPr>
            <p:nvPr userDrawn="1"/>
          </p:nvSpPr>
          <p:spPr bwMode="black">
            <a:xfrm>
              <a:off x="1503363" y="323850"/>
              <a:ext cx="73025" cy="92075"/>
            </a:xfrm>
            <a:custGeom>
              <a:avLst/>
              <a:gdLst>
                <a:gd name="T0" fmla="*/ 46 w 46"/>
                <a:gd name="T1" fmla="*/ 44 h 58"/>
                <a:gd name="T2" fmla="*/ 46 w 46"/>
                <a:gd name="T3" fmla="*/ 18 h 58"/>
                <a:gd name="T4" fmla="*/ 42 w 46"/>
                <a:gd name="T5" fmla="*/ 6 h 58"/>
                <a:gd name="T6" fmla="*/ 18 w 46"/>
                <a:gd name="T7" fmla="*/ 0 h 58"/>
                <a:gd name="T8" fmla="*/ 2 w 46"/>
                <a:gd name="T9" fmla="*/ 26 h 58"/>
                <a:gd name="T10" fmla="*/ 0 w 46"/>
                <a:gd name="T11" fmla="*/ 40 h 58"/>
                <a:gd name="T12" fmla="*/ 6 w 46"/>
                <a:gd name="T13" fmla="*/ 58 h 58"/>
                <a:gd name="T14" fmla="*/ 34 w 46"/>
                <a:gd name="T15" fmla="*/ 58 h 58"/>
                <a:gd name="T16" fmla="*/ 46 w 46"/>
                <a:gd name="T17" fmla="*/ 4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58">
                  <a:moveTo>
                    <a:pt x="46" y="44"/>
                  </a:moveTo>
                  <a:lnTo>
                    <a:pt x="46" y="18"/>
                  </a:lnTo>
                  <a:lnTo>
                    <a:pt x="42" y="6"/>
                  </a:lnTo>
                  <a:lnTo>
                    <a:pt x="18" y="0"/>
                  </a:lnTo>
                  <a:lnTo>
                    <a:pt x="2" y="26"/>
                  </a:lnTo>
                  <a:lnTo>
                    <a:pt x="0" y="40"/>
                  </a:lnTo>
                  <a:lnTo>
                    <a:pt x="6" y="58"/>
                  </a:lnTo>
                  <a:lnTo>
                    <a:pt x="34" y="58"/>
                  </a:lnTo>
                  <a:lnTo>
                    <a:pt x="46"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42" name="Freeform 42"/>
            <p:cNvSpPr>
              <a:spLocks/>
            </p:cNvSpPr>
            <p:nvPr userDrawn="1"/>
          </p:nvSpPr>
          <p:spPr bwMode="black">
            <a:xfrm>
              <a:off x="1204913" y="514350"/>
              <a:ext cx="222250" cy="196850"/>
            </a:xfrm>
            <a:custGeom>
              <a:avLst/>
              <a:gdLst>
                <a:gd name="T0" fmla="*/ 140 w 140"/>
                <a:gd name="T1" fmla="*/ 94 h 124"/>
                <a:gd name="T2" fmla="*/ 122 w 140"/>
                <a:gd name="T3" fmla="*/ 76 h 124"/>
                <a:gd name="T4" fmla="*/ 110 w 140"/>
                <a:gd name="T5" fmla="*/ 76 h 124"/>
                <a:gd name="T6" fmla="*/ 104 w 140"/>
                <a:gd name="T7" fmla="*/ 54 h 124"/>
                <a:gd name="T8" fmla="*/ 64 w 140"/>
                <a:gd name="T9" fmla="*/ 28 h 124"/>
                <a:gd name="T10" fmla="*/ 64 w 140"/>
                <a:gd name="T11" fmla="*/ 24 h 124"/>
                <a:gd name="T12" fmla="*/ 56 w 140"/>
                <a:gd name="T13" fmla="*/ 16 h 124"/>
                <a:gd name="T14" fmla="*/ 48 w 140"/>
                <a:gd name="T15" fmla="*/ 22 h 124"/>
                <a:gd name="T16" fmla="*/ 46 w 140"/>
                <a:gd name="T17" fmla="*/ 10 h 124"/>
                <a:gd name="T18" fmla="*/ 42 w 140"/>
                <a:gd name="T19" fmla="*/ 0 h 124"/>
                <a:gd name="T20" fmla="*/ 28 w 140"/>
                <a:gd name="T21" fmla="*/ 4 h 124"/>
                <a:gd name="T22" fmla="*/ 22 w 140"/>
                <a:gd name="T23" fmla="*/ 20 h 124"/>
                <a:gd name="T24" fmla="*/ 18 w 140"/>
                <a:gd name="T25" fmla="*/ 60 h 124"/>
                <a:gd name="T26" fmla="*/ 20 w 140"/>
                <a:gd name="T27" fmla="*/ 74 h 124"/>
                <a:gd name="T28" fmla="*/ 6 w 140"/>
                <a:gd name="T29" fmla="*/ 86 h 124"/>
                <a:gd name="T30" fmla="*/ 0 w 140"/>
                <a:gd name="T31" fmla="*/ 98 h 124"/>
                <a:gd name="T32" fmla="*/ 6 w 140"/>
                <a:gd name="T33" fmla="*/ 106 h 124"/>
                <a:gd name="T34" fmla="*/ 30 w 140"/>
                <a:gd name="T35" fmla="*/ 98 h 124"/>
                <a:gd name="T36" fmla="*/ 30 w 140"/>
                <a:gd name="T37" fmla="*/ 114 h 124"/>
                <a:gd name="T38" fmla="*/ 40 w 140"/>
                <a:gd name="T39" fmla="*/ 124 h 124"/>
                <a:gd name="T40" fmla="*/ 72 w 140"/>
                <a:gd name="T41" fmla="*/ 94 h 124"/>
                <a:gd name="T42" fmla="*/ 74 w 140"/>
                <a:gd name="T43" fmla="*/ 82 h 124"/>
                <a:gd name="T44" fmla="*/ 80 w 140"/>
                <a:gd name="T45" fmla="*/ 80 h 124"/>
                <a:gd name="T46" fmla="*/ 78 w 140"/>
                <a:gd name="T47" fmla="*/ 86 h 124"/>
                <a:gd name="T48" fmla="*/ 92 w 140"/>
                <a:gd name="T49" fmla="*/ 88 h 124"/>
                <a:gd name="T50" fmla="*/ 92 w 140"/>
                <a:gd name="T51" fmla="*/ 98 h 124"/>
                <a:gd name="T52" fmla="*/ 118 w 140"/>
                <a:gd name="T53" fmla="*/ 110 h 124"/>
                <a:gd name="T54" fmla="*/ 140 w 140"/>
                <a:gd name="T55" fmla="*/ 9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0" h="124">
                  <a:moveTo>
                    <a:pt x="140" y="94"/>
                  </a:moveTo>
                  <a:lnTo>
                    <a:pt x="122" y="76"/>
                  </a:lnTo>
                  <a:lnTo>
                    <a:pt x="110" y="76"/>
                  </a:lnTo>
                  <a:lnTo>
                    <a:pt x="104" y="54"/>
                  </a:lnTo>
                  <a:lnTo>
                    <a:pt x="64" y="28"/>
                  </a:lnTo>
                  <a:lnTo>
                    <a:pt x="64" y="24"/>
                  </a:lnTo>
                  <a:lnTo>
                    <a:pt x="56" y="16"/>
                  </a:lnTo>
                  <a:lnTo>
                    <a:pt x="48" y="22"/>
                  </a:lnTo>
                  <a:lnTo>
                    <a:pt x="46" y="10"/>
                  </a:lnTo>
                  <a:lnTo>
                    <a:pt x="42" y="0"/>
                  </a:lnTo>
                  <a:lnTo>
                    <a:pt x="28" y="4"/>
                  </a:lnTo>
                  <a:lnTo>
                    <a:pt x="22" y="20"/>
                  </a:lnTo>
                  <a:lnTo>
                    <a:pt x="18" y="60"/>
                  </a:lnTo>
                  <a:lnTo>
                    <a:pt x="20" y="74"/>
                  </a:lnTo>
                  <a:lnTo>
                    <a:pt x="6" y="86"/>
                  </a:lnTo>
                  <a:lnTo>
                    <a:pt x="0" y="98"/>
                  </a:lnTo>
                  <a:lnTo>
                    <a:pt x="6" y="106"/>
                  </a:lnTo>
                  <a:lnTo>
                    <a:pt x="30" y="98"/>
                  </a:lnTo>
                  <a:lnTo>
                    <a:pt x="30" y="114"/>
                  </a:lnTo>
                  <a:lnTo>
                    <a:pt x="40" y="124"/>
                  </a:lnTo>
                  <a:lnTo>
                    <a:pt x="72" y="94"/>
                  </a:lnTo>
                  <a:lnTo>
                    <a:pt x="74" y="82"/>
                  </a:lnTo>
                  <a:lnTo>
                    <a:pt x="80" y="80"/>
                  </a:lnTo>
                  <a:lnTo>
                    <a:pt x="78" y="86"/>
                  </a:lnTo>
                  <a:lnTo>
                    <a:pt x="92" y="88"/>
                  </a:lnTo>
                  <a:lnTo>
                    <a:pt x="92" y="98"/>
                  </a:lnTo>
                  <a:lnTo>
                    <a:pt x="118" y="110"/>
                  </a:lnTo>
                  <a:lnTo>
                    <a:pt x="140" y="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43" name="Freeform 43"/>
            <p:cNvSpPr>
              <a:spLocks/>
            </p:cNvSpPr>
            <p:nvPr userDrawn="1"/>
          </p:nvSpPr>
          <p:spPr bwMode="black">
            <a:xfrm>
              <a:off x="1890713" y="1555750"/>
              <a:ext cx="82550" cy="53975"/>
            </a:xfrm>
            <a:custGeom>
              <a:avLst/>
              <a:gdLst>
                <a:gd name="T0" fmla="*/ 8 w 52"/>
                <a:gd name="T1" fmla="*/ 0 h 34"/>
                <a:gd name="T2" fmla="*/ 0 w 52"/>
                <a:gd name="T3" fmla="*/ 10 h 34"/>
                <a:gd name="T4" fmla="*/ 18 w 52"/>
                <a:gd name="T5" fmla="*/ 26 h 34"/>
                <a:gd name="T6" fmla="*/ 26 w 52"/>
                <a:gd name="T7" fmla="*/ 24 h 34"/>
                <a:gd name="T8" fmla="*/ 36 w 52"/>
                <a:gd name="T9" fmla="*/ 34 h 34"/>
                <a:gd name="T10" fmla="*/ 52 w 52"/>
                <a:gd name="T11" fmla="*/ 16 h 34"/>
                <a:gd name="T12" fmla="*/ 16 w 52"/>
                <a:gd name="T13" fmla="*/ 12 h 34"/>
                <a:gd name="T14" fmla="*/ 12 w 52"/>
                <a:gd name="T15" fmla="*/ 6 h 34"/>
                <a:gd name="T16" fmla="*/ 12 w 52"/>
                <a:gd name="T17" fmla="*/ 2 h 34"/>
                <a:gd name="T18" fmla="*/ 8 w 52"/>
                <a:gd name="T1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34">
                  <a:moveTo>
                    <a:pt x="8" y="0"/>
                  </a:moveTo>
                  <a:lnTo>
                    <a:pt x="0" y="10"/>
                  </a:lnTo>
                  <a:lnTo>
                    <a:pt x="18" y="26"/>
                  </a:lnTo>
                  <a:lnTo>
                    <a:pt x="26" y="24"/>
                  </a:lnTo>
                  <a:lnTo>
                    <a:pt x="36" y="34"/>
                  </a:lnTo>
                  <a:lnTo>
                    <a:pt x="52" y="16"/>
                  </a:lnTo>
                  <a:lnTo>
                    <a:pt x="16" y="12"/>
                  </a:lnTo>
                  <a:lnTo>
                    <a:pt x="12" y="6"/>
                  </a:lnTo>
                  <a:lnTo>
                    <a:pt x="12" y="2"/>
                  </a:ln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44" name="Freeform 44"/>
            <p:cNvSpPr>
              <a:spLocks/>
            </p:cNvSpPr>
            <p:nvPr userDrawn="1"/>
          </p:nvSpPr>
          <p:spPr bwMode="black">
            <a:xfrm>
              <a:off x="1465263" y="682625"/>
              <a:ext cx="38100" cy="31750"/>
            </a:xfrm>
            <a:custGeom>
              <a:avLst/>
              <a:gdLst>
                <a:gd name="T0" fmla="*/ 24 w 24"/>
                <a:gd name="T1" fmla="*/ 12 h 20"/>
                <a:gd name="T2" fmla="*/ 20 w 24"/>
                <a:gd name="T3" fmla="*/ 0 h 20"/>
                <a:gd name="T4" fmla="*/ 0 w 24"/>
                <a:gd name="T5" fmla="*/ 0 h 20"/>
                <a:gd name="T6" fmla="*/ 16 w 24"/>
                <a:gd name="T7" fmla="*/ 20 h 20"/>
                <a:gd name="T8" fmla="*/ 24 w 24"/>
                <a:gd name="T9" fmla="*/ 12 h 20"/>
              </a:gdLst>
              <a:ahLst/>
              <a:cxnLst>
                <a:cxn ang="0">
                  <a:pos x="T0" y="T1"/>
                </a:cxn>
                <a:cxn ang="0">
                  <a:pos x="T2" y="T3"/>
                </a:cxn>
                <a:cxn ang="0">
                  <a:pos x="T4" y="T5"/>
                </a:cxn>
                <a:cxn ang="0">
                  <a:pos x="T6" y="T7"/>
                </a:cxn>
                <a:cxn ang="0">
                  <a:pos x="T8" y="T9"/>
                </a:cxn>
              </a:cxnLst>
              <a:rect l="0" t="0" r="r" b="b"/>
              <a:pathLst>
                <a:path w="24" h="20">
                  <a:moveTo>
                    <a:pt x="24" y="12"/>
                  </a:moveTo>
                  <a:lnTo>
                    <a:pt x="20" y="0"/>
                  </a:lnTo>
                  <a:lnTo>
                    <a:pt x="0" y="0"/>
                  </a:lnTo>
                  <a:lnTo>
                    <a:pt x="16" y="20"/>
                  </a:lnTo>
                  <a:lnTo>
                    <a:pt x="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45" name="Freeform 45"/>
            <p:cNvSpPr>
              <a:spLocks/>
            </p:cNvSpPr>
            <p:nvPr userDrawn="1"/>
          </p:nvSpPr>
          <p:spPr bwMode="black">
            <a:xfrm>
              <a:off x="1433513" y="238125"/>
              <a:ext cx="47625" cy="53975"/>
            </a:xfrm>
            <a:custGeom>
              <a:avLst/>
              <a:gdLst>
                <a:gd name="T0" fmla="*/ 26 w 30"/>
                <a:gd name="T1" fmla="*/ 14 h 34"/>
                <a:gd name="T2" fmla="*/ 26 w 30"/>
                <a:gd name="T3" fmla="*/ 12 h 34"/>
                <a:gd name="T4" fmla="*/ 28 w 30"/>
                <a:gd name="T5" fmla="*/ 12 h 34"/>
                <a:gd name="T6" fmla="*/ 30 w 30"/>
                <a:gd name="T7" fmla="*/ 0 h 34"/>
                <a:gd name="T8" fmla="*/ 18 w 30"/>
                <a:gd name="T9" fmla="*/ 0 h 34"/>
                <a:gd name="T10" fmla="*/ 18 w 30"/>
                <a:gd name="T11" fmla="*/ 4 h 34"/>
                <a:gd name="T12" fmla="*/ 0 w 30"/>
                <a:gd name="T13" fmla="*/ 34 h 34"/>
                <a:gd name="T14" fmla="*/ 18 w 30"/>
                <a:gd name="T15" fmla="*/ 24 h 34"/>
                <a:gd name="T16" fmla="*/ 26 w 30"/>
                <a:gd name="T17" fmla="*/ 1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4">
                  <a:moveTo>
                    <a:pt x="26" y="14"/>
                  </a:moveTo>
                  <a:lnTo>
                    <a:pt x="26" y="12"/>
                  </a:lnTo>
                  <a:lnTo>
                    <a:pt x="28" y="12"/>
                  </a:lnTo>
                  <a:lnTo>
                    <a:pt x="30" y="0"/>
                  </a:lnTo>
                  <a:lnTo>
                    <a:pt x="18" y="0"/>
                  </a:lnTo>
                  <a:lnTo>
                    <a:pt x="18" y="4"/>
                  </a:lnTo>
                  <a:lnTo>
                    <a:pt x="0" y="34"/>
                  </a:lnTo>
                  <a:lnTo>
                    <a:pt x="18" y="24"/>
                  </a:lnTo>
                  <a:lnTo>
                    <a:pt x="26"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46" name="Freeform 46"/>
            <p:cNvSpPr>
              <a:spLocks/>
            </p:cNvSpPr>
            <p:nvPr userDrawn="1"/>
          </p:nvSpPr>
          <p:spPr bwMode="black">
            <a:xfrm>
              <a:off x="5097463" y="3502025"/>
              <a:ext cx="222250" cy="434975"/>
            </a:xfrm>
            <a:custGeom>
              <a:avLst/>
              <a:gdLst>
                <a:gd name="T0" fmla="*/ 114 w 140"/>
                <a:gd name="T1" fmla="*/ 0 h 274"/>
                <a:gd name="T2" fmla="*/ 104 w 140"/>
                <a:gd name="T3" fmla="*/ 8 h 274"/>
                <a:gd name="T4" fmla="*/ 104 w 140"/>
                <a:gd name="T5" fmla="*/ 24 h 274"/>
                <a:gd name="T6" fmla="*/ 98 w 140"/>
                <a:gd name="T7" fmla="*/ 24 h 274"/>
                <a:gd name="T8" fmla="*/ 96 w 140"/>
                <a:gd name="T9" fmla="*/ 30 h 274"/>
                <a:gd name="T10" fmla="*/ 86 w 140"/>
                <a:gd name="T11" fmla="*/ 30 h 274"/>
                <a:gd name="T12" fmla="*/ 88 w 140"/>
                <a:gd name="T13" fmla="*/ 40 h 274"/>
                <a:gd name="T14" fmla="*/ 82 w 140"/>
                <a:gd name="T15" fmla="*/ 48 h 274"/>
                <a:gd name="T16" fmla="*/ 82 w 140"/>
                <a:gd name="T17" fmla="*/ 48 h 274"/>
                <a:gd name="T18" fmla="*/ 76 w 140"/>
                <a:gd name="T19" fmla="*/ 54 h 274"/>
                <a:gd name="T20" fmla="*/ 72 w 140"/>
                <a:gd name="T21" fmla="*/ 60 h 274"/>
                <a:gd name="T22" fmla="*/ 72 w 140"/>
                <a:gd name="T23" fmla="*/ 60 h 274"/>
                <a:gd name="T24" fmla="*/ 60 w 140"/>
                <a:gd name="T25" fmla="*/ 70 h 274"/>
                <a:gd name="T26" fmla="*/ 62 w 140"/>
                <a:gd name="T27" fmla="*/ 78 h 274"/>
                <a:gd name="T28" fmla="*/ 56 w 140"/>
                <a:gd name="T29" fmla="*/ 70 h 274"/>
                <a:gd name="T30" fmla="*/ 42 w 140"/>
                <a:gd name="T31" fmla="*/ 78 h 274"/>
                <a:gd name="T32" fmla="*/ 40 w 140"/>
                <a:gd name="T33" fmla="*/ 76 h 274"/>
                <a:gd name="T34" fmla="*/ 22 w 140"/>
                <a:gd name="T35" fmla="*/ 82 h 274"/>
                <a:gd name="T36" fmla="*/ 22 w 140"/>
                <a:gd name="T37" fmla="*/ 84 h 274"/>
                <a:gd name="T38" fmla="*/ 22 w 140"/>
                <a:gd name="T39" fmla="*/ 88 h 274"/>
                <a:gd name="T40" fmla="*/ 12 w 140"/>
                <a:gd name="T41" fmla="*/ 108 h 274"/>
                <a:gd name="T42" fmla="*/ 24 w 140"/>
                <a:gd name="T43" fmla="*/ 152 h 274"/>
                <a:gd name="T44" fmla="*/ 0 w 140"/>
                <a:gd name="T45" fmla="*/ 194 h 274"/>
                <a:gd name="T46" fmla="*/ 2 w 140"/>
                <a:gd name="T47" fmla="*/ 212 h 274"/>
                <a:gd name="T48" fmla="*/ 10 w 140"/>
                <a:gd name="T49" fmla="*/ 228 h 274"/>
                <a:gd name="T50" fmla="*/ 12 w 140"/>
                <a:gd name="T51" fmla="*/ 252 h 274"/>
                <a:gd name="T52" fmla="*/ 18 w 140"/>
                <a:gd name="T53" fmla="*/ 260 h 274"/>
                <a:gd name="T54" fmla="*/ 40 w 140"/>
                <a:gd name="T55" fmla="*/ 274 h 274"/>
                <a:gd name="T56" fmla="*/ 56 w 140"/>
                <a:gd name="T57" fmla="*/ 266 h 274"/>
                <a:gd name="T58" fmla="*/ 70 w 140"/>
                <a:gd name="T59" fmla="*/ 264 h 274"/>
                <a:gd name="T60" fmla="*/ 80 w 140"/>
                <a:gd name="T61" fmla="*/ 252 h 274"/>
                <a:gd name="T62" fmla="*/ 118 w 140"/>
                <a:gd name="T63" fmla="*/ 132 h 274"/>
                <a:gd name="T64" fmla="*/ 122 w 140"/>
                <a:gd name="T65" fmla="*/ 102 h 274"/>
                <a:gd name="T66" fmla="*/ 128 w 140"/>
                <a:gd name="T67" fmla="*/ 90 h 274"/>
                <a:gd name="T68" fmla="*/ 128 w 140"/>
                <a:gd name="T69" fmla="*/ 72 h 274"/>
                <a:gd name="T70" fmla="*/ 132 w 140"/>
                <a:gd name="T71" fmla="*/ 80 h 274"/>
                <a:gd name="T72" fmla="*/ 136 w 140"/>
                <a:gd name="T73" fmla="*/ 80 h 274"/>
                <a:gd name="T74" fmla="*/ 140 w 140"/>
                <a:gd name="T75" fmla="*/ 68 h 274"/>
                <a:gd name="T76" fmla="*/ 128 w 140"/>
                <a:gd name="T77" fmla="*/ 20 h 274"/>
                <a:gd name="T78" fmla="*/ 114 w 140"/>
                <a:gd name="T79" fmla="*/ 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0" h="274">
                  <a:moveTo>
                    <a:pt x="114" y="0"/>
                  </a:moveTo>
                  <a:lnTo>
                    <a:pt x="104" y="8"/>
                  </a:lnTo>
                  <a:lnTo>
                    <a:pt x="104" y="24"/>
                  </a:lnTo>
                  <a:lnTo>
                    <a:pt x="98" y="24"/>
                  </a:lnTo>
                  <a:lnTo>
                    <a:pt x="96" y="30"/>
                  </a:lnTo>
                  <a:lnTo>
                    <a:pt x="86" y="30"/>
                  </a:lnTo>
                  <a:lnTo>
                    <a:pt x="88" y="40"/>
                  </a:lnTo>
                  <a:lnTo>
                    <a:pt x="82" y="48"/>
                  </a:lnTo>
                  <a:lnTo>
                    <a:pt x="82" y="48"/>
                  </a:lnTo>
                  <a:lnTo>
                    <a:pt x="76" y="54"/>
                  </a:lnTo>
                  <a:lnTo>
                    <a:pt x="72" y="60"/>
                  </a:lnTo>
                  <a:lnTo>
                    <a:pt x="72" y="60"/>
                  </a:lnTo>
                  <a:lnTo>
                    <a:pt x="60" y="70"/>
                  </a:lnTo>
                  <a:lnTo>
                    <a:pt x="62" y="78"/>
                  </a:lnTo>
                  <a:lnTo>
                    <a:pt x="56" y="70"/>
                  </a:lnTo>
                  <a:lnTo>
                    <a:pt x="42" y="78"/>
                  </a:lnTo>
                  <a:lnTo>
                    <a:pt x="40" y="76"/>
                  </a:lnTo>
                  <a:lnTo>
                    <a:pt x="22" y="82"/>
                  </a:lnTo>
                  <a:lnTo>
                    <a:pt x="22" y="84"/>
                  </a:lnTo>
                  <a:lnTo>
                    <a:pt x="22" y="88"/>
                  </a:lnTo>
                  <a:lnTo>
                    <a:pt x="12" y="108"/>
                  </a:lnTo>
                  <a:lnTo>
                    <a:pt x="24" y="152"/>
                  </a:lnTo>
                  <a:lnTo>
                    <a:pt x="0" y="194"/>
                  </a:lnTo>
                  <a:lnTo>
                    <a:pt x="2" y="212"/>
                  </a:lnTo>
                  <a:lnTo>
                    <a:pt x="10" y="228"/>
                  </a:lnTo>
                  <a:lnTo>
                    <a:pt x="12" y="252"/>
                  </a:lnTo>
                  <a:lnTo>
                    <a:pt x="18" y="260"/>
                  </a:lnTo>
                  <a:lnTo>
                    <a:pt x="40" y="274"/>
                  </a:lnTo>
                  <a:lnTo>
                    <a:pt x="56" y="266"/>
                  </a:lnTo>
                  <a:lnTo>
                    <a:pt x="70" y="264"/>
                  </a:lnTo>
                  <a:lnTo>
                    <a:pt x="80" y="252"/>
                  </a:lnTo>
                  <a:lnTo>
                    <a:pt x="118" y="132"/>
                  </a:lnTo>
                  <a:lnTo>
                    <a:pt x="122" y="102"/>
                  </a:lnTo>
                  <a:lnTo>
                    <a:pt x="128" y="90"/>
                  </a:lnTo>
                  <a:lnTo>
                    <a:pt x="128" y="72"/>
                  </a:lnTo>
                  <a:lnTo>
                    <a:pt x="132" y="80"/>
                  </a:lnTo>
                  <a:lnTo>
                    <a:pt x="136" y="80"/>
                  </a:lnTo>
                  <a:lnTo>
                    <a:pt x="140" y="68"/>
                  </a:lnTo>
                  <a:lnTo>
                    <a:pt x="128" y="20"/>
                  </a:lnTo>
                  <a:lnTo>
                    <a:pt x="11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47" name="Freeform 47"/>
            <p:cNvSpPr>
              <a:spLocks/>
            </p:cNvSpPr>
            <p:nvPr userDrawn="1"/>
          </p:nvSpPr>
          <p:spPr bwMode="black">
            <a:xfrm>
              <a:off x="4773613" y="1997075"/>
              <a:ext cx="85725" cy="53975"/>
            </a:xfrm>
            <a:custGeom>
              <a:avLst/>
              <a:gdLst>
                <a:gd name="T0" fmla="*/ 18 w 54"/>
                <a:gd name="T1" fmla="*/ 34 h 34"/>
                <a:gd name="T2" fmla="*/ 38 w 54"/>
                <a:gd name="T3" fmla="*/ 26 h 34"/>
                <a:gd name="T4" fmla="*/ 54 w 54"/>
                <a:gd name="T5" fmla="*/ 0 h 34"/>
                <a:gd name="T6" fmla="*/ 46 w 54"/>
                <a:gd name="T7" fmla="*/ 4 h 34"/>
                <a:gd name="T8" fmla="*/ 36 w 54"/>
                <a:gd name="T9" fmla="*/ 10 h 34"/>
                <a:gd name="T10" fmla="*/ 16 w 54"/>
                <a:gd name="T11" fmla="*/ 12 h 34"/>
                <a:gd name="T12" fmla="*/ 0 w 54"/>
                <a:gd name="T13" fmla="*/ 20 h 34"/>
                <a:gd name="T14" fmla="*/ 8 w 54"/>
                <a:gd name="T15" fmla="*/ 30 h 34"/>
                <a:gd name="T16" fmla="*/ 18 w 54"/>
                <a:gd name="T17"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34">
                  <a:moveTo>
                    <a:pt x="18" y="34"/>
                  </a:moveTo>
                  <a:lnTo>
                    <a:pt x="38" y="26"/>
                  </a:lnTo>
                  <a:lnTo>
                    <a:pt x="54" y="0"/>
                  </a:lnTo>
                  <a:lnTo>
                    <a:pt x="46" y="4"/>
                  </a:lnTo>
                  <a:lnTo>
                    <a:pt x="36" y="10"/>
                  </a:lnTo>
                  <a:lnTo>
                    <a:pt x="16" y="12"/>
                  </a:lnTo>
                  <a:lnTo>
                    <a:pt x="0" y="20"/>
                  </a:lnTo>
                  <a:lnTo>
                    <a:pt x="8" y="30"/>
                  </a:lnTo>
                  <a:lnTo>
                    <a:pt x="18"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48" name="Freeform 48"/>
            <p:cNvSpPr>
              <a:spLocks/>
            </p:cNvSpPr>
            <p:nvPr userDrawn="1"/>
          </p:nvSpPr>
          <p:spPr bwMode="black">
            <a:xfrm>
              <a:off x="4246563" y="1152525"/>
              <a:ext cx="19050" cy="25400"/>
            </a:xfrm>
            <a:custGeom>
              <a:avLst/>
              <a:gdLst>
                <a:gd name="T0" fmla="*/ 12 w 12"/>
                <a:gd name="T1" fmla="*/ 12 h 16"/>
                <a:gd name="T2" fmla="*/ 0 w 12"/>
                <a:gd name="T3" fmla="*/ 0 h 16"/>
                <a:gd name="T4" fmla="*/ 0 w 12"/>
                <a:gd name="T5" fmla="*/ 14 h 16"/>
                <a:gd name="T6" fmla="*/ 8 w 12"/>
                <a:gd name="T7" fmla="*/ 16 h 16"/>
                <a:gd name="T8" fmla="*/ 12 w 12"/>
                <a:gd name="T9" fmla="*/ 12 h 16"/>
              </a:gdLst>
              <a:ahLst/>
              <a:cxnLst>
                <a:cxn ang="0">
                  <a:pos x="T0" y="T1"/>
                </a:cxn>
                <a:cxn ang="0">
                  <a:pos x="T2" y="T3"/>
                </a:cxn>
                <a:cxn ang="0">
                  <a:pos x="T4" y="T5"/>
                </a:cxn>
                <a:cxn ang="0">
                  <a:pos x="T6" y="T7"/>
                </a:cxn>
                <a:cxn ang="0">
                  <a:pos x="T8" y="T9"/>
                </a:cxn>
              </a:cxnLst>
              <a:rect l="0" t="0" r="r" b="b"/>
              <a:pathLst>
                <a:path w="12" h="16">
                  <a:moveTo>
                    <a:pt x="12" y="12"/>
                  </a:moveTo>
                  <a:lnTo>
                    <a:pt x="0" y="0"/>
                  </a:lnTo>
                  <a:lnTo>
                    <a:pt x="0" y="14"/>
                  </a:lnTo>
                  <a:lnTo>
                    <a:pt x="8" y="16"/>
                  </a:lnTo>
                  <a:lnTo>
                    <a:pt x="12"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49" name="Freeform 49"/>
            <p:cNvSpPr>
              <a:spLocks/>
            </p:cNvSpPr>
            <p:nvPr userDrawn="1"/>
          </p:nvSpPr>
          <p:spPr bwMode="black">
            <a:xfrm>
              <a:off x="4414838" y="1898650"/>
              <a:ext cx="25400" cy="28575"/>
            </a:xfrm>
            <a:custGeom>
              <a:avLst/>
              <a:gdLst>
                <a:gd name="T0" fmla="*/ 12 w 16"/>
                <a:gd name="T1" fmla="*/ 0 h 18"/>
                <a:gd name="T2" fmla="*/ 0 w 16"/>
                <a:gd name="T3" fmla="*/ 8 h 18"/>
                <a:gd name="T4" fmla="*/ 16 w 16"/>
                <a:gd name="T5" fmla="*/ 18 h 18"/>
                <a:gd name="T6" fmla="*/ 12 w 16"/>
                <a:gd name="T7" fmla="*/ 0 h 18"/>
              </a:gdLst>
              <a:ahLst/>
              <a:cxnLst>
                <a:cxn ang="0">
                  <a:pos x="T0" y="T1"/>
                </a:cxn>
                <a:cxn ang="0">
                  <a:pos x="T2" y="T3"/>
                </a:cxn>
                <a:cxn ang="0">
                  <a:pos x="T4" y="T5"/>
                </a:cxn>
                <a:cxn ang="0">
                  <a:pos x="T6" y="T7"/>
                </a:cxn>
              </a:cxnLst>
              <a:rect l="0" t="0" r="r" b="b"/>
              <a:pathLst>
                <a:path w="16" h="18">
                  <a:moveTo>
                    <a:pt x="12" y="0"/>
                  </a:moveTo>
                  <a:lnTo>
                    <a:pt x="0" y="8"/>
                  </a:lnTo>
                  <a:lnTo>
                    <a:pt x="16" y="18"/>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50" name="Freeform 50"/>
            <p:cNvSpPr>
              <a:spLocks/>
            </p:cNvSpPr>
            <p:nvPr userDrawn="1"/>
          </p:nvSpPr>
          <p:spPr bwMode="black">
            <a:xfrm>
              <a:off x="4510088" y="2006600"/>
              <a:ext cx="95250" cy="34925"/>
            </a:xfrm>
            <a:custGeom>
              <a:avLst/>
              <a:gdLst>
                <a:gd name="T0" fmla="*/ 26 w 60"/>
                <a:gd name="T1" fmla="*/ 22 h 22"/>
                <a:gd name="T2" fmla="*/ 56 w 60"/>
                <a:gd name="T3" fmla="*/ 18 h 22"/>
                <a:gd name="T4" fmla="*/ 60 w 60"/>
                <a:gd name="T5" fmla="*/ 6 h 22"/>
                <a:gd name="T6" fmla="*/ 50 w 60"/>
                <a:gd name="T7" fmla="*/ 10 h 22"/>
                <a:gd name="T8" fmla="*/ 32 w 60"/>
                <a:gd name="T9" fmla="*/ 4 h 22"/>
                <a:gd name="T10" fmla="*/ 20 w 60"/>
                <a:gd name="T11" fmla="*/ 6 h 22"/>
                <a:gd name="T12" fmla="*/ 16 w 60"/>
                <a:gd name="T13" fmla="*/ 0 h 22"/>
                <a:gd name="T14" fmla="*/ 6 w 60"/>
                <a:gd name="T15" fmla="*/ 0 h 22"/>
                <a:gd name="T16" fmla="*/ 0 w 60"/>
                <a:gd name="T17" fmla="*/ 14 h 22"/>
                <a:gd name="T18" fmla="*/ 20 w 60"/>
                <a:gd name="T19" fmla="*/ 14 h 22"/>
                <a:gd name="T20" fmla="*/ 26 w 60"/>
                <a:gd name="T21"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22">
                  <a:moveTo>
                    <a:pt x="26" y="22"/>
                  </a:moveTo>
                  <a:lnTo>
                    <a:pt x="56" y="18"/>
                  </a:lnTo>
                  <a:lnTo>
                    <a:pt x="60" y="6"/>
                  </a:lnTo>
                  <a:lnTo>
                    <a:pt x="50" y="10"/>
                  </a:lnTo>
                  <a:lnTo>
                    <a:pt x="32" y="4"/>
                  </a:lnTo>
                  <a:lnTo>
                    <a:pt x="20" y="6"/>
                  </a:lnTo>
                  <a:lnTo>
                    <a:pt x="16" y="0"/>
                  </a:lnTo>
                  <a:lnTo>
                    <a:pt x="6" y="0"/>
                  </a:lnTo>
                  <a:lnTo>
                    <a:pt x="0" y="14"/>
                  </a:lnTo>
                  <a:lnTo>
                    <a:pt x="20" y="14"/>
                  </a:lnTo>
                  <a:lnTo>
                    <a:pt x="26"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51" name="Freeform 51"/>
            <p:cNvSpPr>
              <a:spLocks/>
            </p:cNvSpPr>
            <p:nvPr userDrawn="1"/>
          </p:nvSpPr>
          <p:spPr bwMode="black">
            <a:xfrm>
              <a:off x="4554538" y="1841500"/>
              <a:ext cx="22225" cy="15875"/>
            </a:xfrm>
            <a:custGeom>
              <a:avLst/>
              <a:gdLst>
                <a:gd name="T0" fmla="*/ 10 w 14"/>
                <a:gd name="T1" fmla="*/ 0 h 10"/>
                <a:gd name="T2" fmla="*/ 2 w 14"/>
                <a:gd name="T3" fmla="*/ 0 h 10"/>
                <a:gd name="T4" fmla="*/ 0 w 14"/>
                <a:gd name="T5" fmla="*/ 10 h 10"/>
                <a:gd name="T6" fmla="*/ 14 w 14"/>
                <a:gd name="T7" fmla="*/ 4 h 10"/>
                <a:gd name="T8" fmla="*/ 10 w 14"/>
                <a:gd name="T9" fmla="*/ 0 h 10"/>
              </a:gdLst>
              <a:ahLst/>
              <a:cxnLst>
                <a:cxn ang="0">
                  <a:pos x="T0" y="T1"/>
                </a:cxn>
                <a:cxn ang="0">
                  <a:pos x="T2" y="T3"/>
                </a:cxn>
                <a:cxn ang="0">
                  <a:pos x="T4" y="T5"/>
                </a:cxn>
                <a:cxn ang="0">
                  <a:pos x="T6" y="T7"/>
                </a:cxn>
                <a:cxn ang="0">
                  <a:pos x="T8" y="T9"/>
                </a:cxn>
              </a:cxnLst>
              <a:rect l="0" t="0" r="r" b="b"/>
              <a:pathLst>
                <a:path w="14" h="10">
                  <a:moveTo>
                    <a:pt x="10" y="0"/>
                  </a:moveTo>
                  <a:lnTo>
                    <a:pt x="2" y="0"/>
                  </a:lnTo>
                  <a:lnTo>
                    <a:pt x="0" y="10"/>
                  </a:lnTo>
                  <a:lnTo>
                    <a:pt x="14" y="4"/>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52" name="Freeform 52"/>
            <p:cNvSpPr>
              <a:spLocks noEditPoints="1"/>
            </p:cNvSpPr>
            <p:nvPr userDrawn="1"/>
          </p:nvSpPr>
          <p:spPr bwMode="black">
            <a:xfrm>
              <a:off x="3076575" y="460375"/>
              <a:ext cx="339725" cy="231775"/>
            </a:xfrm>
            <a:custGeom>
              <a:avLst/>
              <a:gdLst>
                <a:gd name="T0" fmla="*/ 176 w 214"/>
                <a:gd name="T1" fmla="*/ 100 h 146"/>
                <a:gd name="T2" fmla="*/ 202 w 214"/>
                <a:gd name="T3" fmla="*/ 86 h 146"/>
                <a:gd name="T4" fmla="*/ 208 w 214"/>
                <a:gd name="T5" fmla="*/ 78 h 146"/>
                <a:gd name="T6" fmla="*/ 208 w 214"/>
                <a:gd name="T7" fmla="*/ 58 h 146"/>
                <a:gd name="T8" fmla="*/ 202 w 214"/>
                <a:gd name="T9" fmla="*/ 38 h 146"/>
                <a:gd name="T10" fmla="*/ 190 w 214"/>
                <a:gd name="T11" fmla="*/ 20 h 146"/>
                <a:gd name="T12" fmla="*/ 194 w 214"/>
                <a:gd name="T13" fmla="*/ 0 h 146"/>
                <a:gd name="T14" fmla="*/ 160 w 214"/>
                <a:gd name="T15" fmla="*/ 0 h 146"/>
                <a:gd name="T16" fmla="*/ 154 w 214"/>
                <a:gd name="T17" fmla="*/ 16 h 146"/>
                <a:gd name="T18" fmla="*/ 132 w 214"/>
                <a:gd name="T19" fmla="*/ 24 h 146"/>
                <a:gd name="T20" fmla="*/ 120 w 214"/>
                <a:gd name="T21" fmla="*/ 26 h 146"/>
                <a:gd name="T22" fmla="*/ 98 w 214"/>
                <a:gd name="T23" fmla="*/ 22 h 146"/>
                <a:gd name="T24" fmla="*/ 80 w 214"/>
                <a:gd name="T25" fmla="*/ 14 h 146"/>
                <a:gd name="T26" fmla="*/ 72 w 214"/>
                <a:gd name="T27" fmla="*/ 38 h 146"/>
                <a:gd name="T28" fmla="*/ 70 w 214"/>
                <a:gd name="T29" fmla="*/ 52 h 146"/>
                <a:gd name="T30" fmla="*/ 66 w 214"/>
                <a:gd name="T31" fmla="*/ 44 h 146"/>
                <a:gd name="T32" fmla="*/ 68 w 214"/>
                <a:gd name="T33" fmla="*/ 38 h 146"/>
                <a:gd name="T34" fmla="*/ 66 w 214"/>
                <a:gd name="T35" fmla="*/ 26 h 146"/>
                <a:gd name="T36" fmla="*/ 28 w 214"/>
                <a:gd name="T37" fmla="*/ 2 h 146"/>
                <a:gd name="T38" fmla="*/ 34 w 214"/>
                <a:gd name="T39" fmla="*/ 16 h 146"/>
                <a:gd name="T40" fmla="*/ 40 w 214"/>
                <a:gd name="T41" fmla="*/ 24 h 146"/>
                <a:gd name="T42" fmla="*/ 22 w 214"/>
                <a:gd name="T43" fmla="*/ 18 h 146"/>
                <a:gd name="T44" fmla="*/ 12 w 214"/>
                <a:gd name="T45" fmla="*/ 22 h 146"/>
                <a:gd name="T46" fmla="*/ 12 w 214"/>
                <a:gd name="T47" fmla="*/ 32 h 146"/>
                <a:gd name="T48" fmla="*/ 4 w 214"/>
                <a:gd name="T49" fmla="*/ 30 h 146"/>
                <a:gd name="T50" fmla="*/ 4 w 214"/>
                <a:gd name="T51" fmla="*/ 40 h 146"/>
                <a:gd name="T52" fmla="*/ 42 w 214"/>
                <a:gd name="T53" fmla="*/ 48 h 146"/>
                <a:gd name="T54" fmla="*/ 36 w 214"/>
                <a:gd name="T55" fmla="*/ 68 h 146"/>
                <a:gd name="T56" fmla="*/ 14 w 214"/>
                <a:gd name="T57" fmla="*/ 80 h 146"/>
                <a:gd name="T58" fmla="*/ 38 w 214"/>
                <a:gd name="T59" fmla="*/ 82 h 146"/>
                <a:gd name="T60" fmla="*/ 44 w 214"/>
                <a:gd name="T61" fmla="*/ 106 h 146"/>
                <a:gd name="T62" fmla="*/ 52 w 214"/>
                <a:gd name="T63" fmla="*/ 106 h 146"/>
                <a:gd name="T64" fmla="*/ 36 w 214"/>
                <a:gd name="T65" fmla="*/ 126 h 146"/>
                <a:gd name="T66" fmla="*/ 88 w 214"/>
                <a:gd name="T67" fmla="*/ 138 h 146"/>
                <a:gd name="T68" fmla="*/ 144 w 214"/>
                <a:gd name="T69" fmla="*/ 120 h 146"/>
                <a:gd name="T70" fmla="*/ 52 w 214"/>
                <a:gd name="T71" fmla="*/ 66 h 146"/>
                <a:gd name="T72" fmla="*/ 42 w 214"/>
                <a:gd name="T73" fmla="*/ 6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4" h="146">
                  <a:moveTo>
                    <a:pt x="160" y="120"/>
                  </a:moveTo>
                  <a:lnTo>
                    <a:pt x="176" y="100"/>
                  </a:lnTo>
                  <a:lnTo>
                    <a:pt x="186" y="108"/>
                  </a:lnTo>
                  <a:lnTo>
                    <a:pt x="202" y="86"/>
                  </a:lnTo>
                  <a:lnTo>
                    <a:pt x="198" y="84"/>
                  </a:lnTo>
                  <a:lnTo>
                    <a:pt x="208" y="78"/>
                  </a:lnTo>
                  <a:lnTo>
                    <a:pt x="214" y="60"/>
                  </a:lnTo>
                  <a:lnTo>
                    <a:pt x="208" y="58"/>
                  </a:lnTo>
                  <a:lnTo>
                    <a:pt x="210" y="52"/>
                  </a:lnTo>
                  <a:lnTo>
                    <a:pt x="202" y="38"/>
                  </a:lnTo>
                  <a:lnTo>
                    <a:pt x="190" y="38"/>
                  </a:lnTo>
                  <a:lnTo>
                    <a:pt x="190" y="20"/>
                  </a:lnTo>
                  <a:lnTo>
                    <a:pt x="186" y="20"/>
                  </a:lnTo>
                  <a:lnTo>
                    <a:pt x="194" y="0"/>
                  </a:lnTo>
                  <a:lnTo>
                    <a:pt x="174" y="16"/>
                  </a:lnTo>
                  <a:lnTo>
                    <a:pt x="160" y="0"/>
                  </a:lnTo>
                  <a:lnTo>
                    <a:pt x="150" y="2"/>
                  </a:lnTo>
                  <a:lnTo>
                    <a:pt x="154" y="16"/>
                  </a:lnTo>
                  <a:lnTo>
                    <a:pt x="138" y="16"/>
                  </a:lnTo>
                  <a:lnTo>
                    <a:pt x="132" y="24"/>
                  </a:lnTo>
                  <a:lnTo>
                    <a:pt x="118" y="12"/>
                  </a:lnTo>
                  <a:lnTo>
                    <a:pt x="120" y="26"/>
                  </a:lnTo>
                  <a:lnTo>
                    <a:pt x="114" y="14"/>
                  </a:lnTo>
                  <a:lnTo>
                    <a:pt x="98" y="22"/>
                  </a:lnTo>
                  <a:lnTo>
                    <a:pt x="96" y="34"/>
                  </a:lnTo>
                  <a:lnTo>
                    <a:pt x="80" y="14"/>
                  </a:lnTo>
                  <a:lnTo>
                    <a:pt x="80" y="42"/>
                  </a:lnTo>
                  <a:lnTo>
                    <a:pt x="72" y="38"/>
                  </a:lnTo>
                  <a:lnTo>
                    <a:pt x="70" y="42"/>
                  </a:lnTo>
                  <a:lnTo>
                    <a:pt x="70" y="52"/>
                  </a:lnTo>
                  <a:lnTo>
                    <a:pt x="68" y="56"/>
                  </a:lnTo>
                  <a:lnTo>
                    <a:pt x="66" y="44"/>
                  </a:lnTo>
                  <a:lnTo>
                    <a:pt x="60" y="40"/>
                  </a:lnTo>
                  <a:lnTo>
                    <a:pt x="68" y="38"/>
                  </a:lnTo>
                  <a:lnTo>
                    <a:pt x="62" y="30"/>
                  </a:lnTo>
                  <a:lnTo>
                    <a:pt x="66" y="26"/>
                  </a:lnTo>
                  <a:lnTo>
                    <a:pt x="44" y="4"/>
                  </a:lnTo>
                  <a:lnTo>
                    <a:pt x="28" y="2"/>
                  </a:lnTo>
                  <a:lnTo>
                    <a:pt x="26" y="14"/>
                  </a:lnTo>
                  <a:lnTo>
                    <a:pt x="34" y="16"/>
                  </a:lnTo>
                  <a:lnTo>
                    <a:pt x="28" y="16"/>
                  </a:lnTo>
                  <a:lnTo>
                    <a:pt x="40" y="24"/>
                  </a:lnTo>
                  <a:lnTo>
                    <a:pt x="40" y="30"/>
                  </a:lnTo>
                  <a:lnTo>
                    <a:pt x="22" y="18"/>
                  </a:lnTo>
                  <a:lnTo>
                    <a:pt x="20" y="22"/>
                  </a:lnTo>
                  <a:lnTo>
                    <a:pt x="12" y="22"/>
                  </a:lnTo>
                  <a:lnTo>
                    <a:pt x="16" y="30"/>
                  </a:lnTo>
                  <a:lnTo>
                    <a:pt x="12" y="32"/>
                  </a:lnTo>
                  <a:lnTo>
                    <a:pt x="16" y="36"/>
                  </a:lnTo>
                  <a:lnTo>
                    <a:pt x="4" y="30"/>
                  </a:lnTo>
                  <a:lnTo>
                    <a:pt x="12" y="42"/>
                  </a:lnTo>
                  <a:lnTo>
                    <a:pt x="4" y="40"/>
                  </a:lnTo>
                  <a:lnTo>
                    <a:pt x="0" y="54"/>
                  </a:lnTo>
                  <a:lnTo>
                    <a:pt x="42" y="48"/>
                  </a:lnTo>
                  <a:lnTo>
                    <a:pt x="50" y="52"/>
                  </a:lnTo>
                  <a:lnTo>
                    <a:pt x="36" y="68"/>
                  </a:lnTo>
                  <a:lnTo>
                    <a:pt x="36" y="68"/>
                  </a:lnTo>
                  <a:lnTo>
                    <a:pt x="14" y="80"/>
                  </a:lnTo>
                  <a:lnTo>
                    <a:pt x="16" y="84"/>
                  </a:lnTo>
                  <a:lnTo>
                    <a:pt x="38" y="82"/>
                  </a:lnTo>
                  <a:lnTo>
                    <a:pt x="48" y="98"/>
                  </a:lnTo>
                  <a:lnTo>
                    <a:pt x="44" y="106"/>
                  </a:lnTo>
                  <a:lnTo>
                    <a:pt x="52" y="104"/>
                  </a:lnTo>
                  <a:lnTo>
                    <a:pt x="52" y="106"/>
                  </a:lnTo>
                  <a:lnTo>
                    <a:pt x="36" y="110"/>
                  </a:lnTo>
                  <a:lnTo>
                    <a:pt x="36" y="126"/>
                  </a:lnTo>
                  <a:lnTo>
                    <a:pt x="66" y="124"/>
                  </a:lnTo>
                  <a:lnTo>
                    <a:pt x="88" y="138"/>
                  </a:lnTo>
                  <a:lnTo>
                    <a:pt x="114" y="146"/>
                  </a:lnTo>
                  <a:lnTo>
                    <a:pt x="144" y="120"/>
                  </a:lnTo>
                  <a:lnTo>
                    <a:pt x="160" y="120"/>
                  </a:lnTo>
                  <a:close/>
                  <a:moveTo>
                    <a:pt x="52" y="66"/>
                  </a:moveTo>
                  <a:lnTo>
                    <a:pt x="52" y="68"/>
                  </a:lnTo>
                  <a:lnTo>
                    <a:pt x="42" y="68"/>
                  </a:lnTo>
                  <a:lnTo>
                    <a:pt x="52"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53" name="Freeform 53"/>
            <p:cNvSpPr>
              <a:spLocks/>
            </p:cNvSpPr>
            <p:nvPr userDrawn="1"/>
          </p:nvSpPr>
          <p:spPr bwMode="black">
            <a:xfrm>
              <a:off x="4052888" y="1724025"/>
              <a:ext cx="53975" cy="168275"/>
            </a:xfrm>
            <a:custGeom>
              <a:avLst/>
              <a:gdLst>
                <a:gd name="T0" fmla="*/ 6 w 34"/>
                <a:gd name="T1" fmla="*/ 94 h 106"/>
                <a:gd name="T2" fmla="*/ 14 w 34"/>
                <a:gd name="T3" fmla="*/ 106 h 106"/>
                <a:gd name="T4" fmla="*/ 24 w 34"/>
                <a:gd name="T5" fmla="*/ 96 h 106"/>
                <a:gd name="T6" fmla="*/ 28 w 34"/>
                <a:gd name="T7" fmla="*/ 98 h 106"/>
                <a:gd name="T8" fmla="*/ 34 w 34"/>
                <a:gd name="T9" fmla="*/ 92 h 106"/>
                <a:gd name="T10" fmla="*/ 32 w 34"/>
                <a:gd name="T11" fmla="*/ 58 h 106"/>
                <a:gd name="T12" fmla="*/ 30 w 34"/>
                <a:gd name="T13" fmla="*/ 46 h 106"/>
                <a:gd name="T14" fmla="*/ 26 w 34"/>
                <a:gd name="T15" fmla="*/ 42 h 106"/>
                <a:gd name="T16" fmla="*/ 32 w 34"/>
                <a:gd name="T17" fmla="*/ 20 h 106"/>
                <a:gd name="T18" fmla="*/ 28 w 34"/>
                <a:gd name="T19" fmla="*/ 0 h 106"/>
                <a:gd name="T20" fmla="*/ 22 w 34"/>
                <a:gd name="T21" fmla="*/ 0 h 106"/>
                <a:gd name="T22" fmla="*/ 22 w 34"/>
                <a:gd name="T23" fmla="*/ 4 h 106"/>
                <a:gd name="T24" fmla="*/ 12 w 34"/>
                <a:gd name="T25" fmla="*/ 8 h 106"/>
                <a:gd name="T26" fmla="*/ 8 w 34"/>
                <a:gd name="T27" fmla="*/ 14 h 106"/>
                <a:gd name="T28" fmla="*/ 10 w 34"/>
                <a:gd name="T29" fmla="*/ 32 h 106"/>
                <a:gd name="T30" fmla="*/ 18 w 34"/>
                <a:gd name="T31" fmla="*/ 42 h 106"/>
                <a:gd name="T32" fmla="*/ 10 w 34"/>
                <a:gd name="T33" fmla="*/ 52 h 106"/>
                <a:gd name="T34" fmla="*/ 0 w 34"/>
                <a:gd name="T35" fmla="*/ 48 h 106"/>
                <a:gd name="T36" fmla="*/ 8 w 34"/>
                <a:gd name="T37" fmla="*/ 76 h 106"/>
                <a:gd name="T38" fmla="*/ 6 w 34"/>
                <a:gd name="T39" fmla="*/ 9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 h="106">
                  <a:moveTo>
                    <a:pt x="6" y="94"/>
                  </a:moveTo>
                  <a:lnTo>
                    <a:pt x="14" y="106"/>
                  </a:lnTo>
                  <a:lnTo>
                    <a:pt x="24" y="96"/>
                  </a:lnTo>
                  <a:lnTo>
                    <a:pt x="28" y="98"/>
                  </a:lnTo>
                  <a:lnTo>
                    <a:pt x="34" y="92"/>
                  </a:lnTo>
                  <a:lnTo>
                    <a:pt x="32" y="58"/>
                  </a:lnTo>
                  <a:lnTo>
                    <a:pt x="30" y="46"/>
                  </a:lnTo>
                  <a:lnTo>
                    <a:pt x="26" y="42"/>
                  </a:lnTo>
                  <a:lnTo>
                    <a:pt x="32" y="20"/>
                  </a:lnTo>
                  <a:lnTo>
                    <a:pt x="28" y="0"/>
                  </a:lnTo>
                  <a:lnTo>
                    <a:pt x="22" y="0"/>
                  </a:lnTo>
                  <a:lnTo>
                    <a:pt x="22" y="4"/>
                  </a:lnTo>
                  <a:lnTo>
                    <a:pt x="12" y="8"/>
                  </a:lnTo>
                  <a:lnTo>
                    <a:pt x="8" y="14"/>
                  </a:lnTo>
                  <a:lnTo>
                    <a:pt x="10" y="32"/>
                  </a:lnTo>
                  <a:lnTo>
                    <a:pt x="18" y="42"/>
                  </a:lnTo>
                  <a:lnTo>
                    <a:pt x="10" y="52"/>
                  </a:lnTo>
                  <a:lnTo>
                    <a:pt x="0" y="48"/>
                  </a:lnTo>
                  <a:lnTo>
                    <a:pt x="8" y="76"/>
                  </a:lnTo>
                  <a:lnTo>
                    <a:pt x="6" y="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54" name="Freeform 54"/>
            <p:cNvSpPr>
              <a:spLocks/>
            </p:cNvSpPr>
            <p:nvPr userDrawn="1"/>
          </p:nvSpPr>
          <p:spPr bwMode="black">
            <a:xfrm>
              <a:off x="3848100" y="1866900"/>
              <a:ext cx="25400" cy="25400"/>
            </a:xfrm>
            <a:custGeom>
              <a:avLst/>
              <a:gdLst>
                <a:gd name="T0" fmla="*/ 16 w 16"/>
                <a:gd name="T1" fmla="*/ 0 h 16"/>
                <a:gd name="T2" fmla="*/ 0 w 16"/>
                <a:gd name="T3" fmla="*/ 12 h 16"/>
                <a:gd name="T4" fmla="*/ 10 w 16"/>
                <a:gd name="T5" fmla="*/ 16 h 16"/>
                <a:gd name="T6" fmla="*/ 16 w 16"/>
                <a:gd name="T7" fmla="*/ 0 h 16"/>
              </a:gdLst>
              <a:ahLst/>
              <a:cxnLst>
                <a:cxn ang="0">
                  <a:pos x="T0" y="T1"/>
                </a:cxn>
                <a:cxn ang="0">
                  <a:pos x="T2" y="T3"/>
                </a:cxn>
                <a:cxn ang="0">
                  <a:pos x="T4" y="T5"/>
                </a:cxn>
                <a:cxn ang="0">
                  <a:pos x="T6" y="T7"/>
                </a:cxn>
              </a:cxnLst>
              <a:rect l="0" t="0" r="r" b="b"/>
              <a:pathLst>
                <a:path w="16" h="16">
                  <a:moveTo>
                    <a:pt x="16" y="0"/>
                  </a:moveTo>
                  <a:lnTo>
                    <a:pt x="0" y="12"/>
                  </a:lnTo>
                  <a:lnTo>
                    <a:pt x="10" y="16"/>
                  </a:lnTo>
                  <a:lnTo>
                    <a:pt x="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55" name="Freeform 55"/>
            <p:cNvSpPr>
              <a:spLocks/>
            </p:cNvSpPr>
            <p:nvPr userDrawn="1"/>
          </p:nvSpPr>
          <p:spPr bwMode="black">
            <a:xfrm>
              <a:off x="3929063" y="1838325"/>
              <a:ext cx="22225" cy="19050"/>
            </a:xfrm>
            <a:custGeom>
              <a:avLst/>
              <a:gdLst>
                <a:gd name="T0" fmla="*/ 8 w 14"/>
                <a:gd name="T1" fmla="*/ 0 h 12"/>
                <a:gd name="T2" fmla="*/ 2 w 14"/>
                <a:gd name="T3" fmla="*/ 0 h 12"/>
                <a:gd name="T4" fmla="*/ 0 w 14"/>
                <a:gd name="T5" fmla="*/ 6 h 12"/>
                <a:gd name="T6" fmla="*/ 14 w 14"/>
                <a:gd name="T7" fmla="*/ 12 h 12"/>
                <a:gd name="T8" fmla="*/ 8 w 14"/>
                <a:gd name="T9" fmla="*/ 0 h 12"/>
              </a:gdLst>
              <a:ahLst/>
              <a:cxnLst>
                <a:cxn ang="0">
                  <a:pos x="T0" y="T1"/>
                </a:cxn>
                <a:cxn ang="0">
                  <a:pos x="T2" y="T3"/>
                </a:cxn>
                <a:cxn ang="0">
                  <a:pos x="T4" y="T5"/>
                </a:cxn>
                <a:cxn ang="0">
                  <a:pos x="T6" y="T7"/>
                </a:cxn>
                <a:cxn ang="0">
                  <a:pos x="T8" y="T9"/>
                </a:cxn>
              </a:cxnLst>
              <a:rect l="0" t="0" r="r" b="b"/>
              <a:pathLst>
                <a:path w="14" h="12">
                  <a:moveTo>
                    <a:pt x="8" y="0"/>
                  </a:moveTo>
                  <a:lnTo>
                    <a:pt x="2" y="0"/>
                  </a:lnTo>
                  <a:lnTo>
                    <a:pt x="0" y="6"/>
                  </a:lnTo>
                  <a:lnTo>
                    <a:pt x="14" y="12"/>
                  </a:ln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56" name="Freeform 56"/>
            <p:cNvSpPr>
              <a:spLocks/>
            </p:cNvSpPr>
            <p:nvPr userDrawn="1"/>
          </p:nvSpPr>
          <p:spPr bwMode="black">
            <a:xfrm>
              <a:off x="3883025" y="1838325"/>
              <a:ext cx="39688" cy="38100"/>
            </a:xfrm>
            <a:custGeom>
              <a:avLst/>
              <a:gdLst>
                <a:gd name="T0" fmla="*/ 25 w 25"/>
                <a:gd name="T1" fmla="*/ 10 h 24"/>
                <a:gd name="T2" fmla="*/ 19 w 25"/>
                <a:gd name="T3" fmla="*/ 8 h 24"/>
                <a:gd name="T4" fmla="*/ 19 w 25"/>
                <a:gd name="T5" fmla="*/ 0 h 24"/>
                <a:gd name="T6" fmla="*/ 0 w 25"/>
                <a:gd name="T7" fmla="*/ 14 h 24"/>
                <a:gd name="T8" fmla="*/ 17 w 25"/>
                <a:gd name="T9" fmla="*/ 24 h 24"/>
                <a:gd name="T10" fmla="*/ 25 w 25"/>
                <a:gd name="T11" fmla="*/ 10 h 24"/>
              </a:gdLst>
              <a:ahLst/>
              <a:cxnLst>
                <a:cxn ang="0">
                  <a:pos x="T0" y="T1"/>
                </a:cxn>
                <a:cxn ang="0">
                  <a:pos x="T2" y="T3"/>
                </a:cxn>
                <a:cxn ang="0">
                  <a:pos x="T4" y="T5"/>
                </a:cxn>
                <a:cxn ang="0">
                  <a:pos x="T6" y="T7"/>
                </a:cxn>
                <a:cxn ang="0">
                  <a:pos x="T8" y="T9"/>
                </a:cxn>
                <a:cxn ang="0">
                  <a:pos x="T10" y="T11"/>
                </a:cxn>
              </a:cxnLst>
              <a:rect l="0" t="0" r="r" b="b"/>
              <a:pathLst>
                <a:path w="25" h="24">
                  <a:moveTo>
                    <a:pt x="25" y="10"/>
                  </a:moveTo>
                  <a:lnTo>
                    <a:pt x="19" y="8"/>
                  </a:lnTo>
                  <a:lnTo>
                    <a:pt x="19" y="0"/>
                  </a:lnTo>
                  <a:lnTo>
                    <a:pt x="0" y="14"/>
                  </a:lnTo>
                  <a:lnTo>
                    <a:pt x="17" y="24"/>
                  </a:lnTo>
                  <a:lnTo>
                    <a:pt x="2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57" name="Freeform 57"/>
            <p:cNvSpPr>
              <a:spLocks/>
            </p:cNvSpPr>
            <p:nvPr userDrawn="1"/>
          </p:nvSpPr>
          <p:spPr bwMode="black">
            <a:xfrm>
              <a:off x="4465638" y="120650"/>
              <a:ext cx="50800" cy="28575"/>
            </a:xfrm>
            <a:custGeom>
              <a:avLst/>
              <a:gdLst>
                <a:gd name="T0" fmla="*/ 32 w 32"/>
                <a:gd name="T1" fmla="*/ 4 h 18"/>
                <a:gd name="T2" fmla="*/ 8 w 32"/>
                <a:gd name="T3" fmla="*/ 0 h 18"/>
                <a:gd name="T4" fmla="*/ 0 w 32"/>
                <a:gd name="T5" fmla="*/ 6 h 18"/>
                <a:gd name="T6" fmla="*/ 8 w 32"/>
                <a:gd name="T7" fmla="*/ 18 h 18"/>
                <a:gd name="T8" fmla="*/ 32 w 32"/>
                <a:gd name="T9" fmla="*/ 4 h 18"/>
              </a:gdLst>
              <a:ahLst/>
              <a:cxnLst>
                <a:cxn ang="0">
                  <a:pos x="T0" y="T1"/>
                </a:cxn>
                <a:cxn ang="0">
                  <a:pos x="T2" y="T3"/>
                </a:cxn>
                <a:cxn ang="0">
                  <a:pos x="T4" y="T5"/>
                </a:cxn>
                <a:cxn ang="0">
                  <a:pos x="T6" y="T7"/>
                </a:cxn>
                <a:cxn ang="0">
                  <a:pos x="T8" y="T9"/>
                </a:cxn>
              </a:cxnLst>
              <a:rect l="0" t="0" r="r" b="b"/>
              <a:pathLst>
                <a:path w="32" h="18">
                  <a:moveTo>
                    <a:pt x="32" y="4"/>
                  </a:moveTo>
                  <a:lnTo>
                    <a:pt x="8" y="0"/>
                  </a:lnTo>
                  <a:lnTo>
                    <a:pt x="0" y="6"/>
                  </a:lnTo>
                  <a:lnTo>
                    <a:pt x="8" y="18"/>
                  </a:lnTo>
                  <a:lnTo>
                    <a:pt x="3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58" name="Freeform 58"/>
            <p:cNvSpPr>
              <a:spLocks/>
            </p:cNvSpPr>
            <p:nvPr userDrawn="1"/>
          </p:nvSpPr>
          <p:spPr bwMode="black">
            <a:xfrm>
              <a:off x="4348163" y="1016000"/>
              <a:ext cx="34925" cy="66675"/>
            </a:xfrm>
            <a:custGeom>
              <a:avLst/>
              <a:gdLst>
                <a:gd name="T0" fmla="*/ 18 w 22"/>
                <a:gd name="T1" fmla="*/ 8 h 42"/>
                <a:gd name="T2" fmla="*/ 22 w 22"/>
                <a:gd name="T3" fmla="*/ 0 h 42"/>
                <a:gd name="T4" fmla="*/ 12 w 22"/>
                <a:gd name="T5" fmla="*/ 0 h 42"/>
                <a:gd name="T6" fmla="*/ 2 w 22"/>
                <a:gd name="T7" fmla="*/ 14 h 42"/>
                <a:gd name="T8" fmla="*/ 0 w 22"/>
                <a:gd name="T9" fmla="*/ 42 h 42"/>
                <a:gd name="T10" fmla="*/ 18 w 22"/>
                <a:gd name="T11" fmla="*/ 20 h 42"/>
                <a:gd name="T12" fmla="*/ 18 w 22"/>
                <a:gd name="T13" fmla="*/ 8 h 42"/>
              </a:gdLst>
              <a:ahLst/>
              <a:cxnLst>
                <a:cxn ang="0">
                  <a:pos x="T0" y="T1"/>
                </a:cxn>
                <a:cxn ang="0">
                  <a:pos x="T2" y="T3"/>
                </a:cxn>
                <a:cxn ang="0">
                  <a:pos x="T4" y="T5"/>
                </a:cxn>
                <a:cxn ang="0">
                  <a:pos x="T6" y="T7"/>
                </a:cxn>
                <a:cxn ang="0">
                  <a:pos x="T8" y="T9"/>
                </a:cxn>
                <a:cxn ang="0">
                  <a:pos x="T10" y="T11"/>
                </a:cxn>
                <a:cxn ang="0">
                  <a:pos x="T12" y="T13"/>
                </a:cxn>
              </a:cxnLst>
              <a:rect l="0" t="0" r="r" b="b"/>
              <a:pathLst>
                <a:path w="22" h="42">
                  <a:moveTo>
                    <a:pt x="18" y="8"/>
                  </a:moveTo>
                  <a:lnTo>
                    <a:pt x="22" y="0"/>
                  </a:lnTo>
                  <a:lnTo>
                    <a:pt x="12" y="0"/>
                  </a:lnTo>
                  <a:lnTo>
                    <a:pt x="2" y="14"/>
                  </a:lnTo>
                  <a:lnTo>
                    <a:pt x="0" y="42"/>
                  </a:lnTo>
                  <a:lnTo>
                    <a:pt x="18" y="20"/>
                  </a:lnTo>
                  <a:lnTo>
                    <a:pt x="18"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59" name="Freeform 59"/>
            <p:cNvSpPr>
              <a:spLocks/>
            </p:cNvSpPr>
            <p:nvPr userDrawn="1"/>
          </p:nvSpPr>
          <p:spPr bwMode="black">
            <a:xfrm>
              <a:off x="1966913" y="2644775"/>
              <a:ext cx="28575" cy="25400"/>
            </a:xfrm>
            <a:custGeom>
              <a:avLst/>
              <a:gdLst>
                <a:gd name="T0" fmla="*/ 10 w 18"/>
                <a:gd name="T1" fmla="*/ 0 h 16"/>
                <a:gd name="T2" fmla="*/ 0 w 18"/>
                <a:gd name="T3" fmla="*/ 4 h 16"/>
                <a:gd name="T4" fmla="*/ 0 w 18"/>
                <a:gd name="T5" fmla="*/ 16 h 16"/>
                <a:gd name="T6" fmla="*/ 18 w 18"/>
                <a:gd name="T7" fmla="*/ 6 h 16"/>
                <a:gd name="T8" fmla="*/ 10 w 18"/>
                <a:gd name="T9" fmla="*/ 0 h 16"/>
              </a:gdLst>
              <a:ahLst/>
              <a:cxnLst>
                <a:cxn ang="0">
                  <a:pos x="T0" y="T1"/>
                </a:cxn>
                <a:cxn ang="0">
                  <a:pos x="T2" y="T3"/>
                </a:cxn>
                <a:cxn ang="0">
                  <a:pos x="T4" y="T5"/>
                </a:cxn>
                <a:cxn ang="0">
                  <a:pos x="T6" y="T7"/>
                </a:cxn>
                <a:cxn ang="0">
                  <a:pos x="T8" y="T9"/>
                </a:cxn>
              </a:cxnLst>
              <a:rect l="0" t="0" r="r" b="b"/>
              <a:pathLst>
                <a:path w="18" h="16">
                  <a:moveTo>
                    <a:pt x="10" y="0"/>
                  </a:moveTo>
                  <a:lnTo>
                    <a:pt x="0" y="4"/>
                  </a:lnTo>
                  <a:lnTo>
                    <a:pt x="0" y="16"/>
                  </a:lnTo>
                  <a:lnTo>
                    <a:pt x="18" y="6"/>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60" name="Freeform 60"/>
            <p:cNvSpPr>
              <a:spLocks/>
            </p:cNvSpPr>
            <p:nvPr userDrawn="1"/>
          </p:nvSpPr>
          <p:spPr bwMode="black">
            <a:xfrm>
              <a:off x="1985963" y="2695575"/>
              <a:ext cx="19050" cy="22225"/>
            </a:xfrm>
            <a:custGeom>
              <a:avLst/>
              <a:gdLst>
                <a:gd name="T0" fmla="*/ 12 w 12"/>
                <a:gd name="T1" fmla="*/ 14 h 14"/>
                <a:gd name="T2" fmla="*/ 4 w 12"/>
                <a:gd name="T3" fmla="*/ 0 h 14"/>
                <a:gd name="T4" fmla="*/ 0 w 12"/>
                <a:gd name="T5" fmla="*/ 2 h 14"/>
                <a:gd name="T6" fmla="*/ 4 w 12"/>
                <a:gd name="T7" fmla="*/ 14 h 14"/>
                <a:gd name="T8" fmla="*/ 12 w 12"/>
                <a:gd name="T9" fmla="*/ 14 h 14"/>
              </a:gdLst>
              <a:ahLst/>
              <a:cxnLst>
                <a:cxn ang="0">
                  <a:pos x="T0" y="T1"/>
                </a:cxn>
                <a:cxn ang="0">
                  <a:pos x="T2" y="T3"/>
                </a:cxn>
                <a:cxn ang="0">
                  <a:pos x="T4" y="T5"/>
                </a:cxn>
                <a:cxn ang="0">
                  <a:pos x="T6" y="T7"/>
                </a:cxn>
                <a:cxn ang="0">
                  <a:pos x="T8" y="T9"/>
                </a:cxn>
              </a:cxnLst>
              <a:rect l="0" t="0" r="r" b="b"/>
              <a:pathLst>
                <a:path w="12" h="14">
                  <a:moveTo>
                    <a:pt x="12" y="14"/>
                  </a:moveTo>
                  <a:lnTo>
                    <a:pt x="4" y="0"/>
                  </a:lnTo>
                  <a:lnTo>
                    <a:pt x="0" y="2"/>
                  </a:lnTo>
                  <a:lnTo>
                    <a:pt x="4" y="14"/>
                  </a:lnTo>
                  <a:lnTo>
                    <a:pt x="12"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61" name="Freeform 61"/>
            <p:cNvSpPr>
              <a:spLocks/>
            </p:cNvSpPr>
            <p:nvPr userDrawn="1"/>
          </p:nvSpPr>
          <p:spPr bwMode="black">
            <a:xfrm>
              <a:off x="4395788" y="873125"/>
              <a:ext cx="19050" cy="31750"/>
            </a:xfrm>
            <a:custGeom>
              <a:avLst/>
              <a:gdLst>
                <a:gd name="T0" fmla="*/ 10 w 12"/>
                <a:gd name="T1" fmla="*/ 0 h 20"/>
                <a:gd name="T2" fmla="*/ 2 w 12"/>
                <a:gd name="T3" fmla="*/ 0 h 20"/>
                <a:gd name="T4" fmla="*/ 0 w 12"/>
                <a:gd name="T5" fmla="*/ 12 h 20"/>
                <a:gd name="T6" fmla="*/ 12 w 12"/>
                <a:gd name="T7" fmla="*/ 20 h 20"/>
                <a:gd name="T8" fmla="*/ 10 w 12"/>
                <a:gd name="T9" fmla="*/ 0 h 20"/>
              </a:gdLst>
              <a:ahLst/>
              <a:cxnLst>
                <a:cxn ang="0">
                  <a:pos x="T0" y="T1"/>
                </a:cxn>
                <a:cxn ang="0">
                  <a:pos x="T2" y="T3"/>
                </a:cxn>
                <a:cxn ang="0">
                  <a:pos x="T4" y="T5"/>
                </a:cxn>
                <a:cxn ang="0">
                  <a:pos x="T6" y="T7"/>
                </a:cxn>
                <a:cxn ang="0">
                  <a:pos x="T8" y="T9"/>
                </a:cxn>
              </a:cxnLst>
              <a:rect l="0" t="0" r="r" b="b"/>
              <a:pathLst>
                <a:path w="12" h="20">
                  <a:moveTo>
                    <a:pt x="10" y="0"/>
                  </a:moveTo>
                  <a:lnTo>
                    <a:pt x="2" y="0"/>
                  </a:lnTo>
                  <a:lnTo>
                    <a:pt x="0" y="12"/>
                  </a:lnTo>
                  <a:lnTo>
                    <a:pt x="12" y="20"/>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62" name="Freeform 62"/>
            <p:cNvSpPr>
              <a:spLocks/>
            </p:cNvSpPr>
            <p:nvPr userDrawn="1"/>
          </p:nvSpPr>
          <p:spPr bwMode="black">
            <a:xfrm>
              <a:off x="3495675" y="1155700"/>
              <a:ext cx="161925" cy="203200"/>
            </a:xfrm>
            <a:custGeom>
              <a:avLst/>
              <a:gdLst>
                <a:gd name="T0" fmla="*/ 0 w 102"/>
                <a:gd name="T1" fmla="*/ 102 h 128"/>
                <a:gd name="T2" fmla="*/ 12 w 102"/>
                <a:gd name="T3" fmla="*/ 108 h 128"/>
                <a:gd name="T4" fmla="*/ 2 w 102"/>
                <a:gd name="T5" fmla="*/ 116 h 128"/>
                <a:gd name="T6" fmla="*/ 14 w 102"/>
                <a:gd name="T7" fmla="*/ 116 h 128"/>
                <a:gd name="T8" fmla="*/ 12 w 102"/>
                <a:gd name="T9" fmla="*/ 118 h 128"/>
                <a:gd name="T10" fmla="*/ 14 w 102"/>
                <a:gd name="T11" fmla="*/ 122 h 128"/>
                <a:gd name="T12" fmla="*/ 18 w 102"/>
                <a:gd name="T13" fmla="*/ 122 h 128"/>
                <a:gd name="T14" fmla="*/ 16 w 102"/>
                <a:gd name="T15" fmla="*/ 128 h 128"/>
                <a:gd name="T16" fmla="*/ 20 w 102"/>
                <a:gd name="T17" fmla="*/ 126 h 128"/>
                <a:gd name="T18" fmla="*/ 30 w 102"/>
                <a:gd name="T19" fmla="*/ 126 h 128"/>
                <a:gd name="T20" fmla="*/ 62 w 102"/>
                <a:gd name="T21" fmla="*/ 108 h 128"/>
                <a:gd name="T22" fmla="*/ 86 w 102"/>
                <a:gd name="T23" fmla="*/ 106 h 128"/>
                <a:gd name="T24" fmla="*/ 92 w 102"/>
                <a:gd name="T25" fmla="*/ 80 h 128"/>
                <a:gd name="T26" fmla="*/ 92 w 102"/>
                <a:gd name="T27" fmla="*/ 60 h 128"/>
                <a:gd name="T28" fmla="*/ 86 w 102"/>
                <a:gd name="T29" fmla="*/ 50 h 128"/>
                <a:gd name="T30" fmla="*/ 88 w 102"/>
                <a:gd name="T31" fmla="*/ 48 h 128"/>
                <a:gd name="T32" fmla="*/ 98 w 102"/>
                <a:gd name="T33" fmla="*/ 40 h 128"/>
                <a:gd name="T34" fmla="*/ 98 w 102"/>
                <a:gd name="T35" fmla="*/ 40 h 128"/>
                <a:gd name="T36" fmla="*/ 100 w 102"/>
                <a:gd name="T37" fmla="*/ 38 h 128"/>
                <a:gd name="T38" fmla="*/ 102 w 102"/>
                <a:gd name="T39" fmla="*/ 38 h 128"/>
                <a:gd name="T40" fmla="*/ 100 w 102"/>
                <a:gd name="T41" fmla="*/ 34 h 128"/>
                <a:gd name="T42" fmla="*/ 102 w 102"/>
                <a:gd name="T43" fmla="*/ 30 h 128"/>
                <a:gd name="T44" fmla="*/ 94 w 102"/>
                <a:gd name="T45" fmla="*/ 24 h 128"/>
                <a:gd name="T46" fmla="*/ 96 w 102"/>
                <a:gd name="T47" fmla="*/ 14 h 128"/>
                <a:gd name="T48" fmla="*/ 88 w 102"/>
                <a:gd name="T49" fmla="*/ 4 h 128"/>
                <a:gd name="T50" fmla="*/ 72 w 102"/>
                <a:gd name="T51" fmla="*/ 8 h 128"/>
                <a:gd name="T52" fmla="*/ 76 w 102"/>
                <a:gd name="T53" fmla="*/ 4 h 128"/>
                <a:gd name="T54" fmla="*/ 64 w 102"/>
                <a:gd name="T55" fmla="*/ 0 h 128"/>
                <a:gd name="T56" fmla="*/ 62 w 102"/>
                <a:gd name="T57" fmla="*/ 2 h 128"/>
                <a:gd name="T58" fmla="*/ 62 w 102"/>
                <a:gd name="T59" fmla="*/ 2 h 128"/>
                <a:gd name="T60" fmla="*/ 60 w 102"/>
                <a:gd name="T61" fmla="*/ 4 h 128"/>
                <a:gd name="T62" fmla="*/ 48 w 102"/>
                <a:gd name="T63" fmla="*/ 8 h 128"/>
                <a:gd name="T64" fmla="*/ 34 w 102"/>
                <a:gd name="T65" fmla="*/ 26 h 128"/>
                <a:gd name="T66" fmla="*/ 44 w 102"/>
                <a:gd name="T67" fmla="*/ 28 h 128"/>
                <a:gd name="T68" fmla="*/ 40 w 102"/>
                <a:gd name="T69" fmla="*/ 36 h 128"/>
                <a:gd name="T70" fmla="*/ 18 w 102"/>
                <a:gd name="T71" fmla="*/ 34 h 128"/>
                <a:gd name="T72" fmla="*/ 14 w 102"/>
                <a:gd name="T73" fmla="*/ 42 h 128"/>
                <a:gd name="T74" fmla="*/ 16 w 102"/>
                <a:gd name="T75" fmla="*/ 44 h 128"/>
                <a:gd name="T76" fmla="*/ 4 w 102"/>
                <a:gd name="T77" fmla="*/ 44 h 128"/>
                <a:gd name="T78" fmla="*/ 18 w 102"/>
                <a:gd name="T79" fmla="*/ 52 h 128"/>
                <a:gd name="T80" fmla="*/ 12 w 102"/>
                <a:gd name="T81" fmla="*/ 60 h 128"/>
                <a:gd name="T82" fmla="*/ 16 w 102"/>
                <a:gd name="T83" fmla="*/ 68 h 128"/>
                <a:gd name="T84" fmla="*/ 30 w 102"/>
                <a:gd name="T85" fmla="*/ 72 h 128"/>
                <a:gd name="T86" fmla="*/ 18 w 102"/>
                <a:gd name="T87" fmla="*/ 90 h 128"/>
                <a:gd name="T88" fmla="*/ 20 w 102"/>
                <a:gd name="T89" fmla="*/ 92 h 128"/>
                <a:gd name="T90" fmla="*/ 16 w 102"/>
                <a:gd name="T91" fmla="*/ 98 h 128"/>
                <a:gd name="T92" fmla="*/ 0 w 102"/>
                <a:gd name="T93" fmla="*/ 10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2" h="128">
                  <a:moveTo>
                    <a:pt x="0" y="102"/>
                  </a:moveTo>
                  <a:lnTo>
                    <a:pt x="12" y="108"/>
                  </a:lnTo>
                  <a:lnTo>
                    <a:pt x="2" y="116"/>
                  </a:lnTo>
                  <a:lnTo>
                    <a:pt x="14" y="116"/>
                  </a:lnTo>
                  <a:lnTo>
                    <a:pt x="12" y="118"/>
                  </a:lnTo>
                  <a:lnTo>
                    <a:pt x="14" y="122"/>
                  </a:lnTo>
                  <a:lnTo>
                    <a:pt x="18" y="122"/>
                  </a:lnTo>
                  <a:lnTo>
                    <a:pt x="16" y="128"/>
                  </a:lnTo>
                  <a:lnTo>
                    <a:pt x="20" y="126"/>
                  </a:lnTo>
                  <a:lnTo>
                    <a:pt x="30" y="126"/>
                  </a:lnTo>
                  <a:lnTo>
                    <a:pt x="62" y="108"/>
                  </a:lnTo>
                  <a:lnTo>
                    <a:pt x="86" y="106"/>
                  </a:lnTo>
                  <a:lnTo>
                    <a:pt x="92" y="80"/>
                  </a:lnTo>
                  <a:lnTo>
                    <a:pt x="92" y="60"/>
                  </a:lnTo>
                  <a:lnTo>
                    <a:pt x="86" y="50"/>
                  </a:lnTo>
                  <a:lnTo>
                    <a:pt x="88" y="48"/>
                  </a:lnTo>
                  <a:lnTo>
                    <a:pt x="98" y="40"/>
                  </a:lnTo>
                  <a:lnTo>
                    <a:pt x="98" y="40"/>
                  </a:lnTo>
                  <a:lnTo>
                    <a:pt x="100" y="38"/>
                  </a:lnTo>
                  <a:lnTo>
                    <a:pt x="102" y="38"/>
                  </a:lnTo>
                  <a:lnTo>
                    <a:pt x="100" y="34"/>
                  </a:lnTo>
                  <a:lnTo>
                    <a:pt x="102" y="30"/>
                  </a:lnTo>
                  <a:lnTo>
                    <a:pt x="94" y="24"/>
                  </a:lnTo>
                  <a:lnTo>
                    <a:pt x="96" y="14"/>
                  </a:lnTo>
                  <a:lnTo>
                    <a:pt x="88" y="4"/>
                  </a:lnTo>
                  <a:lnTo>
                    <a:pt x="72" y="8"/>
                  </a:lnTo>
                  <a:lnTo>
                    <a:pt x="76" y="4"/>
                  </a:lnTo>
                  <a:lnTo>
                    <a:pt x="64" y="0"/>
                  </a:lnTo>
                  <a:lnTo>
                    <a:pt x="62" y="2"/>
                  </a:lnTo>
                  <a:lnTo>
                    <a:pt x="62" y="2"/>
                  </a:lnTo>
                  <a:lnTo>
                    <a:pt x="60" y="4"/>
                  </a:lnTo>
                  <a:lnTo>
                    <a:pt x="48" y="8"/>
                  </a:lnTo>
                  <a:lnTo>
                    <a:pt x="34" y="26"/>
                  </a:lnTo>
                  <a:lnTo>
                    <a:pt x="44" y="28"/>
                  </a:lnTo>
                  <a:lnTo>
                    <a:pt x="40" y="36"/>
                  </a:lnTo>
                  <a:lnTo>
                    <a:pt x="18" y="34"/>
                  </a:lnTo>
                  <a:lnTo>
                    <a:pt x="14" y="42"/>
                  </a:lnTo>
                  <a:lnTo>
                    <a:pt x="16" y="44"/>
                  </a:lnTo>
                  <a:lnTo>
                    <a:pt x="4" y="44"/>
                  </a:lnTo>
                  <a:lnTo>
                    <a:pt x="18" y="52"/>
                  </a:lnTo>
                  <a:lnTo>
                    <a:pt x="12" y="60"/>
                  </a:lnTo>
                  <a:lnTo>
                    <a:pt x="16" y="68"/>
                  </a:lnTo>
                  <a:lnTo>
                    <a:pt x="30" y="72"/>
                  </a:lnTo>
                  <a:lnTo>
                    <a:pt x="18" y="90"/>
                  </a:lnTo>
                  <a:lnTo>
                    <a:pt x="20" y="92"/>
                  </a:lnTo>
                  <a:lnTo>
                    <a:pt x="16" y="98"/>
                  </a:lnTo>
                  <a:lnTo>
                    <a:pt x="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63" name="Freeform 63"/>
            <p:cNvSpPr>
              <a:spLocks noEditPoints="1"/>
            </p:cNvSpPr>
            <p:nvPr userDrawn="1"/>
          </p:nvSpPr>
          <p:spPr bwMode="black">
            <a:xfrm>
              <a:off x="3609975" y="974725"/>
              <a:ext cx="260350" cy="450850"/>
            </a:xfrm>
            <a:custGeom>
              <a:avLst/>
              <a:gdLst>
                <a:gd name="T0" fmla="*/ 0 w 164"/>
                <a:gd name="T1" fmla="*/ 46 h 284"/>
                <a:gd name="T2" fmla="*/ 20 w 164"/>
                <a:gd name="T3" fmla="*/ 66 h 284"/>
                <a:gd name="T4" fmla="*/ 14 w 164"/>
                <a:gd name="T5" fmla="*/ 72 h 284"/>
                <a:gd name="T6" fmla="*/ 16 w 164"/>
                <a:gd name="T7" fmla="*/ 84 h 284"/>
                <a:gd name="T8" fmla="*/ 26 w 164"/>
                <a:gd name="T9" fmla="*/ 88 h 284"/>
                <a:gd name="T10" fmla="*/ 16 w 164"/>
                <a:gd name="T11" fmla="*/ 98 h 284"/>
                <a:gd name="T12" fmla="*/ 4 w 164"/>
                <a:gd name="T13" fmla="*/ 106 h 284"/>
                <a:gd name="T14" fmla="*/ 18 w 164"/>
                <a:gd name="T15" fmla="*/ 100 h 284"/>
                <a:gd name="T16" fmla="*/ 24 w 164"/>
                <a:gd name="T17" fmla="*/ 98 h 284"/>
                <a:gd name="T18" fmla="*/ 24 w 164"/>
                <a:gd name="T19" fmla="*/ 118 h 284"/>
                <a:gd name="T20" fmla="*/ 30 w 164"/>
                <a:gd name="T21" fmla="*/ 114 h 284"/>
                <a:gd name="T22" fmla="*/ 36 w 164"/>
                <a:gd name="T23" fmla="*/ 102 h 284"/>
                <a:gd name="T24" fmla="*/ 34 w 164"/>
                <a:gd name="T25" fmla="*/ 102 h 284"/>
                <a:gd name="T26" fmla="*/ 40 w 164"/>
                <a:gd name="T27" fmla="*/ 98 h 284"/>
                <a:gd name="T28" fmla="*/ 40 w 164"/>
                <a:gd name="T29" fmla="*/ 112 h 284"/>
                <a:gd name="T30" fmla="*/ 30 w 164"/>
                <a:gd name="T31" fmla="*/ 126 h 284"/>
                <a:gd name="T32" fmla="*/ 40 w 164"/>
                <a:gd name="T33" fmla="*/ 136 h 284"/>
                <a:gd name="T34" fmla="*/ 50 w 164"/>
                <a:gd name="T35" fmla="*/ 136 h 284"/>
                <a:gd name="T36" fmla="*/ 58 w 164"/>
                <a:gd name="T37" fmla="*/ 144 h 284"/>
                <a:gd name="T38" fmla="*/ 74 w 164"/>
                <a:gd name="T39" fmla="*/ 158 h 284"/>
                <a:gd name="T40" fmla="*/ 74 w 164"/>
                <a:gd name="T41" fmla="*/ 170 h 284"/>
                <a:gd name="T42" fmla="*/ 72 w 164"/>
                <a:gd name="T43" fmla="*/ 176 h 284"/>
                <a:gd name="T44" fmla="*/ 56 w 164"/>
                <a:gd name="T45" fmla="*/ 182 h 284"/>
                <a:gd name="T46" fmla="*/ 44 w 164"/>
                <a:gd name="T47" fmla="*/ 178 h 284"/>
                <a:gd name="T48" fmla="*/ 50 w 164"/>
                <a:gd name="T49" fmla="*/ 186 h 284"/>
                <a:gd name="T50" fmla="*/ 44 w 164"/>
                <a:gd name="T51" fmla="*/ 198 h 284"/>
                <a:gd name="T52" fmla="*/ 54 w 164"/>
                <a:gd name="T53" fmla="*/ 206 h 284"/>
                <a:gd name="T54" fmla="*/ 28 w 164"/>
                <a:gd name="T55" fmla="*/ 226 h 284"/>
                <a:gd name="T56" fmla="*/ 46 w 164"/>
                <a:gd name="T57" fmla="*/ 232 h 284"/>
                <a:gd name="T58" fmla="*/ 58 w 164"/>
                <a:gd name="T59" fmla="*/ 236 h 284"/>
                <a:gd name="T60" fmla="*/ 52 w 164"/>
                <a:gd name="T61" fmla="*/ 246 h 284"/>
                <a:gd name="T62" fmla="*/ 36 w 164"/>
                <a:gd name="T63" fmla="*/ 284 h 284"/>
                <a:gd name="T64" fmla="*/ 64 w 164"/>
                <a:gd name="T65" fmla="*/ 278 h 284"/>
                <a:gd name="T66" fmla="*/ 78 w 164"/>
                <a:gd name="T67" fmla="*/ 262 h 284"/>
                <a:gd name="T68" fmla="*/ 102 w 164"/>
                <a:gd name="T69" fmla="*/ 264 h 284"/>
                <a:gd name="T70" fmla="*/ 116 w 164"/>
                <a:gd name="T71" fmla="*/ 262 h 284"/>
                <a:gd name="T72" fmla="*/ 162 w 164"/>
                <a:gd name="T73" fmla="*/ 240 h 284"/>
                <a:gd name="T74" fmla="*/ 144 w 164"/>
                <a:gd name="T75" fmla="*/ 238 h 284"/>
                <a:gd name="T76" fmla="*/ 164 w 164"/>
                <a:gd name="T77" fmla="*/ 198 h 284"/>
                <a:gd name="T78" fmla="*/ 136 w 164"/>
                <a:gd name="T79" fmla="*/ 194 h 284"/>
                <a:gd name="T80" fmla="*/ 134 w 164"/>
                <a:gd name="T81" fmla="*/ 176 h 284"/>
                <a:gd name="T82" fmla="*/ 136 w 164"/>
                <a:gd name="T83" fmla="*/ 166 h 284"/>
                <a:gd name="T84" fmla="*/ 112 w 164"/>
                <a:gd name="T85" fmla="*/ 136 h 284"/>
                <a:gd name="T86" fmla="*/ 82 w 164"/>
                <a:gd name="T87" fmla="*/ 92 h 284"/>
                <a:gd name="T88" fmla="*/ 84 w 164"/>
                <a:gd name="T89" fmla="*/ 88 h 284"/>
                <a:gd name="T90" fmla="*/ 82 w 164"/>
                <a:gd name="T91" fmla="*/ 80 h 284"/>
                <a:gd name="T92" fmla="*/ 100 w 164"/>
                <a:gd name="T93" fmla="*/ 46 h 284"/>
                <a:gd name="T94" fmla="*/ 54 w 164"/>
                <a:gd name="T95" fmla="*/ 38 h 284"/>
                <a:gd name="T96" fmla="*/ 64 w 164"/>
                <a:gd name="T97" fmla="*/ 32 h 284"/>
                <a:gd name="T98" fmla="*/ 74 w 164"/>
                <a:gd name="T99" fmla="*/ 14 h 284"/>
                <a:gd name="T100" fmla="*/ 72 w 164"/>
                <a:gd name="T101" fmla="*/ 2 h 284"/>
                <a:gd name="T102" fmla="*/ 36 w 164"/>
                <a:gd name="T103" fmla="*/ 2 h 284"/>
                <a:gd name="T104" fmla="*/ 28 w 164"/>
                <a:gd name="T105" fmla="*/ 16 h 284"/>
                <a:gd name="T106" fmla="*/ 28 w 164"/>
                <a:gd name="T107" fmla="*/ 26 h 284"/>
                <a:gd name="T108" fmla="*/ 22 w 164"/>
                <a:gd name="T109" fmla="*/ 40 h 284"/>
                <a:gd name="T110" fmla="*/ 18 w 164"/>
                <a:gd name="T111" fmla="*/ 48 h 284"/>
                <a:gd name="T112" fmla="*/ 18 w 164"/>
                <a:gd name="T113" fmla="*/ 48 h 284"/>
                <a:gd name="T114" fmla="*/ 24 w 164"/>
                <a:gd name="T115" fmla="*/ 80 h 284"/>
                <a:gd name="T116" fmla="*/ 28 w 164"/>
                <a:gd name="T117" fmla="*/ 84 h 284"/>
                <a:gd name="T118" fmla="*/ 66 w 164"/>
                <a:gd name="T119" fmla="*/ 244 h 284"/>
                <a:gd name="T120" fmla="*/ 72 w 164"/>
                <a:gd name="T121" fmla="*/ 24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4" h="284">
                  <a:moveTo>
                    <a:pt x="12" y="32"/>
                  </a:moveTo>
                  <a:lnTo>
                    <a:pt x="0" y="46"/>
                  </a:lnTo>
                  <a:lnTo>
                    <a:pt x="22" y="60"/>
                  </a:lnTo>
                  <a:lnTo>
                    <a:pt x="20" y="66"/>
                  </a:lnTo>
                  <a:lnTo>
                    <a:pt x="10" y="68"/>
                  </a:lnTo>
                  <a:lnTo>
                    <a:pt x="14" y="72"/>
                  </a:lnTo>
                  <a:lnTo>
                    <a:pt x="10" y="74"/>
                  </a:lnTo>
                  <a:lnTo>
                    <a:pt x="16" y="84"/>
                  </a:lnTo>
                  <a:lnTo>
                    <a:pt x="28" y="84"/>
                  </a:lnTo>
                  <a:lnTo>
                    <a:pt x="26" y="88"/>
                  </a:lnTo>
                  <a:lnTo>
                    <a:pt x="20" y="88"/>
                  </a:lnTo>
                  <a:lnTo>
                    <a:pt x="16" y="98"/>
                  </a:lnTo>
                  <a:lnTo>
                    <a:pt x="14" y="94"/>
                  </a:lnTo>
                  <a:lnTo>
                    <a:pt x="4" y="106"/>
                  </a:lnTo>
                  <a:lnTo>
                    <a:pt x="20" y="110"/>
                  </a:lnTo>
                  <a:lnTo>
                    <a:pt x="18" y="100"/>
                  </a:lnTo>
                  <a:lnTo>
                    <a:pt x="20" y="102"/>
                  </a:lnTo>
                  <a:lnTo>
                    <a:pt x="24" y="98"/>
                  </a:lnTo>
                  <a:lnTo>
                    <a:pt x="20" y="116"/>
                  </a:lnTo>
                  <a:lnTo>
                    <a:pt x="24" y="118"/>
                  </a:lnTo>
                  <a:lnTo>
                    <a:pt x="30" y="110"/>
                  </a:lnTo>
                  <a:lnTo>
                    <a:pt x="30" y="114"/>
                  </a:lnTo>
                  <a:lnTo>
                    <a:pt x="36" y="114"/>
                  </a:lnTo>
                  <a:lnTo>
                    <a:pt x="36" y="102"/>
                  </a:lnTo>
                  <a:lnTo>
                    <a:pt x="34" y="102"/>
                  </a:lnTo>
                  <a:lnTo>
                    <a:pt x="34" y="102"/>
                  </a:lnTo>
                  <a:lnTo>
                    <a:pt x="38" y="96"/>
                  </a:lnTo>
                  <a:lnTo>
                    <a:pt x="40" y="98"/>
                  </a:lnTo>
                  <a:lnTo>
                    <a:pt x="36" y="104"/>
                  </a:lnTo>
                  <a:lnTo>
                    <a:pt x="40" y="112"/>
                  </a:lnTo>
                  <a:lnTo>
                    <a:pt x="34" y="126"/>
                  </a:lnTo>
                  <a:lnTo>
                    <a:pt x="30" y="126"/>
                  </a:lnTo>
                  <a:lnTo>
                    <a:pt x="36" y="144"/>
                  </a:lnTo>
                  <a:lnTo>
                    <a:pt x="40" y="136"/>
                  </a:lnTo>
                  <a:lnTo>
                    <a:pt x="48" y="142"/>
                  </a:lnTo>
                  <a:lnTo>
                    <a:pt x="50" y="136"/>
                  </a:lnTo>
                  <a:lnTo>
                    <a:pt x="66" y="132"/>
                  </a:lnTo>
                  <a:lnTo>
                    <a:pt x="58" y="144"/>
                  </a:lnTo>
                  <a:lnTo>
                    <a:pt x="70" y="160"/>
                  </a:lnTo>
                  <a:lnTo>
                    <a:pt x="74" y="158"/>
                  </a:lnTo>
                  <a:lnTo>
                    <a:pt x="70" y="168"/>
                  </a:lnTo>
                  <a:lnTo>
                    <a:pt x="74" y="170"/>
                  </a:lnTo>
                  <a:lnTo>
                    <a:pt x="72" y="176"/>
                  </a:lnTo>
                  <a:lnTo>
                    <a:pt x="72" y="176"/>
                  </a:lnTo>
                  <a:lnTo>
                    <a:pt x="58" y="178"/>
                  </a:lnTo>
                  <a:lnTo>
                    <a:pt x="56" y="182"/>
                  </a:lnTo>
                  <a:lnTo>
                    <a:pt x="48" y="176"/>
                  </a:lnTo>
                  <a:lnTo>
                    <a:pt x="44" y="178"/>
                  </a:lnTo>
                  <a:lnTo>
                    <a:pt x="50" y="186"/>
                  </a:lnTo>
                  <a:lnTo>
                    <a:pt x="50" y="186"/>
                  </a:lnTo>
                  <a:lnTo>
                    <a:pt x="40" y="194"/>
                  </a:lnTo>
                  <a:lnTo>
                    <a:pt x="44" y="198"/>
                  </a:lnTo>
                  <a:lnTo>
                    <a:pt x="52" y="196"/>
                  </a:lnTo>
                  <a:lnTo>
                    <a:pt x="54" y="206"/>
                  </a:lnTo>
                  <a:lnTo>
                    <a:pt x="52" y="212"/>
                  </a:lnTo>
                  <a:lnTo>
                    <a:pt x="28" y="226"/>
                  </a:lnTo>
                  <a:lnTo>
                    <a:pt x="36" y="236"/>
                  </a:lnTo>
                  <a:lnTo>
                    <a:pt x="46" y="232"/>
                  </a:lnTo>
                  <a:lnTo>
                    <a:pt x="48" y="238"/>
                  </a:lnTo>
                  <a:lnTo>
                    <a:pt x="58" y="236"/>
                  </a:lnTo>
                  <a:lnTo>
                    <a:pt x="66" y="244"/>
                  </a:lnTo>
                  <a:lnTo>
                    <a:pt x="52" y="246"/>
                  </a:lnTo>
                  <a:lnTo>
                    <a:pt x="22" y="284"/>
                  </a:lnTo>
                  <a:lnTo>
                    <a:pt x="36" y="284"/>
                  </a:lnTo>
                  <a:lnTo>
                    <a:pt x="44" y="274"/>
                  </a:lnTo>
                  <a:lnTo>
                    <a:pt x="64" y="278"/>
                  </a:lnTo>
                  <a:lnTo>
                    <a:pt x="68" y="266"/>
                  </a:lnTo>
                  <a:lnTo>
                    <a:pt x="78" y="262"/>
                  </a:lnTo>
                  <a:lnTo>
                    <a:pt x="84" y="268"/>
                  </a:lnTo>
                  <a:lnTo>
                    <a:pt x="102" y="264"/>
                  </a:lnTo>
                  <a:lnTo>
                    <a:pt x="106" y="258"/>
                  </a:lnTo>
                  <a:lnTo>
                    <a:pt x="116" y="262"/>
                  </a:lnTo>
                  <a:lnTo>
                    <a:pt x="150" y="256"/>
                  </a:lnTo>
                  <a:lnTo>
                    <a:pt x="162" y="240"/>
                  </a:lnTo>
                  <a:lnTo>
                    <a:pt x="146" y="240"/>
                  </a:lnTo>
                  <a:lnTo>
                    <a:pt x="144" y="238"/>
                  </a:lnTo>
                  <a:lnTo>
                    <a:pt x="164" y="220"/>
                  </a:lnTo>
                  <a:lnTo>
                    <a:pt x="164" y="198"/>
                  </a:lnTo>
                  <a:lnTo>
                    <a:pt x="154" y="190"/>
                  </a:lnTo>
                  <a:lnTo>
                    <a:pt x="136" y="194"/>
                  </a:lnTo>
                  <a:lnTo>
                    <a:pt x="140" y="182"/>
                  </a:lnTo>
                  <a:lnTo>
                    <a:pt x="134" y="176"/>
                  </a:lnTo>
                  <a:lnTo>
                    <a:pt x="136" y="176"/>
                  </a:lnTo>
                  <a:lnTo>
                    <a:pt x="136" y="166"/>
                  </a:lnTo>
                  <a:lnTo>
                    <a:pt x="120" y="140"/>
                  </a:lnTo>
                  <a:lnTo>
                    <a:pt x="112" y="136"/>
                  </a:lnTo>
                  <a:lnTo>
                    <a:pt x="102" y="108"/>
                  </a:lnTo>
                  <a:lnTo>
                    <a:pt x="82" y="92"/>
                  </a:lnTo>
                  <a:lnTo>
                    <a:pt x="78" y="92"/>
                  </a:lnTo>
                  <a:lnTo>
                    <a:pt x="84" y="88"/>
                  </a:lnTo>
                  <a:lnTo>
                    <a:pt x="80" y="80"/>
                  </a:lnTo>
                  <a:lnTo>
                    <a:pt x="82" y="80"/>
                  </a:lnTo>
                  <a:lnTo>
                    <a:pt x="90" y="66"/>
                  </a:lnTo>
                  <a:lnTo>
                    <a:pt x="100" y="46"/>
                  </a:lnTo>
                  <a:lnTo>
                    <a:pt x="96" y="34"/>
                  </a:lnTo>
                  <a:lnTo>
                    <a:pt x="54" y="38"/>
                  </a:lnTo>
                  <a:lnTo>
                    <a:pt x="54" y="38"/>
                  </a:lnTo>
                  <a:lnTo>
                    <a:pt x="64" y="32"/>
                  </a:lnTo>
                  <a:lnTo>
                    <a:pt x="58" y="28"/>
                  </a:lnTo>
                  <a:lnTo>
                    <a:pt x="74" y="14"/>
                  </a:lnTo>
                  <a:lnTo>
                    <a:pt x="74" y="2"/>
                  </a:lnTo>
                  <a:lnTo>
                    <a:pt x="72" y="2"/>
                  </a:lnTo>
                  <a:lnTo>
                    <a:pt x="68" y="0"/>
                  </a:lnTo>
                  <a:lnTo>
                    <a:pt x="36" y="2"/>
                  </a:lnTo>
                  <a:lnTo>
                    <a:pt x="32" y="14"/>
                  </a:lnTo>
                  <a:lnTo>
                    <a:pt x="28" y="16"/>
                  </a:lnTo>
                  <a:lnTo>
                    <a:pt x="26" y="22"/>
                  </a:lnTo>
                  <a:lnTo>
                    <a:pt x="28" y="26"/>
                  </a:lnTo>
                  <a:lnTo>
                    <a:pt x="20" y="30"/>
                  </a:lnTo>
                  <a:lnTo>
                    <a:pt x="22" y="40"/>
                  </a:lnTo>
                  <a:lnTo>
                    <a:pt x="18" y="40"/>
                  </a:lnTo>
                  <a:lnTo>
                    <a:pt x="18" y="48"/>
                  </a:lnTo>
                  <a:lnTo>
                    <a:pt x="20" y="48"/>
                  </a:lnTo>
                  <a:lnTo>
                    <a:pt x="18" y="48"/>
                  </a:lnTo>
                  <a:lnTo>
                    <a:pt x="12" y="32"/>
                  </a:lnTo>
                  <a:close/>
                  <a:moveTo>
                    <a:pt x="24" y="80"/>
                  </a:moveTo>
                  <a:lnTo>
                    <a:pt x="28" y="78"/>
                  </a:lnTo>
                  <a:lnTo>
                    <a:pt x="28" y="84"/>
                  </a:lnTo>
                  <a:lnTo>
                    <a:pt x="24" y="80"/>
                  </a:lnTo>
                  <a:close/>
                  <a:moveTo>
                    <a:pt x="66" y="244"/>
                  </a:moveTo>
                  <a:lnTo>
                    <a:pt x="76" y="240"/>
                  </a:lnTo>
                  <a:lnTo>
                    <a:pt x="72" y="244"/>
                  </a:lnTo>
                  <a:lnTo>
                    <a:pt x="66" y="2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64" name="Freeform 64"/>
            <p:cNvSpPr>
              <a:spLocks/>
            </p:cNvSpPr>
            <p:nvPr userDrawn="1"/>
          </p:nvSpPr>
          <p:spPr bwMode="black">
            <a:xfrm>
              <a:off x="3667125" y="1206500"/>
              <a:ext cx="22225" cy="28575"/>
            </a:xfrm>
            <a:custGeom>
              <a:avLst/>
              <a:gdLst>
                <a:gd name="T0" fmla="*/ 14 w 14"/>
                <a:gd name="T1" fmla="*/ 2 h 18"/>
                <a:gd name="T2" fmla="*/ 10 w 14"/>
                <a:gd name="T3" fmla="*/ 0 h 18"/>
                <a:gd name="T4" fmla="*/ 0 w 14"/>
                <a:gd name="T5" fmla="*/ 18 h 18"/>
                <a:gd name="T6" fmla="*/ 14 w 14"/>
                <a:gd name="T7" fmla="*/ 10 h 18"/>
                <a:gd name="T8" fmla="*/ 14 w 14"/>
                <a:gd name="T9" fmla="*/ 2 h 18"/>
              </a:gdLst>
              <a:ahLst/>
              <a:cxnLst>
                <a:cxn ang="0">
                  <a:pos x="T0" y="T1"/>
                </a:cxn>
                <a:cxn ang="0">
                  <a:pos x="T2" y="T3"/>
                </a:cxn>
                <a:cxn ang="0">
                  <a:pos x="T4" y="T5"/>
                </a:cxn>
                <a:cxn ang="0">
                  <a:pos x="T6" y="T7"/>
                </a:cxn>
                <a:cxn ang="0">
                  <a:pos x="T8" y="T9"/>
                </a:cxn>
              </a:cxnLst>
              <a:rect l="0" t="0" r="r" b="b"/>
              <a:pathLst>
                <a:path w="14" h="18">
                  <a:moveTo>
                    <a:pt x="14" y="2"/>
                  </a:moveTo>
                  <a:lnTo>
                    <a:pt x="10" y="0"/>
                  </a:lnTo>
                  <a:lnTo>
                    <a:pt x="0" y="18"/>
                  </a:lnTo>
                  <a:lnTo>
                    <a:pt x="14" y="10"/>
                  </a:lnTo>
                  <a:lnTo>
                    <a:pt x="14"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65" name="Freeform 65"/>
            <p:cNvSpPr>
              <a:spLocks/>
            </p:cNvSpPr>
            <p:nvPr userDrawn="1"/>
          </p:nvSpPr>
          <p:spPr bwMode="black">
            <a:xfrm>
              <a:off x="3603625" y="981075"/>
              <a:ext cx="31750" cy="53975"/>
            </a:xfrm>
            <a:custGeom>
              <a:avLst/>
              <a:gdLst>
                <a:gd name="T0" fmla="*/ 16 w 20"/>
                <a:gd name="T1" fmla="*/ 18 h 34"/>
                <a:gd name="T2" fmla="*/ 20 w 20"/>
                <a:gd name="T3" fmla="*/ 14 h 34"/>
                <a:gd name="T4" fmla="*/ 18 w 20"/>
                <a:gd name="T5" fmla="*/ 0 h 34"/>
                <a:gd name="T6" fmla="*/ 0 w 20"/>
                <a:gd name="T7" fmla="*/ 12 h 34"/>
                <a:gd name="T8" fmla="*/ 0 w 20"/>
                <a:gd name="T9" fmla="*/ 34 h 34"/>
                <a:gd name="T10" fmla="*/ 18 w 20"/>
                <a:gd name="T11" fmla="*/ 22 h 34"/>
                <a:gd name="T12" fmla="*/ 16 w 20"/>
                <a:gd name="T13" fmla="*/ 18 h 34"/>
              </a:gdLst>
              <a:ahLst/>
              <a:cxnLst>
                <a:cxn ang="0">
                  <a:pos x="T0" y="T1"/>
                </a:cxn>
                <a:cxn ang="0">
                  <a:pos x="T2" y="T3"/>
                </a:cxn>
                <a:cxn ang="0">
                  <a:pos x="T4" y="T5"/>
                </a:cxn>
                <a:cxn ang="0">
                  <a:pos x="T6" y="T7"/>
                </a:cxn>
                <a:cxn ang="0">
                  <a:pos x="T8" y="T9"/>
                </a:cxn>
                <a:cxn ang="0">
                  <a:pos x="T10" y="T11"/>
                </a:cxn>
                <a:cxn ang="0">
                  <a:pos x="T12" y="T13"/>
                </a:cxn>
              </a:cxnLst>
              <a:rect l="0" t="0" r="r" b="b"/>
              <a:pathLst>
                <a:path w="20" h="34">
                  <a:moveTo>
                    <a:pt x="16" y="18"/>
                  </a:moveTo>
                  <a:lnTo>
                    <a:pt x="20" y="14"/>
                  </a:lnTo>
                  <a:lnTo>
                    <a:pt x="18" y="0"/>
                  </a:lnTo>
                  <a:lnTo>
                    <a:pt x="0" y="12"/>
                  </a:lnTo>
                  <a:lnTo>
                    <a:pt x="0" y="34"/>
                  </a:lnTo>
                  <a:lnTo>
                    <a:pt x="18" y="22"/>
                  </a:lnTo>
                  <a:lnTo>
                    <a:pt x="16"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66" name="Freeform 66"/>
            <p:cNvSpPr>
              <a:spLocks/>
            </p:cNvSpPr>
            <p:nvPr userDrawn="1"/>
          </p:nvSpPr>
          <p:spPr bwMode="black">
            <a:xfrm>
              <a:off x="8753475" y="1158875"/>
              <a:ext cx="38100" cy="44450"/>
            </a:xfrm>
            <a:custGeom>
              <a:avLst/>
              <a:gdLst>
                <a:gd name="T0" fmla="*/ 24 w 24"/>
                <a:gd name="T1" fmla="*/ 28 h 28"/>
                <a:gd name="T2" fmla="*/ 12 w 24"/>
                <a:gd name="T3" fmla="*/ 0 h 28"/>
                <a:gd name="T4" fmla="*/ 6 w 24"/>
                <a:gd name="T5" fmla="*/ 0 h 28"/>
                <a:gd name="T6" fmla="*/ 0 w 24"/>
                <a:gd name="T7" fmla="*/ 2 h 28"/>
                <a:gd name="T8" fmla="*/ 8 w 24"/>
                <a:gd name="T9" fmla="*/ 18 h 28"/>
                <a:gd name="T10" fmla="*/ 24 w 24"/>
                <a:gd name="T11" fmla="*/ 28 h 28"/>
              </a:gdLst>
              <a:ahLst/>
              <a:cxnLst>
                <a:cxn ang="0">
                  <a:pos x="T0" y="T1"/>
                </a:cxn>
                <a:cxn ang="0">
                  <a:pos x="T2" y="T3"/>
                </a:cxn>
                <a:cxn ang="0">
                  <a:pos x="T4" y="T5"/>
                </a:cxn>
                <a:cxn ang="0">
                  <a:pos x="T6" y="T7"/>
                </a:cxn>
                <a:cxn ang="0">
                  <a:pos x="T8" y="T9"/>
                </a:cxn>
                <a:cxn ang="0">
                  <a:pos x="T10" y="T11"/>
                </a:cxn>
              </a:cxnLst>
              <a:rect l="0" t="0" r="r" b="b"/>
              <a:pathLst>
                <a:path w="24" h="28">
                  <a:moveTo>
                    <a:pt x="24" y="28"/>
                  </a:moveTo>
                  <a:lnTo>
                    <a:pt x="12" y="0"/>
                  </a:lnTo>
                  <a:lnTo>
                    <a:pt x="6" y="0"/>
                  </a:lnTo>
                  <a:lnTo>
                    <a:pt x="0" y="2"/>
                  </a:lnTo>
                  <a:lnTo>
                    <a:pt x="8" y="18"/>
                  </a:lnTo>
                  <a:lnTo>
                    <a:pt x="24"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67" name="Freeform 67"/>
            <p:cNvSpPr>
              <a:spLocks/>
            </p:cNvSpPr>
            <p:nvPr userDrawn="1"/>
          </p:nvSpPr>
          <p:spPr bwMode="black">
            <a:xfrm>
              <a:off x="8196263" y="1616075"/>
              <a:ext cx="66675" cy="53975"/>
            </a:xfrm>
            <a:custGeom>
              <a:avLst/>
              <a:gdLst>
                <a:gd name="T0" fmla="*/ 26 w 42"/>
                <a:gd name="T1" fmla="*/ 8 h 34"/>
                <a:gd name="T2" fmla="*/ 18 w 42"/>
                <a:gd name="T3" fmla="*/ 6 h 34"/>
                <a:gd name="T4" fmla="*/ 0 w 42"/>
                <a:gd name="T5" fmla="*/ 30 h 34"/>
                <a:gd name="T6" fmla="*/ 4 w 42"/>
                <a:gd name="T7" fmla="*/ 34 h 34"/>
                <a:gd name="T8" fmla="*/ 42 w 42"/>
                <a:gd name="T9" fmla="*/ 8 h 34"/>
                <a:gd name="T10" fmla="*/ 38 w 42"/>
                <a:gd name="T11" fmla="*/ 0 h 34"/>
                <a:gd name="T12" fmla="*/ 26 w 42"/>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42" h="34">
                  <a:moveTo>
                    <a:pt x="26" y="8"/>
                  </a:moveTo>
                  <a:lnTo>
                    <a:pt x="18" y="6"/>
                  </a:lnTo>
                  <a:lnTo>
                    <a:pt x="0" y="30"/>
                  </a:lnTo>
                  <a:lnTo>
                    <a:pt x="4" y="34"/>
                  </a:lnTo>
                  <a:lnTo>
                    <a:pt x="42" y="8"/>
                  </a:lnTo>
                  <a:lnTo>
                    <a:pt x="38" y="0"/>
                  </a:lnTo>
                  <a:lnTo>
                    <a:pt x="26"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68" name="Freeform 68"/>
            <p:cNvSpPr>
              <a:spLocks/>
            </p:cNvSpPr>
            <p:nvPr userDrawn="1"/>
          </p:nvSpPr>
          <p:spPr bwMode="black">
            <a:xfrm>
              <a:off x="5246688" y="225425"/>
              <a:ext cx="76200" cy="76200"/>
            </a:xfrm>
            <a:custGeom>
              <a:avLst/>
              <a:gdLst>
                <a:gd name="T0" fmla="*/ 8 w 48"/>
                <a:gd name="T1" fmla="*/ 46 h 48"/>
                <a:gd name="T2" fmla="*/ 8 w 48"/>
                <a:gd name="T3" fmla="*/ 42 h 48"/>
                <a:gd name="T4" fmla="*/ 18 w 48"/>
                <a:gd name="T5" fmla="*/ 48 h 48"/>
                <a:gd name="T6" fmla="*/ 48 w 48"/>
                <a:gd name="T7" fmla="*/ 26 h 48"/>
                <a:gd name="T8" fmla="*/ 22 w 48"/>
                <a:gd name="T9" fmla="*/ 0 h 48"/>
                <a:gd name="T10" fmla="*/ 10 w 48"/>
                <a:gd name="T11" fmla="*/ 4 h 48"/>
                <a:gd name="T12" fmla="*/ 2 w 48"/>
                <a:gd name="T13" fmla="*/ 20 h 48"/>
                <a:gd name="T14" fmla="*/ 0 w 48"/>
                <a:gd name="T15" fmla="*/ 38 h 48"/>
                <a:gd name="T16" fmla="*/ 2 w 48"/>
                <a:gd name="T17" fmla="*/ 46 h 48"/>
                <a:gd name="T18" fmla="*/ 8 w 48"/>
                <a:gd name="T19" fmla="*/ 4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8" y="46"/>
                  </a:moveTo>
                  <a:lnTo>
                    <a:pt x="8" y="42"/>
                  </a:lnTo>
                  <a:lnTo>
                    <a:pt x="18" y="48"/>
                  </a:lnTo>
                  <a:lnTo>
                    <a:pt x="48" y="26"/>
                  </a:lnTo>
                  <a:lnTo>
                    <a:pt x="22" y="0"/>
                  </a:lnTo>
                  <a:lnTo>
                    <a:pt x="10" y="4"/>
                  </a:lnTo>
                  <a:lnTo>
                    <a:pt x="2" y="20"/>
                  </a:lnTo>
                  <a:lnTo>
                    <a:pt x="0" y="38"/>
                  </a:lnTo>
                  <a:lnTo>
                    <a:pt x="2" y="46"/>
                  </a:lnTo>
                  <a:lnTo>
                    <a:pt x="8"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69" name="Freeform 69"/>
            <p:cNvSpPr>
              <a:spLocks/>
            </p:cNvSpPr>
            <p:nvPr userDrawn="1"/>
          </p:nvSpPr>
          <p:spPr bwMode="black">
            <a:xfrm>
              <a:off x="8275638" y="1590675"/>
              <a:ext cx="31750" cy="31750"/>
            </a:xfrm>
            <a:custGeom>
              <a:avLst/>
              <a:gdLst>
                <a:gd name="T0" fmla="*/ 18 w 20"/>
                <a:gd name="T1" fmla="*/ 0 h 20"/>
                <a:gd name="T2" fmla="*/ 8 w 20"/>
                <a:gd name="T3" fmla="*/ 4 h 20"/>
                <a:gd name="T4" fmla="*/ 0 w 20"/>
                <a:gd name="T5" fmla="*/ 16 h 20"/>
                <a:gd name="T6" fmla="*/ 2 w 20"/>
                <a:gd name="T7" fmla="*/ 20 h 20"/>
                <a:gd name="T8" fmla="*/ 20 w 20"/>
                <a:gd name="T9" fmla="*/ 4 h 20"/>
                <a:gd name="T10" fmla="*/ 18 w 20"/>
                <a:gd name="T11" fmla="*/ 0 h 20"/>
              </a:gdLst>
              <a:ahLst/>
              <a:cxnLst>
                <a:cxn ang="0">
                  <a:pos x="T0" y="T1"/>
                </a:cxn>
                <a:cxn ang="0">
                  <a:pos x="T2" y="T3"/>
                </a:cxn>
                <a:cxn ang="0">
                  <a:pos x="T4" y="T5"/>
                </a:cxn>
                <a:cxn ang="0">
                  <a:pos x="T6" y="T7"/>
                </a:cxn>
                <a:cxn ang="0">
                  <a:pos x="T8" y="T9"/>
                </a:cxn>
                <a:cxn ang="0">
                  <a:pos x="T10" y="T11"/>
                </a:cxn>
              </a:cxnLst>
              <a:rect l="0" t="0" r="r" b="b"/>
              <a:pathLst>
                <a:path w="20" h="20">
                  <a:moveTo>
                    <a:pt x="18" y="0"/>
                  </a:moveTo>
                  <a:lnTo>
                    <a:pt x="8" y="4"/>
                  </a:lnTo>
                  <a:lnTo>
                    <a:pt x="0" y="16"/>
                  </a:lnTo>
                  <a:lnTo>
                    <a:pt x="2" y="20"/>
                  </a:lnTo>
                  <a:lnTo>
                    <a:pt x="20" y="4"/>
                  </a:ln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70" name="Freeform 70"/>
            <p:cNvSpPr>
              <a:spLocks/>
            </p:cNvSpPr>
            <p:nvPr userDrawn="1"/>
          </p:nvSpPr>
          <p:spPr bwMode="black">
            <a:xfrm>
              <a:off x="8813800" y="180975"/>
              <a:ext cx="53975" cy="47625"/>
            </a:xfrm>
            <a:custGeom>
              <a:avLst/>
              <a:gdLst>
                <a:gd name="T0" fmla="*/ 32 w 34"/>
                <a:gd name="T1" fmla="*/ 30 h 30"/>
                <a:gd name="T2" fmla="*/ 34 w 34"/>
                <a:gd name="T3" fmla="*/ 14 h 30"/>
                <a:gd name="T4" fmla="*/ 8 w 34"/>
                <a:gd name="T5" fmla="*/ 0 h 30"/>
                <a:gd name="T6" fmla="*/ 0 w 34"/>
                <a:gd name="T7" fmla="*/ 8 h 30"/>
                <a:gd name="T8" fmla="*/ 16 w 34"/>
                <a:gd name="T9" fmla="*/ 28 h 30"/>
                <a:gd name="T10" fmla="*/ 32 w 34"/>
                <a:gd name="T11" fmla="*/ 30 h 30"/>
              </a:gdLst>
              <a:ahLst/>
              <a:cxnLst>
                <a:cxn ang="0">
                  <a:pos x="T0" y="T1"/>
                </a:cxn>
                <a:cxn ang="0">
                  <a:pos x="T2" y="T3"/>
                </a:cxn>
                <a:cxn ang="0">
                  <a:pos x="T4" y="T5"/>
                </a:cxn>
                <a:cxn ang="0">
                  <a:pos x="T6" y="T7"/>
                </a:cxn>
                <a:cxn ang="0">
                  <a:pos x="T8" y="T9"/>
                </a:cxn>
                <a:cxn ang="0">
                  <a:pos x="T10" y="T11"/>
                </a:cxn>
              </a:cxnLst>
              <a:rect l="0" t="0" r="r" b="b"/>
              <a:pathLst>
                <a:path w="34" h="30">
                  <a:moveTo>
                    <a:pt x="32" y="30"/>
                  </a:moveTo>
                  <a:lnTo>
                    <a:pt x="34" y="14"/>
                  </a:lnTo>
                  <a:lnTo>
                    <a:pt x="8" y="0"/>
                  </a:lnTo>
                  <a:lnTo>
                    <a:pt x="0" y="8"/>
                  </a:lnTo>
                  <a:lnTo>
                    <a:pt x="16" y="28"/>
                  </a:lnTo>
                  <a:lnTo>
                    <a:pt x="32"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71" name="Freeform 71"/>
            <p:cNvSpPr>
              <a:spLocks/>
            </p:cNvSpPr>
            <p:nvPr userDrawn="1"/>
          </p:nvSpPr>
          <p:spPr bwMode="black">
            <a:xfrm>
              <a:off x="8440738" y="1381125"/>
              <a:ext cx="34925" cy="47625"/>
            </a:xfrm>
            <a:custGeom>
              <a:avLst/>
              <a:gdLst>
                <a:gd name="T0" fmla="*/ 2 w 22"/>
                <a:gd name="T1" fmla="*/ 18 h 30"/>
                <a:gd name="T2" fmla="*/ 0 w 22"/>
                <a:gd name="T3" fmla="*/ 30 h 30"/>
                <a:gd name="T4" fmla="*/ 20 w 22"/>
                <a:gd name="T5" fmla="*/ 18 h 30"/>
                <a:gd name="T6" fmla="*/ 22 w 22"/>
                <a:gd name="T7" fmla="*/ 14 h 30"/>
                <a:gd name="T8" fmla="*/ 22 w 22"/>
                <a:gd name="T9" fmla="*/ 0 h 30"/>
                <a:gd name="T10" fmla="*/ 2 w 22"/>
                <a:gd name="T11" fmla="*/ 18 h 30"/>
              </a:gdLst>
              <a:ahLst/>
              <a:cxnLst>
                <a:cxn ang="0">
                  <a:pos x="T0" y="T1"/>
                </a:cxn>
                <a:cxn ang="0">
                  <a:pos x="T2" y="T3"/>
                </a:cxn>
                <a:cxn ang="0">
                  <a:pos x="T4" y="T5"/>
                </a:cxn>
                <a:cxn ang="0">
                  <a:pos x="T6" y="T7"/>
                </a:cxn>
                <a:cxn ang="0">
                  <a:pos x="T8" y="T9"/>
                </a:cxn>
                <a:cxn ang="0">
                  <a:pos x="T10" y="T11"/>
                </a:cxn>
              </a:cxnLst>
              <a:rect l="0" t="0" r="r" b="b"/>
              <a:pathLst>
                <a:path w="22" h="30">
                  <a:moveTo>
                    <a:pt x="2" y="18"/>
                  </a:moveTo>
                  <a:lnTo>
                    <a:pt x="0" y="30"/>
                  </a:lnTo>
                  <a:lnTo>
                    <a:pt x="20" y="18"/>
                  </a:lnTo>
                  <a:lnTo>
                    <a:pt x="22" y="14"/>
                  </a:lnTo>
                  <a:lnTo>
                    <a:pt x="22" y="0"/>
                  </a:lnTo>
                  <a:lnTo>
                    <a:pt x="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72" name="Freeform 72"/>
            <p:cNvSpPr>
              <a:spLocks/>
            </p:cNvSpPr>
            <p:nvPr userDrawn="1"/>
          </p:nvSpPr>
          <p:spPr bwMode="black">
            <a:xfrm>
              <a:off x="8680450" y="942975"/>
              <a:ext cx="47625" cy="53975"/>
            </a:xfrm>
            <a:custGeom>
              <a:avLst/>
              <a:gdLst>
                <a:gd name="T0" fmla="*/ 4 w 30"/>
                <a:gd name="T1" fmla="*/ 34 h 34"/>
                <a:gd name="T2" fmla="*/ 30 w 30"/>
                <a:gd name="T3" fmla="*/ 14 h 34"/>
                <a:gd name="T4" fmla="*/ 22 w 30"/>
                <a:gd name="T5" fmla="*/ 0 h 34"/>
                <a:gd name="T6" fmla="*/ 4 w 30"/>
                <a:gd name="T7" fmla="*/ 12 h 34"/>
                <a:gd name="T8" fmla="*/ 8 w 30"/>
                <a:gd name="T9" fmla="*/ 14 h 34"/>
                <a:gd name="T10" fmla="*/ 0 w 30"/>
                <a:gd name="T11" fmla="*/ 30 h 34"/>
                <a:gd name="T12" fmla="*/ 4 w 30"/>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30" h="34">
                  <a:moveTo>
                    <a:pt x="4" y="34"/>
                  </a:moveTo>
                  <a:lnTo>
                    <a:pt x="30" y="14"/>
                  </a:lnTo>
                  <a:lnTo>
                    <a:pt x="22" y="0"/>
                  </a:lnTo>
                  <a:lnTo>
                    <a:pt x="4" y="12"/>
                  </a:lnTo>
                  <a:lnTo>
                    <a:pt x="8" y="14"/>
                  </a:lnTo>
                  <a:lnTo>
                    <a:pt x="0" y="30"/>
                  </a:lnTo>
                  <a:lnTo>
                    <a:pt x="4"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73" name="Freeform 73"/>
            <p:cNvSpPr>
              <a:spLocks/>
            </p:cNvSpPr>
            <p:nvPr userDrawn="1"/>
          </p:nvSpPr>
          <p:spPr bwMode="black">
            <a:xfrm>
              <a:off x="7904163" y="1165225"/>
              <a:ext cx="38100" cy="38100"/>
            </a:xfrm>
            <a:custGeom>
              <a:avLst/>
              <a:gdLst>
                <a:gd name="T0" fmla="*/ 2 w 24"/>
                <a:gd name="T1" fmla="*/ 14 h 24"/>
                <a:gd name="T2" fmla="*/ 0 w 24"/>
                <a:gd name="T3" fmla="*/ 20 h 24"/>
                <a:gd name="T4" fmla="*/ 12 w 24"/>
                <a:gd name="T5" fmla="*/ 24 h 24"/>
                <a:gd name="T6" fmla="*/ 24 w 24"/>
                <a:gd name="T7" fmla="*/ 6 h 24"/>
                <a:gd name="T8" fmla="*/ 8 w 24"/>
                <a:gd name="T9" fmla="*/ 0 h 24"/>
                <a:gd name="T10" fmla="*/ 2 w 24"/>
                <a:gd name="T11" fmla="*/ 14 h 24"/>
              </a:gdLst>
              <a:ahLst/>
              <a:cxnLst>
                <a:cxn ang="0">
                  <a:pos x="T0" y="T1"/>
                </a:cxn>
                <a:cxn ang="0">
                  <a:pos x="T2" y="T3"/>
                </a:cxn>
                <a:cxn ang="0">
                  <a:pos x="T4" y="T5"/>
                </a:cxn>
                <a:cxn ang="0">
                  <a:pos x="T6" y="T7"/>
                </a:cxn>
                <a:cxn ang="0">
                  <a:pos x="T8" y="T9"/>
                </a:cxn>
                <a:cxn ang="0">
                  <a:pos x="T10" y="T11"/>
                </a:cxn>
              </a:cxnLst>
              <a:rect l="0" t="0" r="r" b="b"/>
              <a:pathLst>
                <a:path w="24" h="24">
                  <a:moveTo>
                    <a:pt x="2" y="14"/>
                  </a:moveTo>
                  <a:lnTo>
                    <a:pt x="0" y="20"/>
                  </a:lnTo>
                  <a:lnTo>
                    <a:pt x="12" y="24"/>
                  </a:lnTo>
                  <a:lnTo>
                    <a:pt x="24" y="6"/>
                  </a:lnTo>
                  <a:lnTo>
                    <a:pt x="8" y="0"/>
                  </a:lnTo>
                  <a:lnTo>
                    <a:pt x="2"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74" name="Freeform 74"/>
            <p:cNvSpPr>
              <a:spLocks/>
            </p:cNvSpPr>
            <p:nvPr userDrawn="1"/>
          </p:nvSpPr>
          <p:spPr bwMode="black">
            <a:xfrm>
              <a:off x="4462463" y="952500"/>
              <a:ext cx="38100" cy="25400"/>
            </a:xfrm>
            <a:custGeom>
              <a:avLst/>
              <a:gdLst>
                <a:gd name="T0" fmla="*/ 24 w 24"/>
                <a:gd name="T1" fmla="*/ 10 h 16"/>
                <a:gd name="T2" fmla="*/ 18 w 24"/>
                <a:gd name="T3" fmla="*/ 0 h 16"/>
                <a:gd name="T4" fmla="*/ 0 w 24"/>
                <a:gd name="T5" fmla="*/ 6 h 16"/>
                <a:gd name="T6" fmla="*/ 10 w 24"/>
                <a:gd name="T7" fmla="*/ 16 h 16"/>
                <a:gd name="T8" fmla="*/ 24 w 24"/>
                <a:gd name="T9" fmla="*/ 10 h 16"/>
              </a:gdLst>
              <a:ahLst/>
              <a:cxnLst>
                <a:cxn ang="0">
                  <a:pos x="T0" y="T1"/>
                </a:cxn>
                <a:cxn ang="0">
                  <a:pos x="T2" y="T3"/>
                </a:cxn>
                <a:cxn ang="0">
                  <a:pos x="T4" y="T5"/>
                </a:cxn>
                <a:cxn ang="0">
                  <a:pos x="T6" y="T7"/>
                </a:cxn>
                <a:cxn ang="0">
                  <a:pos x="T8" y="T9"/>
                </a:cxn>
              </a:cxnLst>
              <a:rect l="0" t="0" r="r" b="b"/>
              <a:pathLst>
                <a:path w="24" h="16">
                  <a:moveTo>
                    <a:pt x="24" y="10"/>
                  </a:moveTo>
                  <a:lnTo>
                    <a:pt x="18" y="0"/>
                  </a:lnTo>
                  <a:lnTo>
                    <a:pt x="0" y="6"/>
                  </a:lnTo>
                  <a:lnTo>
                    <a:pt x="10" y="16"/>
                  </a:lnTo>
                  <a:lnTo>
                    <a:pt x="24"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75" name="Freeform 75"/>
            <p:cNvSpPr>
              <a:spLocks/>
            </p:cNvSpPr>
            <p:nvPr userDrawn="1"/>
          </p:nvSpPr>
          <p:spPr bwMode="black">
            <a:xfrm>
              <a:off x="4459288" y="974725"/>
              <a:ext cx="53975" cy="44450"/>
            </a:xfrm>
            <a:custGeom>
              <a:avLst/>
              <a:gdLst>
                <a:gd name="T0" fmla="*/ 4 w 34"/>
                <a:gd name="T1" fmla="*/ 26 h 28"/>
                <a:gd name="T2" fmla="*/ 10 w 34"/>
                <a:gd name="T3" fmla="*/ 28 h 28"/>
                <a:gd name="T4" fmla="*/ 14 w 34"/>
                <a:gd name="T5" fmla="*/ 16 h 28"/>
                <a:gd name="T6" fmla="*/ 34 w 34"/>
                <a:gd name="T7" fmla="*/ 10 h 28"/>
                <a:gd name="T8" fmla="*/ 26 w 34"/>
                <a:gd name="T9" fmla="*/ 0 h 28"/>
                <a:gd name="T10" fmla="*/ 0 w 34"/>
                <a:gd name="T11" fmla="*/ 6 h 28"/>
                <a:gd name="T12" fmla="*/ 0 w 34"/>
                <a:gd name="T13" fmla="*/ 16 h 28"/>
                <a:gd name="T14" fmla="*/ 4 w 34"/>
                <a:gd name="T15" fmla="*/ 20 h 28"/>
                <a:gd name="T16" fmla="*/ 4 w 34"/>
                <a:gd name="T17"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28">
                  <a:moveTo>
                    <a:pt x="4" y="26"/>
                  </a:moveTo>
                  <a:lnTo>
                    <a:pt x="10" y="28"/>
                  </a:lnTo>
                  <a:lnTo>
                    <a:pt x="14" y="16"/>
                  </a:lnTo>
                  <a:lnTo>
                    <a:pt x="34" y="10"/>
                  </a:lnTo>
                  <a:lnTo>
                    <a:pt x="26" y="0"/>
                  </a:lnTo>
                  <a:lnTo>
                    <a:pt x="0" y="6"/>
                  </a:lnTo>
                  <a:lnTo>
                    <a:pt x="0" y="16"/>
                  </a:lnTo>
                  <a:lnTo>
                    <a:pt x="4" y="20"/>
                  </a:lnTo>
                  <a:lnTo>
                    <a:pt x="4"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76" name="Freeform 76"/>
            <p:cNvSpPr>
              <a:spLocks/>
            </p:cNvSpPr>
            <p:nvPr userDrawn="1"/>
          </p:nvSpPr>
          <p:spPr bwMode="black">
            <a:xfrm>
              <a:off x="7189788" y="3457575"/>
              <a:ext cx="1212850" cy="958850"/>
            </a:xfrm>
            <a:custGeom>
              <a:avLst/>
              <a:gdLst>
                <a:gd name="T0" fmla="*/ 762 w 764"/>
                <a:gd name="T1" fmla="*/ 288 h 604"/>
                <a:gd name="T2" fmla="*/ 742 w 764"/>
                <a:gd name="T3" fmla="*/ 278 h 604"/>
                <a:gd name="T4" fmla="*/ 696 w 764"/>
                <a:gd name="T5" fmla="*/ 222 h 604"/>
                <a:gd name="T6" fmla="*/ 678 w 764"/>
                <a:gd name="T7" fmla="*/ 200 h 604"/>
                <a:gd name="T8" fmla="*/ 652 w 764"/>
                <a:gd name="T9" fmla="*/ 178 h 604"/>
                <a:gd name="T10" fmla="*/ 630 w 764"/>
                <a:gd name="T11" fmla="*/ 164 h 604"/>
                <a:gd name="T12" fmla="*/ 614 w 764"/>
                <a:gd name="T13" fmla="*/ 116 h 604"/>
                <a:gd name="T14" fmla="*/ 580 w 764"/>
                <a:gd name="T15" fmla="*/ 72 h 604"/>
                <a:gd name="T16" fmla="*/ 562 w 764"/>
                <a:gd name="T17" fmla="*/ 22 h 604"/>
                <a:gd name="T18" fmla="*/ 534 w 764"/>
                <a:gd name="T19" fmla="*/ 38 h 604"/>
                <a:gd name="T20" fmla="*/ 528 w 764"/>
                <a:gd name="T21" fmla="*/ 118 h 604"/>
                <a:gd name="T22" fmla="*/ 488 w 764"/>
                <a:gd name="T23" fmla="*/ 120 h 604"/>
                <a:gd name="T24" fmla="*/ 440 w 764"/>
                <a:gd name="T25" fmla="*/ 92 h 604"/>
                <a:gd name="T26" fmla="*/ 438 w 764"/>
                <a:gd name="T27" fmla="*/ 54 h 604"/>
                <a:gd name="T28" fmla="*/ 452 w 764"/>
                <a:gd name="T29" fmla="*/ 34 h 604"/>
                <a:gd name="T30" fmla="*/ 432 w 764"/>
                <a:gd name="T31" fmla="*/ 30 h 604"/>
                <a:gd name="T32" fmla="*/ 408 w 764"/>
                <a:gd name="T33" fmla="*/ 28 h 604"/>
                <a:gd name="T34" fmla="*/ 370 w 764"/>
                <a:gd name="T35" fmla="*/ 14 h 604"/>
                <a:gd name="T36" fmla="*/ 356 w 764"/>
                <a:gd name="T37" fmla="*/ 10 h 604"/>
                <a:gd name="T38" fmla="*/ 320 w 764"/>
                <a:gd name="T39" fmla="*/ 8 h 604"/>
                <a:gd name="T40" fmla="*/ 318 w 764"/>
                <a:gd name="T41" fmla="*/ 30 h 604"/>
                <a:gd name="T42" fmla="*/ 346 w 764"/>
                <a:gd name="T43" fmla="*/ 18 h 604"/>
                <a:gd name="T44" fmla="*/ 356 w 764"/>
                <a:gd name="T45" fmla="*/ 34 h 604"/>
                <a:gd name="T46" fmla="*/ 330 w 764"/>
                <a:gd name="T47" fmla="*/ 36 h 604"/>
                <a:gd name="T48" fmla="*/ 320 w 764"/>
                <a:gd name="T49" fmla="*/ 56 h 604"/>
                <a:gd name="T50" fmla="*/ 308 w 764"/>
                <a:gd name="T51" fmla="*/ 84 h 604"/>
                <a:gd name="T52" fmla="*/ 286 w 764"/>
                <a:gd name="T53" fmla="*/ 80 h 604"/>
                <a:gd name="T54" fmla="*/ 240 w 764"/>
                <a:gd name="T55" fmla="*/ 58 h 604"/>
                <a:gd name="T56" fmla="*/ 218 w 764"/>
                <a:gd name="T57" fmla="*/ 84 h 604"/>
                <a:gd name="T58" fmla="*/ 208 w 764"/>
                <a:gd name="T59" fmla="*/ 112 h 604"/>
                <a:gd name="T60" fmla="*/ 194 w 764"/>
                <a:gd name="T61" fmla="*/ 110 h 604"/>
                <a:gd name="T62" fmla="*/ 194 w 764"/>
                <a:gd name="T63" fmla="*/ 126 h 604"/>
                <a:gd name="T64" fmla="*/ 170 w 764"/>
                <a:gd name="T65" fmla="*/ 126 h 604"/>
                <a:gd name="T66" fmla="*/ 156 w 764"/>
                <a:gd name="T67" fmla="*/ 168 h 604"/>
                <a:gd name="T68" fmla="*/ 104 w 764"/>
                <a:gd name="T69" fmla="*/ 188 h 604"/>
                <a:gd name="T70" fmla="*/ 42 w 764"/>
                <a:gd name="T71" fmla="*/ 214 h 604"/>
                <a:gd name="T72" fmla="*/ 16 w 764"/>
                <a:gd name="T73" fmla="*/ 218 h 604"/>
                <a:gd name="T74" fmla="*/ 2 w 764"/>
                <a:gd name="T75" fmla="*/ 266 h 604"/>
                <a:gd name="T76" fmla="*/ 14 w 764"/>
                <a:gd name="T77" fmla="*/ 306 h 604"/>
                <a:gd name="T78" fmla="*/ 8 w 764"/>
                <a:gd name="T79" fmla="*/ 310 h 604"/>
                <a:gd name="T80" fmla="*/ 18 w 764"/>
                <a:gd name="T81" fmla="*/ 350 h 604"/>
                <a:gd name="T82" fmla="*/ 48 w 764"/>
                <a:gd name="T83" fmla="*/ 460 h 604"/>
                <a:gd name="T84" fmla="*/ 44 w 764"/>
                <a:gd name="T85" fmla="*/ 488 h 604"/>
                <a:gd name="T86" fmla="*/ 98 w 764"/>
                <a:gd name="T87" fmla="*/ 504 h 604"/>
                <a:gd name="T88" fmla="*/ 200 w 764"/>
                <a:gd name="T89" fmla="*/ 478 h 604"/>
                <a:gd name="T90" fmla="*/ 304 w 764"/>
                <a:gd name="T91" fmla="*/ 428 h 604"/>
                <a:gd name="T92" fmla="*/ 368 w 764"/>
                <a:gd name="T93" fmla="*/ 436 h 604"/>
                <a:gd name="T94" fmla="*/ 394 w 764"/>
                <a:gd name="T95" fmla="*/ 458 h 604"/>
                <a:gd name="T96" fmla="*/ 412 w 764"/>
                <a:gd name="T97" fmla="*/ 486 h 604"/>
                <a:gd name="T98" fmla="*/ 440 w 764"/>
                <a:gd name="T99" fmla="*/ 484 h 604"/>
                <a:gd name="T100" fmla="*/ 466 w 764"/>
                <a:gd name="T101" fmla="*/ 468 h 604"/>
                <a:gd name="T102" fmla="*/ 446 w 764"/>
                <a:gd name="T103" fmla="*/ 510 h 604"/>
                <a:gd name="T104" fmla="*/ 476 w 764"/>
                <a:gd name="T105" fmla="*/ 508 h 604"/>
                <a:gd name="T106" fmla="*/ 442 w 764"/>
                <a:gd name="T107" fmla="*/ 528 h 604"/>
                <a:gd name="T108" fmla="*/ 490 w 764"/>
                <a:gd name="T109" fmla="*/ 514 h 604"/>
                <a:gd name="T110" fmla="*/ 500 w 764"/>
                <a:gd name="T111" fmla="*/ 548 h 604"/>
                <a:gd name="T112" fmla="*/ 542 w 764"/>
                <a:gd name="T113" fmla="*/ 580 h 604"/>
                <a:gd name="T114" fmla="*/ 592 w 764"/>
                <a:gd name="T115" fmla="*/ 584 h 604"/>
                <a:gd name="T116" fmla="*/ 634 w 764"/>
                <a:gd name="T117" fmla="*/ 592 h 604"/>
                <a:gd name="T118" fmla="*/ 698 w 764"/>
                <a:gd name="T119" fmla="*/ 562 h 604"/>
                <a:gd name="T120" fmla="*/ 724 w 764"/>
                <a:gd name="T121" fmla="*/ 476 h 604"/>
                <a:gd name="T122" fmla="*/ 764 w 764"/>
                <a:gd name="T123" fmla="*/ 36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64" h="604">
                  <a:moveTo>
                    <a:pt x="756" y="302"/>
                  </a:moveTo>
                  <a:lnTo>
                    <a:pt x="754" y="300"/>
                  </a:lnTo>
                  <a:lnTo>
                    <a:pt x="756" y="300"/>
                  </a:lnTo>
                  <a:lnTo>
                    <a:pt x="762" y="288"/>
                  </a:lnTo>
                  <a:lnTo>
                    <a:pt x="758" y="280"/>
                  </a:lnTo>
                  <a:lnTo>
                    <a:pt x="752" y="280"/>
                  </a:lnTo>
                  <a:lnTo>
                    <a:pt x="752" y="294"/>
                  </a:lnTo>
                  <a:lnTo>
                    <a:pt x="742" y="278"/>
                  </a:lnTo>
                  <a:lnTo>
                    <a:pt x="714" y="254"/>
                  </a:lnTo>
                  <a:lnTo>
                    <a:pt x="710" y="224"/>
                  </a:lnTo>
                  <a:lnTo>
                    <a:pt x="706" y="232"/>
                  </a:lnTo>
                  <a:lnTo>
                    <a:pt x="696" y="222"/>
                  </a:lnTo>
                  <a:lnTo>
                    <a:pt x="692" y="232"/>
                  </a:lnTo>
                  <a:lnTo>
                    <a:pt x="690" y="232"/>
                  </a:lnTo>
                  <a:lnTo>
                    <a:pt x="688" y="214"/>
                  </a:lnTo>
                  <a:lnTo>
                    <a:pt x="678" y="200"/>
                  </a:lnTo>
                  <a:lnTo>
                    <a:pt x="674" y="198"/>
                  </a:lnTo>
                  <a:lnTo>
                    <a:pt x="676" y="190"/>
                  </a:lnTo>
                  <a:lnTo>
                    <a:pt x="660" y="180"/>
                  </a:lnTo>
                  <a:lnTo>
                    <a:pt x="652" y="178"/>
                  </a:lnTo>
                  <a:lnTo>
                    <a:pt x="648" y="168"/>
                  </a:lnTo>
                  <a:lnTo>
                    <a:pt x="646" y="168"/>
                  </a:lnTo>
                  <a:lnTo>
                    <a:pt x="638" y="168"/>
                  </a:lnTo>
                  <a:lnTo>
                    <a:pt x="630" y="164"/>
                  </a:lnTo>
                  <a:lnTo>
                    <a:pt x="628" y="156"/>
                  </a:lnTo>
                  <a:lnTo>
                    <a:pt x="624" y="154"/>
                  </a:lnTo>
                  <a:lnTo>
                    <a:pt x="620" y="122"/>
                  </a:lnTo>
                  <a:lnTo>
                    <a:pt x="614" y="116"/>
                  </a:lnTo>
                  <a:lnTo>
                    <a:pt x="610" y="86"/>
                  </a:lnTo>
                  <a:lnTo>
                    <a:pt x="594" y="70"/>
                  </a:lnTo>
                  <a:lnTo>
                    <a:pt x="582" y="74"/>
                  </a:lnTo>
                  <a:lnTo>
                    <a:pt x="580" y="72"/>
                  </a:lnTo>
                  <a:lnTo>
                    <a:pt x="572" y="40"/>
                  </a:lnTo>
                  <a:lnTo>
                    <a:pt x="566" y="34"/>
                  </a:lnTo>
                  <a:lnTo>
                    <a:pt x="566" y="26"/>
                  </a:lnTo>
                  <a:lnTo>
                    <a:pt x="562" y="22"/>
                  </a:lnTo>
                  <a:lnTo>
                    <a:pt x="560" y="8"/>
                  </a:lnTo>
                  <a:lnTo>
                    <a:pt x="558" y="0"/>
                  </a:lnTo>
                  <a:lnTo>
                    <a:pt x="546" y="8"/>
                  </a:lnTo>
                  <a:lnTo>
                    <a:pt x="534" y="38"/>
                  </a:lnTo>
                  <a:lnTo>
                    <a:pt x="536" y="42"/>
                  </a:lnTo>
                  <a:lnTo>
                    <a:pt x="532" y="62"/>
                  </a:lnTo>
                  <a:lnTo>
                    <a:pt x="534" y="88"/>
                  </a:lnTo>
                  <a:lnTo>
                    <a:pt x="528" y="118"/>
                  </a:lnTo>
                  <a:lnTo>
                    <a:pt x="520" y="134"/>
                  </a:lnTo>
                  <a:lnTo>
                    <a:pt x="508" y="138"/>
                  </a:lnTo>
                  <a:lnTo>
                    <a:pt x="494" y="130"/>
                  </a:lnTo>
                  <a:lnTo>
                    <a:pt x="488" y="120"/>
                  </a:lnTo>
                  <a:lnTo>
                    <a:pt x="472" y="118"/>
                  </a:lnTo>
                  <a:lnTo>
                    <a:pt x="456" y="102"/>
                  </a:lnTo>
                  <a:lnTo>
                    <a:pt x="442" y="104"/>
                  </a:lnTo>
                  <a:lnTo>
                    <a:pt x="440" y="92"/>
                  </a:lnTo>
                  <a:lnTo>
                    <a:pt x="426" y="86"/>
                  </a:lnTo>
                  <a:lnTo>
                    <a:pt x="434" y="60"/>
                  </a:lnTo>
                  <a:lnTo>
                    <a:pt x="436" y="62"/>
                  </a:lnTo>
                  <a:lnTo>
                    <a:pt x="438" y="54"/>
                  </a:lnTo>
                  <a:lnTo>
                    <a:pt x="442" y="56"/>
                  </a:lnTo>
                  <a:lnTo>
                    <a:pt x="444" y="50"/>
                  </a:lnTo>
                  <a:lnTo>
                    <a:pt x="442" y="46"/>
                  </a:lnTo>
                  <a:lnTo>
                    <a:pt x="452" y="34"/>
                  </a:lnTo>
                  <a:lnTo>
                    <a:pt x="442" y="34"/>
                  </a:lnTo>
                  <a:lnTo>
                    <a:pt x="440" y="22"/>
                  </a:lnTo>
                  <a:lnTo>
                    <a:pt x="432" y="32"/>
                  </a:lnTo>
                  <a:lnTo>
                    <a:pt x="432" y="30"/>
                  </a:lnTo>
                  <a:lnTo>
                    <a:pt x="432" y="30"/>
                  </a:lnTo>
                  <a:lnTo>
                    <a:pt x="428" y="26"/>
                  </a:lnTo>
                  <a:lnTo>
                    <a:pt x="416" y="32"/>
                  </a:lnTo>
                  <a:lnTo>
                    <a:pt x="408" y="28"/>
                  </a:lnTo>
                  <a:lnTo>
                    <a:pt x="396" y="28"/>
                  </a:lnTo>
                  <a:lnTo>
                    <a:pt x="388" y="24"/>
                  </a:lnTo>
                  <a:lnTo>
                    <a:pt x="376" y="22"/>
                  </a:lnTo>
                  <a:lnTo>
                    <a:pt x="370" y="14"/>
                  </a:lnTo>
                  <a:lnTo>
                    <a:pt x="368" y="18"/>
                  </a:lnTo>
                  <a:lnTo>
                    <a:pt x="360" y="10"/>
                  </a:lnTo>
                  <a:lnTo>
                    <a:pt x="358" y="12"/>
                  </a:lnTo>
                  <a:lnTo>
                    <a:pt x="356" y="10"/>
                  </a:lnTo>
                  <a:lnTo>
                    <a:pt x="344" y="16"/>
                  </a:lnTo>
                  <a:lnTo>
                    <a:pt x="342" y="10"/>
                  </a:lnTo>
                  <a:lnTo>
                    <a:pt x="330" y="16"/>
                  </a:lnTo>
                  <a:lnTo>
                    <a:pt x="320" y="8"/>
                  </a:lnTo>
                  <a:lnTo>
                    <a:pt x="322" y="14"/>
                  </a:lnTo>
                  <a:lnTo>
                    <a:pt x="322" y="14"/>
                  </a:lnTo>
                  <a:lnTo>
                    <a:pt x="314" y="22"/>
                  </a:lnTo>
                  <a:lnTo>
                    <a:pt x="318" y="30"/>
                  </a:lnTo>
                  <a:lnTo>
                    <a:pt x="330" y="28"/>
                  </a:lnTo>
                  <a:lnTo>
                    <a:pt x="336" y="30"/>
                  </a:lnTo>
                  <a:lnTo>
                    <a:pt x="348" y="22"/>
                  </a:lnTo>
                  <a:lnTo>
                    <a:pt x="346" y="18"/>
                  </a:lnTo>
                  <a:lnTo>
                    <a:pt x="354" y="20"/>
                  </a:lnTo>
                  <a:lnTo>
                    <a:pt x="364" y="24"/>
                  </a:lnTo>
                  <a:lnTo>
                    <a:pt x="364" y="30"/>
                  </a:lnTo>
                  <a:lnTo>
                    <a:pt x="356" y="34"/>
                  </a:lnTo>
                  <a:lnTo>
                    <a:pt x="336" y="32"/>
                  </a:lnTo>
                  <a:lnTo>
                    <a:pt x="332" y="38"/>
                  </a:lnTo>
                  <a:lnTo>
                    <a:pt x="332" y="38"/>
                  </a:lnTo>
                  <a:lnTo>
                    <a:pt x="330" y="36"/>
                  </a:lnTo>
                  <a:lnTo>
                    <a:pt x="320" y="44"/>
                  </a:lnTo>
                  <a:lnTo>
                    <a:pt x="318" y="54"/>
                  </a:lnTo>
                  <a:lnTo>
                    <a:pt x="320" y="54"/>
                  </a:lnTo>
                  <a:lnTo>
                    <a:pt x="320" y="56"/>
                  </a:lnTo>
                  <a:lnTo>
                    <a:pt x="314" y="56"/>
                  </a:lnTo>
                  <a:lnTo>
                    <a:pt x="302" y="76"/>
                  </a:lnTo>
                  <a:lnTo>
                    <a:pt x="308" y="84"/>
                  </a:lnTo>
                  <a:lnTo>
                    <a:pt x="308" y="84"/>
                  </a:lnTo>
                  <a:lnTo>
                    <a:pt x="302" y="82"/>
                  </a:lnTo>
                  <a:lnTo>
                    <a:pt x="288" y="82"/>
                  </a:lnTo>
                  <a:lnTo>
                    <a:pt x="284" y="84"/>
                  </a:lnTo>
                  <a:lnTo>
                    <a:pt x="286" y="80"/>
                  </a:lnTo>
                  <a:lnTo>
                    <a:pt x="274" y="68"/>
                  </a:lnTo>
                  <a:lnTo>
                    <a:pt x="258" y="62"/>
                  </a:lnTo>
                  <a:lnTo>
                    <a:pt x="246" y="68"/>
                  </a:lnTo>
                  <a:lnTo>
                    <a:pt x="240" y="58"/>
                  </a:lnTo>
                  <a:lnTo>
                    <a:pt x="240" y="76"/>
                  </a:lnTo>
                  <a:lnTo>
                    <a:pt x="224" y="78"/>
                  </a:lnTo>
                  <a:lnTo>
                    <a:pt x="226" y="86"/>
                  </a:lnTo>
                  <a:lnTo>
                    <a:pt x="218" y="84"/>
                  </a:lnTo>
                  <a:lnTo>
                    <a:pt x="222" y="94"/>
                  </a:lnTo>
                  <a:lnTo>
                    <a:pt x="212" y="96"/>
                  </a:lnTo>
                  <a:lnTo>
                    <a:pt x="214" y="102"/>
                  </a:lnTo>
                  <a:lnTo>
                    <a:pt x="208" y="112"/>
                  </a:lnTo>
                  <a:lnTo>
                    <a:pt x="208" y="114"/>
                  </a:lnTo>
                  <a:lnTo>
                    <a:pt x="208" y="114"/>
                  </a:lnTo>
                  <a:lnTo>
                    <a:pt x="204" y="106"/>
                  </a:lnTo>
                  <a:lnTo>
                    <a:pt x="194" y="110"/>
                  </a:lnTo>
                  <a:lnTo>
                    <a:pt x="194" y="112"/>
                  </a:lnTo>
                  <a:lnTo>
                    <a:pt x="194" y="120"/>
                  </a:lnTo>
                  <a:lnTo>
                    <a:pt x="196" y="126"/>
                  </a:lnTo>
                  <a:lnTo>
                    <a:pt x="194" y="126"/>
                  </a:lnTo>
                  <a:lnTo>
                    <a:pt x="194" y="128"/>
                  </a:lnTo>
                  <a:lnTo>
                    <a:pt x="182" y="108"/>
                  </a:lnTo>
                  <a:lnTo>
                    <a:pt x="180" y="120"/>
                  </a:lnTo>
                  <a:lnTo>
                    <a:pt x="170" y="126"/>
                  </a:lnTo>
                  <a:lnTo>
                    <a:pt x="166" y="136"/>
                  </a:lnTo>
                  <a:lnTo>
                    <a:pt x="170" y="146"/>
                  </a:lnTo>
                  <a:lnTo>
                    <a:pt x="162" y="154"/>
                  </a:lnTo>
                  <a:lnTo>
                    <a:pt x="156" y="168"/>
                  </a:lnTo>
                  <a:lnTo>
                    <a:pt x="146" y="174"/>
                  </a:lnTo>
                  <a:lnTo>
                    <a:pt x="120" y="182"/>
                  </a:lnTo>
                  <a:lnTo>
                    <a:pt x="112" y="182"/>
                  </a:lnTo>
                  <a:lnTo>
                    <a:pt x="104" y="188"/>
                  </a:lnTo>
                  <a:lnTo>
                    <a:pt x="84" y="196"/>
                  </a:lnTo>
                  <a:lnTo>
                    <a:pt x="66" y="192"/>
                  </a:lnTo>
                  <a:lnTo>
                    <a:pt x="50" y="204"/>
                  </a:lnTo>
                  <a:lnTo>
                    <a:pt x="42" y="214"/>
                  </a:lnTo>
                  <a:lnTo>
                    <a:pt x="24" y="220"/>
                  </a:lnTo>
                  <a:lnTo>
                    <a:pt x="20" y="226"/>
                  </a:lnTo>
                  <a:lnTo>
                    <a:pt x="20" y="218"/>
                  </a:lnTo>
                  <a:lnTo>
                    <a:pt x="16" y="218"/>
                  </a:lnTo>
                  <a:lnTo>
                    <a:pt x="14" y="220"/>
                  </a:lnTo>
                  <a:lnTo>
                    <a:pt x="8" y="232"/>
                  </a:lnTo>
                  <a:lnTo>
                    <a:pt x="10" y="252"/>
                  </a:lnTo>
                  <a:lnTo>
                    <a:pt x="2" y="266"/>
                  </a:lnTo>
                  <a:lnTo>
                    <a:pt x="2" y="276"/>
                  </a:lnTo>
                  <a:lnTo>
                    <a:pt x="18" y="308"/>
                  </a:lnTo>
                  <a:lnTo>
                    <a:pt x="16" y="310"/>
                  </a:lnTo>
                  <a:lnTo>
                    <a:pt x="14" y="306"/>
                  </a:lnTo>
                  <a:lnTo>
                    <a:pt x="10" y="308"/>
                  </a:lnTo>
                  <a:lnTo>
                    <a:pt x="12" y="316"/>
                  </a:lnTo>
                  <a:lnTo>
                    <a:pt x="10" y="316"/>
                  </a:lnTo>
                  <a:lnTo>
                    <a:pt x="8" y="310"/>
                  </a:lnTo>
                  <a:lnTo>
                    <a:pt x="4" y="308"/>
                  </a:lnTo>
                  <a:lnTo>
                    <a:pt x="0" y="312"/>
                  </a:lnTo>
                  <a:lnTo>
                    <a:pt x="14" y="330"/>
                  </a:lnTo>
                  <a:lnTo>
                    <a:pt x="18" y="350"/>
                  </a:lnTo>
                  <a:lnTo>
                    <a:pt x="32" y="374"/>
                  </a:lnTo>
                  <a:lnTo>
                    <a:pt x="34" y="400"/>
                  </a:lnTo>
                  <a:lnTo>
                    <a:pt x="48" y="428"/>
                  </a:lnTo>
                  <a:lnTo>
                    <a:pt x="48" y="460"/>
                  </a:lnTo>
                  <a:lnTo>
                    <a:pt x="44" y="468"/>
                  </a:lnTo>
                  <a:lnTo>
                    <a:pt x="36" y="468"/>
                  </a:lnTo>
                  <a:lnTo>
                    <a:pt x="36" y="486"/>
                  </a:lnTo>
                  <a:lnTo>
                    <a:pt x="44" y="488"/>
                  </a:lnTo>
                  <a:lnTo>
                    <a:pt x="56" y="502"/>
                  </a:lnTo>
                  <a:lnTo>
                    <a:pt x="92" y="508"/>
                  </a:lnTo>
                  <a:lnTo>
                    <a:pt x="94" y="504"/>
                  </a:lnTo>
                  <a:lnTo>
                    <a:pt x="98" y="504"/>
                  </a:lnTo>
                  <a:lnTo>
                    <a:pt x="110" y="492"/>
                  </a:lnTo>
                  <a:lnTo>
                    <a:pt x="120" y="492"/>
                  </a:lnTo>
                  <a:lnTo>
                    <a:pt x="132" y="480"/>
                  </a:lnTo>
                  <a:lnTo>
                    <a:pt x="200" y="478"/>
                  </a:lnTo>
                  <a:lnTo>
                    <a:pt x="210" y="460"/>
                  </a:lnTo>
                  <a:lnTo>
                    <a:pt x="246" y="444"/>
                  </a:lnTo>
                  <a:lnTo>
                    <a:pt x="284" y="438"/>
                  </a:lnTo>
                  <a:lnTo>
                    <a:pt x="304" y="428"/>
                  </a:lnTo>
                  <a:lnTo>
                    <a:pt x="336" y="426"/>
                  </a:lnTo>
                  <a:lnTo>
                    <a:pt x="348" y="430"/>
                  </a:lnTo>
                  <a:lnTo>
                    <a:pt x="362" y="440"/>
                  </a:lnTo>
                  <a:lnTo>
                    <a:pt x="368" y="436"/>
                  </a:lnTo>
                  <a:lnTo>
                    <a:pt x="388" y="446"/>
                  </a:lnTo>
                  <a:lnTo>
                    <a:pt x="386" y="444"/>
                  </a:lnTo>
                  <a:lnTo>
                    <a:pt x="396" y="448"/>
                  </a:lnTo>
                  <a:lnTo>
                    <a:pt x="394" y="458"/>
                  </a:lnTo>
                  <a:lnTo>
                    <a:pt x="406" y="464"/>
                  </a:lnTo>
                  <a:lnTo>
                    <a:pt x="418" y="486"/>
                  </a:lnTo>
                  <a:lnTo>
                    <a:pt x="418" y="488"/>
                  </a:lnTo>
                  <a:lnTo>
                    <a:pt x="412" y="486"/>
                  </a:lnTo>
                  <a:lnTo>
                    <a:pt x="412" y="496"/>
                  </a:lnTo>
                  <a:lnTo>
                    <a:pt x="432" y="508"/>
                  </a:lnTo>
                  <a:lnTo>
                    <a:pt x="432" y="494"/>
                  </a:lnTo>
                  <a:lnTo>
                    <a:pt x="440" y="484"/>
                  </a:lnTo>
                  <a:lnTo>
                    <a:pt x="456" y="474"/>
                  </a:lnTo>
                  <a:lnTo>
                    <a:pt x="466" y="458"/>
                  </a:lnTo>
                  <a:lnTo>
                    <a:pt x="466" y="460"/>
                  </a:lnTo>
                  <a:lnTo>
                    <a:pt x="466" y="468"/>
                  </a:lnTo>
                  <a:lnTo>
                    <a:pt x="456" y="482"/>
                  </a:lnTo>
                  <a:lnTo>
                    <a:pt x="456" y="498"/>
                  </a:lnTo>
                  <a:lnTo>
                    <a:pt x="448" y="498"/>
                  </a:lnTo>
                  <a:lnTo>
                    <a:pt x="446" y="510"/>
                  </a:lnTo>
                  <a:lnTo>
                    <a:pt x="466" y="508"/>
                  </a:lnTo>
                  <a:lnTo>
                    <a:pt x="472" y="490"/>
                  </a:lnTo>
                  <a:lnTo>
                    <a:pt x="476" y="498"/>
                  </a:lnTo>
                  <a:lnTo>
                    <a:pt x="476" y="508"/>
                  </a:lnTo>
                  <a:lnTo>
                    <a:pt x="468" y="520"/>
                  </a:lnTo>
                  <a:lnTo>
                    <a:pt x="456" y="514"/>
                  </a:lnTo>
                  <a:lnTo>
                    <a:pt x="438" y="518"/>
                  </a:lnTo>
                  <a:lnTo>
                    <a:pt x="442" y="528"/>
                  </a:lnTo>
                  <a:lnTo>
                    <a:pt x="448" y="528"/>
                  </a:lnTo>
                  <a:lnTo>
                    <a:pt x="480" y="524"/>
                  </a:lnTo>
                  <a:lnTo>
                    <a:pt x="470" y="520"/>
                  </a:lnTo>
                  <a:lnTo>
                    <a:pt x="490" y="514"/>
                  </a:lnTo>
                  <a:lnTo>
                    <a:pt x="490" y="520"/>
                  </a:lnTo>
                  <a:lnTo>
                    <a:pt x="498" y="530"/>
                  </a:lnTo>
                  <a:lnTo>
                    <a:pt x="500" y="538"/>
                  </a:lnTo>
                  <a:lnTo>
                    <a:pt x="500" y="548"/>
                  </a:lnTo>
                  <a:lnTo>
                    <a:pt x="504" y="560"/>
                  </a:lnTo>
                  <a:lnTo>
                    <a:pt x="514" y="572"/>
                  </a:lnTo>
                  <a:lnTo>
                    <a:pt x="536" y="584"/>
                  </a:lnTo>
                  <a:lnTo>
                    <a:pt x="542" y="580"/>
                  </a:lnTo>
                  <a:lnTo>
                    <a:pt x="552" y="584"/>
                  </a:lnTo>
                  <a:lnTo>
                    <a:pt x="570" y="594"/>
                  </a:lnTo>
                  <a:lnTo>
                    <a:pt x="596" y="578"/>
                  </a:lnTo>
                  <a:lnTo>
                    <a:pt x="592" y="584"/>
                  </a:lnTo>
                  <a:lnTo>
                    <a:pt x="608" y="580"/>
                  </a:lnTo>
                  <a:lnTo>
                    <a:pt x="610" y="588"/>
                  </a:lnTo>
                  <a:lnTo>
                    <a:pt x="628" y="604"/>
                  </a:lnTo>
                  <a:lnTo>
                    <a:pt x="634" y="592"/>
                  </a:lnTo>
                  <a:lnTo>
                    <a:pt x="636" y="592"/>
                  </a:lnTo>
                  <a:lnTo>
                    <a:pt x="662" y="572"/>
                  </a:lnTo>
                  <a:lnTo>
                    <a:pt x="684" y="570"/>
                  </a:lnTo>
                  <a:lnTo>
                    <a:pt x="698" y="562"/>
                  </a:lnTo>
                  <a:lnTo>
                    <a:pt x="702" y="522"/>
                  </a:lnTo>
                  <a:lnTo>
                    <a:pt x="708" y="510"/>
                  </a:lnTo>
                  <a:lnTo>
                    <a:pt x="710" y="514"/>
                  </a:lnTo>
                  <a:lnTo>
                    <a:pt x="724" y="476"/>
                  </a:lnTo>
                  <a:lnTo>
                    <a:pt x="722" y="472"/>
                  </a:lnTo>
                  <a:lnTo>
                    <a:pt x="744" y="446"/>
                  </a:lnTo>
                  <a:lnTo>
                    <a:pt x="754" y="422"/>
                  </a:lnTo>
                  <a:lnTo>
                    <a:pt x="764" y="364"/>
                  </a:lnTo>
                  <a:lnTo>
                    <a:pt x="756" y="332"/>
                  </a:lnTo>
                  <a:lnTo>
                    <a:pt x="756" y="3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77" name="Freeform 77"/>
            <p:cNvSpPr>
              <a:spLocks/>
            </p:cNvSpPr>
            <p:nvPr userDrawn="1"/>
          </p:nvSpPr>
          <p:spPr bwMode="black">
            <a:xfrm>
              <a:off x="7885113" y="3556000"/>
              <a:ext cx="22225" cy="22225"/>
            </a:xfrm>
            <a:custGeom>
              <a:avLst/>
              <a:gdLst>
                <a:gd name="T0" fmla="*/ 0 w 14"/>
                <a:gd name="T1" fmla="*/ 0 h 14"/>
                <a:gd name="T2" fmla="*/ 0 w 14"/>
                <a:gd name="T3" fmla="*/ 14 h 14"/>
                <a:gd name="T4" fmla="*/ 14 w 14"/>
                <a:gd name="T5" fmla="*/ 12 h 14"/>
                <a:gd name="T6" fmla="*/ 10 w 14"/>
                <a:gd name="T7" fmla="*/ 0 h 14"/>
                <a:gd name="T8" fmla="*/ 0 w 14"/>
                <a:gd name="T9" fmla="*/ 0 h 14"/>
              </a:gdLst>
              <a:ahLst/>
              <a:cxnLst>
                <a:cxn ang="0">
                  <a:pos x="T0" y="T1"/>
                </a:cxn>
                <a:cxn ang="0">
                  <a:pos x="T2" y="T3"/>
                </a:cxn>
                <a:cxn ang="0">
                  <a:pos x="T4" y="T5"/>
                </a:cxn>
                <a:cxn ang="0">
                  <a:pos x="T6" y="T7"/>
                </a:cxn>
                <a:cxn ang="0">
                  <a:pos x="T8" y="T9"/>
                </a:cxn>
              </a:cxnLst>
              <a:rect l="0" t="0" r="r" b="b"/>
              <a:pathLst>
                <a:path w="14" h="14">
                  <a:moveTo>
                    <a:pt x="0" y="0"/>
                  </a:moveTo>
                  <a:lnTo>
                    <a:pt x="0" y="14"/>
                  </a:lnTo>
                  <a:lnTo>
                    <a:pt x="14" y="12"/>
                  </a:lnTo>
                  <a:lnTo>
                    <a:pt x="1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78" name="Freeform 78"/>
            <p:cNvSpPr>
              <a:spLocks/>
            </p:cNvSpPr>
            <p:nvPr userDrawn="1"/>
          </p:nvSpPr>
          <p:spPr bwMode="black">
            <a:xfrm>
              <a:off x="7967663" y="3635375"/>
              <a:ext cx="28575" cy="19050"/>
            </a:xfrm>
            <a:custGeom>
              <a:avLst/>
              <a:gdLst>
                <a:gd name="T0" fmla="*/ 0 w 18"/>
                <a:gd name="T1" fmla="*/ 6 h 12"/>
                <a:gd name="T2" fmla="*/ 2 w 18"/>
                <a:gd name="T3" fmla="*/ 12 h 12"/>
                <a:gd name="T4" fmla="*/ 18 w 18"/>
                <a:gd name="T5" fmla="*/ 6 h 12"/>
                <a:gd name="T6" fmla="*/ 10 w 18"/>
                <a:gd name="T7" fmla="*/ 0 h 12"/>
                <a:gd name="T8" fmla="*/ 0 w 18"/>
                <a:gd name="T9" fmla="*/ 6 h 12"/>
              </a:gdLst>
              <a:ahLst/>
              <a:cxnLst>
                <a:cxn ang="0">
                  <a:pos x="T0" y="T1"/>
                </a:cxn>
                <a:cxn ang="0">
                  <a:pos x="T2" y="T3"/>
                </a:cxn>
                <a:cxn ang="0">
                  <a:pos x="T4" y="T5"/>
                </a:cxn>
                <a:cxn ang="0">
                  <a:pos x="T6" y="T7"/>
                </a:cxn>
                <a:cxn ang="0">
                  <a:pos x="T8" y="T9"/>
                </a:cxn>
              </a:cxnLst>
              <a:rect l="0" t="0" r="r" b="b"/>
              <a:pathLst>
                <a:path w="18" h="12">
                  <a:moveTo>
                    <a:pt x="0" y="6"/>
                  </a:moveTo>
                  <a:lnTo>
                    <a:pt x="2" y="12"/>
                  </a:lnTo>
                  <a:lnTo>
                    <a:pt x="18" y="6"/>
                  </a:lnTo>
                  <a:lnTo>
                    <a:pt x="10" y="0"/>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79" name="Freeform 79"/>
            <p:cNvSpPr>
              <a:spLocks/>
            </p:cNvSpPr>
            <p:nvPr userDrawn="1"/>
          </p:nvSpPr>
          <p:spPr bwMode="black">
            <a:xfrm>
              <a:off x="8221663" y="4422775"/>
              <a:ext cx="31750" cy="44450"/>
            </a:xfrm>
            <a:custGeom>
              <a:avLst/>
              <a:gdLst>
                <a:gd name="T0" fmla="*/ 16 w 20"/>
                <a:gd name="T1" fmla="*/ 20 h 28"/>
                <a:gd name="T2" fmla="*/ 16 w 20"/>
                <a:gd name="T3" fmla="*/ 10 h 28"/>
                <a:gd name="T4" fmla="*/ 0 w 20"/>
                <a:gd name="T5" fmla="*/ 0 h 28"/>
                <a:gd name="T6" fmla="*/ 8 w 20"/>
                <a:gd name="T7" fmla="*/ 22 h 28"/>
                <a:gd name="T8" fmla="*/ 4 w 20"/>
                <a:gd name="T9" fmla="*/ 24 h 28"/>
                <a:gd name="T10" fmla="*/ 20 w 20"/>
                <a:gd name="T11" fmla="*/ 28 h 28"/>
                <a:gd name="T12" fmla="*/ 16 w 20"/>
                <a:gd name="T13" fmla="*/ 20 h 28"/>
                <a:gd name="T14" fmla="*/ 16 w 20"/>
                <a:gd name="T15" fmla="*/ 2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8">
                  <a:moveTo>
                    <a:pt x="16" y="20"/>
                  </a:moveTo>
                  <a:lnTo>
                    <a:pt x="16" y="10"/>
                  </a:lnTo>
                  <a:lnTo>
                    <a:pt x="0" y="0"/>
                  </a:lnTo>
                  <a:lnTo>
                    <a:pt x="8" y="22"/>
                  </a:lnTo>
                  <a:lnTo>
                    <a:pt x="4" y="24"/>
                  </a:lnTo>
                  <a:lnTo>
                    <a:pt x="20" y="28"/>
                  </a:lnTo>
                  <a:lnTo>
                    <a:pt x="16" y="20"/>
                  </a:lnTo>
                  <a:lnTo>
                    <a:pt x="16"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80" name="Freeform 80"/>
            <p:cNvSpPr>
              <a:spLocks/>
            </p:cNvSpPr>
            <p:nvPr userDrawn="1"/>
          </p:nvSpPr>
          <p:spPr bwMode="black">
            <a:xfrm>
              <a:off x="8132763" y="4464050"/>
              <a:ext cx="114300" cy="127000"/>
            </a:xfrm>
            <a:custGeom>
              <a:avLst/>
              <a:gdLst>
                <a:gd name="T0" fmla="*/ 36 w 72"/>
                <a:gd name="T1" fmla="*/ 12 h 80"/>
                <a:gd name="T2" fmla="*/ 0 w 72"/>
                <a:gd name="T3" fmla="*/ 0 h 80"/>
                <a:gd name="T4" fmla="*/ 0 w 72"/>
                <a:gd name="T5" fmla="*/ 18 h 80"/>
                <a:gd name="T6" fmla="*/ 12 w 72"/>
                <a:gd name="T7" fmla="*/ 38 h 80"/>
                <a:gd name="T8" fmla="*/ 10 w 72"/>
                <a:gd name="T9" fmla="*/ 40 h 80"/>
                <a:gd name="T10" fmla="*/ 12 w 72"/>
                <a:gd name="T11" fmla="*/ 58 h 80"/>
                <a:gd name="T12" fmla="*/ 22 w 72"/>
                <a:gd name="T13" fmla="*/ 70 h 80"/>
                <a:gd name="T14" fmla="*/ 26 w 72"/>
                <a:gd name="T15" fmla="*/ 70 h 80"/>
                <a:gd name="T16" fmla="*/ 22 w 72"/>
                <a:gd name="T17" fmla="*/ 76 h 80"/>
                <a:gd name="T18" fmla="*/ 44 w 72"/>
                <a:gd name="T19" fmla="*/ 80 h 80"/>
                <a:gd name="T20" fmla="*/ 48 w 72"/>
                <a:gd name="T21" fmla="*/ 70 h 80"/>
                <a:gd name="T22" fmla="*/ 52 w 72"/>
                <a:gd name="T23" fmla="*/ 70 h 80"/>
                <a:gd name="T24" fmla="*/ 58 w 72"/>
                <a:gd name="T25" fmla="*/ 58 h 80"/>
                <a:gd name="T26" fmla="*/ 64 w 72"/>
                <a:gd name="T27" fmla="*/ 58 h 80"/>
                <a:gd name="T28" fmla="*/ 72 w 72"/>
                <a:gd name="T29" fmla="*/ 36 h 80"/>
                <a:gd name="T30" fmla="*/ 72 w 72"/>
                <a:gd name="T31" fmla="*/ 18 h 80"/>
                <a:gd name="T32" fmla="*/ 66 w 72"/>
                <a:gd name="T33" fmla="*/ 4 h 80"/>
                <a:gd name="T34" fmla="*/ 36 w 72"/>
                <a:gd name="T35" fmla="*/ 1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80">
                  <a:moveTo>
                    <a:pt x="36" y="12"/>
                  </a:moveTo>
                  <a:lnTo>
                    <a:pt x="0" y="0"/>
                  </a:lnTo>
                  <a:lnTo>
                    <a:pt x="0" y="18"/>
                  </a:lnTo>
                  <a:lnTo>
                    <a:pt x="12" y="38"/>
                  </a:lnTo>
                  <a:lnTo>
                    <a:pt x="10" y="40"/>
                  </a:lnTo>
                  <a:lnTo>
                    <a:pt x="12" y="58"/>
                  </a:lnTo>
                  <a:lnTo>
                    <a:pt x="22" y="70"/>
                  </a:lnTo>
                  <a:lnTo>
                    <a:pt x="26" y="70"/>
                  </a:lnTo>
                  <a:lnTo>
                    <a:pt x="22" y="76"/>
                  </a:lnTo>
                  <a:lnTo>
                    <a:pt x="44" y="80"/>
                  </a:lnTo>
                  <a:lnTo>
                    <a:pt x="48" y="70"/>
                  </a:lnTo>
                  <a:lnTo>
                    <a:pt x="52" y="70"/>
                  </a:lnTo>
                  <a:lnTo>
                    <a:pt x="58" y="58"/>
                  </a:lnTo>
                  <a:lnTo>
                    <a:pt x="64" y="58"/>
                  </a:lnTo>
                  <a:lnTo>
                    <a:pt x="72" y="36"/>
                  </a:lnTo>
                  <a:lnTo>
                    <a:pt x="72" y="18"/>
                  </a:lnTo>
                  <a:lnTo>
                    <a:pt x="66" y="4"/>
                  </a:lnTo>
                  <a:lnTo>
                    <a:pt x="36"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81" name="Freeform 81"/>
            <p:cNvSpPr>
              <a:spLocks/>
            </p:cNvSpPr>
            <p:nvPr userDrawn="1"/>
          </p:nvSpPr>
          <p:spPr bwMode="black">
            <a:xfrm>
              <a:off x="7707313" y="3152775"/>
              <a:ext cx="625475" cy="314325"/>
            </a:xfrm>
            <a:custGeom>
              <a:avLst/>
              <a:gdLst>
                <a:gd name="T0" fmla="*/ 264 w 394"/>
                <a:gd name="T1" fmla="*/ 64 h 198"/>
                <a:gd name="T2" fmla="*/ 202 w 394"/>
                <a:gd name="T3" fmla="*/ 40 h 198"/>
                <a:gd name="T4" fmla="*/ 198 w 394"/>
                <a:gd name="T5" fmla="*/ 40 h 198"/>
                <a:gd name="T6" fmla="*/ 174 w 394"/>
                <a:gd name="T7" fmla="*/ 36 h 198"/>
                <a:gd name="T8" fmla="*/ 126 w 394"/>
                <a:gd name="T9" fmla="*/ 28 h 198"/>
                <a:gd name="T10" fmla="*/ 120 w 394"/>
                <a:gd name="T11" fmla="*/ 26 h 198"/>
                <a:gd name="T12" fmla="*/ 88 w 394"/>
                <a:gd name="T13" fmla="*/ 28 h 198"/>
                <a:gd name="T14" fmla="*/ 122 w 394"/>
                <a:gd name="T15" fmla="*/ 34 h 198"/>
                <a:gd name="T16" fmla="*/ 94 w 394"/>
                <a:gd name="T17" fmla="*/ 56 h 198"/>
                <a:gd name="T18" fmla="*/ 84 w 394"/>
                <a:gd name="T19" fmla="*/ 54 h 198"/>
                <a:gd name="T20" fmla="*/ 74 w 394"/>
                <a:gd name="T21" fmla="*/ 40 h 198"/>
                <a:gd name="T22" fmla="*/ 72 w 394"/>
                <a:gd name="T23" fmla="*/ 40 h 198"/>
                <a:gd name="T24" fmla="*/ 68 w 394"/>
                <a:gd name="T25" fmla="*/ 8 h 198"/>
                <a:gd name="T26" fmla="*/ 46 w 394"/>
                <a:gd name="T27" fmla="*/ 0 h 198"/>
                <a:gd name="T28" fmla="*/ 12 w 394"/>
                <a:gd name="T29" fmla="*/ 10 h 198"/>
                <a:gd name="T30" fmla="*/ 12 w 394"/>
                <a:gd name="T31" fmla="*/ 10 h 198"/>
                <a:gd name="T32" fmla="*/ 4 w 394"/>
                <a:gd name="T33" fmla="*/ 20 h 198"/>
                <a:gd name="T34" fmla="*/ 4 w 394"/>
                <a:gd name="T35" fmla="*/ 24 h 198"/>
                <a:gd name="T36" fmla="*/ 28 w 394"/>
                <a:gd name="T37" fmla="*/ 38 h 198"/>
                <a:gd name="T38" fmla="*/ 36 w 394"/>
                <a:gd name="T39" fmla="*/ 40 h 198"/>
                <a:gd name="T40" fmla="*/ 60 w 394"/>
                <a:gd name="T41" fmla="*/ 40 h 198"/>
                <a:gd name="T42" fmla="*/ 50 w 394"/>
                <a:gd name="T43" fmla="*/ 40 h 198"/>
                <a:gd name="T44" fmla="*/ 26 w 394"/>
                <a:gd name="T45" fmla="*/ 46 h 198"/>
                <a:gd name="T46" fmla="*/ 34 w 394"/>
                <a:gd name="T47" fmla="*/ 54 h 198"/>
                <a:gd name="T48" fmla="*/ 44 w 394"/>
                <a:gd name="T49" fmla="*/ 74 h 198"/>
                <a:gd name="T50" fmla="*/ 60 w 394"/>
                <a:gd name="T51" fmla="*/ 64 h 198"/>
                <a:gd name="T52" fmla="*/ 78 w 394"/>
                <a:gd name="T53" fmla="*/ 74 h 198"/>
                <a:gd name="T54" fmla="*/ 114 w 394"/>
                <a:gd name="T55" fmla="*/ 88 h 198"/>
                <a:gd name="T56" fmla="*/ 154 w 394"/>
                <a:gd name="T57" fmla="*/ 120 h 198"/>
                <a:gd name="T58" fmla="*/ 156 w 394"/>
                <a:gd name="T59" fmla="*/ 130 h 198"/>
                <a:gd name="T60" fmla="*/ 154 w 394"/>
                <a:gd name="T61" fmla="*/ 132 h 198"/>
                <a:gd name="T62" fmla="*/ 134 w 394"/>
                <a:gd name="T63" fmla="*/ 156 h 198"/>
                <a:gd name="T64" fmla="*/ 162 w 394"/>
                <a:gd name="T65" fmla="*/ 150 h 198"/>
                <a:gd name="T66" fmla="*/ 202 w 394"/>
                <a:gd name="T67" fmla="*/ 168 h 198"/>
                <a:gd name="T68" fmla="*/ 202 w 394"/>
                <a:gd name="T69" fmla="*/ 170 h 198"/>
                <a:gd name="T70" fmla="*/ 206 w 394"/>
                <a:gd name="T71" fmla="*/ 170 h 198"/>
                <a:gd name="T72" fmla="*/ 248 w 394"/>
                <a:gd name="T73" fmla="*/ 162 h 198"/>
                <a:gd name="T74" fmla="*/ 248 w 394"/>
                <a:gd name="T75" fmla="*/ 150 h 198"/>
                <a:gd name="T76" fmla="*/ 256 w 394"/>
                <a:gd name="T77" fmla="*/ 146 h 198"/>
                <a:gd name="T78" fmla="*/ 258 w 394"/>
                <a:gd name="T79" fmla="*/ 142 h 198"/>
                <a:gd name="T80" fmla="*/ 296 w 394"/>
                <a:gd name="T81" fmla="*/ 152 h 198"/>
                <a:gd name="T82" fmla="*/ 308 w 394"/>
                <a:gd name="T83" fmla="*/ 168 h 198"/>
                <a:gd name="T84" fmla="*/ 326 w 394"/>
                <a:gd name="T85" fmla="*/ 186 h 198"/>
                <a:gd name="T86" fmla="*/ 376 w 394"/>
                <a:gd name="T87" fmla="*/ 198 h 198"/>
                <a:gd name="T88" fmla="*/ 384 w 394"/>
                <a:gd name="T89" fmla="*/ 190 h 198"/>
                <a:gd name="T90" fmla="*/ 370 w 394"/>
                <a:gd name="T91" fmla="*/ 180 h 198"/>
                <a:gd name="T92" fmla="*/ 356 w 394"/>
                <a:gd name="T93" fmla="*/ 170 h 198"/>
                <a:gd name="T94" fmla="*/ 344 w 394"/>
                <a:gd name="T95" fmla="*/ 160 h 198"/>
                <a:gd name="T96" fmla="*/ 320 w 394"/>
                <a:gd name="T97" fmla="*/ 134 h 198"/>
                <a:gd name="T98" fmla="*/ 332 w 394"/>
                <a:gd name="T99" fmla="*/ 124 h 198"/>
                <a:gd name="T100" fmla="*/ 294 w 394"/>
                <a:gd name="T101" fmla="*/ 9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4" h="198">
                  <a:moveTo>
                    <a:pt x="286" y="80"/>
                  </a:moveTo>
                  <a:lnTo>
                    <a:pt x="264" y="64"/>
                  </a:lnTo>
                  <a:lnTo>
                    <a:pt x="202" y="42"/>
                  </a:lnTo>
                  <a:lnTo>
                    <a:pt x="202" y="40"/>
                  </a:lnTo>
                  <a:lnTo>
                    <a:pt x="200" y="40"/>
                  </a:lnTo>
                  <a:lnTo>
                    <a:pt x="198" y="40"/>
                  </a:lnTo>
                  <a:lnTo>
                    <a:pt x="198" y="40"/>
                  </a:lnTo>
                  <a:lnTo>
                    <a:pt x="174" y="36"/>
                  </a:lnTo>
                  <a:lnTo>
                    <a:pt x="138" y="20"/>
                  </a:lnTo>
                  <a:lnTo>
                    <a:pt x="126" y="28"/>
                  </a:lnTo>
                  <a:lnTo>
                    <a:pt x="124" y="30"/>
                  </a:lnTo>
                  <a:lnTo>
                    <a:pt x="120" y="26"/>
                  </a:lnTo>
                  <a:lnTo>
                    <a:pt x="102" y="22"/>
                  </a:lnTo>
                  <a:lnTo>
                    <a:pt x="88" y="28"/>
                  </a:lnTo>
                  <a:lnTo>
                    <a:pt x="122" y="32"/>
                  </a:lnTo>
                  <a:lnTo>
                    <a:pt x="122" y="34"/>
                  </a:lnTo>
                  <a:lnTo>
                    <a:pt x="110" y="34"/>
                  </a:lnTo>
                  <a:lnTo>
                    <a:pt x="94" y="56"/>
                  </a:lnTo>
                  <a:lnTo>
                    <a:pt x="90" y="56"/>
                  </a:lnTo>
                  <a:lnTo>
                    <a:pt x="84" y="54"/>
                  </a:lnTo>
                  <a:lnTo>
                    <a:pt x="80" y="42"/>
                  </a:lnTo>
                  <a:lnTo>
                    <a:pt x="74" y="40"/>
                  </a:lnTo>
                  <a:lnTo>
                    <a:pt x="74" y="42"/>
                  </a:lnTo>
                  <a:lnTo>
                    <a:pt x="72" y="40"/>
                  </a:lnTo>
                  <a:lnTo>
                    <a:pt x="72" y="18"/>
                  </a:lnTo>
                  <a:lnTo>
                    <a:pt x="68" y="8"/>
                  </a:lnTo>
                  <a:lnTo>
                    <a:pt x="54" y="8"/>
                  </a:lnTo>
                  <a:lnTo>
                    <a:pt x="46" y="0"/>
                  </a:lnTo>
                  <a:lnTo>
                    <a:pt x="34" y="0"/>
                  </a:lnTo>
                  <a:lnTo>
                    <a:pt x="12" y="10"/>
                  </a:lnTo>
                  <a:lnTo>
                    <a:pt x="12" y="12"/>
                  </a:lnTo>
                  <a:lnTo>
                    <a:pt x="12" y="10"/>
                  </a:lnTo>
                  <a:lnTo>
                    <a:pt x="0" y="12"/>
                  </a:lnTo>
                  <a:lnTo>
                    <a:pt x="4" y="20"/>
                  </a:lnTo>
                  <a:lnTo>
                    <a:pt x="6" y="22"/>
                  </a:lnTo>
                  <a:lnTo>
                    <a:pt x="4" y="24"/>
                  </a:lnTo>
                  <a:lnTo>
                    <a:pt x="22" y="28"/>
                  </a:lnTo>
                  <a:lnTo>
                    <a:pt x="28" y="38"/>
                  </a:lnTo>
                  <a:lnTo>
                    <a:pt x="28" y="38"/>
                  </a:lnTo>
                  <a:lnTo>
                    <a:pt x="36" y="40"/>
                  </a:lnTo>
                  <a:lnTo>
                    <a:pt x="60" y="36"/>
                  </a:lnTo>
                  <a:lnTo>
                    <a:pt x="60" y="40"/>
                  </a:lnTo>
                  <a:lnTo>
                    <a:pt x="58" y="40"/>
                  </a:lnTo>
                  <a:lnTo>
                    <a:pt x="50" y="40"/>
                  </a:lnTo>
                  <a:lnTo>
                    <a:pt x="42" y="44"/>
                  </a:lnTo>
                  <a:lnTo>
                    <a:pt x="26" y="46"/>
                  </a:lnTo>
                  <a:lnTo>
                    <a:pt x="26" y="52"/>
                  </a:lnTo>
                  <a:lnTo>
                    <a:pt x="34" y="54"/>
                  </a:lnTo>
                  <a:lnTo>
                    <a:pt x="42" y="60"/>
                  </a:lnTo>
                  <a:lnTo>
                    <a:pt x="44" y="74"/>
                  </a:lnTo>
                  <a:lnTo>
                    <a:pt x="58" y="72"/>
                  </a:lnTo>
                  <a:lnTo>
                    <a:pt x="60" y="64"/>
                  </a:lnTo>
                  <a:lnTo>
                    <a:pt x="72" y="74"/>
                  </a:lnTo>
                  <a:lnTo>
                    <a:pt x="78" y="74"/>
                  </a:lnTo>
                  <a:lnTo>
                    <a:pt x="86" y="82"/>
                  </a:lnTo>
                  <a:lnTo>
                    <a:pt x="114" y="88"/>
                  </a:lnTo>
                  <a:lnTo>
                    <a:pt x="142" y="98"/>
                  </a:lnTo>
                  <a:lnTo>
                    <a:pt x="154" y="120"/>
                  </a:lnTo>
                  <a:lnTo>
                    <a:pt x="148" y="126"/>
                  </a:lnTo>
                  <a:lnTo>
                    <a:pt x="156" y="130"/>
                  </a:lnTo>
                  <a:lnTo>
                    <a:pt x="154" y="130"/>
                  </a:lnTo>
                  <a:lnTo>
                    <a:pt x="154" y="132"/>
                  </a:lnTo>
                  <a:lnTo>
                    <a:pt x="146" y="132"/>
                  </a:lnTo>
                  <a:lnTo>
                    <a:pt x="134" y="156"/>
                  </a:lnTo>
                  <a:lnTo>
                    <a:pt x="160" y="154"/>
                  </a:lnTo>
                  <a:lnTo>
                    <a:pt x="162" y="150"/>
                  </a:lnTo>
                  <a:lnTo>
                    <a:pt x="178" y="150"/>
                  </a:lnTo>
                  <a:lnTo>
                    <a:pt x="202" y="168"/>
                  </a:lnTo>
                  <a:lnTo>
                    <a:pt x="202" y="170"/>
                  </a:lnTo>
                  <a:lnTo>
                    <a:pt x="202" y="170"/>
                  </a:lnTo>
                  <a:lnTo>
                    <a:pt x="206" y="172"/>
                  </a:lnTo>
                  <a:lnTo>
                    <a:pt x="206" y="170"/>
                  </a:lnTo>
                  <a:lnTo>
                    <a:pt x="234" y="172"/>
                  </a:lnTo>
                  <a:lnTo>
                    <a:pt x="248" y="162"/>
                  </a:lnTo>
                  <a:lnTo>
                    <a:pt x="240" y="154"/>
                  </a:lnTo>
                  <a:lnTo>
                    <a:pt x="248" y="150"/>
                  </a:lnTo>
                  <a:lnTo>
                    <a:pt x="250" y="148"/>
                  </a:lnTo>
                  <a:lnTo>
                    <a:pt x="256" y="146"/>
                  </a:lnTo>
                  <a:lnTo>
                    <a:pt x="256" y="142"/>
                  </a:lnTo>
                  <a:lnTo>
                    <a:pt x="258" y="142"/>
                  </a:lnTo>
                  <a:lnTo>
                    <a:pt x="264" y="140"/>
                  </a:lnTo>
                  <a:lnTo>
                    <a:pt x="296" y="152"/>
                  </a:lnTo>
                  <a:lnTo>
                    <a:pt x="304" y="168"/>
                  </a:lnTo>
                  <a:lnTo>
                    <a:pt x="308" y="168"/>
                  </a:lnTo>
                  <a:lnTo>
                    <a:pt x="308" y="172"/>
                  </a:lnTo>
                  <a:lnTo>
                    <a:pt x="326" y="186"/>
                  </a:lnTo>
                  <a:lnTo>
                    <a:pt x="366" y="194"/>
                  </a:lnTo>
                  <a:lnTo>
                    <a:pt x="376" y="198"/>
                  </a:lnTo>
                  <a:lnTo>
                    <a:pt x="386" y="192"/>
                  </a:lnTo>
                  <a:lnTo>
                    <a:pt x="384" y="190"/>
                  </a:lnTo>
                  <a:lnTo>
                    <a:pt x="394" y="188"/>
                  </a:lnTo>
                  <a:lnTo>
                    <a:pt x="370" y="180"/>
                  </a:lnTo>
                  <a:lnTo>
                    <a:pt x="372" y="176"/>
                  </a:lnTo>
                  <a:lnTo>
                    <a:pt x="356" y="170"/>
                  </a:lnTo>
                  <a:lnTo>
                    <a:pt x="356" y="164"/>
                  </a:lnTo>
                  <a:lnTo>
                    <a:pt x="344" y="160"/>
                  </a:lnTo>
                  <a:lnTo>
                    <a:pt x="332" y="146"/>
                  </a:lnTo>
                  <a:lnTo>
                    <a:pt x="320" y="134"/>
                  </a:lnTo>
                  <a:lnTo>
                    <a:pt x="318" y="126"/>
                  </a:lnTo>
                  <a:lnTo>
                    <a:pt x="332" y="124"/>
                  </a:lnTo>
                  <a:lnTo>
                    <a:pt x="326" y="108"/>
                  </a:lnTo>
                  <a:lnTo>
                    <a:pt x="294" y="96"/>
                  </a:lnTo>
                  <a:lnTo>
                    <a:pt x="28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82" name="Freeform 82"/>
            <p:cNvSpPr>
              <a:spLocks/>
            </p:cNvSpPr>
            <p:nvPr userDrawn="1"/>
          </p:nvSpPr>
          <p:spPr bwMode="black">
            <a:xfrm>
              <a:off x="8301038" y="3419475"/>
              <a:ext cx="25400" cy="19050"/>
            </a:xfrm>
            <a:custGeom>
              <a:avLst/>
              <a:gdLst>
                <a:gd name="T0" fmla="*/ 4 w 16"/>
                <a:gd name="T1" fmla="*/ 10 h 12"/>
                <a:gd name="T2" fmla="*/ 16 w 16"/>
                <a:gd name="T3" fmla="*/ 12 h 12"/>
                <a:gd name="T4" fmla="*/ 14 w 16"/>
                <a:gd name="T5" fmla="*/ 2 h 12"/>
                <a:gd name="T6" fmla="*/ 0 w 16"/>
                <a:gd name="T7" fmla="*/ 0 h 12"/>
                <a:gd name="T8" fmla="*/ 4 w 16"/>
                <a:gd name="T9" fmla="*/ 10 h 12"/>
              </a:gdLst>
              <a:ahLst/>
              <a:cxnLst>
                <a:cxn ang="0">
                  <a:pos x="T0" y="T1"/>
                </a:cxn>
                <a:cxn ang="0">
                  <a:pos x="T2" y="T3"/>
                </a:cxn>
                <a:cxn ang="0">
                  <a:pos x="T4" y="T5"/>
                </a:cxn>
                <a:cxn ang="0">
                  <a:pos x="T6" y="T7"/>
                </a:cxn>
                <a:cxn ang="0">
                  <a:pos x="T8" y="T9"/>
                </a:cxn>
              </a:cxnLst>
              <a:rect l="0" t="0" r="r" b="b"/>
              <a:pathLst>
                <a:path w="16" h="12">
                  <a:moveTo>
                    <a:pt x="4" y="10"/>
                  </a:moveTo>
                  <a:lnTo>
                    <a:pt x="16" y="12"/>
                  </a:lnTo>
                  <a:lnTo>
                    <a:pt x="14" y="2"/>
                  </a:lnTo>
                  <a:lnTo>
                    <a:pt x="0" y="0"/>
                  </a:lnTo>
                  <a:lnTo>
                    <a:pt x="4"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83" name="Freeform 83"/>
            <p:cNvSpPr>
              <a:spLocks/>
            </p:cNvSpPr>
            <p:nvPr userDrawn="1"/>
          </p:nvSpPr>
          <p:spPr bwMode="black">
            <a:xfrm>
              <a:off x="8215313" y="3267075"/>
              <a:ext cx="152400" cy="69850"/>
            </a:xfrm>
            <a:custGeom>
              <a:avLst/>
              <a:gdLst>
                <a:gd name="T0" fmla="*/ 12 w 96"/>
                <a:gd name="T1" fmla="*/ 26 h 44"/>
                <a:gd name="T2" fmla="*/ 0 w 96"/>
                <a:gd name="T3" fmla="*/ 24 h 44"/>
                <a:gd name="T4" fmla="*/ 14 w 96"/>
                <a:gd name="T5" fmla="*/ 38 h 44"/>
                <a:gd name="T6" fmla="*/ 14 w 96"/>
                <a:gd name="T7" fmla="*/ 28 h 44"/>
                <a:gd name="T8" fmla="*/ 16 w 96"/>
                <a:gd name="T9" fmla="*/ 28 h 44"/>
                <a:gd name="T10" fmla="*/ 20 w 96"/>
                <a:gd name="T11" fmla="*/ 36 h 44"/>
                <a:gd name="T12" fmla="*/ 34 w 96"/>
                <a:gd name="T13" fmla="*/ 42 h 44"/>
                <a:gd name="T14" fmla="*/ 38 w 96"/>
                <a:gd name="T15" fmla="*/ 40 h 44"/>
                <a:gd name="T16" fmla="*/ 44 w 96"/>
                <a:gd name="T17" fmla="*/ 44 h 44"/>
                <a:gd name="T18" fmla="*/ 62 w 96"/>
                <a:gd name="T19" fmla="*/ 44 h 44"/>
                <a:gd name="T20" fmla="*/ 76 w 96"/>
                <a:gd name="T21" fmla="*/ 38 h 44"/>
                <a:gd name="T22" fmla="*/ 82 w 96"/>
                <a:gd name="T23" fmla="*/ 30 h 44"/>
                <a:gd name="T24" fmla="*/ 88 w 96"/>
                <a:gd name="T25" fmla="*/ 30 h 44"/>
                <a:gd name="T26" fmla="*/ 96 w 96"/>
                <a:gd name="T27" fmla="*/ 6 h 44"/>
                <a:gd name="T28" fmla="*/ 90 w 96"/>
                <a:gd name="T29" fmla="*/ 0 h 44"/>
                <a:gd name="T30" fmla="*/ 76 w 96"/>
                <a:gd name="T31" fmla="*/ 2 h 44"/>
                <a:gd name="T32" fmla="*/ 78 w 96"/>
                <a:gd name="T33" fmla="*/ 12 h 44"/>
                <a:gd name="T34" fmla="*/ 62 w 96"/>
                <a:gd name="T35" fmla="*/ 24 h 44"/>
                <a:gd name="T36" fmla="*/ 54 w 96"/>
                <a:gd name="T37" fmla="*/ 22 h 44"/>
                <a:gd name="T38" fmla="*/ 56 w 96"/>
                <a:gd name="T39" fmla="*/ 10 h 44"/>
                <a:gd name="T40" fmla="*/ 42 w 96"/>
                <a:gd name="T41" fmla="*/ 24 h 44"/>
                <a:gd name="T42" fmla="*/ 12 w 96"/>
                <a:gd name="T43" fmla="*/ 24 h 44"/>
                <a:gd name="T44" fmla="*/ 12 w 96"/>
                <a:gd name="T45" fmla="*/ 2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 h="44">
                  <a:moveTo>
                    <a:pt x="12" y="26"/>
                  </a:moveTo>
                  <a:lnTo>
                    <a:pt x="0" y="24"/>
                  </a:lnTo>
                  <a:lnTo>
                    <a:pt x="14" y="38"/>
                  </a:lnTo>
                  <a:lnTo>
                    <a:pt x="14" y="28"/>
                  </a:lnTo>
                  <a:lnTo>
                    <a:pt x="16" y="28"/>
                  </a:lnTo>
                  <a:lnTo>
                    <a:pt x="20" y="36"/>
                  </a:lnTo>
                  <a:lnTo>
                    <a:pt x="34" y="42"/>
                  </a:lnTo>
                  <a:lnTo>
                    <a:pt x="38" y="40"/>
                  </a:lnTo>
                  <a:lnTo>
                    <a:pt x="44" y="44"/>
                  </a:lnTo>
                  <a:lnTo>
                    <a:pt x="62" y="44"/>
                  </a:lnTo>
                  <a:lnTo>
                    <a:pt x="76" y="38"/>
                  </a:lnTo>
                  <a:lnTo>
                    <a:pt x="82" y="30"/>
                  </a:lnTo>
                  <a:lnTo>
                    <a:pt x="88" y="30"/>
                  </a:lnTo>
                  <a:lnTo>
                    <a:pt x="96" y="6"/>
                  </a:lnTo>
                  <a:lnTo>
                    <a:pt x="90" y="0"/>
                  </a:lnTo>
                  <a:lnTo>
                    <a:pt x="76" y="2"/>
                  </a:lnTo>
                  <a:lnTo>
                    <a:pt x="78" y="12"/>
                  </a:lnTo>
                  <a:lnTo>
                    <a:pt x="62" y="24"/>
                  </a:lnTo>
                  <a:lnTo>
                    <a:pt x="54" y="22"/>
                  </a:lnTo>
                  <a:lnTo>
                    <a:pt x="56" y="10"/>
                  </a:lnTo>
                  <a:lnTo>
                    <a:pt x="42" y="24"/>
                  </a:lnTo>
                  <a:lnTo>
                    <a:pt x="12" y="24"/>
                  </a:lnTo>
                  <a:lnTo>
                    <a:pt x="12"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84" name="Freeform 84"/>
            <p:cNvSpPr>
              <a:spLocks/>
            </p:cNvSpPr>
            <p:nvPr userDrawn="1"/>
          </p:nvSpPr>
          <p:spPr bwMode="black">
            <a:xfrm>
              <a:off x="8358188" y="3241675"/>
              <a:ext cx="34925" cy="50800"/>
            </a:xfrm>
            <a:custGeom>
              <a:avLst/>
              <a:gdLst>
                <a:gd name="T0" fmla="*/ 16 w 22"/>
                <a:gd name="T1" fmla="*/ 32 h 32"/>
                <a:gd name="T2" fmla="*/ 22 w 22"/>
                <a:gd name="T3" fmla="*/ 20 h 32"/>
                <a:gd name="T4" fmla="*/ 16 w 22"/>
                <a:gd name="T5" fmla="*/ 12 h 32"/>
                <a:gd name="T6" fmla="*/ 0 w 22"/>
                <a:gd name="T7" fmla="*/ 0 h 32"/>
                <a:gd name="T8" fmla="*/ 12 w 22"/>
                <a:gd name="T9" fmla="*/ 32 h 32"/>
                <a:gd name="T10" fmla="*/ 16 w 22"/>
                <a:gd name="T11" fmla="*/ 32 h 32"/>
              </a:gdLst>
              <a:ahLst/>
              <a:cxnLst>
                <a:cxn ang="0">
                  <a:pos x="T0" y="T1"/>
                </a:cxn>
                <a:cxn ang="0">
                  <a:pos x="T2" y="T3"/>
                </a:cxn>
                <a:cxn ang="0">
                  <a:pos x="T4" y="T5"/>
                </a:cxn>
                <a:cxn ang="0">
                  <a:pos x="T6" y="T7"/>
                </a:cxn>
                <a:cxn ang="0">
                  <a:pos x="T8" y="T9"/>
                </a:cxn>
                <a:cxn ang="0">
                  <a:pos x="T10" y="T11"/>
                </a:cxn>
              </a:cxnLst>
              <a:rect l="0" t="0" r="r" b="b"/>
              <a:pathLst>
                <a:path w="22" h="32">
                  <a:moveTo>
                    <a:pt x="16" y="32"/>
                  </a:moveTo>
                  <a:lnTo>
                    <a:pt x="22" y="20"/>
                  </a:lnTo>
                  <a:lnTo>
                    <a:pt x="16" y="12"/>
                  </a:lnTo>
                  <a:lnTo>
                    <a:pt x="0" y="0"/>
                  </a:lnTo>
                  <a:lnTo>
                    <a:pt x="12" y="32"/>
                  </a:lnTo>
                  <a:lnTo>
                    <a:pt x="16"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85" name="Freeform 85"/>
            <p:cNvSpPr>
              <a:spLocks/>
            </p:cNvSpPr>
            <p:nvPr userDrawn="1"/>
          </p:nvSpPr>
          <p:spPr bwMode="black">
            <a:xfrm>
              <a:off x="7304088" y="2803525"/>
              <a:ext cx="82550" cy="101600"/>
            </a:xfrm>
            <a:custGeom>
              <a:avLst/>
              <a:gdLst>
                <a:gd name="T0" fmla="*/ 44 w 52"/>
                <a:gd name="T1" fmla="*/ 0 h 64"/>
                <a:gd name="T2" fmla="*/ 38 w 52"/>
                <a:gd name="T3" fmla="*/ 18 h 64"/>
                <a:gd name="T4" fmla="*/ 6 w 52"/>
                <a:gd name="T5" fmla="*/ 48 h 64"/>
                <a:gd name="T6" fmla="*/ 0 w 52"/>
                <a:gd name="T7" fmla="*/ 64 h 64"/>
                <a:gd name="T8" fmla="*/ 20 w 52"/>
                <a:gd name="T9" fmla="*/ 52 h 64"/>
                <a:gd name="T10" fmla="*/ 36 w 52"/>
                <a:gd name="T11" fmla="*/ 36 h 64"/>
                <a:gd name="T12" fmla="*/ 36 w 52"/>
                <a:gd name="T13" fmla="*/ 32 h 64"/>
                <a:gd name="T14" fmla="*/ 52 w 52"/>
                <a:gd name="T15" fmla="*/ 20 h 64"/>
                <a:gd name="T16" fmla="*/ 48 w 52"/>
                <a:gd name="T17" fmla="*/ 2 h 64"/>
                <a:gd name="T18" fmla="*/ 44 w 52"/>
                <a:gd name="T1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64">
                  <a:moveTo>
                    <a:pt x="44" y="0"/>
                  </a:moveTo>
                  <a:lnTo>
                    <a:pt x="38" y="18"/>
                  </a:lnTo>
                  <a:lnTo>
                    <a:pt x="6" y="48"/>
                  </a:lnTo>
                  <a:lnTo>
                    <a:pt x="0" y="64"/>
                  </a:lnTo>
                  <a:lnTo>
                    <a:pt x="20" y="52"/>
                  </a:lnTo>
                  <a:lnTo>
                    <a:pt x="36" y="36"/>
                  </a:lnTo>
                  <a:lnTo>
                    <a:pt x="36" y="32"/>
                  </a:lnTo>
                  <a:lnTo>
                    <a:pt x="52" y="20"/>
                  </a:lnTo>
                  <a:lnTo>
                    <a:pt x="48" y="2"/>
                  </a:lnTo>
                  <a:lnTo>
                    <a:pt x="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86" name="Freeform 86"/>
            <p:cNvSpPr>
              <a:spLocks/>
            </p:cNvSpPr>
            <p:nvPr userDrawn="1"/>
          </p:nvSpPr>
          <p:spPr bwMode="black">
            <a:xfrm>
              <a:off x="7383463" y="2987675"/>
              <a:ext cx="19050" cy="12700"/>
            </a:xfrm>
            <a:custGeom>
              <a:avLst/>
              <a:gdLst>
                <a:gd name="T0" fmla="*/ 10 w 12"/>
                <a:gd name="T1" fmla="*/ 0 h 8"/>
                <a:gd name="T2" fmla="*/ 4 w 12"/>
                <a:gd name="T3" fmla="*/ 0 h 8"/>
                <a:gd name="T4" fmla="*/ 0 w 12"/>
                <a:gd name="T5" fmla="*/ 6 h 8"/>
                <a:gd name="T6" fmla="*/ 4 w 12"/>
                <a:gd name="T7" fmla="*/ 8 h 8"/>
                <a:gd name="T8" fmla="*/ 12 w 12"/>
                <a:gd name="T9" fmla="*/ 4 h 8"/>
                <a:gd name="T10" fmla="*/ 10 w 12"/>
                <a:gd name="T11" fmla="*/ 0 h 8"/>
              </a:gdLst>
              <a:ahLst/>
              <a:cxnLst>
                <a:cxn ang="0">
                  <a:pos x="T0" y="T1"/>
                </a:cxn>
                <a:cxn ang="0">
                  <a:pos x="T2" y="T3"/>
                </a:cxn>
                <a:cxn ang="0">
                  <a:pos x="T4" y="T5"/>
                </a:cxn>
                <a:cxn ang="0">
                  <a:pos x="T6" y="T7"/>
                </a:cxn>
                <a:cxn ang="0">
                  <a:pos x="T8" y="T9"/>
                </a:cxn>
                <a:cxn ang="0">
                  <a:pos x="T10" y="T11"/>
                </a:cxn>
              </a:cxnLst>
              <a:rect l="0" t="0" r="r" b="b"/>
              <a:pathLst>
                <a:path w="12" h="8">
                  <a:moveTo>
                    <a:pt x="10" y="0"/>
                  </a:moveTo>
                  <a:lnTo>
                    <a:pt x="4" y="0"/>
                  </a:lnTo>
                  <a:lnTo>
                    <a:pt x="0" y="6"/>
                  </a:lnTo>
                  <a:lnTo>
                    <a:pt x="4" y="8"/>
                  </a:lnTo>
                  <a:lnTo>
                    <a:pt x="12" y="4"/>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87" name="Freeform 87"/>
            <p:cNvSpPr>
              <a:spLocks/>
            </p:cNvSpPr>
            <p:nvPr userDrawn="1"/>
          </p:nvSpPr>
          <p:spPr bwMode="black">
            <a:xfrm>
              <a:off x="7415213" y="2959100"/>
              <a:ext cx="25400" cy="19050"/>
            </a:xfrm>
            <a:custGeom>
              <a:avLst/>
              <a:gdLst>
                <a:gd name="T0" fmla="*/ 0 w 16"/>
                <a:gd name="T1" fmla="*/ 10 h 12"/>
                <a:gd name="T2" fmla="*/ 14 w 16"/>
                <a:gd name="T3" fmla="*/ 12 h 12"/>
                <a:gd name="T4" fmla="*/ 16 w 16"/>
                <a:gd name="T5" fmla="*/ 6 h 12"/>
                <a:gd name="T6" fmla="*/ 6 w 16"/>
                <a:gd name="T7" fmla="*/ 0 h 12"/>
                <a:gd name="T8" fmla="*/ 0 w 16"/>
                <a:gd name="T9" fmla="*/ 10 h 12"/>
              </a:gdLst>
              <a:ahLst/>
              <a:cxnLst>
                <a:cxn ang="0">
                  <a:pos x="T0" y="T1"/>
                </a:cxn>
                <a:cxn ang="0">
                  <a:pos x="T2" y="T3"/>
                </a:cxn>
                <a:cxn ang="0">
                  <a:pos x="T4" y="T5"/>
                </a:cxn>
                <a:cxn ang="0">
                  <a:pos x="T6" y="T7"/>
                </a:cxn>
                <a:cxn ang="0">
                  <a:pos x="T8" y="T9"/>
                </a:cxn>
              </a:cxnLst>
              <a:rect l="0" t="0" r="r" b="b"/>
              <a:pathLst>
                <a:path w="16" h="12">
                  <a:moveTo>
                    <a:pt x="0" y="10"/>
                  </a:moveTo>
                  <a:lnTo>
                    <a:pt x="14" y="12"/>
                  </a:lnTo>
                  <a:lnTo>
                    <a:pt x="16" y="6"/>
                  </a:lnTo>
                  <a:lnTo>
                    <a:pt x="6" y="0"/>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88" name="Freeform 88"/>
            <p:cNvSpPr>
              <a:spLocks/>
            </p:cNvSpPr>
            <p:nvPr userDrawn="1"/>
          </p:nvSpPr>
          <p:spPr bwMode="black">
            <a:xfrm>
              <a:off x="7440613" y="2943225"/>
              <a:ext cx="38100" cy="15875"/>
            </a:xfrm>
            <a:custGeom>
              <a:avLst/>
              <a:gdLst>
                <a:gd name="T0" fmla="*/ 24 w 24"/>
                <a:gd name="T1" fmla="*/ 0 h 10"/>
                <a:gd name="T2" fmla="*/ 0 w 24"/>
                <a:gd name="T3" fmla="*/ 0 h 10"/>
                <a:gd name="T4" fmla="*/ 6 w 24"/>
                <a:gd name="T5" fmla="*/ 10 h 10"/>
                <a:gd name="T6" fmla="*/ 24 w 24"/>
                <a:gd name="T7" fmla="*/ 0 h 10"/>
              </a:gdLst>
              <a:ahLst/>
              <a:cxnLst>
                <a:cxn ang="0">
                  <a:pos x="T0" y="T1"/>
                </a:cxn>
                <a:cxn ang="0">
                  <a:pos x="T2" y="T3"/>
                </a:cxn>
                <a:cxn ang="0">
                  <a:pos x="T4" y="T5"/>
                </a:cxn>
                <a:cxn ang="0">
                  <a:pos x="T6" y="T7"/>
                </a:cxn>
              </a:cxnLst>
              <a:rect l="0" t="0" r="r" b="b"/>
              <a:pathLst>
                <a:path w="24" h="10">
                  <a:moveTo>
                    <a:pt x="24" y="0"/>
                  </a:moveTo>
                  <a:lnTo>
                    <a:pt x="0" y="0"/>
                  </a:lnTo>
                  <a:lnTo>
                    <a:pt x="6" y="10"/>
                  </a:ln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89" name="Freeform 89"/>
            <p:cNvSpPr>
              <a:spLocks/>
            </p:cNvSpPr>
            <p:nvPr userDrawn="1"/>
          </p:nvSpPr>
          <p:spPr bwMode="black">
            <a:xfrm>
              <a:off x="7485063" y="2759075"/>
              <a:ext cx="34925" cy="44450"/>
            </a:xfrm>
            <a:custGeom>
              <a:avLst/>
              <a:gdLst>
                <a:gd name="T0" fmla="*/ 22 w 22"/>
                <a:gd name="T1" fmla="*/ 28 h 28"/>
                <a:gd name="T2" fmla="*/ 18 w 22"/>
                <a:gd name="T3" fmla="*/ 16 h 28"/>
                <a:gd name="T4" fmla="*/ 2 w 22"/>
                <a:gd name="T5" fmla="*/ 0 h 28"/>
                <a:gd name="T6" fmla="*/ 0 w 22"/>
                <a:gd name="T7" fmla="*/ 22 h 28"/>
                <a:gd name="T8" fmla="*/ 8 w 22"/>
                <a:gd name="T9" fmla="*/ 18 h 28"/>
                <a:gd name="T10" fmla="*/ 22 w 22"/>
                <a:gd name="T11" fmla="*/ 28 h 28"/>
              </a:gdLst>
              <a:ahLst/>
              <a:cxnLst>
                <a:cxn ang="0">
                  <a:pos x="T0" y="T1"/>
                </a:cxn>
                <a:cxn ang="0">
                  <a:pos x="T2" y="T3"/>
                </a:cxn>
                <a:cxn ang="0">
                  <a:pos x="T4" y="T5"/>
                </a:cxn>
                <a:cxn ang="0">
                  <a:pos x="T6" y="T7"/>
                </a:cxn>
                <a:cxn ang="0">
                  <a:pos x="T8" y="T9"/>
                </a:cxn>
                <a:cxn ang="0">
                  <a:pos x="T10" y="T11"/>
                </a:cxn>
              </a:cxnLst>
              <a:rect l="0" t="0" r="r" b="b"/>
              <a:pathLst>
                <a:path w="22" h="28">
                  <a:moveTo>
                    <a:pt x="22" y="28"/>
                  </a:moveTo>
                  <a:lnTo>
                    <a:pt x="18" y="16"/>
                  </a:lnTo>
                  <a:lnTo>
                    <a:pt x="2" y="0"/>
                  </a:lnTo>
                  <a:lnTo>
                    <a:pt x="0" y="22"/>
                  </a:lnTo>
                  <a:lnTo>
                    <a:pt x="8" y="18"/>
                  </a:lnTo>
                  <a:lnTo>
                    <a:pt x="22"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90" name="Freeform 90"/>
            <p:cNvSpPr>
              <a:spLocks/>
            </p:cNvSpPr>
            <p:nvPr userDrawn="1"/>
          </p:nvSpPr>
          <p:spPr bwMode="black">
            <a:xfrm>
              <a:off x="7446963" y="2765425"/>
              <a:ext cx="12700" cy="19050"/>
            </a:xfrm>
            <a:custGeom>
              <a:avLst/>
              <a:gdLst>
                <a:gd name="T0" fmla="*/ 4 w 8"/>
                <a:gd name="T1" fmla="*/ 0 h 12"/>
                <a:gd name="T2" fmla="*/ 0 w 8"/>
                <a:gd name="T3" fmla="*/ 4 h 12"/>
                <a:gd name="T4" fmla="*/ 0 w 8"/>
                <a:gd name="T5" fmla="*/ 10 h 12"/>
                <a:gd name="T6" fmla="*/ 6 w 8"/>
                <a:gd name="T7" fmla="*/ 12 h 12"/>
                <a:gd name="T8" fmla="*/ 8 w 8"/>
                <a:gd name="T9" fmla="*/ 2 h 12"/>
                <a:gd name="T10" fmla="*/ 4 w 8"/>
                <a:gd name="T11" fmla="*/ 0 h 12"/>
              </a:gdLst>
              <a:ahLst/>
              <a:cxnLst>
                <a:cxn ang="0">
                  <a:pos x="T0" y="T1"/>
                </a:cxn>
                <a:cxn ang="0">
                  <a:pos x="T2" y="T3"/>
                </a:cxn>
                <a:cxn ang="0">
                  <a:pos x="T4" y="T5"/>
                </a:cxn>
                <a:cxn ang="0">
                  <a:pos x="T6" y="T7"/>
                </a:cxn>
                <a:cxn ang="0">
                  <a:pos x="T8" y="T9"/>
                </a:cxn>
                <a:cxn ang="0">
                  <a:pos x="T10" y="T11"/>
                </a:cxn>
              </a:cxnLst>
              <a:rect l="0" t="0" r="r" b="b"/>
              <a:pathLst>
                <a:path w="8" h="12">
                  <a:moveTo>
                    <a:pt x="4" y="0"/>
                  </a:moveTo>
                  <a:lnTo>
                    <a:pt x="0" y="4"/>
                  </a:lnTo>
                  <a:lnTo>
                    <a:pt x="0" y="10"/>
                  </a:lnTo>
                  <a:lnTo>
                    <a:pt x="6" y="12"/>
                  </a:lnTo>
                  <a:lnTo>
                    <a:pt x="8" y="2"/>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91" name="Freeform 91"/>
            <p:cNvSpPr>
              <a:spLocks/>
            </p:cNvSpPr>
            <p:nvPr userDrawn="1"/>
          </p:nvSpPr>
          <p:spPr bwMode="black">
            <a:xfrm>
              <a:off x="7443788" y="2682875"/>
              <a:ext cx="12700" cy="22225"/>
            </a:xfrm>
            <a:custGeom>
              <a:avLst/>
              <a:gdLst>
                <a:gd name="T0" fmla="*/ 2 w 8"/>
                <a:gd name="T1" fmla="*/ 14 h 14"/>
                <a:gd name="T2" fmla="*/ 8 w 8"/>
                <a:gd name="T3" fmla="*/ 14 h 14"/>
                <a:gd name="T4" fmla="*/ 8 w 8"/>
                <a:gd name="T5" fmla="*/ 0 h 14"/>
                <a:gd name="T6" fmla="*/ 0 w 8"/>
                <a:gd name="T7" fmla="*/ 8 h 14"/>
                <a:gd name="T8" fmla="*/ 2 w 8"/>
                <a:gd name="T9" fmla="*/ 14 h 14"/>
              </a:gdLst>
              <a:ahLst/>
              <a:cxnLst>
                <a:cxn ang="0">
                  <a:pos x="T0" y="T1"/>
                </a:cxn>
                <a:cxn ang="0">
                  <a:pos x="T2" y="T3"/>
                </a:cxn>
                <a:cxn ang="0">
                  <a:pos x="T4" y="T5"/>
                </a:cxn>
                <a:cxn ang="0">
                  <a:pos x="T6" y="T7"/>
                </a:cxn>
                <a:cxn ang="0">
                  <a:pos x="T8" y="T9"/>
                </a:cxn>
              </a:cxnLst>
              <a:rect l="0" t="0" r="r" b="b"/>
              <a:pathLst>
                <a:path w="8" h="14">
                  <a:moveTo>
                    <a:pt x="2" y="14"/>
                  </a:moveTo>
                  <a:lnTo>
                    <a:pt x="8" y="14"/>
                  </a:lnTo>
                  <a:lnTo>
                    <a:pt x="8" y="0"/>
                  </a:lnTo>
                  <a:lnTo>
                    <a:pt x="0" y="8"/>
                  </a:lnTo>
                  <a:lnTo>
                    <a:pt x="2"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92" name="Freeform 92"/>
            <p:cNvSpPr>
              <a:spLocks/>
            </p:cNvSpPr>
            <p:nvPr userDrawn="1"/>
          </p:nvSpPr>
          <p:spPr bwMode="black">
            <a:xfrm>
              <a:off x="7380288" y="2578100"/>
              <a:ext cx="212725" cy="409575"/>
            </a:xfrm>
            <a:custGeom>
              <a:avLst/>
              <a:gdLst>
                <a:gd name="T0" fmla="*/ 18 w 134"/>
                <a:gd name="T1" fmla="*/ 90 h 258"/>
                <a:gd name="T2" fmla="*/ 8 w 134"/>
                <a:gd name="T3" fmla="*/ 102 h 258"/>
                <a:gd name="T4" fmla="*/ 30 w 134"/>
                <a:gd name="T5" fmla="*/ 132 h 258"/>
                <a:gd name="T6" fmla="*/ 30 w 134"/>
                <a:gd name="T7" fmla="*/ 102 h 258"/>
                <a:gd name="T8" fmla="*/ 44 w 134"/>
                <a:gd name="T9" fmla="*/ 98 h 258"/>
                <a:gd name="T10" fmla="*/ 42 w 134"/>
                <a:gd name="T11" fmla="*/ 108 h 258"/>
                <a:gd name="T12" fmla="*/ 64 w 134"/>
                <a:gd name="T13" fmla="*/ 116 h 258"/>
                <a:gd name="T14" fmla="*/ 78 w 134"/>
                <a:gd name="T15" fmla="*/ 116 h 258"/>
                <a:gd name="T16" fmla="*/ 86 w 134"/>
                <a:gd name="T17" fmla="*/ 120 h 258"/>
                <a:gd name="T18" fmla="*/ 90 w 134"/>
                <a:gd name="T19" fmla="*/ 156 h 258"/>
                <a:gd name="T20" fmla="*/ 86 w 134"/>
                <a:gd name="T21" fmla="*/ 164 h 258"/>
                <a:gd name="T22" fmla="*/ 86 w 134"/>
                <a:gd name="T23" fmla="*/ 146 h 258"/>
                <a:gd name="T24" fmla="*/ 76 w 134"/>
                <a:gd name="T25" fmla="*/ 156 h 258"/>
                <a:gd name="T26" fmla="*/ 66 w 134"/>
                <a:gd name="T27" fmla="*/ 148 h 258"/>
                <a:gd name="T28" fmla="*/ 42 w 134"/>
                <a:gd name="T29" fmla="*/ 130 h 258"/>
                <a:gd name="T30" fmla="*/ 58 w 134"/>
                <a:gd name="T31" fmla="*/ 168 h 258"/>
                <a:gd name="T32" fmla="*/ 66 w 134"/>
                <a:gd name="T33" fmla="*/ 192 h 258"/>
                <a:gd name="T34" fmla="*/ 78 w 134"/>
                <a:gd name="T35" fmla="*/ 174 h 258"/>
                <a:gd name="T36" fmla="*/ 98 w 134"/>
                <a:gd name="T37" fmla="*/ 168 h 258"/>
                <a:gd name="T38" fmla="*/ 110 w 134"/>
                <a:gd name="T39" fmla="*/ 168 h 258"/>
                <a:gd name="T40" fmla="*/ 110 w 134"/>
                <a:gd name="T41" fmla="*/ 166 h 258"/>
                <a:gd name="T42" fmla="*/ 108 w 134"/>
                <a:gd name="T43" fmla="*/ 186 h 258"/>
                <a:gd name="T44" fmla="*/ 86 w 134"/>
                <a:gd name="T45" fmla="*/ 196 h 258"/>
                <a:gd name="T46" fmla="*/ 82 w 134"/>
                <a:gd name="T47" fmla="*/ 194 h 258"/>
                <a:gd name="T48" fmla="*/ 50 w 134"/>
                <a:gd name="T49" fmla="*/ 206 h 258"/>
                <a:gd name="T50" fmla="*/ 52 w 134"/>
                <a:gd name="T51" fmla="*/ 230 h 258"/>
                <a:gd name="T52" fmla="*/ 60 w 134"/>
                <a:gd name="T53" fmla="*/ 226 h 258"/>
                <a:gd name="T54" fmla="*/ 78 w 134"/>
                <a:gd name="T55" fmla="*/ 214 h 258"/>
                <a:gd name="T56" fmla="*/ 86 w 134"/>
                <a:gd name="T57" fmla="*/ 240 h 258"/>
                <a:gd name="T58" fmla="*/ 110 w 134"/>
                <a:gd name="T59" fmla="*/ 258 h 258"/>
                <a:gd name="T60" fmla="*/ 114 w 134"/>
                <a:gd name="T61" fmla="*/ 230 h 258"/>
                <a:gd name="T62" fmla="*/ 134 w 134"/>
                <a:gd name="T63" fmla="*/ 218 h 258"/>
                <a:gd name="T64" fmla="*/ 130 w 134"/>
                <a:gd name="T65" fmla="*/ 194 h 258"/>
                <a:gd name="T66" fmla="*/ 118 w 134"/>
                <a:gd name="T67" fmla="*/ 172 h 258"/>
                <a:gd name="T68" fmla="*/ 118 w 134"/>
                <a:gd name="T69" fmla="*/ 150 h 258"/>
                <a:gd name="T70" fmla="*/ 108 w 134"/>
                <a:gd name="T71" fmla="*/ 120 h 258"/>
                <a:gd name="T72" fmla="*/ 84 w 134"/>
                <a:gd name="T73" fmla="*/ 108 h 258"/>
                <a:gd name="T74" fmla="*/ 86 w 134"/>
                <a:gd name="T75" fmla="*/ 98 h 258"/>
                <a:gd name="T76" fmla="*/ 60 w 134"/>
                <a:gd name="T77" fmla="*/ 84 h 258"/>
                <a:gd name="T78" fmla="*/ 46 w 134"/>
                <a:gd name="T79" fmla="*/ 92 h 258"/>
                <a:gd name="T80" fmla="*/ 42 w 134"/>
                <a:gd name="T81" fmla="*/ 58 h 258"/>
                <a:gd name="T82" fmla="*/ 52 w 134"/>
                <a:gd name="T83" fmla="*/ 24 h 258"/>
                <a:gd name="T84" fmla="*/ 44 w 134"/>
                <a:gd name="T85" fmla="*/ 6 h 258"/>
                <a:gd name="T86" fmla="*/ 18 w 134"/>
                <a:gd name="T87" fmla="*/ 4 h 258"/>
                <a:gd name="T88" fmla="*/ 8 w 134"/>
                <a:gd name="T89" fmla="*/ 74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4" h="258">
                  <a:moveTo>
                    <a:pt x="8" y="74"/>
                  </a:moveTo>
                  <a:lnTo>
                    <a:pt x="18" y="90"/>
                  </a:lnTo>
                  <a:lnTo>
                    <a:pt x="18" y="90"/>
                  </a:lnTo>
                  <a:lnTo>
                    <a:pt x="20" y="100"/>
                  </a:lnTo>
                  <a:lnTo>
                    <a:pt x="26" y="102"/>
                  </a:lnTo>
                  <a:lnTo>
                    <a:pt x="8" y="102"/>
                  </a:lnTo>
                  <a:lnTo>
                    <a:pt x="14" y="106"/>
                  </a:lnTo>
                  <a:lnTo>
                    <a:pt x="18" y="110"/>
                  </a:lnTo>
                  <a:lnTo>
                    <a:pt x="30" y="132"/>
                  </a:lnTo>
                  <a:lnTo>
                    <a:pt x="38" y="126"/>
                  </a:lnTo>
                  <a:lnTo>
                    <a:pt x="38" y="108"/>
                  </a:lnTo>
                  <a:lnTo>
                    <a:pt x="30" y="102"/>
                  </a:lnTo>
                  <a:lnTo>
                    <a:pt x="34" y="102"/>
                  </a:lnTo>
                  <a:lnTo>
                    <a:pt x="40" y="98"/>
                  </a:lnTo>
                  <a:lnTo>
                    <a:pt x="44" y="98"/>
                  </a:lnTo>
                  <a:lnTo>
                    <a:pt x="48" y="102"/>
                  </a:lnTo>
                  <a:lnTo>
                    <a:pt x="38" y="100"/>
                  </a:lnTo>
                  <a:lnTo>
                    <a:pt x="42" y="108"/>
                  </a:lnTo>
                  <a:lnTo>
                    <a:pt x="50" y="114"/>
                  </a:lnTo>
                  <a:lnTo>
                    <a:pt x="50" y="104"/>
                  </a:lnTo>
                  <a:lnTo>
                    <a:pt x="64" y="116"/>
                  </a:lnTo>
                  <a:lnTo>
                    <a:pt x="58" y="100"/>
                  </a:lnTo>
                  <a:lnTo>
                    <a:pt x="70" y="112"/>
                  </a:lnTo>
                  <a:lnTo>
                    <a:pt x="78" y="116"/>
                  </a:lnTo>
                  <a:lnTo>
                    <a:pt x="78" y="116"/>
                  </a:lnTo>
                  <a:lnTo>
                    <a:pt x="84" y="128"/>
                  </a:lnTo>
                  <a:lnTo>
                    <a:pt x="86" y="120"/>
                  </a:lnTo>
                  <a:lnTo>
                    <a:pt x="100" y="144"/>
                  </a:lnTo>
                  <a:lnTo>
                    <a:pt x="86" y="138"/>
                  </a:lnTo>
                  <a:lnTo>
                    <a:pt x="90" y="156"/>
                  </a:lnTo>
                  <a:lnTo>
                    <a:pt x="94" y="156"/>
                  </a:lnTo>
                  <a:lnTo>
                    <a:pt x="96" y="166"/>
                  </a:lnTo>
                  <a:lnTo>
                    <a:pt x="86" y="164"/>
                  </a:lnTo>
                  <a:lnTo>
                    <a:pt x="84" y="166"/>
                  </a:lnTo>
                  <a:lnTo>
                    <a:pt x="86" y="162"/>
                  </a:lnTo>
                  <a:lnTo>
                    <a:pt x="86" y="146"/>
                  </a:lnTo>
                  <a:lnTo>
                    <a:pt x="82" y="146"/>
                  </a:lnTo>
                  <a:lnTo>
                    <a:pt x="76" y="158"/>
                  </a:lnTo>
                  <a:lnTo>
                    <a:pt x="76" y="156"/>
                  </a:lnTo>
                  <a:lnTo>
                    <a:pt x="76" y="152"/>
                  </a:lnTo>
                  <a:lnTo>
                    <a:pt x="66" y="148"/>
                  </a:lnTo>
                  <a:lnTo>
                    <a:pt x="66" y="148"/>
                  </a:lnTo>
                  <a:lnTo>
                    <a:pt x="70" y="138"/>
                  </a:lnTo>
                  <a:lnTo>
                    <a:pt x="56" y="136"/>
                  </a:lnTo>
                  <a:lnTo>
                    <a:pt x="42" y="130"/>
                  </a:lnTo>
                  <a:lnTo>
                    <a:pt x="42" y="166"/>
                  </a:lnTo>
                  <a:lnTo>
                    <a:pt x="60" y="154"/>
                  </a:lnTo>
                  <a:lnTo>
                    <a:pt x="58" y="168"/>
                  </a:lnTo>
                  <a:lnTo>
                    <a:pt x="52" y="168"/>
                  </a:lnTo>
                  <a:lnTo>
                    <a:pt x="52" y="176"/>
                  </a:lnTo>
                  <a:lnTo>
                    <a:pt x="66" y="192"/>
                  </a:lnTo>
                  <a:lnTo>
                    <a:pt x="70" y="188"/>
                  </a:lnTo>
                  <a:lnTo>
                    <a:pt x="70" y="188"/>
                  </a:lnTo>
                  <a:lnTo>
                    <a:pt x="78" y="174"/>
                  </a:lnTo>
                  <a:lnTo>
                    <a:pt x="80" y="180"/>
                  </a:lnTo>
                  <a:lnTo>
                    <a:pt x="96" y="178"/>
                  </a:lnTo>
                  <a:lnTo>
                    <a:pt x="98" y="168"/>
                  </a:lnTo>
                  <a:lnTo>
                    <a:pt x="102" y="176"/>
                  </a:lnTo>
                  <a:lnTo>
                    <a:pt x="104" y="168"/>
                  </a:lnTo>
                  <a:lnTo>
                    <a:pt x="110" y="168"/>
                  </a:lnTo>
                  <a:lnTo>
                    <a:pt x="106" y="150"/>
                  </a:lnTo>
                  <a:lnTo>
                    <a:pt x="118" y="154"/>
                  </a:lnTo>
                  <a:lnTo>
                    <a:pt x="110" y="166"/>
                  </a:lnTo>
                  <a:lnTo>
                    <a:pt x="112" y="172"/>
                  </a:lnTo>
                  <a:lnTo>
                    <a:pt x="108" y="172"/>
                  </a:lnTo>
                  <a:lnTo>
                    <a:pt x="108" y="186"/>
                  </a:lnTo>
                  <a:lnTo>
                    <a:pt x="96" y="188"/>
                  </a:lnTo>
                  <a:lnTo>
                    <a:pt x="94" y="196"/>
                  </a:lnTo>
                  <a:lnTo>
                    <a:pt x="86" y="196"/>
                  </a:lnTo>
                  <a:lnTo>
                    <a:pt x="84" y="202"/>
                  </a:lnTo>
                  <a:lnTo>
                    <a:pt x="80" y="204"/>
                  </a:lnTo>
                  <a:lnTo>
                    <a:pt x="82" y="194"/>
                  </a:lnTo>
                  <a:lnTo>
                    <a:pt x="72" y="192"/>
                  </a:lnTo>
                  <a:lnTo>
                    <a:pt x="62" y="202"/>
                  </a:lnTo>
                  <a:lnTo>
                    <a:pt x="50" y="206"/>
                  </a:lnTo>
                  <a:lnTo>
                    <a:pt x="42" y="224"/>
                  </a:lnTo>
                  <a:lnTo>
                    <a:pt x="44" y="230"/>
                  </a:lnTo>
                  <a:lnTo>
                    <a:pt x="52" y="230"/>
                  </a:lnTo>
                  <a:lnTo>
                    <a:pt x="60" y="216"/>
                  </a:lnTo>
                  <a:lnTo>
                    <a:pt x="60" y="216"/>
                  </a:lnTo>
                  <a:lnTo>
                    <a:pt x="60" y="226"/>
                  </a:lnTo>
                  <a:lnTo>
                    <a:pt x="68" y="218"/>
                  </a:lnTo>
                  <a:lnTo>
                    <a:pt x="72" y="222"/>
                  </a:lnTo>
                  <a:lnTo>
                    <a:pt x="78" y="214"/>
                  </a:lnTo>
                  <a:lnTo>
                    <a:pt x="84" y="218"/>
                  </a:lnTo>
                  <a:lnTo>
                    <a:pt x="80" y="226"/>
                  </a:lnTo>
                  <a:lnTo>
                    <a:pt x="86" y="240"/>
                  </a:lnTo>
                  <a:lnTo>
                    <a:pt x="100" y="250"/>
                  </a:lnTo>
                  <a:lnTo>
                    <a:pt x="106" y="248"/>
                  </a:lnTo>
                  <a:lnTo>
                    <a:pt x="110" y="258"/>
                  </a:lnTo>
                  <a:lnTo>
                    <a:pt x="118" y="242"/>
                  </a:lnTo>
                  <a:lnTo>
                    <a:pt x="112" y="232"/>
                  </a:lnTo>
                  <a:lnTo>
                    <a:pt x="114" y="230"/>
                  </a:lnTo>
                  <a:lnTo>
                    <a:pt x="118" y="224"/>
                  </a:lnTo>
                  <a:lnTo>
                    <a:pt x="126" y="248"/>
                  </a:lnTo>
                  <a:lnTo>
                    <a:pt x="134" y="218"/>
                  </a:lnTo>
                  <a:lnTo>
                    <a:pt x="128" y="198"/>
                  </a:lnTo>
                  <a:lnTo>
                    <a:pt x="128" y="196"/>
                  </a:lnTo>
                  <a:lnTo>
                    <a:pt x="130" y="194"/>
                  </a:lnTo>
                  <a:lnTo>
                    <a:pt x="126" y="184"/>
                  </a:lnTo>
                  <a:lnTo>
                    <a:pt x="116" y="172"/>
                  </a:lnTo>
                  <a:lnTo>
                    <a:pt x="118" y="172"/>
                  </a:lnTo>
                  <a:lnTo>
                    <a:pt x="118" y="154"/>
                  </a:lnTo>
                  <a:lnTo>
                    <a:pt x="120" y="154"/>
                  </a:lnTo>
                  <a:lnTo>
                    <a:pt x="118" y="150"/>
                  </a:lnTo>
                  <a:lnTo>
                    <a:pt x="114" y="138"/>
                  </a:lnTo>
                  <a:lnTo>
                    <a:pt x="114" y="126"/>
                  </a:lnTo>
                  <a:lnTo>
                    <a:pt x="108" y="120"/>
                  </a:lnTo>
                  <a:lnTo>
                    <a:pt x="86" y="120"/>
                  </a:lnTo>
                  <a:lnTo>
                    <a:pt x="88" y="112"/>
                  </a:lnTo>
                  <a:lnTo>
                    <a:pt x="84" y="108"/>
                  </a:lnTo>
                  <a:lnTo>
                    <a:pt x="84" y="106"/>
                  </a:lnTo>
                  <a:lnTo>
                    <a:pt x="80" y="102"/>
                  </a:lnTo>
                  <a:lnTo>
                    <a:pt x="86" y="98"/>
                  </a:lnTo>
                  <a:lnTo>
                    <a:pt x="68" y="90"/>
                  </a:lnTo>
                  <a:lnTo>
                    <a:pt x="66" y="94"/>
                  </a:lnTo>
                  <a:lnTo>
                    <a:pt x="60" y="84"/>
                  </a:lnTo>
                  <a:lnTo>
                    <a:pt x="48" y="88"/>
                  </a:lnTo>
                  <a:lnTo>
                    <a:pt x="48" y="92"/>
                  </a:lnTo>
                  <a:lnTo>
                    <a:pt x="46" y="92"/>
                  </a:lnTo>
                  <a:lnTo>
                    <a:pt x="42" y="86"/>
                  </a:lnTo>
                  <a:lnTo>
                    <a:pt x="38" y="68"/>
                  </a:lnTo>
                  <a:lnTo>
                    <a:pt x="42" y="58"/>
                  </a:lnTo>
                  <a:lnTo>
                    <a:pt x="50" y="54"/>
                  </a:lnTo>
                  <a:lnTo>
                    <a:pt x="58" y="36"/>
                  </a:lnTo>
                  <a:lnTo>
                    <a:pt x="52" y="24"/>
                  </a:lnTo>
                  <a:lnTo>
                    <a:pt x="52" y="6"/>
                  </a:lnTo>
                  <a:lnTo>
                    <a:pt x="46" y="0"/>
                  </a:lnTo>
                  <a:lnTo>
                    <a:pt x="44" y="6"/>
                  </a:lnTo>
                  <a:lnTo>
                    <a:pt x="40" y="6"/>
                  </a:lnTo>
                  <a:lnTo>
                    <a:pt x="20" y="0"/>
                  </a:lnTo>
                  <a:lnTo>
                    <a:pt x="18" y="4"/>
                  </a:lnTo>
                  <a:lnTo>
                    <a:pt x="12" y="50"/>
                  </a:lnTo>
                  <a:lnTo>
                    <a:pt x="0" y="48"/>
                  </a:lnTo>
                  <a:lnTo>
                    <a:pt x="8"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93" name="Freeform 93"/>
            <p:cNvSpPr>
              <a:spLocks/>
            </p:cNvSpPr>
            <p:nvPr userDrawn="1"/>
          </p:nvSpPr>
          <p:spPr bwMode="black">
            <a:xfrm>
              <a:off x="7389813" y="2365375"/>
              <a:ext cx="60325" cy="120650"/>
            </a:xfrm>
            <a:custGeom>
              <a:avLst/>
              <a:gdLst>
                <a:gd name="T0" fmla="*/ 38 w 38"/>
                <a:gd name="T1" fmla="*/ 16 h 76"/>
                <a:gd name="T2" fmla="*/ 38 w 38"/>
                <a:gd name="T3" fmla="*/ 6 h 76"/>
                <a:gd name="T4" fmla="*/ 28 w 38"/>
                <a:gd name="T5" fmla="*/ 0 h 76"/>
                <a:gd name="T6" fmla="*/ 18 w 38"/>
                <a:gd name="T7" fmla="*/ 4 h 76"/>
                <a:gd name="T8" fmla="*/ 0 w 38"/>
                <a:gd name="T9" fmla="*/ 36 h 76"/>
                <a:gd name="T10" fmla="*/ 2 w 38"/>
                <a:gd name="T11" fmla="*/ 54 h 76"/>
                <a:gd name="T12" fmla="*/ 18 w 38"/>
                <a:gd name="T13" fmla="*/ 76 h 76"/>
                <a:gd name="T14" fmla="*/ 38 w 38"/>
                <a:gd name="T15" fmla="*/ 16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76">
                  <a:moveTo>
                    <a:pt x="38" y="16"/>
                  </a:moveTo>
                  <a:lnTo>
                    <a:pt x="38" y="6"/>
                  </a:lnTo>
                  <a:lnTo>
                    <a:pt x="28" y="0"/>
                  </a:lnTo>
                  <a:lnTo>
                    <a:pt x="18" y="4"/>
                  </a:lnTo>
                  <a:lnTo>
                    <a:pt x="0" y="36"/>
                  </a:lnTo>
                  <a:lnTo>
                    <a:pt x="2" y="54"/>
                  </a:lnTo>
                  <a:lnTo>
                    <a:pt x="18" y="76"/>
                  </a:lnTo>
                  <a:lnTo>
                    <a:pt x="38"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94" name="Freeform 94"/>
            <p:cNvSpPr>
              <a:spLocks/>
            </p:cNvSpPr>
            <p:nvPr userDrawn="1"/>
          </p:nvSpPr>
          <p:spPr bwMode="black">
            <a:xfrm>
              <a:off x="7983538" y="1619250"/>
              <a:ext cx="203200" cy="177800"/>
            </a:xfrm>
            <a:custGeom>
              <a:avLst/>
              <a:gdLst>
                <a:gd name="T0" fmla="*/ 10 w 128"/>
                <a:gd name="T1" fmla="*/ 70 h 112"/>
                <a:gd name="T2" fmla="*/ 0 w 128"/>
                <a:gd name="T3" fmla="*/ 78 h 112"/>
                <a:gd name="T4" fmla="*/ 0 w 128"/>
                <a:gd name="T5" fmla="*/ 88 h 112"/>
                <a:gd name="T6" fmla="*/ 6 w 128"/>
                <a:gd name="T7" fmla="*/ 94 h 112"/>
                <a:gd name="T8" fmla="*/ 4 w 128"/>
                <a:gd name="T9" fmla="*/ 112 h 112"/>
                <a:gd name="T10" fmla="*/ 32 w 128"/>
                <a:gd name="T11" fmla="*/ 98 h 112"/>
                <a:gd name="T12" fmla="*/ 16 w 128"/>
                <a:gd name="T13" fmla="*/ 88 h 112"/>
                <a:gd name="T14" fmla="*/ 14 w 128"/>
                <a:gd name="T15" fmla="*/ 86 h 112"/>
                <a:gd name="T16" fmla="*/ 16 w 128"/>
                <a:gd name="T17" fmla="*/ 84 h 112"/>
                <a:gd name="T18" fmla="*/ 28 w 128"/>
                <a:gd name="T19" fmla="*/ 86 h 112"/>
                <a:gd name="T20" fmla="*/ 40 w 128"/>
                <a:gd name="T21" fmla="*/ 82 h 112"/>
                <a:gd name="T22" fmla="*/ 66 w 128"/>
                <a:gd name="T23" fmla="*/ 98 h 112"/>
                <a:gd name="T24" fmla="*/ 80 w 128"/>
                <a:gd name="T25" fmla="*/ 76 h 112"/>
                <a:gd name="T26" fmla="*/ 114 w 128"/>
                <a:gd name="T27" fmla="*/ 64 h 112"/>
                <a:gd name="T28" fmla="*/ 122 w 128"/>
                <a:gd name="T29" fmla="*/ 54 h 112"/>
                <a:gd name="T30" fmla="*/ 108 w 128"/>
                <a:gd name="T31" fmla="*/ 56 h 112"/>
                <a:gd name="T32" fmla="*/ 104 w 128"/>
                <a:gd name="T33" fmla="*/ 48 h 112"/>
                <a:gd name="T34" fmla="*/ 106 w 128"/>
                <a:gd name="T35" fmla="*/ 46 h 112"/>
                <a:gd name="T36" fmla="*/ 108 w 128"/>
                <a:gd name="T37" fmla="*/ 56 h 112"/>
                <a:gd name="T38" fmla="*/ 128 w 128"/>
                <a:gd name="T39" fmla="*/ 34 h 112"/>
                <a:gd name="T40" fmla="*/ 122 w 128"/>
                <a:gd name="T41" fmla="*/ 26 h 112"/>
                <a:gd name="T42" fmla="*/ 106 w 128"/>
                <a:gd name="T43" fmla="*/ 44 h 112"/>
                <a:gd name="T44" fmla="*/ 112 w 128"/>
                <a:gd name="T45" fmla="*/ 30 h 112"/>
                <a:gd name="T46" fmla="*/ 98 w 128"/>
                <a:gd name="T47" fmla="*/ 38 h 112"/>
                <a:gd name="T48" fmla="*/ 92 w 128"/>
                <a:gd name="T49" fmla="*/ 42 h 112"/>
                <a:gd name="T50" fmla="*/ 72 w 128"/>
                <a:gd name="T51" fmla="*/ 34 h 112"/>
                <a:gd name="T52" fmla="*/ 40 w 128"/>
                <a:gd name="T53" fmla="*/ 0 h 112"/>
                <a:gd name="T54" fmla="*/ 34 w 128"/>
                <a:gd name="T55" fmla="*/ 8 h 112"/>
                <a:gd name="T56" fmla="*/ 36 w 128"/>
                <a:gd name="T57" fmla="*/ 22 h 112"/>
                <a:gd name="T58" fmla="*/ 34 w 128"/>
                <a:gd name="T59" fmla="*/ 40 h 112"/>
                <a:gd name="T60" fmla="*/ 30 w 128"/>
                <a:gd name="T61" fmla="*/ 48 h 112"/>
                <a:gd name="T62" fmla="*/ 30 w 128"/>
                <a:gd name="T63" fmla="*/ 56 h 112"/>
                <a:gd name="T64" fmla="*/ 28 w 128"/>
                <a:gd name="T65" fmla="*/ 60 h 112"/>
                <a:gd name="T66" fmla="*/ 10 w 128"/>
                <a:gd name="T67" fmla="*/ 58 h 112"/>
                <a:gd name="T68" fmla="*/ 10 w 128"/>
                <a:gd name="T69" fmla="*/ 7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10" y="70"/>
                  </a:moveTo>
                  <a:lnTo>
                    <a:pt x="0" y="78"/>
                  </a:lnTo>
                  <a:lnTo>
                    <a:pt x="0" y="88"/>
                  </a:lnTo>
                  <a:lnTo>
                    <a:pt x="6" y="94"/>
                  </a:lnTo>
                  <a:lnTo>
                    <a:pt x="4" y="112"/>
                  </a:lnTo>
                  <a:lnTo>
                    <a:pt x="32" y="98"/>
                  </a:lnTo>
                  <a:lnTo>
                    <a:pt x="16" y="88"/>
                  </a:lnTo>
                  <a:lnTo>
                    <a:pt x="14" y="86"/>
                  </a:lnTo>
                  <a:lnTo>
                    <a:pt x="16" y="84"/>
                  </a:lnTo>
                  <a:lnTo>
                    <a:pt x="28" y="86"/>
                  </a:lnTo>
                  <a:lnTo>
                    <a:pt x="40" y="82"/>
                  </a:lnTo>
                  <a:lnTo>
                    <a:pt x="66" y="98"/>
                  </a:lnTo>
                  <a:lnTo>
                    <a:pt x="80" y="76"/>
                  </a:lnTo>
                  <a:lnTo>
                    <a:pt x="114" y="64"/>
                  </a:lnTo>
                  <a:lnTo>
                    <a:pt x="122" y="54"/>
                  </a:lnTo>
                  <a:lnTo>
                    <a:pt x="108" y="56"/>
                  </a:lnTo>
                  <a:lnTo>
                    <a:pt x="104" y="48"/>
                  </a:lnTo>
                  <a:lnTo>
                    <a:pt x="106" y="46"/>
                  </a:lnTo>
                  <a:lnTo>
                    <a:pt x="108" y="56"/>
                  </a:lnTo>
                  <a:lnTo>
                    <a:pt x="128" y="34"/>
                  </a:lnTo>
                  <a:lnTo>
                    <a:pt x="122" y="26"/>
                  </a:lnTo>
                  <a:lnTo>
                    <a:pt x="106" y="44"/>
                  </a:lnTo>
                  <a:lnTo>
                    <a:pt x="112" y="30"/>
                  </a:lnTo>
                  <a:lnTo>
                    <a:pt x="98" y="38"/>
                  </a:lnTo>
                  <a:lnTo>
                    <a:pt x="92" y="42"/>
                  </a:lnTo>
                  <a:lnTo>
                    <a:pt x="72" y="34"/>
                  </a:lnTo>
                  <a:lnTo>
                    <a:pt x="40" y="0"/>
                  </a:lnTo>
                  <a:lnTo>
                    <a:pt x="34" y="8"/>
                  </a:lnTo>
                  <a:lnTo>
                    <a:pt x="36" y="22"/>
                  </a:lnTo>
                  <a:lnTo>
                    <a:pt x="34" y="40"/>
                  </a:lnTo>
                  <a:lnTo>
                    <a:pt x="30" y="48"/>
                  </a:lnTo>
                  <a:lnTo>
                    <a:pt x="30" y="56"/>
                  </a:lnTo>
                  <a:lnTo>
                    <a:pt x="28" y="60"/>
                  </a:lnTo>
                  <a:lnTo>
                    <a:pt x="10" y="58"/>
                  </a:lnTo>
                  <a:lnTo>
                    <a:pt x="1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95" name="Freeform 95"/>
            <p:cNvSpPr>
              <a:spLocks/>
            </p:cNvSpPr>
            <p:nvPr userDrawn="1"/>
          </p:nvSpPr>
          <p:spPr bwMode="black">
            <a:xfrm>
              <a:off x="7669213" y="2257425"/>
              <a:ext cx="12700" cy="25400"/>
            </a:xfrm>
            <a:custGeom>
              <a:avLst/>
              <a:gdLst>
                <a:gd name="T0" fmla="*/ 0 w 8"/>
                <a:gd name="T1" fmla="*/ 16 h 16"/>
                <a:gd name="T2" fmla="*/ 8 w 8"/>
                <a:gd name="T3" fmla="*/ 4 h 16"/>
                <a:gd name="T4" fmla="*/ 6 w 8"/>
                <a:gd name="T5" fmla="*/ 0 h 16"/>
                <a:gd name="T6" fmla="*/ 0 w 8"/>
                <a:gd name="T7" fmla="*/ 2 h 16"/>
                <a:gd name="T8" fmla="*/ 0 w 8"/>
                <a:gd name="T9" fmla="*/ 16 h 16"/>
              </a:gdLst>
              <a:ahLst/>
              <a:cxnLst>
                <a:cxn ang="0">
                  <a:pos x="T0" y="T1"/>
                </a:cxn>
                <a:cxn ang="0">
                  <a:pos x="T2" y="T3"/>
                </a:cxn>
                <a:cxn ang="0">
                  <a:pos x="T4" y="T5"/>
                </a:cxn>
                <a:cxn ang="0">
                  <a:pos x="T6" y="T7"/>
                </a:cxn>
                <a:cxn ang="0">
                  <a:pos x="T8" y="T9"/>
                </a:cxn>
              </a:cxnLst>
              <a:rect l="0" t="0" r="r" b="b"/>
              <a:pathLst>
                <a:path w="8" h="16">
                  <a:moveTo>
                    <a:pt x="0" y="16"/>
                  </a:moveTo>
                  <a:lnTo>
                    <a:pt x="8" y="4"/>
                  </a:lnTo>
                  <a:lnTo>
                    <a:pt x="6" y="0"/>
                  </a:lnTo>
                  <a:lnTo>
                    <a:pt x="0" y="2"/>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96" name="Freeform 96"/>
            <p:cNvSpPr>
              <a:spLocks/>
            </p:cNvSpPr>
            <p:nvPr userDrawn="1"/>
          </p:nvSpPr>
          <p:spPr bwMode="black">
            <a:xfrm>
              <a:off x="7618413" y="2311400"/>
              <a:ext cx="22225" cy="31750"/>
            </a:xfrm>
            <a:custGeom>
              <a:avLst/>
              <a:gdLst>
                <a:gd name="T0" fmla="*/ 2 w 14"/>
                <a:gd name="T1" fmla="*/ 10 h 20"/>
                <a:gd name="T2" fmla="*/ 0 w 14"/>
                <a:gd name="T3" fmla="*/ 18 h 20"/>
                <a:gd name="T4" fmla="*/ 6 w 14"/>
                <a:gd name="T5" fmla="*/ 20 h 20"/>
                <a:gd name="T6" fmla="*/ 14 w 14"/>
                <a:gd name="T7" fmla="*/ 4 h 20"/>
                <a:gd name="T8" fmla="*/ 10 w 14"/>
                <a:gd name="T9" fmla="*/ 0 h 20"/>
                <a:gd name="T10" fmla="*/ 2 w 14"/>
                <a:gd name="T11" fmla="*/ 10 h 20"/>
              </a:gdLst>
              <a:ahLst/>
              <a:cxnLst>
                <a:cxn ang="0">
                  <a:pos x="T0" y="T1"/>
                </a:cxn>
                <a:cxn ang="0">
                  <a:pos x="T2" y="T3"/>
                </a:cxn>
                <a:cxn ang="0">
                  <a:pos x="T4" y="T5"/>
                </a:cxn>
                <a:cxn ang="0">
                  <a:pos x="T6" y="T7"/>
                </a:cxn>
                <a:cxn ang="0">
                  <a:pos x="T8" y="T9"/>
                </a:cxn>
                <a:cxn ang="0">
                  <a:pos x="T10" y="T11"/>
                </a:cxn>
              </a:cxnLst>
              <a:rect l="0" t="0" r="r" b="b"/>
              <a:pathLst>
                <a:path w="14" h="20">
                  <a:moveTo>
                    <a:pt x="2" y="10"/>
                  </a:moveTo>
                  <a:lnTo>
                    <a:pt x="0" y="18"/>
                  </a:lnTo>
                  <a:lnTo>
                    <a:pt x="6" y="20"/>
                  </a:lnTo>
                  <a:lnTo>
                    <a:pt x="14" y="4"/>
                  </a:lnTo>
                  <a:lnTo>
                    <a:pt x="10" y="0"/>
                  </a:lnTo>
                  <a:lnTo>
                    <a:pt x="2"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97" name="Freeform 97"/>
            <p:cNvSpPr>
              <a:spLocks/>
            </p:cNvSpPr>
            <p:nvPr userDrawn="1"/>
          </p:nvSpPr>
          <p:spPr bwMode="black">
            <a:xfrm>
              <a:off x="7500938" y="2387600"/>
              <a:ext cx="15875" cy="19050"/>
            </a:xfrm>
            <a:custGeom>
              <a:avLst/>
              <a:gdLst>
                <a:gd name="T0" fmla="*/ 0 w 10"/>
                <a:gd name="T1" fmla="*/ 12 h 12"/>
                <a:gd name="T2" fmla="*/ 10 w 10"/>
                <a:gd name="T3" fmla="*/ 10 h 12"/>
                <a:gd name="T4" fmla="*/ 0 w 10"/>
                <a:gd name="T5" fmla="*/ 0 h 12"/>
                <a:gd name="T6" fmla="*/ 0 w 10"/>
                <a:gd name="T7" fmla="*/ 12 h 12"/>
              </a:gdLst>
              <a:ahLst/>
              <a:cxnLst>
                <a:cxn ang="0">
                  <a:pos x="T0" y="T1"/>
                </a:cxn>
                <a:cxn ang="0">
                  <a:pos x="T2" y="T3"/>
                </a:cxn>
                <a:cxn ang="0">
                  <a:pos x="T4" y="T5"/>
                </a:cxn>
                <a:cxn ang="0">
                  <a:pos x="T6" y="T7"/>
                </a:cxn>
              </a:cxnLst>
              <a:rect l="0" t="0" r="r" b="b"/>
              <a:pathLst>
                <a:path w="10" h="12">
                  <a:moveTo>
                    <a:pt x="0" y="12"/>
                  </a:moveTo>
                  <a:lnTo>
                    <a:pt x="10" y="10"/>
                  </a:lnTo>
                  <a:lnTo>
                    <a:pt x="0" y="0"/>
                  </a:lnTo>
                  <a:lnTo>
                    <a:pt x="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98" name="Freeform 98"/>
            <p:cNvSpPr>
              <a:spLocks/>
            </p:cNvSpPr>
            <p:nvPr userDrawn="1"/>
          </p:nvSpPr>
          <p:spPr bwMode="black">
            <a:xfrm>
              <a:off x="7659688" y="2095500"/>
              <a:ext cx="15875" cy="28575"/>
            </a:xfrm>
            <a:custGeom>
              <a:avLst/>
              <a:gdLst>
                <a:gd name="T0" fmla="*/ 0 w 10"/>
                <a:gd name="T1" fmla="*/ 18 h 18"/>
                <a:gd name="T2" fmla="*/ 10 w 10"/>
                <a:gd name="T3" fmla="*/ 6 h 18"/>
                <a:gd name="T4" fmla="*/ 0 w 10"/>
                <a:gd name="T5" fmla="*/ 0 h 18"/>
                <a:gd name="T6" fmla="*/ 0 w 10"/>
                <a:gd name="T7" fmla="*/ 18 h 18"/>
              </a:gdLst>
              <a:ahLst/>
              <a:cxnLst>
                <a:cxn ang="0">
                  <a:pos x="T0" y="T1"/>
                </a:cxn>
                <a:cxn ang="0">
                  <a:pos x="T2" y="T3"/>
                </a:cxn>
                <a:cxn ang="0">
                  <a:pos x="T4" y="T5"/>
                </a:cxn>
                <a:cxn ang="0">
                  <a:pos x="T6" y="T7"/>
                </a:cxn>
              </a:cxnLst>
              <a:rect l="0" t="0" r="r" b="b"/>
              <a:pathLst>
                <a:path w="10" h="18">
                  <a:moveTo>
                    <a:pt x="0" y="18"/>
                  </a:moveTo>
                  <a:lnTo>
                    <a:pt x="10" y="6"/>
                  </a:lnTo>
                  <a:lnTo>
                    <a:pt x="0" y="0"/>
                  </a:lnTo>
                  <a:lnTo>
                    <a:pt x="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99" name="Freeform 99"/>
            <p:cNvSpPr>
              <a:spLocks/>
            </p:cNvSpPr>
            <p:nvPr userDrawn="1"/>
          </p:nvSpPr>
          <p:spPr bwMode="black">
            <a:xfrm>
              <a:off x="7700963" y="2187575"/>
              <a:ext cx="19050" cy="19050"/>
            </a:xfrm>
            <a:custGeom>
              <a:avLst/>
              <a:gdLst>
                <a:gd name="T0" fmla="*/ 4 w 12"/>
                <a:gd name="T1" fmla="*/ 0 h 12"/>
                <a:gd name="T2" fmla="*/ 0 w 12"/>
                <a:gd name="T3" fmla="*/ 12 h 12"/>
                <a:gd name="T4" fmla="*/ 12 w 12"/>
                <a:gd name="T5" fmla="*/ 12 h 12"/>
                <a:gd name="T6" fmla="*/ 4 w 12"/>
                <a:gd name="T7" fmla="*/ 0 h 12"/>
              </a:gdLst>
              <a:ahLst/>
              <a:cxnLst>
                <a:cxn ang="0">
                  <a:pos x="T0" y="T1"/>
                </a:cxn>
                <a:cxn ang="0">
                  <a:pos x="T2" y="T3"/>
                </a:cxn>
                <a:cxn ang="0">
                  <a:pos x="T4" y="T5"/>
                </a:cxn>
                <a:cxn ang="0">
                  <a:pos x="T6" y="T7"/>
                </a:cxn>
              </a:cxnLst>
              <a:rect l="0" t="0" r="r" b="b"/>
              <a:pathLst>
                <a:path w="12" h="12">
                  <a:moveTo>
                    <a:pt x="4" y="0"/>
                  </a:moveTo>
                  <a:lnTo>
                    <a:pt x="0" y="12"/>
                  </a:lnTo>
                  <a:lnTo>
                    <a:pt x="12" y="12"/>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00" name="Freeform 100"/>
            <p:cNvSpPr>
              <a:spLocks/>
            </p:cNvSpPr>
            <p:nvPr userDrawn="1"/>
          </p:nvSpPr>
          <p:spPr bwMode="black">
            <a:xfrm>
              <a:off x="7675563" y="2047875"/>
              <a:ext cx="171450" cy="136525"/>
            </a:xfrm>
            <a:custGeom>
              <a:avLst/>
              <a:gdLst>
                <a:gd name="T0" fmla="*/ 2 w 108"/>
                <a:gd name="T1" fmla="*/ 34 h 86"/>
                <a:gd name="T2" fmla="*/ 4 w 108"/>
                <a:gd name="T3" fmla="*/ 50 h 86"/>
                <a:gd name="T4" fmla="*/ 18 w 108"/>
                <a:gd name="T5" fmla="*/ 46 h 86"/>
                <a:gd name="T6" fmla="*/ 18 w 108"/>
                <a:gd name="T7" fmla="*/ 44 h 86"/>
                <a:gd name="T8" fmla="*/ 18 w 108"/>
                <a:gd name="T9" fmla="*/ 50 h 86"/>
                <a:gd name="T10" fmla="*/ 14 w 108"/>
                <a:gd name="T11" fmla="*/ 60 h 86"/>
                <a:gd name="T12" fmla="*/ 14 w 108"/>
                <a:gd name="T13" fmla="*/ 74 h 86"/>
                <a:gd name="T14" fmla="*/ 22 w 108"/>
                <a:gd name="T15" fmla="*/ 82 h 86"/>
                <a:gd name="T16" fmla="*/ 22 w 108"/>
                <a:gd name="T17" fmla="*/ 86 h 86"/>
                <a:gd name="T18" fmla="*/ 26 w 108"/>
                <a:gd name="T19" fmla="*/ 82 h 86"/>
                <a:gd name="T20" fmla="*/ 38 w 108"/>
                <a:gd name="T21" fmla="*/ 72 h 86"/>
                <a:gd name="T22" fmla="*/ 50 w 108"/>
                <a:gd name="T23" fmla="*/ 42 h 86"/>
                <a:gd name="T24" fmla="*/ 48 w 108"/>
                <a:gd name="T25" fmla="*/ 30 h 86"/>
                <a:gd name="T26" fmla="*/ 56 w 108"/>
                <a:gd name="T27" fmla="*/ 32 h 86"/>
                <a:gd name="T28" fmla="*/ 62 w 108"/>
                <a:gd name="T29" fmla="*/ 46 h 86"/>
                <a:gd name="T30" fmla="*/ 70 w 108"/>
                <a:gd name="T31" fmla="*/ 46 h 86"/>
                <a:gd name="T32" fmla="*/ 78 w 108"/>
                <a:gd name="T33" fmla="*/ 30 h 86"/>
                <a:gd name="T34" fmla="*/ 92 w 108"/>
                <a:gd name="T35" fmla="*/ 34 h 86"/>
                <a:gd name="T36" fmla="*/ 102 w 108"/>
                <a:gd name="T37" fmla="*/ 20 h 86"/>
                <a:gd name="T38" fmla="*/ 100 w 108"/>
                <a:gd name="T39" fmla="*/ 12 h 86"/>
                <a:gd name="T40" fmla="*/ 106 w 108"/>
                <a:gd name="T41" fmla="*/ 10 h 86"/>
                <a:gd name="T42" fmla="*/ 108 w 108"/>
                <a:gd name="T43" fmla="*/ 2 h 86"/>
                <a:gd name="T44" fmla="*/ 104 w 108"/>
                <a:gd name="T45" fmla="*/ 0 h 86"/>
                <a:gd name="T46" fmla="*/ 98 w 108"/>
                <a:gd name="T47" fmla="*/ 8 h 86"/>
                <a:gd name="T48" fmla="*/ 86 w 108"/>
                <a:gd name="T49" fmla="*/ 2 h 86"/>
                <a:gd name="T50" fmla="*/ 74 w 108"/>
                <a:gd name="T51" fmla="*/ 12 h 86"/>
                <a:gd name="T52" fmla="*/ 64 w 108"/>
                <a:gd name="T53" fmla="*/ 12 h 86"/>
                <a:gd name="T54" fmla="*/ 48 w 108"/>
                <a:gd name="T55" fmla="*/ 30 h 86"/>
                <a:gd name="T56" fmla="*/ 44 w 108"/>
                <a:gd name="T57" fmla="*/ 30 h 86"/>
                <a:gd name="T58" fmla="*/ 46 w 108"/>
                <a:gd name="T59" fmla="*/ 20 h 86"/>
                <a:gd name="T60" fmla="*/ 34 w 108"/>
                <a:gd name="T61" fmla="*/ 22 h 86"/>
                <a:gd name="T62" fmla="*/ 26 w 108"/>
                <a:gd name="T63" fmla="*/ 12 h 86"/>
                <a:gd name="T64" fmla="*/ 2 w 108"/>
                <a:gd name="T65" fmla="*/ 30 h 86"/>
                <a:gd name="T66" fmla="*/ 2 w 108"/>
                <a:gd name="T67" fmla="*/ 30 h 86"/>
                <a:gd name="T68" fmla="*/ 2 w 108"/>
                <a:gd name="T69" fmla="*/ 30 h 86"/>
                <a:gd name="T70" fmla="*/ 0 w 108"/>
                <a:gd name="T71" fmla="*/ 32 h 86"/>
                <a:gd name="T72" fmla="*/ 2 w 108"/>
                <a:gd name="T73" fmla="*/ 3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8" h="86">
                  <a:moveTo>
                    <a:pt x="2" y="34"/>
                  </a:moveTo>
                  <a:lnTo>
                    <a:pt x="4" y="50"/>
                  </a:lnTo>
                  <a:lnTo>
                    <a:pt x="18" y="46"/>
                  </a:lnTo>
                  <a:lnTo>
                    <a:pt x="18" y="44"/>
                  </a:lnTo>
                  <a:lnTo>
                    <a:pt x="18" y="50"/>
                  </a:lnTo>
                  <a:lnTo>
                    <a:pt x="14" y="60"/>
                  </a:lnTo>
                  <a:lnTo>
                    <a:pt x="14" y="74"/>
                  </a:lnTo>
                  <a:lnTo>
                    <a:pt x="22" y="82"/>
                  </a:lnTo>
                  <a:lnTo>
                    <a:pt x="22" y="86"/>
                  </a:lnTo>
                  <a:lnTo>
                    <a:pt x="26" y="82"/>
                  </a:lnTo>
                  <a:lnTo>
                    <a:pt x="38" y="72"/>
                  </a:lnTo>
                  <a:lnTo>
                    <a:pt x="50" y="42"/>
                  </a:lnTo>
                  <a:lnTo>
                    <a:pt x="48" y="30"/>
                  </a:lnTo>
                  <a:lnTo>
                    <a:pt x="56" y="32"/>
                  </a:lnTo>
                  <a:lnTo>
                    <a:pt x="62" y="46"/>
                  </a:lnTo>
                  <a:lnTo>
                    <a:pt x="70" y="46"/>
                  </a:lnTo>
                  <a:lnTo>
                    <a:pt x="78" y="30"/>
                  </a:lnTo>
                  <a:lnTo>
                    <a:pt x="92" y="34"/>
                  </a:lnTo>
                  <a:lnTo>
                    <a:pt x="102" y="20"/>
                  </a:lnTo>
                  <a:lnTo>
                    <a:pt x="100" y="12"/>
                  </a:lnTo>
                  <a:lnTo>
                    <a:pt x="106" y="10"/>
                  </a:lnTo>
                  <a:lnTo>
                    <a:pt x="108" y="2"/>
                  </a:lnTo>
                  <a:lnTo>
                    <a:pt x="104" y="0"/>
                  </a:lnTo>
                  <a:lnTo>
                    <a:pt x="98" y="8"/>
                  </a:lnTo>
                  <a:lnTo>
                    <a:pt x="86" y="2"/>
                  </a:lnTo>
                  <a:lnTo>
                    <a:pt x="74" y="12"/>
                  </a:lnTo>
                  <a:lnTo>
                    <a:pt x="64" y="12"/>
                  </a:lnTo>
                  <a:lnTo>
                    <a:pt x="48" y="30"/>
                  </a:lnTo>
                  <a:lnTo>
                    <a:pt x="44" y="30"/>
                  </a:lnTo>
                  <a:lnTo>
                    <a:pt x="46" y="20"/>
                  </a:lnTo>
                  <a:lnTo>
                    <a:pt x="34" y="22"/>
                  </a:lnTo>
                  <a:lnTo>
                    <a:pt x="26" y="12"/>
                  </a:lnTo>
                  <a:lnTo>
                    <a:pt x="2" y="30"/>
                  </a:lnTo>
                  <a:lnTo>
                    <a:pt x="2" y="30"/>
                  </a:lnTo>
                  <a:lnTo>
                    <a:pt x="2" y="30"/>
                  </a:lnTo>
                  <a:lnTo>
                    <a:pt x="0" y="32"/>
                  </a:lnTo>
                  <a:lnTo>
                    <a:pt x="2"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01" name="Freeform 101"/>
            <p:cNvSpPr>
              <a:spLocks/>
            </p:cNvSpPr>
            <p:nvPr userDrawn="1"/>
          </p:nvSpPr>
          <p:spPr bwMode="black">
            <a:xfrm>
              <a:off x="8018463" y="1625600"/>
              <a:ext cx="15875" cy="19050"/>
            </a:xfrm>
            <a:custGeom>
              <a:avLst/>
              <a:gdLst>
                <a:gd name="T0" fmla="*/ 10 w 10"/>
                <a:gd name="T1" fmla="*/ 8 h 12"/>
                <a:gd name="T2" fmla="*/ 4 w 10"/>
                <a:gd name="T3" fmla="*/ 0 h 12"/>
                <a:gd name="T4" fmla="*/ 0 w 10"/>
                <a:gd name="T5" fmla="*/ 8 h 12"/>
                <a:gd name="T6" fmla="*/ 6 w 10"/>
                <a:gd name="T7" fmla="*/ 12 h 12"/>
                <a:gd name="T8" fmla="*/ 10 w 10"/>
                <a:gd name="T9" fmla="*/ 8 h 12"/>
              </a:gdLst>
              <a:ahLst/>
              <a:cxnLst>
                <a:cxn ang="0">
                  <a:pos x="T0" y="T1"/>
                </a:cxn>
                <a:cxn ang="0">
                  <a:pos x="T2" y="T3"/>
                </a:cxn>
                <a:cxn ang="0">
                  <a:pos x="T4" y="T5"/>
                </a:cxn>
                <a:cxn ang="0">
                  <a:pos x="T6" y="T7"/>
                </a:cxn>
                <a:cxn ang="0">
                  <a:pos x="T8" y="T9"/>
                </a:cxn>
              </a:cxnLst>
              <a:rect l="0" t="0" r="r" b="b"/>
              <a:pathLst>
                <a:path w="10" h="12">
                  <a:moveTo>
                    <a:pt x="10" y="8"/>
                  </a:moveTo>
                  <a:lnTo>
                    <a:pt x="4" y="0"/>
                  </a:lnTo>
                  <a:lnTo>
                    <a:pt x="0" y="8"/>
                  </a:lnTo>
                  <a:lnTo>
                    <a:pt x="6" y="12"/>
                  </a:lnTo>
                  <a:lnTo>
                    <a:pt x="1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02" name="Freeform 102"/>
            <p:cNvSpPr>
              <a:spLocks/>
            </p:cNvSpPr>
            <p:nvPr userDrawn="1"/>
          </p:nvSpPr>
          <p:spPr bwMode="black">
            <a:xfrm>
              <a:off x="7573963" y="2089150"/>
              <a:ext cx="28575" cy="15875"/>
            </a:xfrm>
            <a:custGeom>
              <a:avLst/>
              <a:gdLst>
                <a:gd name="T0" fmla="*/ 2 w 18"/>
                <a:gd name="T1" fmla="*/ 0 h 10"/>
                <a:gd name="T2" fmla="*/ 0 w 18"/>
                <a:gd name="T3" fmla="*/ 8 h 10"/>
                <a:gd name="T4" fmla="*/ 8 w 18"/>
                <a:gd name="T5" fmla="*/ 10 h 10"/>
                <a:gd name="T6" fmla="*/ 18 w 18"/>
                <a:gd name="T7" fmla="*/ 4 h 10"/>
                <a:gd name="T8" fmla="*/ 16 w 18"/>
                <a:gd name="T9" fmla="*/ 0 h 10"/>
                <a:gd name="T10" fmla="*/ 2 w 18"/>
                <a:gd name="T11" fmla="*/ 0 h 10"/>
              </a:gdLst>
              <a:ahLst/>
              <a:cxnLst>
                <a:cxn ang="0">
                  <a:pos x="T0" y="T1"/>
                </a:cxn>
                <a:cxn ang="0">
                  <a:pos x="T2" y="T3"/>
                </a:cxn>
                <a:cxn ang="0">
                  <a:pos x="T4" y="T5"/>
                </a:cxn>
                <a:cxn ang="0">
                  <a:pos x="T6" y="T7"/>
                </a:cxn>
                <a:cxn ang="0">
                  <a:pos x="T8" y="T9"/>
                </a:cxn>
                <a:cxn ang="0">
                  <a:pos x="T10" y="T11"/>
                </a:cxn>
              </a:cxnLst>
              <a:rect l="0" t="0" r="r" b="b"/>
              <a:pathLst>
                <a:path w="18" h="10">
                  <a:moveTo>
                    <a:pt x="2" y="0"/>
                  </a:moveTo>
                  <a:lnTo>
                    <a:pt x="0" y="8"/>
                  </a:lnTo>
                  <a:lnTo>
                    <a:pt x="8" y="10"/>
                  </a:lnTo>
                  <a:lnTo>
                    <a:pt x="18" y="4"/>
                  </a:lnTo>
                  <a:lnTo>
                    <a:pt x="16"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03" name="Freeform 103"/>
            <p:cNvSpPr>
              <a:spLocks/>
            </p:cNvSpPr>
            <p:nvPr userDrawn="1"/>
          </p:nvSpPr>
          <p:spPr bwMode="black">
            <a:xfrm>
              <a:off x="7059613" y="2927350"/>
              <a:ext cx="320675" cy="346075"/>
            </a:xfrm>
            <a:custGeom>
              <a:avLst/>
              <a:gdLst>
                <a:gd name="T0" fmla="*/ 52 w 202"/>
                <a:gd name="T1" fmla="*/ 82 h 218"/>
                <a:gd name="T2" fmla="*/ 44 w 202"/>
                <a:gd name="T3" fmla="*/ 92 h 218"/>
                <a:gd name="T4" fmla="*/ 24 w 202"/>
                <a:gd name="T5" fmla="*/ 102 h 218"/>
                <a:gd name="T6" fmla="*/ 14 w 202"/>
                <a:gd name="T7" fmla="*/ 98 h 218"/>
                <a:gd name="T8" fmla="*/ 4 w 202"/>
                <a:gd name="T9" fmla="*/ 106 h 218"/>
                <a:gd name="T10" fmla="*/ 6 w 202"/>
                <a:gd name="T11" fmla="*/ 148 h 218"/>
                <a:gd name="T12" fmla="*/ 18 w 202"/>
                <a:gd name="T13" fmla="*/ 160 h 218"/>
                <a:gd name="T14" fmla="*/ 46 w 202"/>
                <a:gd name="T15" fmla="*/ 196 h 218"/>
                <a:gd name="T16" fmla="*/ 56 w 202"/>
                <a:gd name="T17" fmla="*/ 206 h 218"/>
                <a:gd name="T18" fmla="*/ 80 w 202"/>
                <a:gd name="T19" fmla="*/ 196 h 218"/>
                <a:gd name="T20" fmla="*/ 90 w 202"/>
                <a:gd name="T21" fmla="*/ 206 h 218"/>
                <a:gd name="T22" fmla="*/ 106 w 202"/>
                <a:gd name="T23" fmla="*/ 206 h 218"/>
                <a:gd name="T24" fmla="*/ 116 w 202"/>
                <a:gd name="T25" fmla="*/ 218 h 218"/>
                <a:gd name="T26" fmla="*/ 138 w 202"/>
                <a:gd name="T27" fmla="*/ 218 h 218"/>
                <a:gd name="T28" fmla="*/ 142 w 202"/>
                <a:gd name="T29" fmla="*/ 196 h 218"/>
                <a:gd name="T30" fmla="*/ 144 w 202"/>
                <a:gd name="T31" fmla="*/ 172 h 218"/>
                <a:gd name="T32" fmla="*/ 166 w 202"/>
                <a:gd name="T33" fmla="*/ 148 h 218"/>
                <a:gd name="T34" fmla="*/ 176 w 202"/>
                <a:gd name="T35" fmla="*/ 124 h 218"/>
                <a:gd name="T36" fmla="*/ 180 w 202"/>
                <a:gd name="T37" fmla="*/ 124 h 218"/>
                <a:gd name="T38" fmla="*/ 174 w 202"/>
                <a:gd name="T39" fmla="*/ 102 h 218"/>
                <a:gd name="T40" fmla="*/ 162 w 202"/>
                <a:gd name="T41" fmla="*/ 72 h 218"/>
                <a:gd name="T42" fmla="*/ 166 w 202"/>
                <a:gd name="T43" fmla="*/ 62 h 218"/>
                <a:gd name="T44" fmla="*/ 170 w 202"/>
                <a:gd name="T45" fmla="*/ 60 h 218"/>
                <a:gd name="T46" fmla="*/ 188 w 202"/>
                <a:gd name="T47" fmla="*/ 56 h 218"/>
                <a:gd name="T48" fmla="*/ 188 w 202"/>
                <a:gd name="T49" fmla="*/ 48 h 218"/>
                <a:gd name="T50" fmla="*/ 178 w 202"/>
                <a:gd name="T51" fmla="*/ 28 h 218"/>
                <a:gd name="T52" fmla="*/ 176 w 202"/>
                <a:gd name="T53" fmla="*/ 22 h 218"/>
                <a:gd name="T54" fmla="*/ 168 w 202"/>
                <a:gd name="T55" fmla="*/ 16 h 218"/>
                <a:gd name="T56" fmla="*/ 158 w 202"/>
                <a:gd name="T57" fmla="*/ 4 h 218"/>
                <a:gd name="T58" fmla="*/ 152 w 202"/>
                <a:gd name="T59" fmla="*/ 0 h 218"/>
                <a:gd name="T60" fmla="*/ 122 w 202"/>
                <a:gd name="T61" fmla="*/ 34 h 218"/>
                <a:gd name="T62" fmla="*/ 120 w 202"/>
                <a:gd name="T63" fmla="*/ 42 h 218"/>
                <a:gd name="T64" fmla="*/ 98 w 202"/>
                <a:gd name="T65" fmla="*/ 48 h 218"/>
                <a:gd name="T66" fmla="*/ 96 w 202"/>
                <a:gd name="T67" fmla="*/ 50 h 218"/>
                <a:gd name="T68" fmla="*/ 94 w 202"/>
                <a:gd name="T69" fmla="*/ 52 h 218"/>
                <a:gd name="T70" fmla="*/ 76 w 202"/>
                <a:gd name="T71" fmla="*/ 7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2" h="218">
                  <a:moveTo>
                    <a:pt x="76" y="78"/>
                  </a:moveTo>
                  <a:lnTo>
                    <a:pt x="52" y="82"/>
                  </a:lnTo>
                  <a:lnTo>
                    <a:pt x="48" y="92"/>
                  </a:lnTo>
                  <a:lnTo>
                    <a:pt x="44" y="92"/>
                  </a:lnTo>
                  <a:lnTo>
                    <a:pt x="40" y="104"/>
                  </a:lnTo>
                  <a:lnTo>
                    <a:pt x="24" y="102"/>
                  </a:lnTo>
                  <a:lnTo>
                    <a:pt x="16" y="94"/>
                  </a:lnTo>
                  <a:lnTo>
                    <a:pt x="14" y="98"/>
                  </a:lnTo>
                  <a:lnTo>
                    <a:pt x="12" y="98"/>
                  </a:lnTo>
                  <a:lnTo>
                    <a:pt x="4" y="106"/>
                  </a:lnTo>
                  <a:lnTo>
                    <a:pt x="0" y="128"/>
                  </a:lnTo>
                  <a:lnTo>
                    <a:pt x="6" y="148"/>
                  </a:lnTo>
                  <a:lnTo>
                    <a:pt x="14" y="152"/>
                  </a:lnTo>
                  <a:lnTo>
                    <a:pt x="18" y="160"/>
                  </a:lnTo>
                  <a:lnTo>
                    <a:pt x="26" y="196"/>
                  </a:lnTo>
                  <a:lnTo>
                    <a:pt x="46" y="196"/>
                  </a:lnTo>
                  <a:lnTo>
                    <a:pt x="52" y="192"/>
                  </a:lnTo>
                  <a:lnTo>
                    <a:pt x="56" y="206"/>
                  </a:lnTo>
                  <a:lnTo>
                    <a:pt x="72" y="202"/>
                  </a:lnTo>
                  <a:lnTo>
                    <a:pt x="80" y="196"/>
                  </a:lnTo>
                  <a:lnTo>
                    <a:pt x="90" y="200"/>
                  </a:lnTo>
                  <a:lnTo>
                    <a:pt x="90" y="206"/>
                  </a:lnTo>
                  <a:lnTo>
                    <a:pt x="102" y="204"/>
                  </a:lnTo>
                  <a:lnTo>
                    <a:pt x="106" y="206"/>
                  </a:lnTo>
                  <a:lnTo>
                    <a:pt x="110" y="218"/>
                  </a:lnTo>
                  <a:lnTo>
                    <a:pt x="116" y="218"/>
                  </a:lnTo>
                  <a:lnTo>
                    <a:pt x="136" y="206"/>
                  </a:lnTo>
                  <a:lnTo>
                    <a:pt x="138" y="218"/>
                  </a:lnTo>
                  <a:lnTo>
                    <a:pt x="146" y="210"/>
                  </a:lnTo>
                  <a:lnTo>
                    <a:pt x="142" y="196"/>
                  </a:lnTo>
                  <a:lnTo>
                    <a:pt x="150" y="180"/>
                  </a:lnTo>
                  <a:lnTo>
                    <a:pt x="144" y="172"/>
                  </a:lnTo>
                  <a:lnTo>
                    <a:pt x="158" y="160"/>
                  </a:lnTo>
                  <a:lnTo>
                    <a:pt x="166" y="148"/>
                  </a:lnTo>
                  <a:lnTo>
                    <a:pt x="168" y="132"/>
                  </a:lnTo>
                  <a:lnTo>
                    <a:pt x="176" y="124"/>
                  </a:lnTo>
                  <a:lnTo>
                    <a:pt x="176" y="122"/>
                  </a:lnTo>
                  <a:lnTo>
                    <a:pt x="180" y="124"/>
                  </a:lnTo>
                  <a:lnTo>
                    <a:pt x="196" y="124"/>
                  </a:lnTo>
                  <a:lnTo>
                    <a:pt x="174" y="102"/>
                  </a:lnTo>
                  <a:lnTo>
                    <a:pt x="176" y="94"/>
                  </a:lnTo>
                  <a:lnTo>
                    <a:pt x="162" y="72"/>
                  </a:lnTo>
                  <a:lnTo>
                    <a:pt x="174" y="70"/>
                  </a:lnTo>
                  <a:lnTo>
                    <a:pt x="166" y="62"/>
                  </a:lnTo>
                  <a:lnTo>
                    <a:pt x="166" y="62"/>
                  </a:lnTo>
                  <a:lnTo>
                    <a:pt x="170" y="60"/>
                  </a:lnTo>
                  <a:lnTo>
                    <a:pt x="174" y="62"/>
                  </a:lnTo>
                  <a:lnTo>
                    <a:pt x="188" y="56"/>
                  </a:lnTo>
                  <a:lnTo>
                    <a:pt x="182" y="48"/>
                  </a:lnTo>
                  <a:lnTo>
                    <a:pt x="188" y="48"/>
                  </a:lnTo>
                  <a:lnTo>
                    <a:pt x="202" y="40"/>
                  </a:lnTo>
                  <a:lnTo>
                    <a:pt x="178" y="28"/>
                  </a:lnTo>
                  <a:lnTo>
                    <a:pt x="176" y="28"/>
                  </a:lnTo>
                  <a:lnTo>
                    <a:pt x="176" y="22"/>
                  </a:lnTo>
                  <a:lnTo>
                    <a:pt x="168" y="24"/>
                  </a:lnTo>
                  <a:lnTo>
                    <a:pt x="168" y="16"/>
                  </a:lnTo>
                  <a:lnTo>
                    <a:pt x="162" y="12"/>
                  </a:lnTo>
                  <a:lnTo>
                    <a:pt x="158" y="4"/>
                  </a:lnTo>
                  <a:lnTo>
                    <a:pt x="152" y="8"/>
                  </a:lnTo>
                  <a:lnTo>
                    <a:pt x="152" y="0"/>
                  </a:lnTo>
                  <a:lnTo>
                    <a:pt x="130" y="32"/>
                  </a:lnTo>
                  <a:lnTo>
                    <a:pt x="122" y="34"/>
                  </a:lnTo>
                  <a:lnTo>
                    <a:pt x="124" y="40"/>
                  </a:lnTo>
                  <a:lnTo>
                    <a:pt x="120" y="42"/>
                  </a:lnTo>
                  <a:lnTo>
                    <a:pt x="116" y="40"/>
                  </a:lnTo>
                  <a:lnTo>
                    <a:pt x="98" y="48"/>
                  </a:lnTo>
                  <a:lnTo>
                    <a:pt x="96" y="48"/>
                  </a:lnTo>
                  <a:lnTo>
                    <a:pt x="96" y="50"/>
                  </a:lnTo>
                  <a:lnTo>
                    <a:pt x="94" y="52"/>
                  </a:lnTo>
                  <a:lnTo>
                    <a:pt x="94" y="52"/>
                  </a:lnTo>
                  <a:lnTo>
                    <a:pt x="92" y="58"/>
                  </a:lnTo>
                  <a:lnTo>
                    <a:pt x="76"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04" name="Freeform 104"/>
            <p:cNvSpPr>
              <a:spLocks/>
            </p:cNvSpPr>
            <p:nvPr userDrawn="1"/>
          </p:nvSpPr>
          <p:spPr bwMode="black">
            <a:xfrm>
              <a:off x="7361238" y="3419475"/>
              <a:ext cx="63500" cy="38100"/>
            </a:xfrm>
            <a:custGeom>
              <a:avLst/>
              <a:gdLst>
                <a:gd name="T0" fmla="*/ 14 w 40"/>
                <a:gd name="T1" fmla="*/ 14 h 24"/>
                <a:gd name="T2" fmla="*/ 26 w 40"/>
                <a:gd name="T3" fmla="*/ 24 h 24"/>
                <a:gd name="T4" fmla="*/ 40 w 40"/>
                <a:gd name="T5" fmla="*/ 18 h 24"/>
                <a:gd name="T6" fmla="*/ 38 w 40"/>
                <a:gd name="T7" fmla="*/ 16 h 24"/>
                <a:gd name="T8" fmla="*/ 32 w 40"/>
                <a:gd name="T9" fmla="*/ 8 h 24"/>
                <a:gd name="T10" fmla="*/ 20 w 40"/>
                <a:gd name="T11" fmla="*/ 0 h 24"/>
                <a:gd name="T12" fmla="*/ 0 w 40"/>
                <a:gd name="T13" fmla="*/ 2 h 24"/>
                <a:gd name="T14" fmla="*/ 2 w 40"/>
                <a:gd name="T15" fmla="*/ 14 h 24"/>
                <a:gd name="T16" fmla="*/ 14 w 40"/>
                <a:gd name="T17"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24">
                  <a:moveTo>
                    <a:pt x="14" y="14"/>
                  </a:moveTo>
                  <a:lnTo>
                    <a:pt x="26" y="24"/>
                  </a:lnTo>
                  <a:lnTo>
                    <a:pt x="40" y="18"/>
                  </a:lnTo>
                  <a:lnTo>
                    <a:pt x="38" y="16"/>
                  </a:lnTo>
                  <a:lnTo>
                    <a:pt x="32" y="8"/>
                  </a:lnTo>
                  <a:lnTo>
                    <a:pt x="20" y="0"/>
                  </a:lnTo>
                  <a:lnTo>
                    <a:pt x="0" y="2"/>
                  </a:lnTo>
                  <a:lnTo>
                    <a:pt x="2" y="14"/>
                  </a:lnTo>
                  <a:lnTo>
                    <a:pt x="14"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05" name="Freeform 105"/>
            <p:cNvSpPr>
              <a:spLocks/>
            </p:cNvSpPr>
            <p:nvPr userDrawn="1"/>
          </p:nvSpPr>
          <p:spPr bwMode="black">
            <a:xfrm>
              <a:off x="7488238" y="3375025"/>
              <a:ext cx="60325" cy="34925"/>
            </a:xfrm>
            <a:custGeom>
              <a:avLst/>
              <a:gdLst>
                <a:gd name="T0" fmla="*/ 8 w 38"/>
                <a:gd name="T1" fmla="*/ 8 h 22"/>
                <a:gd name="T2" fmla="*/ 4 w 38"/>
                <a:gd name="T3" fmla="*/ 4 h 22"/>
                <a:gd name="T4" fmla="*/ 0 w 38"/>
                <a:gd name="T5" fmla="*/ 18 h 22"/>
                <a:gd name="T6" fmla="*/ 10 w 38"/>
                <a:gd name="T7" fmla="*/ 18 h 22"/>
                <a:gd name="T8" fmla="*/ 12 w 38"/>
                <a:gd name="T9" fmla="*/ 14 h 22"/>
                <a:gd name="T10" fmla="*/ 20 w 38"/>
                <a:gd name="T11" fmla="*/ 22 h 22"/>
                <a:gd name="T12" fmla="*/ 22 w 38"/>
                <a:gd name="T13" fmla="*/ 12 h 22"/>
                <a:gd name="T14" fmla="*/ 26 w 38"/>
                <a:gd name="T15" fmla="*/ 16 h 22"/>
                <a:gd name="T16" fmla="*/ 38 w 38"/>
                <a:gd name="T17" fmla="*/ 14 h 22"/>
                <a:gd name="T18" fmla="*/ 36 w 38"/>
                <a:gd name="T19" fmla="*/ 8 h 22"/>
                <a:gd name="T20" fmla="*/ 24 w 38"/>
                <a:gd name="T21" fmla="*/ 6 h 22"/>
                <a:gd name="T22" fmla="*/ 24 w 38"/>
                <a:gd name="T23" fmla="*/ 0 h 22"/>
                <a:gd name="T24" fmla="*/ 20 w 38"/>
                <a:gd name="T25" fmla="*/ 6 h 22"/>
                <a:gd name="T26" fmla="*/ 20 w 38"/>
                <a:gd name="T27" fmla="*/ 6 h 22"/>
                <a:gd name="T28" fmla="*/ 20 w 38"/>
                <a:gd name="T29" fmla="*/ 6 h 22"/>
                <a:gd name="T30" fmla="*/ 12 w 38"/>
                <a:gd name="T31" fmla="*/ 14 h 22"/>
                <a:gd name="T32" fmla="*/ 16 w 38"/>
                <a:gd name="T33" fmla="*/ 0 h 22"/>
                <a:gd name="T34" fmla="*/ 8 w 38"/>
                <a:gd name="T35" fmla="*/ 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22">
                  <a:moveTo>
                    <a:pt x="8" y="8"/>
                  </a:moveTo>
                  <a:lnTo>
                    <a:pt x="4" y="4"/>
                  </a:lnTo>
                  <a:lnTo>
                    <a:pt x="0" y="18"/>
                  </a:lnTo>
                  <a:lnTo>
                    <a:pt x="10" y="18"/>
                  </a:lnTo>
                  <a:lnTo>
                    <a:pt x="12" y="14"/>
                  </a:lnTo>
                  <a:lnTo>
                    <a:pt x="20" y="22"/>
                  </a:lnTo>
                  <a:lnTo>
                    <a:pt x="22" y="12"/>
                  </a:lnTo>
                  <a:lnTo>
                    <a:pt x="26" y="16"/>
                  </a:lnTo>
                  <a:lnTo>
                    <a:pt x="38" y="14"/>
                  </a:lnTo>
                  <a:lnTo>
                    <a:pt x="36" y="8"/>
                  </a:lnTo>
                  <a:lnTo>
                    <a:pt x="24" y="6"/>
                  </a:lnTo>
                  <a:lnTo>
                    <a:pt x="24" y="0"/>
                  </a:lnTo>
                  <a:lnTo>
                    <a:pt x="20" y="6"/>
                  </a:lnTo>
                  <a:lnTo>
                    <a:pt x="20" y="6"/>
                  </a:lnTo>
                  <a:lnTo>
                    <a:pt x="20" y="6"/>
                  </a:lnTo>
                  <a:lnTo>
                    <a:pt x="12" y="14"/>
                  </a:lnTo>
                  <a:lnTo>
                    <a:pt x="16" y="0"/>
                  </a:lnTo>
                  <a:lnTo>
                    <a:pt x="8"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06" name="Freeform 106"/>
            <p:cNvSpPr>
              <a:spLocks/>
            </p:cNvSpPr>
            <p:nvPr userDrawn="1"/>
          </p:nvSpPr>
          <p:spPr bwMode="black">
            <a:xfrm>
              <a:off x="7475538" y="3454400"/>
              <a:ext cx="22225" cy="19050"/>
            </a:xfrm>
            <a:custGeom>
              <a:avLst/>
              <a:gdLst>
                <a:gd name="T0" fmla="*/ 10 w 14"/>
                <a:gd name="T1" fmla="*/ 10 h 12"/>
                <a:gd name="T2" fmla="*/ 14 w 14"/>
                <a:gd name="T3" fmla="*/ 2 h 12"/>
                <a:gd name="T4" fmla="*/ 10 w 14"/>
                <a:gd name="T5" fmla="*/ 0 h 12"/>
                <a:gd name="T6" fmla="*/ 0 w 14"/>
                <a:gd name="T7" fmla="*/ 8 h 12"/>
                <a:gd name="T8" fmla="*/ 4 w 14"/>
                <a:gd name="T9" fmla="*/ 12 h 12"/>
                <a:gd name="T10" fmla="*/ 10 w 14"/>
                <a:gd name="T11" fmla="*/ 10 h 12"/>
              </a:gdLst>
              <a:ahLst/>
              <a:cxnLst>
                <a:cxn ang="0">
                  <a:pos x="T0" y="T1"/>
                </a:cxn>
                <a:cxn ang="0">
                  <a:pos x="T2" y="T3"/>
                </a:cxn>
                <a:cxn ang="0">
                  <a:pos x="T4" y="T5"/>
                </a:cxn>
                <a:cxn ang="0">
                  <a:pos x="T6" y="T7"/>
                </a:cxn>
                <a:cxn ang="0">
                  <a:pos x="T8" y="T9"/>
                </a:cxn>
                <a:cxn ang="0">
                  <a:pos x="T10" y="T11"/>
                </a:cxn>
              </a:cxnLst>
              <a:rect l="0" t="0" r="r" b="b"/>
              <a:pathLst>
                <a:path w="14" h="12">
                  <a:moveTo>
                    <a:pt x="10" y="10"/>
                  </a:moveTo>
                  <a:lnTo>
                    <a:pt x="14" y="2"/>
                  </a:lnTo>
                  <a:lnTo>
                    <a:pt x="10" y="0"/>
                  </a:lnTo>
                  <a:lnTo>
                    <a:pt x="0" y="8"/>
                  </a:lnTo>
                  <a:lnTo>
                    <a:pt x="4" y="12"/>
                  </a:lnTo>
                  <a:lnTo>
                    <a:pt x="1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07" name="Freeform 107"/>
            <p:cNvSpPr>
              <a:spLocks/>
            </p:cNvSpPr>
            <p:nvPr userDrawn="1"/>
          </p:nvSpPr>
          <p:spPr bwMode="black">
            <a:xfrm>
              <a:off x="7608888" y="3184525"/>
              <a:ext cx="41275" cy="15875"/>
            </a:xfrm>
            <a:custGeom>
              <a:avLst/>
              <a:gdLst>
                <a:gd name="T0" fmla="*/ 12 w 26"/>
                <a:gd name="T1" fmla="*/ 0 h 10"/>
                <a:gd name="T2" fmla="*/ 0 w 26"/>
                <a:gd name="T3" fmla="*/ 0 h 10"/>
                <a:gd name="T4" fmla="*/ 4 w 26"/>
                <a:gd name="T5" fmla="*/ 10 h 10"/>
                <a:gd name="T6" fmla="*/ 26 w 26"/>
                <a:gd name="T7" fmla="*/ 6 h 10"/>
                <a:gd name="T8" fmla="*/ 12 w 26"/>
                <a:gd name="T9" fmla="*/ 0 h 10"/>
              </a:gdLst>
              <a:ahLst/>
              <a:cxnLst>
                <a:cxn ang="0">
                  <a:pos x="T0" y="T1"/>
                </a:cxn>
                <a:cxn ang="0">
                  <a:pos x="T2" y="T3"/>
                </a:cxn>
                <a:cxn ang="0">
                  <a:pos x="T4" y="T5"/>
                </a:cxn>
                <a:cxn ang="0">
                  <a:pos x="T6" y="T7"/>
                </a:cxn>
                <a:cxn ang="0">
                  <a:pos x="T8" y="T9"/>
                </a:cxn>
              </a:cxnLst>
              <a:rect l="0" t="0" r="r" b="b"/>
              <a:pathLst>
                <a:path w="26" h="10">
                  <a:moveTo>
                    <a:pt x="12" y="0"/>
                  </a:moveTo>
                  <a:lnTo>
                    <a:pt x="0" y="0"/>
                  </a:lnTo>
                  <a:lnTo>
                    <a:pt x="4" y="10"/>
                  </a:lnTo>
                  <a:lnTo>
                    <a:pt x="26" y="6"/>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08" name="Freeform 108"/>
            <p:cNvSpPr>
              <a:spLocks/>
            </p:cNvSpPr>
            <p:nvPr userDrawn="1"/>
          </p:nvSpPr>
          <p:spPr bwMode="black">
            <a:xfrm>
              <a:off x="7605713" y="3152775"/>
              <a:ext cx="28575" cy="28575"/>
            </a:xfrm>
            <a:custGeom>
              <a:avLst/>
              <a:gdLst>
                <a:gd name="T0" fmla="*/ 6 w 18"/>
                <a:gd name="T1" fmla="*/ 12 h 18"/>
                <a:gd name="T2" fmla="*/ 18 w 18"/>
                <a:gd name="T3" fmla="*/ 18 h 18"/>
                <a:gd name="T4" fmla="*/ 8 w 18"/>
                <a:gd name="T5" fmla="*/ 0 h 18"/>
                <a:gd name="T6" fmla="*/ 0 w 18"/>
                <a:gd name="T7" fmla="*/ 0 h 18"/>
                <a:gd name="T8" fmla="*/ 6 w 18"/>
                <a:gd name="T9" fmla="*/ 12 h 18"/>
              </a:gdLst>
              <a:ahLst/>
              <a:cxnLst>
                <a:cxn ang="0">
                  <a:pos x="T0" y="T1"/>
                </a:cxn>
                <a:cxn ang="0">
                  <a:pos x="T2" y="T3"/>
                </a:cxn>
                <a:cxn ang="0">
                  <a:pos x="T4" y="T5"/>
                </a:cxn>
                <a:cxn ang="0">
                  <a:pos x="T6" y="T7"/>
                </a:cxn>
                <a:cxn ang="0">
                  <a:pos x="T8" y="T9"/>
                </a:cxn>
              </a:cxnLst>
              <a:rect l="0" t="0" r="r" b="b"/>
              <a:pathLst>
                <a:path w="18" h="18">
                  <a:moveTo>
                    <a:pt x="6" y="12"/>
                  </a:moveTo>
                  <a:lnTo>
                    <a:pt x="18" y="18"/>
                  </a:lnTo>
                  <a:lnTo>
                    <a:pt x="8" y="0"/>
                  </a:lnTo>
                  <a:lnTo>
                    <a:pt x="0" y="0"/>
                  </a:lnTo>
                  <a:lnTo>
                    <a:pt x="6"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09" name="Freeform 109"/>
            <p:cNvSpPr>
              <a:spLocks/>
            </p:cNvSpPr>
            <p:nvPr userDrawn="1"/>
          </p:nvSpPr>
          <p:spPr bwMode="black">
            <a:xfrm>
              <a:off x="7608888" y="3070225"/>
              <a:ext cx="60325" cy="104775"/>
            </a:xfrm>
            <a:custGeom>
              <a:avLst/>
              <a:gdLst>
                <a:gd name="T0" fmla="*/ 0 w 38"/>
                <a:gd name="T1" fmla="*/ 28 h 66"/>
                <a:gd name="T2" fmla="*/ 8 w 38"/>
                <a:gd name="T3" fmla="*/ 54 h 66"/>
                <a:gd name="T4" fmla="*/ 18 w 38"/>
                <a:gd name="T5" fmla="*/ 66 h 66"/>
                <a:gd name="T6" fmla="*/ 22 w 38"/>
                <a:gd name="T7" fmla="*/ 64 h 66"/>
                <a:gd name="T8" fmla="*/ 16 w 38"/>
                <a:gd name="T9" fmla="*/ 52 h 66"/>
                <a:gd name="T10" fmla="*/ 16 w 38"/>
                <a:gd name="T11" fmla="*/ 42 h 66"/>
                <a:gd name="T12" fmla="*/ 16 w 38"/>
                <a:gd name="T13" fmla="*/ 42 h 66"/>
                <a:gd name="T14" fmla="*/ 38 w 38"/>
                <a:gd name="T15" fmla="*/ 48 h 66"/>
                <a:gd name="T16" fmla="*/ 24 w 38"/>
                <a:gd name="T17" fmla="*/ 34 h 66"/>
                <a:gd name="T18" fmla="*/ 30 w 38"/>
                <a:gd name="T19" fmla="*/ 28 h 66"/>
                <a:gd name="T20" fmla="*/ 30 w 38"/>
                <a:gd name="T21" fmla="*/ 22 h 66"/>
                <a:gd name="T22" fmla="*/ 22 w 38"/>
                <a:gd name="T23" fmla="*/ 16 h 66"/>
                <a:gd name="T24" fmla="*/ 18 w 38"/>
                <a:gd name="T25" fmla="*/ 22 h 66"/>
                <a:gd name="T26" fmla="*/ 16 w 38"/>
                <a:gd name="T27" fmla="*/ 0 h 66"/>
                <a:gd name="T28" fmla="*/ 12 w 38"/>
                <a:gd name="T29" fmla="*/ 4 h 66"/>
                <a:gd name="T30" fmla="*/ 4 w 38"/>
                <a:gd name="T31" fmla="*/ 14 h 66"/>
                <a:gd name="T32" fmla="*/ 0 w 38"/>
                <a:gd name="T33" fmla="*/ 2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66">
                  <a:moveTo>
                    <a:pt x="0" y="28"/>
                  </a:moveTo>
                  <a:lnTo>
                    <a:pt x="8" y="54"/>
                  </a:lnTo>
                  <a:lnTo>
                    <a:pt x="18" y="66"/>
                  </a:lnTo>
                  <a:lnTo>
                    <a:pt x="22" y="64"/>
                  </a:lnTo>
                  <a:lnTo>
                    <a:pt x="16" y="52"/>
                  </a:lnTo>
                  <a:lnTo>
                    <a:pt x="16" y="42"/>
                  </a:lnTo>
                  <a:lnTo>
                    <a:pt x="16" y="42"/>
                  </a:lnTo>
                  <a:lnTo>
                    <a:pt x="38" y="48"/>
                  </a:lnTo>
                  <a:lnTo>
                    <a:pt x="24" y="34"/>
                  </a:lnTo>
                  <a:lnTo>
                    <a:pt x="30" y="28"/>
                  </a:lnTo>
                  <a:lnTo>
                    <a:pt x="30" y="22"/>
                  </a:lnTo>
                  <a:lnTo>
                    <a:pt x="22" y="16"/>
                  </a:lnTo>
                  <a:lnTo>
                    <a:pt x="18" y="22"/>
                  </a:lnTo>
                  <a:lnTo>
                    <a:pt x="16" y="0"/>
                  </a:lnTo>
                  <a:lnTo>
                    <a:pt x="12" y="4"/>
                  </a:lnTo>
                  <a:lnTo>
                    <a:pt x="4" y="14"/>
                  </a:lnTo>
                  <a:lnTo>
                    <a:pt x="0"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10" name="Freeform 110"/>
            <p:cNvSpPr>
              <a:spLocks/>
            </p:cNvSpPr>
            <p:nvPr userDrawn="1"/>
          </p:nvSpPr>
          <p:spPr bwMode="black">
            <a:xfrm>
              <a:off x="7634288" y="3060700"/>
              <a:ext cx="22225" cy="31750"/>
            </a:xfrm>
            <a:custGeom>
              <a:avLst/>
              <a:gdLst>
                <a:gd name="T0" fmla="*/ 14 w 14"/>
                <a:gd name="T1" fmla="*/ 12 h 20"/>
                <a:gd name="T2" fmla="*/ 10 w 14"/>
                <a:gd name="T3" fmla="*/ 0 h 20"/>
                <a:gd name="T4" fmla="*/ 0 w 14"/>
                <a:gd name="T5" fmla="*/ 8 h 20"/>
                <a:gd name="T6" fmla="*/ 2 w 14"/>
                <a:gd name="T7" fmla="*/ 20 h 20"/>
                <a:gd name="T8" fmla="*/ 14 w 14"/>
                <a:gd name="T9" fmla="*/ 12 h 20"/>
              </a:gdLst>
              <a:ahLst/>
              <a:cxnLst>
                <a:cxn ang="0">
                  <a:pos x="T0" y="T1"/>
                </a:cxn>
                <a:cxn ang="0">
                  <a:pos x="T2" y="T3"/>
                </a:cxn>
                <a:cxn ang="0">
                  <a:pos x="T4" y="T5"/>
                </a:cxn>
                <a:cxn ang="0">
                  <a:pos x="T6" y="T7"/>
                </a:cxn>
                <a:cxn ang="0">
                  <a:pos x="T8" y="T9"/>
                </a:cxn>
              </a:cxnLst>
              <a:rect l="0" t="0" r="r" b="b"/>
              <a:pathLst>
                <a:path w="14" h="20">
                  <a:moveTo>
                    <a:pt x="14" y="12"/>
                  </a:moveTo>
                  <a:lnTo>
                    <a:pt x="10" y="0"/>
                  </a:lnTo>
                  <a:lnTo>
                    <a:pt x="0" y="8"/>
                  </a:lnTo>
                  <a:lnTo>
                    <a:pt x="2" y="20"/>
                  </a:lnTo>
                  <a:lnTo>
                    <a:pt x="1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11" name="Freeform 111"/>
            <p:cNvSpPr>
              <a:spLocks/>
            </p:cNvSpPr>
            <p:nvPr userDrawn="1"/>
          </p:nvSpPr>
          <p:spPr bwMode="black">
            <a:xfrm>
              <a:off x="7567613" y="3232150"/>
              <a:ext cx="47625" cy="31750"/>
            </a:xfrm>
            <a:custGeom>
              <a:avLst/>
              <a:gdLst>
                <a:gd name="T0" fmla="*/ 0 w 30"/>
                <a:gd name="T1" fmla="*/ 0 h 20"/>
                <a:gd name="T2" fmla="*/ 4 w 30"/>
                <a:gd name="T3" fmla="*/ 12 h 20"/>
                <a:gd name="T4" fmla="*/ 12 w 30"/>
                <a:gd name="T5" fmla="*/ 20 h 20"/>
                <a:gd name="T6" fmla="*/ 18 w 30"/>
                <a:gd name="T7" fmla="*/ 20 h 20"/>
                <a:gd name="T8" fmla="*/ 30 w 30"/>
                <a:gd name="T9" fmla="*/ 14 h 20"/>
                <a:gd name="T10" fmla="*/ 28 w 30"/>
                <a:gd name="T11" fmla="*/ 6 h 20"/>
                <a:gd name="T12" fmla="*/ 18 w 30"/>
                <a:gd name="T13" fmla="*/ 0 h 20"/>
                <a:gd name="T14" fmla="*/ 0 w 30"/>
                <a:gd name="T15" fmla="*/ 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0">
                  <a:moveTo>
                    <a:pt x="0" y="0"/>
                  </a:moveTo>
                  <a:lnTo>
                    <a:pt x="4" y="12"/>
                  </a:lnTo>
                  <a:lnTo>
                    <a:pt x="12" y="20"/>
                  </a:lnTo>
                  <a:lnTo>
                    <a:pt x="18" y="20"/>
                  </a:lnTo>
                  <a:lnTo>
                    <a:pt x="30" y="14"/>
                  </a:lnTo>
                  <a:lnTo>
                    <a:pt x="28" y="6"/>
                  </a:lnTo>
                  <a:lnTo>
                    <a:pt x="1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12" name="Freeform 112"/>
            <p:cNvSpPr>
              <a:spLocks/>
            </p:cNvSpPr>
            <p:nvPr userDrawn="1"/>
          </p:nvSpPr>
          <p:spPr bwMode="black">
            <a:xfrm>
              <a:off x="7516813" y="3190875"/>
              <a:ext cx="66675" cy="19050"/>
            </a:xfrm>
            <a:custGeom>
              <a:avLst/>
              <a:gdLst>
                <a:gd name="T0" fmla="*/ 40 w 42"/>
                <a:gd name="T1" fmla="*/ 2 h 12"/>
                <a:gd name="T2" fmla="*/ 22 w 42"/>
                <a:gd name="T3" fmla="*/ 4 h 12"/>
                <a:gd name="T4" fmla="*/ 22 w 42"/>
                <a:gd name="T5" fmla="*/ 2 h 12"/>
                <a:gd name="T6" fmla="*/ 0 w 42"/>
                <a:gd name="T7" fmla="*/ 0 h 12"/>
                <a:gd name="T8" fmla="*/ 8 w 42"/>
                <a:gd name="T9" fmla="*/ 12 h 12"/>
                <a:gd name="T10" fmla="*/ 22 w 42"/>
                <a:gd name="T11" fmla="*/ 8 h 12"/>
                <a:gd name="T12" fmla="*/ 24 w 42"/>
                <a:gd name="T13" fmla="*/ 12 h 12"/>
                <a:gd name="T14" fmla="*/ 42 w 42"/>
                <a:gd name="T15" fmla="*/ 8 h 12"/>
                <a:gd name="T16" fmla="*/ 40 w 42"/>
                <a:gd name="T17"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12">
                  <a:moveTo>
                    <a:pt x="40" y="2"/>
                  </a:moveTo>
                  <a:lnTo>
                    <a:pt x="22" y="4"/>
                  </a:lnTo>
                  <a:lnTo>
                    <a:pt x="22" y="2"/>
                  </a:lnTo>
                  <a:lnTo>
                    <a:pt x="0" y="0"/>
                  </a:lnTo>
                  <a:lnTo>
                    <a:pt x="8" y="12"/>
                  </a:lnTo>
                  <a:lnTo>
                    <a:pt x="22" y="8"/>
                  </a:lnTo>
                  <a:lnTo>
                    <a:pt x="24" y="12"/>
                  </a:lnTo>
                  <a:lnTo>
                    <a:pt x="42" y="8"/>
                  </a:lnTo>
                  <a:lnTo>
                    <a:pt x="4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13" name="Freeform 113"/>
            <p:cNvSpPr>
              <a:spLocks noEditPoints="1"/>
            </p:cNvSpPr>
            <p:nvPr userDrawn="1"/>
          </p:nvSpPr>
          <p:spPr bwMode="black">
            <a:xfrm>
              <a:off x="7358063" y="3086100"/>
              <a:ext cx="193675" cy="234950"/>
            </a:xfrm>
            <a:custGeom>
              <a:avLst/>
              <a:gdLst>
                <a:gd name="T0" fmla="*/ 12 w 122"/>
                <a:gd name="T1" fmla="*/ 106 h 148"/>
                <a:gd name="T2" fmla="*/ 8 w 122"/>
                <a:gd name="T3" fmla="*/ 138 h 148"/>
                <a:gd name="T4" fmla="*/ 34 w 122"/>
                <a:gd name="T5" fmla="*/ 144 h 148"/>
                <a:gd name="T6" fmla="*/ 30 w 122"/>
                <a:gd name="T7" fmla="*/ 96 h 148"/>
                <a:gd name="T8" fmla="*/ 40 w 122"/>
                <a:gd name="T9" fmla="*/ 90 h 148"/>
                <a:gd name="T10" fmla="*/ 42 w 122"/>
                <a:gd name="T11" fmla="*/ 106 h 148"/>
                <a:gd name="T12" fmla="*/ 52 w 122"/>
                <a:gd name="T13" fmla="*/ 130 h 148"/>
                <a:gd name="T14" fmla="*/ 54 w 122"/>
                <a:gd name="T15" fmla="*/ 136 h 148"/>
                <a:gd name="T16" fmla="*/ 66 w 122"/>
                <a:gd name="T17" fmla="*/ 140 h 148"/>
                <a:gd name="T18" fmla="*/ 74 w 122"/>
                <a:gd name="T19" fmla="*/ 148 h 148"/>
                <a:gd name="T20" fmla="*/ 82 w 122"/>
                <a:gd name="T21" fmla="*/ 132 h 148"/>
                <a:gd name="T22" fmla="*/ 82 w 122"/>
                <a:gd name="T23" fmla="*/ 120 h 148"/>
                <a:gd name="T24" fmla="*/ 84 w 122"/>
                <a:gd name="T25" fmla="*/ 110 h 148"/>
                <a:gd name="T26" fmla="*/ 68 w 122"/>
                <a:gd name="T27" fmla="*/ 104 h 148"/>
                <a:gd name="T28" fmla="*/ 54 w 122"/>
                <a:gd name="T29" fmla="*/ 74 h 148"/>
                <a:gd name="T30" fmla="*/ 68 w 122"/>
                <a:gd name="T31" fmla="*/ 70 h 148"/>
                <a:gd name="T32" fmla="*/ 74 w 122"/>
                <a:gd name="T33" fmla="*/ 72 h 148"/>
                <a:gd name="T34" fmla="*/ 82 w 122"/>
                <a:gd name="T35" fmla="*/ 70 h 148"/>
                <a:gd name="T36" fmla="*/ 92 w 122"/>
                <a:gd name="T37" fmla="*/ 58 h 148"/>
                <a:gd name="T38" fmla="*/ 82 w 122"/>
                <a:gd name="T39" fmla="*/ 58 h 148"/>
                <a:gd name="T40" fmla="*/ 88 w 122"/>
                <a:gd name="T41" fmla="*/ 46 h 148"/>
                <a:gd name="T42" fmla="*/ 74 w 122"/>
                <a:gd name="T43" fmla="*/ 50 h 148"/>
                <a:gd name="T44" fmla="*/ 60 w 122"/>
                <a:gd name="T45" fmla="*/ 52 h 148"/>
                <a:gd name="T46" fmla="*/ 42 w 122"/>
                <a:gd name="T47" fmla="*/ 62 h 148"/>
                <a:gd name="T48" fmla="*/ 28 w 122"/>
                <a:gd name="T49" fmla="*/ 52 h 148"/>
                <a:gd name="T50" fmla="*/ 32 w 122"/>
                <a:gd name="T51" fmla="*/ 32 h 148"/>
                <a:gd name="T52" fmla="*/ 104 w 122"/>
                <a:gd name="T53" fmla="*/ 34 h 148"/>
                <a:gd name="T54" fmla="*/ 118 w 122"/>
                <a:gd name="T55" fmla="*/ 0 h 148"/>
                <a:gd name="T56" fmla="*/ 78 w 122"/>
                <a:gd name="T57" fmla="*/ 18 h 148"/>
                <a:gd name="T58" fmla="*/ 36 w 122"/>
                <a:gd name="T59" fmla="*/ 12 h 148"/>
                <a:gd name="T60" fmla="*/ 28 w 122"/>
                <a:gd name="T61" fmla="*/ 18 h 148"/>
                <a:gd name="T62" fmla="*/ 14 w 122"/>
                <a:gd name="T63" fmla="*/ 38 h 148"/>
                <a:gd name="T64" fmla="*/ 8 w 122"/>
                <a:gd name="T65" fmla="*/ 60 h 148"/>
                <a:gd name="T66" fmla="*/ 0 w 122"/>
                <a:gd name="T67" fmla="*/ 88 h 148"/>
                <a:gd name="T68" fmla="*/ 64 w 122"/>
                <a:gd name="T69" fmla="*/ 124 h 148"/>
                <a:gd name="T70" fmla="*/ 74 w 122"/>
                <a:gd name="T71" fmla="*/ 124 h 148"/>
                <a:gd name="T72" fmla="*/ 64 w 122"/>
                <a:gd name="T73" fmla="*/ 124 h 148"/>
                <a:gd name="T74" fmla="*/ 60 w 122"/>
                <a:gd name="T75" fmla="*/ 130 h 148"/>
                <a:gd name="T76" fmla="*/ 62 w 122"/>
                <a:gd name="T77" fmla="*/ 134 h 148"/>
                <a:gd name="T78" fmla="*/ 74 w 122"/>
                <a:gd name="T79" fmla="*/ 112 h 148"/>
                <a:gd name="T80" fmla="*/ 74 w 122"/>
                <a:gd name="T81" fmla="*/ 11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2" h="148">
                  <a:moveTo>
                    <a:pt x="2" y="106"/>
                  </a:moveTo>
                  <a:lnTo>
                    <a:pt x="12" y="106"/>
                  </a:lnTo>
                  <a:lnTo>
                    <a:pt x="14" y="114"/>
                  </a:lnTo>
                  <a:lnTo>
                    <a:pt x="8" y="138"/>
                  </a:lnTo>
                  <a:lnTo>
                    <a:pt x="16" y="146"/>
                  </a:lnTo>
                  <a:lnTo>
                    <a:pt x="34" y="144"/>
                  </a:lnTo>
                  <a:lnTo>
                    <a:pt x="32" y="100"/>
                  </a:lnTo>
                  <a:lnTo>
                    <a:pt x="30" y="96"/>
                  </a:lnTo>
                  <a:lnTo>
                    <a:pt x="38" y="90"/>
                  </a:lnTo>
                  <a:lnTo>
                    <a:pt x="40" y="90"/>
                  </a:lnTo>
                  <a:lnTo>
                    <a:pt x="38" y="100"/>
                  </a:lnTo>
                  <a:lnTo>
                    <a:pt x="42" y="106"/>
                  </a:lnTo>
                  <a:lnTo>
                    <a:pt x="50" y="116"/>
                  </a:lnTo>
                  <a:lnTo>
                    <a:pt x="52" y="130"/>
                  </a:lnTo>
                  <a:lnTo>
                    <a:pt x="58" y="130"/>
                  </a:lnTo>
                  <a:lnTo>
                    <a:pt x="54" y="136"/>
                  </a:lnTo>
                  <a:lnTo>
                    <a:pt x="68" y="146"/>
                  </a:lnTo>
                  <a:lnTo>
                    <a:pt x="66" y="140"/>
                  </a:lnTo>
                  <a:lnTo>
                    <a:pt x="72" y="142"/>
                  </a:lnTo>
                  <a:lnTo>
                    <a:pt x="74" y="148"/>
                  </a:lnTo>
                  <a:lnTo>
                    <a:pt x="84" y="138"/>
                  </a:lnTo>
                  <a:lnTo>
                    <a:pt x="82" y="132"/>
                  </a:lnTo>
                  <a:lnTo>
                    <a:pt x="86" y="128"/>
                  </a:lnTo>
                  <a:lnTo>
                    <a:pt x="82" y="120"/>
                  </a:lnTo>
                  <a:lnTo>
                    <a:pt x="84" y="122"/>
                  </a:lnTo>
                  <a:lnTo>
                    <a:pt x="84" y="110"/>
                  </a:lnTo>
                  <a:lnTo>
                    <a:pt x="72" y="110"/>
                  </a:lnTo>
                  <a:lnTo>
                    <a:pt x="68" y="104"/>
                  </a:lnTo>
                  <a:lnTo>
                    <a:pt x="72" y="98"/>
                  </a:lnTo>
                  <a:lnTo>
                    <a:pt x="54" y="74"/>
                  </a:lnTo>
                  <a:lnTo>
                    <a:pt x="54" y="74"/>
                  </a:lnTo>
                  <a:lnTo>
                    <a:pt x="68" y="70"/>
                  </a:lnTo>
                  <a:lnTo>
                    <a:pt x="74" y="62"/>
                  </a:lnTo>
                  <a:lnTo>
                    <a:pt x="74" y="72"/>
                  </a:lnTo>
                  <a:lnTo>
                    <a:pt x="80" y="66"/>
                  </a:lnTo>
                  <a:lnTo>
                    <a:pt x="82" y="70"/>
                  </a:lnTo>
                  <a:lnTo>
                    <a:pt x="90" y="68"/>
                  </a:lnTo>
                  <a:lnTo>
                    <a:pt x="92" y="58"/>
                  </a:lnTo>
                  <a:lnTo>
                    <a:pt x="84" y="62"/>
                  </a:lnTo>
                  <a:lnTo>
                    <a:pt x="82" y="58"/>
                  </a:lnTo>
                  <a:lnTo>
                    <a:pt x="90" y="56"/>
                  </a:lnTo>
                  <a:lnTo>
                    <a:pt x="88" y="46"/>
                  </a:lnTo>
                  <a:lnTo>
                    <a:pt x="80" y="44"/>
                  </a:lnTo>
                  <a:lnTo>
                    <a:pt x="74" y="50"/>
                  </a:lnTo>
                  <a:lnTo>
                    <a:pt x="60" y="50"/>
                  </a:lnTo>
                  <a:lnTo>
                    <a:pt x="60" y="52"/>
                  </a:lnTo>
                  <a:lnTo>
                    <a:pt x="52" y="52"/>
                  </a:lnTo>
                  <a:lnTo>
                    <a:pt x="42" y="62"/>
                  </a:lnTo>
                  <a:lnTo>
                    <a:pt x="36" y="62"/>
                  </a:lnTo>
                  <a:lnTo>
                    <a:pt x="28" y="52"/>
                  </a:lnTo>
                  <a:lnTo>
                    <a:pt x="32" y="34"/>
                  </a:lnTo>
                  <a:lnTo>
                    <a:pt x="32" y="32"/>
                  </a:lnTo>
                  <a:lnTo>
                    <a:pt x="48" y="30"/>
                  </a:lnTo>
                  <a:lnTo>
                    <a:pt x="104" y="34"/>
                  </a:lnTo>
                  <a:lnTo>
                    <a:pt x="122" y="12"/>
                  </a:lnTo>
                  <a:lnTo>
                    <a:pt x="118" y="0"/>
                  </a:lnTo>
                  <a:lnTo>
                    <a:pt x="94" y="18"/>
                  </a:lnTo>
                  <a:lnTo>
                    <a:pt x="78" y="18"/>
                  </a:lnTo>
                  <a:lnTo>
                    <a:pt x="42" y="10"/>
                  </a:lnTo>
                  <a:lnTo>
                    <a:pt x="36" y="12"/>
                  </a:lnTo>
                  <a:lnTo>
                    <a:pt x="32" y="20"/>
                  </a:lnTo>
                  <a:lnTo>
                    <a:pt x="28" y="18"/>
                  </a:lnTo>
                  <a:lnTo>
                    <a:pt x="22" y="22"/>
                  </a:lnTo>
                  <a:lnTo>
                    <a:pt x="14" y="38"/>
                  </a:lnTo>
                  <a:lnTo>
                    <a:pt x="16" y="48"/>
                  </a:lnTo>
                  <a:lnTo>
                    <a:pt x="8" y="60"/>
                  </a:lnTo>
                  <a:lnTo>
                    <a:pt x="8" y="70"/>
                  </a:lnTo>
                  <a:lnTo>
                    <a:pt x="0" y="88"/>
                  </a:lnTo>
                  <a:lnTo>
                    <a:pt x="2" y="106"/>
                  </a:lnTo>
                  <a:close/>
                  <a:moveTo>
                    <a:pt x="64" y="124"/>
                  </a:moveTo>
                  <a:lnTo>
                    <a:pt x="76" y="122"/>
                  </a:lnTo>
                  <a:lnTo>
                    <a:pt x="74" y="124"/>
                  </a:lnTo>
                  <a:lnTo>
                    <a:pt x="74" y="124"/>
                  </a:lnTo>
                  <a:lnTo>
                    <a:pt x="64" y="124"/>
                  </a:lnTo>
                  <a:close/>
                  <a:moveTo>
                    <a:pt x="62" y="134"/>
                  </a:moveTo>
                  <a:lnTo>
                    <a:pt x="60" y="130"/>
                  </a:lnTo>
                  <a:lnTo>
                    <a:pt x="64" y="126"/>
                  </a:lnTo>
                  <a:lnTo>
                    <a:pt x="62" y="134"/>
                  </a:lnTo>
                  <a:close/>
                  <a:moveTo>
                    <a:pt x="74" y="112"/>
                  </a:moveTo>
                  <a:lnTo>
                    <a:pt x="74" y="112"/>
                  </a:lnTo>
                  <a:lnTo>
                    <a:pt x="72" y="110"/>
                  </a:lnTo>
                  <a:lnTo>
                    <a:pt x="74"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14" name="Freeform 114"/>
            <p:cNvSpPr>
              <a:spLocks/>
            </p:cNvSpPr>
            <p:nvPr userDrawn="1"/>
          </p:nvSpPr>
          <p:spPr bwMode="black">
            <a:xfrm>
              <a:off x="7243763" y="3343275"/>
              <a:ext cx="25400" cy="15875"/>
            </a:xfrm>
            <a:custGeom>
              <a:avLst/>
              <a:gdLst>
                <a:gd name="T0" fmla="*/ 8 w 16"/>
                <a:gd name="T1" fmla="*/ 10 h 10"/>
                <a:gd name="T2" fmla="*/ 16 w 16"/>
                <a:gd name="T3" fmla="*/ 2 h 10"/>
                <a:gd name="T4" fmla="*/ 0 w 16"/>
                <a:gd name="T5" fmla="*/ 0 h 10"/>
                <a:gd name="T6" fmla="*/ 8 w 16"/>
                <a:gd name="T7" fmla="*/ 10 h 10"/>
              </a:gdLst>
              <a:ahLst/>
              <a:cxnLst>
                <a:cxn ang="0">
                  <a:pos x="T0" y="T1"/>
                </a:cxn>
                <a:cxn ang="0">
                  <a:pos x="T2" y="T3"/>
                </a:cxn>
                <a:cxn ang="0">
                  <a:pos x="T4" y="T5"/>
                </a:cxn>
                <a:cxn ang="0">
                  <a:pos x="T6" y="T7"/>
                </a:cxn>
              </a:cxnLst>
              <a:rect l="0" t="0" r="r" b="b"/>
              <a:pathLst>
                <a:path w="16" h="10">
                  <a:moveTo>
                    <a:pt x="8" y="10"/>
                  </a:moveTo>
                  <a:lnTo>
                    <a:pt x="16" y="2"/>
                  </a:lnTo>
                  <a:lnTo>
                    <a:pt x="0" y="0"/>
                  </a:lnTo>
                  <a:lnTo>
                    <a:pt x="8"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15" name="Freeform 115"/>
            <p:cNvSpPr>
              <a:spLocks/>
            </p:cNvSpPr>
            <p:nvPr userDrawn="1"/>
          </p:nvSpPr>
          <p:spPr bwMode="black">
            <a:xfrm>
              <a:off x="7269163" y="3378200"/>
              <a:ext cx="104775" cy="44450"/>
            </a:xfrm>
            <a:custGeom>
              <a:avLst/>
              <a:gdLst>
                <a:gd name="T0" fmla="*/ 18 w 66"/>
                <a:gd name="T1" fmla="*/ 20 h 28"/>
                <a:gd name="T2" fmla="*/ 22 w 66"/>
                <a:gd name="T3" fmla="*/ 28 h 28"/>
                <a:gd name="T4" fmla="*/ 50 w 66"/>
                <a:gd name="T5" fmla="*/ 20 h 28"/>
                <a:gd name="T6" fmla="*/ 52 w 66"/>
                <a:gd name="T7" fmla="*/ 22 h 28"/>
                <a:gd name="T8" fmla="*/ 66 w 66"/>
                <a:gd name="T9" fmla="*/ 18 h 28"/>
                <a:gd name="T10" fmla="*/ 58 w 66"/>
                <a:gd name="T11" fmla="*/ 4 h 28"/>
                <a:gd name="T12" fmla="*/ 54 w 66"/>
                <a:gd name="T13" fmla="*/ 10 h 28"/>
                <a:gd name="T14" fmla="*/ 52 w 66"/>
                <a:gd name="T15" fmla="*/ 6 h 28"/>
                <a:gd name="T16" fmla="*/ 46 w 66"/>
                <a:gd name="T17" fmla="*/ 8 h 28"/>
                <a:gd name="T18" fmla="*/ 40 w 66"/>
                <a:gd name="T19" fmla="*/ 0 h 28"/>
                <a:gd name="T20" fmla="*/ 36 w 66"/>
                <a:gd name="T21" fmla="*/ 10 h 28"/>
                <a:gd name="T22" fmla="*/ 34 w 66"/>
                <a:gd name="T23" fmla="*/ 10 h 28"/>
                <a:gd name="T24" fmla="*/ 22 w 66"/>
                <a:gd name="T25" fmla="*/ 8 h 28"/>
                <a:gd name="T26" fmla="*/ 20 w 66"/>
                <a:gd name="T27" fmla="*/ 12 h 28"/>
                <a:gd name="T28" fmla="*/ 20 w 66"/>
                <a:gd name="T29" fmla="*/ 8 h 28"/>
                <a:gd name="T30" fmla="*/ 8 w 66"/>
                <a:gd name="T31" fmla="*/ 4 h 28"/>
                <a:gd name="T32" fmla="*/ 2 w 66"/>
                <a:gd name="T33" fmla="*/ 10 h 28"/>
                <a:gd name="T34" fmla="*/ 0 w 66"/>
                <a:gd name="T35" fmla="*/ 22 h 28"/>
                <a:gd name="T36" fmla="*/ 18 w 66"/>
                <a:gd name="T37" fmla="*/ 22 h 28"/>
                <a:gd name="T38" fmla="*/ 18 w 66"/>
                <a:gd name="T39" fmla="*/ 2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 h="28">
                  <a:moveTo>
                    <a:pt x="18" y="20"/>
                  </a:moveTo>
                  <a:lnTo>
                    <a:pt x="22" y="28"/>
                  </a:lnTo>
                  <a:lnTo>
                    <a:pt x="50" y="20"/>
                  </a:lnTo>
                  <a:lnTo>
                    <a:pt x="52" y="22"/>
                  </a:lnTo>
                  <a:lnTo>
                    <a:pt x="66" y="18"/>
                  </a:lnTo>
                  <a:lnTo>
                    <a:pt x="58" y="4"/>
                  </a:lnTo>
                  <a:lnTo>
                    <a:pt x="54" y="10"/>
                  </a:lnTo>
                  <a:lnTo>
                    <a:pt x="52" y="6"/>
                  </a:lnTo>
                  <a:lnTo>
                    <a:pt x="46" y="8"/>
                  </a:lnTo>
                  <a:lnTo>
                    <a:pt x="40" y="0"/>
                  </a:lnTo>
                  <a:lnTo>
                    <a:pt x="36" y="10"/>
                  </a:lnTo>
                  <a:lnTo>
                    <a:pt x="34" y="10"/>
                  </a:lnTo>
                  <a:lnTo>
                    <a:pt x="22" y="8"/>
                  </a:lnTo>
                  <a:lnTo>
                    <a:pt x="20" y="12"/>
                  </a:lnTo>
                  <a:lnTo>
                    <a:pt x="20" y="8"/>
                  </a:lnTo>
                  <a:lnTo>
                    <a:pt x="8" y="4"/>
                  </a:lnTo>
                  <a:lnTo>
                    <a:pt x="2" y="10"/>
                  </a:lnTo>
                  <a:lnTo>
                    <a:pt x="0" y="22"/>
                  </a:lnTo>
                  <a:lnTo>
                    <a:pt x="18" y="22"/>
                  </a:lnTo>
                  <a:lnTo>
                    <a:pt x="18"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16" name="Freeform 116"/>
            <p:cNvSpPr>
              <a:spLocks/>
            </p:cNvSpPr>
            <p:nvPr userDrawn="1"/>
          </p:nvSpPr>
          <p:spPr bwMode="black">
            <a:xfrm>
              <a:off x="7386638" y="3384550"/>
              <a:ext cx="101600" cy="31750"/>
            </a:xfrm>
            <a:custGeom>
              <a:avLst/>
              <a:gdLst>
                <a:gd name="T0" fmla="*/ 54 w 64"/>
                <a:gd name="T1" fmla="*/ 14 h 20"/>
                <a:gd name="T2" fmla="*/ 64 w 64"/>
                <a:gd name="T3" fmla="*/ 6 h 20"/>
                <a:gd name="T4" fmla="*/ 60 w 64"/>
                <a:gd name="T5" fmla="*/ 0 h 20"/>
                <a:gd name="T6" fmla="*/ 56 w 64"/>
                <a:gd name="T7" fmla="*/ 0 h 20"/>
                <a:gd name="T8" fmla="*/ 56 w 64"/>
                <a:gd name="T9" fmla="*/ 4 h 20"/>
                <a:gd name="T10" fmla="*/ 50 w 64"/>
                <a:gd name="T11" fmla="*/ 8 h 20"/>
                <a:gd name="T12" fmla="*/ 44 w 64"/>
                <a:gd name="T13" fmla="*/ 6 h 20"/>
                <a:gd name="T14" fmla="*/ 32 w 64"/>
                <a:gd name="T15" fmla="*/ 8 h 20"/>
                <a:gd name="T16" fmla="*/ 16 w 64"/>
                <a:gd name="T17" fmla="*/ 0 h 20"/>
                <a:gd name="T18" fmla="*/ 0 w 64"/>
                <a:gd name="T19" fmla="*/ 6 h 20"/>
                <a:gd name="T20" fmla="*/ 0 w 64"/>
                <a:gd name="T21" fmla="*/ 16 h 20"/>
                <a:gd name="T22" fmla="*/ 26 w 64"/>
                <a:gd name="T23" fmla="*/ 20 h 20"/>
                <a:gd name="T24" fmla="*/ 54 w 64"/>
                <a:gd name="T25"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20">
                  <a:moveTo>
                    <a:pt x="54" y="14"/>
                  </a:moveTo>
                  <a:lnTo>
                    <a:pt x="64" y="6"/>
                  </a:lnTo>
                  <a:lnTo>
                    <a:pt x="60" y="0"/>
                  </a:lnTo>
                  <a:lnTo>
                    <a:pt x="56" y="0"/>
                  </a:lnTo>
                  <a:lnTo>
                    <a:pt x="56" y="4"/>
                  </a:lnTo>
                  <a:lnTo>
                    <a:pt x="50" y="8"/>
                  </a:lnTo>
                  <a:lnTo>
                    <a:pt x="44" y="6"/>
                  </a:lnTo>
                  <a:lnTo>
                    <a:pt x="32" y="8"/>
                  </a:lnTo>
                  <a:lnTo>
                    <a:pt x="16" y="0"/>
                  </a:lnTo>
                  <a:lnTo>
                    <a:pt x="0" y="6"/>
                  </a:lnTo>
                  <a:lnTo>
                    <a:pt x="0" y="16"/>
                  </a:lnTo>
                  <a:lnTo>
                    <a:pt x="26" y="20"/>
                  </a:lnTo>
                  <a:lnTo>
                    <a:pt x="54"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17" name="Freeform 117"/>
            <p:cNvSpPr>
              <a:spLocks/>
            </p:cNvSpPr>
            <p:nvPr userDrawn="1"/>
          </p:nvSpPr>
          <p:spPr bwMode="black">
            <a:xfrm>
              <a:off x="7494588" y="3390900"/>
              <a:ext cx="117475" cy="66675"/>
            </a:xfrm>
            <a:custGeom>
              <a:avLst/>
              <a:gdLst>
                <a:gd name="T0" fmla="*/ 26 w 74"/>
                <a:gd name="T1" fmla="*/ 36 h 42"/>
                <a:gd name="T2" fmla="*/ 34 w 74"/>
                <a:gd name="T3" fmla="*/ 24 h 42"/>
                <a:gd name="T4" fmla="*/ 72 w 74"/>
                <a:gd name="T5" fmla="*/ 10 h 42"/>
                <a:gd name="T6" fmla="*/ 74 w 74"/>
                <a:gd name="T7" fmla="*/ 0 h 42"/>
                <a:gd name="T8" fmla="*/ 32 w 74"/>
                <a:gd name="T9" fmla="*/ 6 h 42"/>
                <a:gd name="T10" fmla="*/ 24 w 74"/>
                <a:gd name="T11" fmla="*/ 14 h 42"/>
                <a:gd name="T12" fmla="*/ 6 w 74"/>
                <a:gd name="T13" fmla="*/ 22 h 42"/>
                <a:gd name="T14" fmla="*/ 0 w 74"/>
                <a:gd name="T15" fmla="*/ 42 h 42"/>
                <a:gd name="T16" fmla="*/ 10 w 74"/>
                <a:gd name="T17" fmla="*/ 42 h 42"/>
                <a:gd name="T18" fmla="*/ 26 w 74"/>
                <a:gd name="T19"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 h="42">
                  <a:moveTo>
                    <a:pt x="26" y="36"/>
                  </a:moveTo>
                  <a:lnTo>
                    <a:pt x="34" y="24"/>
                  </a:lnTo>
                  <a:lnTo>
                    <a:pt x="72" y="10"/>
                  </a:lnTo>
                  <a:lnTo>
                    <a:pt x="74" y="0"/>
                  </a:lnTo>
                  <a:lnTo>
                    <a:pt x="32" y="6"/>
                  </a:lnTo>
                  <a:lnTo>
                    <a:pt x="24" y="14"/>
                  </a:lnTo>
                  <a:lnTo>
                    <a:pt x="6" y="22"/>
                  </a:lnTo>
                  <a:lnTo>
                    <a:pt x="0" y="42"/>
                  </a:lnTo>
                  <a:lnTo>
                    <a:pt x="10" y="42"/>
                  </a:lnTo>
                  <a:lnTo>
                    <a:pt x="26"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18" name="Freeform 118"/>
            <p:cNvSpPr>
              <a:spLocks/>
            </p:cNvSpPr>
            <p:nvPr userDrawn="1"/>
          </p:nvSpPr>
          <p:spPr bwMode="black">
            <a:xfrm>
              <a:off x="7567613" y="3365500"/>
              <a:ext cx="38100" cy="25400"/>
            </a:xfrm>
            <a:custGeom>
              <a:avLst/>
              <a:gdLst>
                <a:gd name="T0" fmla="*/ 24 w 24"/>
                <a:gd name="T1" fmla="*/ 6 h 16"/>
                <a:gd name="T2" fmla="*/ 16 w 24"/>
                <a:gd name="T3" fmla="*/ 0 h 16"/>
                <a:gd name="T4" fmla="*/ 0 w 24"/>
                <a:gd name="T5" fmla="*/ 4 h 16"/>
                <a:gd name="T6" fmla="*/ 0 w 24"/>
                <a:gd name="T7" fmla="*/ 16 h 16"/>
                <a:gd name="T8" fmla="*/ 14 w 24"/>
                <a:gd name="T9" fmla="*/ 12 h 16"/>
                <a:gd name="T10" fmla="*/ 24 w 24"/>
                <a:gd name="T11" fmla="*/ 6 h 16"/>
              </a:gdLst>
              <a:ahLst/>
              <a:cxnLst>
                <a:cxn ang="0">
                  <a:pos x="T0" y="T1"/>
                </a:cxn>
                <a:cxn ang="0">
                  <a:pos x="T2" y="T3"/>
                </a:cxn>
                <a:cxn ang="0">
                  <a:pos x="T4" y="T5"/>
                </a:cxn>
                <a:cxn ang="0">
                  <a:pos x="T6" y="T7"/>
                </a:cxn>
                <a:cxn ang="0">
                  <a:pos x="T8" y="T9"/>
                </a:cxn>
                <a:cxn ang="0">
                  <a:pos x="T10" y="T11"/>
                </a:cxn>
              </a:cxnLst>
              <a:rect l="0" t="0" r="r" b="b"/>
              <a:pathLst>
                <a:path w="24" h="16">
                  <a:moveTo>
                    <a:pt x="24" y="6"/>
                  </a:moveTo>
                  <a:lnTo>
                    <a:pt x="16" y="0"/>
                  </a:lnTo>
                  <a:lnTo>
                    <a:pt x="0" y="4"/>
                  </a:lnTo>
                  <a:lnTo>
                    <a:pt x="0" y="16"/>
                  </a:lnTo>
                  <a:lnTo>
                    <a:pt x="14" y="12"/>
                  </a:lnTo>
                  <a:lnTo>
                    <a:pt x="24"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19" name="Freeform 119"/>
            <p:cNvSpPr>
              <a:spLocks/>
            </p:cNvSpPr>
            <p:nvPr userDrawn="1"/>
          </p:nvSpPr>
          <p:spPr bwMode="black">
            <a:xfrm>
              <a:off x="7723188" y="3352800"/>
              <a:ext cx="22225" cy="38100"/>
            </a:xfrm>
            <a:custGeom>
              <a:avLst/>
              <a:gdLst>
                <a:gd name="T0" fmla="*/ 0 w 14"/>
                <a:gd name="T1" fmla="*/ 16 h 24"/>
                <a:gd name="T2" fmla="*/ 6 w 14"/>
                <a:gd name="T3" fmla="*/ 24 h 24"/>
                <a:gd name="T4" fmla="*/ 14 w 14"/>
                <a:gd name="T5" fmla="*/ 12 h 24"/>
                <a:gd name="T6" fmla="*/ 14 w 14"/>
                <a:gd name="T7" fmla="*/ 2 h 24"/>
                <a:gd name="T8" fmla="*/ 8 w 14"/>
                <a:gd name="T9" fmla="*/ 0 h 24"/>
                <a:gd name="T10" fmla="*/ 0 w 14"/>
                <a:gd name="T11" fmla="*/ 16 h 24"/>
              </a:gdLst>
              <a:ahLst/>
              <a:cxnLst>
                <a:cxn ang="0">
                  <a:pos x="T0" y="T1"/>
                </a:cxn>
                <a:cxn ang="0">
                  <a:pos x="T2" y="T3"/>
                </a:cxn>
                <a:cxn ang="0">
                  <a:pos x="T4" y="T5"/>
                </a:cxn>
                <a:cxn ang="0">
                  <a:pos x="T6" y="T7"/>
                </a:cxn>
                <a:cxn ang="0">
                  <a:pos x="T8" y="T9"/>
                </a:cxn>
                <a:cxn ang="0">
                  <a:pos x="T10" y="T11"/>
                </a:cxn>
              </a:cxnLst>
              <a:rect l="0" t="0" r="r" b="b"/>
              <a:pathLst>
                <a:path w="14" h="24">
                  <a:moveTo>
                    <a:pt x="0" y="16"/>
                  </a:moveTo>
                  <a:lnTo>
                    <a:pt x="6" y="24"/>
                  </a:lnTo>
                  <a:lnTo>
                    <a:pt x="14" y="12"/>
                  </a:lnTo>
                  <a:lnTo>
                    <a:pt x="14" y="2"/>
                  </a:lnTo>
                  <a:lnTo>
                    <a:pt x="8"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20" name="Freeform 120"/>
            <p:cNvSpPr>
              <a:spLocks/>
            </p:cNvSpPr>
            <p:nvPr userDrawn="1"/>
          </p:nvSpPr>
          <p:spPr bwMode="black">
            <a:xfrm>
              <a:off x="7805738" y="3298825"/>
              <a:ext cx="28575" cy="60325"/>
            </a:xfrm>
            <a:custGeom>
              <a:avLst/>
              <a:gdLst>
                <a:gd name="T0" fmla="*/ 10 w 18"/>
                <a:gd name="T1" fmla="*/ 38 h 38"/>
                <a:gd name="T2" fmla="*/ 14 w 18"/>
                <a:gd name="T3" fmla="*/ 30 h 38"/>
                <a:gd name="T4" fmla="*/ 18 w 18"/>
                <a:gd name="T5" fmla="*/ 34 h 38"/>
                <a:gd name="T6" fmla="*/ 18 w 18"/>
                <a:gd name="T7" fmla="*/ 26 h 38"/>
                <a:gd name="T8" fmla="*/ 18 w 18"/>
                <a:gd name="T9" fmla="*/ 26 h 38"/>
                <a:gd name="T10" fmla="*/ 18 w 18"/>
                <a:gd name="T11" fmla="*/ 6 h 38"/>
                <a:gd name="T12" fmla="*/ 12 w 18"/>
                <a:gd name="T13" fmla="*/ 0 h 38"/>
                <a:gd name="T14" fmla="*/ 6 w 18"/>
                <a:gd name="T15" fmla="*/ 12 h 38"/>
                <a:gd name="T16" fmla="*/ 6 w 18"/>
                <a:gd name="T17" fmla="*/ 12 h 38"/>
                <a:gd name="T18" fmla="*/ 6 w 18"/>
                <a:gd name="T19" fmla="*/ 16 h 38"/>
                <a:gd name="T20" fmla="*/ 2 w 18"/>
                <a:gd name="T21" fmla="*/ 14 h 38"/>
                <a:gd name="T22" fmla="*/ 4 w 18"/>
                <a:gd name="T23" fmla="*/ 24 h 38"/>
                <a:gd name="T24" fmla="*/ 0 w 18"/>
                <a:gd name="T25" fmla="*/ 22 h 38"/>
                <a:gd name="T26" fmla="*/ 10 w 18"/>
                <a:gd name="T2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38">
                  <a:moveTo>
                    <a:pt x="10" y="38"/>
                  </a:moveTo>
                  <a:lnTo>
                    <a:pt x="14" y="30"/>
                  </a:lnTo>
                  <a:lnTo>
                    <a:pt x="18" y="34"/>
                  </a:lnTo>
                  <a:lnTo>
                    <a:pt x="18" y="26"/>
                  </a:lnTo>
                  <a:lnTo>
                    <a:pt x="18" y="26"/>
                  </a:lnTo>
                  <a:lnTo>
                    <a:pt x="18" y="6"/>
                  </a:lnTo>
                  <a:lnTo>
                    <a:pt x="12" y="0"/>
                  </a:lnTo>
                  <a:lnTo>
                    <a:pt x="6" y="12"/>
                  </a:lnTo>
                  <a:lnTo>
                    <a:pt x="6" y="12"/>
                  </a:lnTo>
                  <a:lnTo>
                    <a:pt x="6" y="16"/>
                  </a:lnTo>
                  <a:lnTo>
                    <a:pt x="2" y="14"/>
                  </a:lnTo>
                  <a:lnTo>
                    <a:pt x="4" y="24"/>
                  </a:lnTo>
                  <a:lnTo>
                    <a:pt x="0" y="22"/>
                  </a:lnTo>
                  <a:lnTo>
                    <a:pt x="10"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21" name="Freeform 121"/>
            <p:cNvSpPr>
              <a:spLocks/>
            </p:cNvSpPr>
            <p:nvPr userDrawn="1"/>
          </p:nvSpPr>
          <p:spPr bwMode="black">
            <a:xfrm>
              <a:off x="7777163" y="3298825"/>
              <a:ext cx="19050" cy="22225"/>
            </a:xfrm>
            <a:custGeom>
              <a:avLst/>
              <a:gdLst>
                <a:gd name="T0" fmla="*/ 6 w 12"/>
                <a:gd name="T1" fmla="*/ 14 h 14"/>
                <a:gd name="T2" fmla="*/ 12 w 12"/>
                <a:gd name="T3" fmla="*/ 0 h 14"/>
                <a:gd name="T4" fmla="*/ 2 w 12"/>
                <a:gd name="T5" fmla="*/ 2 h 14"/>
                <a:gd name="T6" fmla="*/ 0 w 12"/>
                <a:gd name="T7" fmla="*/ 12 h 14"/>
                <a:gd name="T8" fmla="*/ 6 w 12"/>
                <a:gd name="T9" fmla="*/ 14 h 14"/>
              </a:gdLst>
              <a:ahLst/>
              <a:cxnLst>
                <a:cxn ang="0">
                  <a:pos x="T0" y="T1"/>
                </a:cxn>
                <a:cxn ang="0">
                  <a:pos x="T2" y="T3"/>
                </a:cxn>
                <a:cxn ang="0">
                  <a:pos x="T4" y="T5"/>
                </a:cxn>
                <a:cxn ang="0">
                  <a:pos x="T6" y="T7"/>
                </a:cxn>
                <a:cxn ang="0">
                  <a:pos x="T8" y="T9"/>
                </a:cxn>
              </a:cxnLst>
              <a:rect l="0" t="0" r="r" b="b"/>
              <a:pathLst>
                <a:path w="12" h="14">
                  <a:moveTo>
                    <a:pt x="6" y="14"/>
                  </a:moveTo>
                  <a:lnTo>
                    <a:pt x="12" y="0"/>
                  </a:lnTo>
                  <a:lnTo>
                    <a:pt x="2" y="2"/>
                  </a:lnTo>
                  <a:lnTo>
                    <a:pt x="0" y="12"/>
                  </a:lnTo>
                  <a:lnTo>
                    <a:pt x="6"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22" name="Freeform 122"/>
            <p:cNvSpPr>
              <a:spLocks/>
            </p:cNvSpPr>
            <p:nvPr userDrawn="1"/>
          </p:nvSpPr>
          <p:spPr bwMode="black">
            <a:xfrm>
              <a:off x="7678738" y="3190875"/>
              <a:ext cx="28575" cy="22225"/>
            </a:xfrm>
            <a:custGeom>
              <a:avLst/>
              <a:gdLst>
                <a:gd name="T0" fmla="*/ 8 w 18"/>
                <a:gd name="T1" fmla="*/ 14 h 14"/>
                <a:gd name="T2" fmla="*/ 18 w 18"/>
                <a:gd name="T3" fmla="*/ 10 h 14"/>
                <a:gd name="T4" fmla="*/ 16 w 18"/>
                <a:gd name="T5" fmla="*/ 0 h 14"/>
                <a:gd name="T6" fmla="*/ 0 w 18"/>
                <a:gd name="T7" fmla="*/ 4 h 14"/>
                <a:gd name="T8" fmla="*/ 8 w 18"/>
                <a:gd name="T9" fmla="*/ 14 h 14"/>
              </a:gdLst>
              <a:ahLst/>
              <a:cxnLst>
                <a:cxn ang="0">
                  <a:pos x="T0" y="T1"/>
                </a:cxn>
                <a:cxn ang="0">
                  <a:pos x="T2" y="T3"/>
                </a:cxn>
                <a:cxn ang="0">
                  <a:pos x="T4" y="T5"/>
                </a:cxn>
                <a:cxn ang="0">
                  <a:pos x="T6" y="T7"/>
                </a:cxn>
                <a:cxn ang="0">
                  <a:pos x="T8" y="T9"/>
                </a:cxn>
              </a:cxnLst>
              <a:rect l="0" t="0" r="r" b="b"/>
              <a:pathLst>
                <a:path w="18" h="14">
                  <a:moveTo>
                    <a:pt x="8" y="14"/>
                  </a:moveTo>
                  <a:lnTo>
                    <a:pt x="18" y="10"/>
                  </a:lnTo>
                  <a:lnTo>
                    <a:pt x="16" y="0"/>
                  </a:lnTo>
                  <a:lnTo>
                    <a:pt x="0" y="4"/>
                  </a:lnTo>
                  <a:lnTo>
                    <a:pt x="8"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23" name="Freeform 123"/>
            <p:cNvSpPr>
              <a:spLocks/>
            </p:cNvSpPr>
            <p:nvPr userDrawn="1"/>
          </p:nvSpPr>
          <p:spPr bwMode="black">
            <a:xfrm>
              <a:off x="7697788" y="3143250"/>
              <a:ext cx="41275" cy="19050"/>
            </a:xfrm>
            <a:custGeom>
              <a:avLst/>
              <a:gdLst>
                <a:gd name="T0" fmla="*/ 12 w 26"/>
                <a:gd name="T1" fmla="*/ 12 h 12"/>
                <a:gd name="T2" fmla="*/ 26 w 26"/>
                <a:gd name="T3" fmla="*/ 8 h 12"/>
                <a:gd name="T4" fmla="*/ 10 w 26"/>
                <a:gd name="T5" fmla="*/ 0 h 12"/>
                <a:gd name="T6" fmla="*/ 0 w 26"/>
                <a:gd name="T7" fmla="*/ 4 h 12"/>
                <a:gd name="T8" fmla="*/ 12 w 26"/>
                <a:gd name="T9" fmla="*/ 12 h 12"/>
              </a:gdLst>
              <a:ahLst/>
              <a:cxnLst>
                <a:cxn ang="0">
                  <a:pos x="T0" y="T1"/>
                </a:cxn>
                <a:cxn ang="0">
                  <a:pos x="T2" y="T3"/>
                </a:cxn>
                <a:cxn ang="0">
                  <a:pos x="T4" y="T5"/>
                </a:cxn>
                <a:cxn ang="0">
                  <a:pos x="T6" y="T7"/>
                </a:cxn>
                <a:cxn ang="0">
                  <a:pos x="T8" y="T9"/>
                </a:cxn>
              </a:cxnLst>
              <a:rect l="0" t="0" r="r" b="b"/>
              <a:pathLst>
                <a:path w="26" h="12">
                  <a:moveTo>
                    <a:pt x="12" y="12"/>
                  </a:moveTo>
                  <a:lnTo>
                    <a:pt x="26" y="8"/>
                  </a:lnTo>
                  <a:lnTo>
                    <a:pt x="10" y="0"/>
                  </a:lnTo>
                  <a:lnTo>
                    <a:pt x="0" y="4"/>
                  </a:lnTo>
                  <a:lnTo>
                    <a:pt x="12"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24" name="Freeform 124"/>
            <p:cNvSpPr>
              <a:spLocks/>
            </p:cNvSpPr>
            <p:nvPr userDrawn="1"/>
          </p:nvSpPr>
          <p:spPr bwMode="black">
            <a:xfrm>
              <a:off x="7843838" y="3165475"/>
              <a:ext cx="44450" cy="22225"/>
            </a:xfrm>
            <a:custGeom>
              <a:avLst/>
              <a:gdLst>
                <a:gd name="T0" fmla="*/ 28 w 28"/>
                <a:gd name="T1" fmla="*/ 10 h 14"/>
                <a:gd name="T2" fmla="*/ 16 w 28"/>
                <a:gd name="T3" fmla="*/ 0 h 14"/>
                <a:gd name="T4" fmla="*/ 0 w 28"/>
                <a:gd name="T5" fmla="*/ 0 h 14"/>
                <a:gd name="T6" fmla="*/ 18 w 28"/>
                <a:gd name="T7" fmla="*/ 14 h 14"/>
                <a:gd name="T8" fmla="*/ 28 w 28"/>
                <a:gd name="T9" fmla="*/ 10 h 14"/>
              </a:gdLst>
              <a:ahLst/>
              <a:cxnLst>
                <a:cxn ang="0">
                  <a:pos x="T0" y="T1"/>
                </a:cxn>
                <a:cxn ang="0">
                  <a:pos x="T2" y="T3"/>
                </a:cxn>
                <a:cxn ang="0">
                  <a:pos x="T4" y="T5"/>
                </a:cxn>
                <a:cxn ang="0">
                  <a:pos x="T6" y="T7"/>
                </a:cxn>
                <a:cxn ang="0">
                  <a:pos x="T8" y="T9"/>
                </a:cxn>
              </a:cxnLst>
              <a:rect l="0" t="0" r="r" b="b"/>
              <a:pathLst>
                <a:path w="28" h="14">
                  <a:moveTo>
                    <a:pt x="28" y="10"/>
                  </a:moveTo>
                  <a:lnTo>
                    <a:pt x="16" y="0"/>
                  </a:lnTo>
                  <a:lnTo>
                    <a:pt x="0" y="0"/>
                  </a:lnTo>
                  <a:lnTo>
                    <a:pt x="18" y="14"/>
                  </a:lnTo>
                  <a:lnTo>
                    <a:pt x="28"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25" name="Freeform 125"/>
            <p:cNvSpPr>
              <a:spLocks noEditPoints="1"/>
            </p:cNvSpPr>
            <p:nvPr userDrawn="1"/>
          </p:nvSpPr>
          <p:spPr bwMode="black">
            <a:xfrm>
              <a:off x="7624763" y="3225800"/>
              <a:ext cx="95250" cy="44450"/>
            </a:xfrm>
            <a:custGeom>
              <a:avLst/>
              <a:gdLst>
                <a:gd name="T0" fmla="*/ 12 w 60"/>
                <a:gd name="T1" fmla="*/ 16 h 28"/>
                <a:gd name="T2" fmla="*/ 14 w 60"/>
                <a:gd name="T3" fmla="*/ 18 h 28"/>
                <a:gd name="T4" fmla="*/ 22 w 60"/>
                <a:gd name="T5" fmla="*/ 14 h 28"/>
                <a:gd name="T6" fmla="*/ 28 w 60"/>
                <a:gd name="T7" fmla="*/ 16 h 28"/>
                <a:gd name="T8" fmla="*/ 36 w 60"/>
                <a:gd name="T9" fmla="*/ 16 h 28"/>
                <a:gd name="T10" fmla="*/ 58 w 60"/>
                <a:gd name="T11" fmla="*/ 26 h 28"/>
                <a:gd name="T12" fmla="*/ 60 w 60"/>
                <a:gd name="T13" fmla="*/ 18 h 28"/>
                <a:gd name="T14" fmla="*/ 54 w 60"/>
                <a:gd name="T15" fmla="*/ 4 h 28"/>
                <a:gd name="T16" fmla="*/ 34 w 60"/>
                <a:gd name="T17" fmla="*/ 0 h 28"/>
                <a:gd name="T18" fmla="*/ 8 w 60"/>
                <a:gd name="T19" fmla="*/ 0 h 28"/>
                <a:gd name="T20" fmla="*/ 0 w 60"/>
                <a:gd name="T21" fmla="*/ 10 h 28"/>
                <a:gd name="T22" fmla="*/ 2 w 60"/>
                <a:gd name="T23" fmla="*/ 22 h 28"/>
                <a:gd name="T24" fmla="*/ 4 w 60"/>
                <a:gd name="T25" fmla="*/ 20 h 28"/>
                <a:gd name="T26" fmla="*/ 4 w 60"/>
                <a:gd name="T27" fmla="*/ 28 h 28"/>
                <a:gd name="T28" fmla="*/ 12 w 60"/>
                <a:gd name="T29" fmla="*/ 16 h 28"/>
                <a:gd name="T30" fmla="*/ 8 w 60"/>
                <a:gd name="T31" fmla="*/ 14 h 28"/>
                <a:gd name="T32" fmla="*/ 8 w 60"/>
                <a:gd name="T33" fmla="*/ 14 h 28"/>
                <a:gd name="T34" fmla="*/ 8 w 60"/>
                <a:gd name="T35" fmla="*/ 14 h 28"/>
                <a:gd name="T36" fmla="*/ 8 w 60"/>
                <a:gd name="T37"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 h="28">
                  <a:moveTo>
                    <a:pt x="12" y="16"/>
                  </a:moveTo>
                  <a:lnTo>
                    <a:pt x="14" y="18"/>
                  </a:lnTo>
                  <a:lnTo>
                    <a:pt x="22" y="14"/>
                  </a:lnTo>
                  <a:lnTo>
                    <a:pt x="28" y="16"/>
                  </a:lnTo>
                  <a:lnTo>
                    <a:pt x="36" y="16"/>
                  </a:lnTo>
                  <a:lnTo>
                    <a:pt x="58" y="26"/>
                  </a:lnTo>
                  <a:lnTo>
                    <a:pt x="60" y="18"/>
                  </a:lnTo>
                  <a:lnTo>
                    <a:pt x="54" y="4"/>
                  </a:lnTo>
                  <a:lnTo>
                    <a:pt x="34" y="0"/>
                  </a:lnTo>
                  <a:lnTo>
                    <a:pt x="8" y="0"/>
                  </a:lnTo>
                  <a:lnTo>
                    <a:pt x="0" y="10"/>
                  </a:lnTo>
                  <a:lnTo>
                    <a:pt x="2" y="22"/>
                  </a:lnTo>
                  <a:lnTo>
                    <a:pt x="4" y="20"/>
                  </a:lnTo>
                  <a:lnTo>
                    <a:pt x="4" y="28"/>
                  </a:lnTo>
                  <a:lnTo>
                    <a:pt x="12" y="16"/>
                  </a:lnTo>
                  <a:close/>
                  <a:moveTo>
                    <a:pt x="8" y="14"/>
                  </a:moveTo>
                  <a:lnTo>
                    <a:pt x="8" y="14"/>
                  </a:lnTo>
                  <a:lnTo>
                    <a:pt x="8" y="14"/>
                  </a:lnTo>
                  <a:lnTo>
                    <a:pt x="8"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26" name="Freeform 126"/>
            <p:cNvSpPr>
              <a:spLocks noEditPoints="1"/>
            </p:cNvSpPr>
            <p:nvPr userDrawn="1"/>
          </p:nvSpPr>
          <p:spPr bwMode="black">
            <a:xfrm>
              <a:off x="6651625" y="2974975"/>
              <a:ext cx="617538" cy="441325"/>
            </a:xfrm>
            <a:custGeom>
              <a:avLst/>
              <a:gdLst>
                <a:gd name="T0" fmla="*/ 365 w 389"/>
                <a:gd name="T1" fmla="*/ 266 h 278"/>
                <a:gd name="T2" fmla="*/ 379 w 389"/>
                <a:gd name="T3" fmla="*/ 278 h 278"/>
                <a:gd name="T4" fmla="*/ 383 w 389"/>
                <a:gd name="T5" fmla="*/ 256 h 278"/>
                <a:gd name="T6" fmla="*/ 365 w 389"/>
                <a:gd name="T7" fmla="*/ 252 h 278"/>
                <a:gd name="T8" fmla="*/ 335 w 389"/>
                <a:gd name="T9" fmla="*/ 244 h 278"/>
                <a:gd name="T10" fmla="*/ 359 w 389"/>
                <a:gd name="T11" fmla="*/ 242 h 278"/>
                <a:gd name="T12" fmla="*/ 329 w 389"/>
                <a:gd name="T13" fmla="*/ 234 h 278"/>
                <a:gd name="T14" fmla="*/ 307 w 389"/>
                <a:gd name="T15" fmla="*/ 228 h 278"/>
                <a:gd name="T16" fmla="*/ 297 w 389"/>
                <a:gd name="T17" fmla="*/ 224 h 278"/>
                <a:gd name="T18" fmla="*/ 291 w 389"/>
                <a:gd name="T19" fmla="*/ 228 h 278"/>
                <a:gd name="T20" fmla="*/ 261 w 389"/>
                <a:gd name="T21" fmla="*/ 232 h 278"/>
                <a:gd name="T22" fmla="*/ 235 w 389"/>
                <a:gd name="T23" fmla="*/ 220 h 278"/>
                <a:gd name="T24" fmla="*/ 221 w 389"/>
                <a:gd name="T25" fmla="*/ 218 h 278"/>
                <a:gd name="T26" fmla="*/ 205 w 389"/>
                <a:gd name="T27" fmla="*/ 218 h 278"/>
                <a:gd name="T28" fmla="*/ 209 w 389"/>
                <a:gd name="T29" fmla="*/ 162 h 278"/>
                <a:gd name="T30" fmla="*/ 221 w 389"/>
                <a:gd name="T31" fmla="*/ 152 h 278"/>
                <a:gd name="T32" fmla="*/ 205 w 389"/>
                <a:gd name="T33" fmla="*/ 130 h 278"/>
                <a:gd name="T34" fmla="*/ 194 w 389"/>
                <a:gd name="T35" fmla="*/ 134 h 278"/>
                <a:gd name="T36" fmla="*/ 182 w 389"/>
                <a:gd name="T37" fmla="*/ 140 h 278"/>
                <a:gd name="T38" fmla="*/ 162 w 389"/>
                <a:gd name="T39" fmla="*/ 120 h 278"/>
                <a:gd name="T40" fmla="*/ 166 w 389"/>
                <a:gd name="T41" fmla="*/ 110 h 278"/>
                <a:gd name="T42" fmla="*/ 168 w 389"/>
                <a:gd name="T43" fmla="*/ 108 h 278"/>
                <a:gd name="T44" fmla="*/ 158 w 389"/>
                <a:gd name="T45" fmla="*/ 94 h 278"/>
                <a:gd name="T46" fmla="*/ 154 w 389"/>
                <a:gd name="T47" fmla="*/ 86 h 278"/>
                <a:gd name="T48" fmla="*/ 142 w 389"/>
                <a:gd name="T49" fmla="*/ 76 h 278"/>
                <a:gd name="T50" fmla="*/ 132 w 389"/>
                <a:gd name="T51" fmla="*/ 78 h 278"/>
                <a:gd name="T52" fmla="*/ 130 w 389"/>
                <a:gd name="T53" fmla="*/ 66 h 278"/>
                <a:gd name="T54" fmla="*/ 114 w 389"/>
                <a:gd name="T55" fmla="*/ 62 h 278"/>
                <a:gd name="T56" fmla="*/ 108 w 389"/>
                <a:gd name="T57" fmla="*/ 64 h 278"/>
                <a:gd name="T58" fmla="*/ 64 w 389"/>
                <a:gd name="T59" fmla="*/ 28 h 278"/>
                <a:gd name="T60" fmla="*/ 26 w 389"/>
                <a:gd name="T61" fmla="*/ 6 h 278"/>
                <a:gd name="T62" fmla="*/ 0 w 389"/>
                <a:gd name="T63" fmla="*/ 0 h 278"/>
                <a:gd name="T64" fmla="*/ 8 w 389"/>
                <a:gd name="T65" fmla="*/ 20 h 278"/>
                <a:gd name="T66" fmla="*/ 38 w 389"/>
                <a:gd name="T67" fmla="*/ 44 h 278"/>
                <a:gd name="T68" fmla="*/ 50 w 389"/>
                <a:gd name="T69" fmla="*/ 66 h 278"/>
                <a:gd name="T70" fmla="*/ 68 w 389"/>
                <a:gd name="T71" fmla="*/ 76 h 278"/>
                <a:gd name="T72" fmla="*/ 88 w 389"/>
                <a:gd name="T73" fmla="*/ 108 h 278"/>
                <a:gd name="T74" fmla="*/ 110 w 389"/>
                <a:gd name="T75" fmla="*/ 152 h 278"/>
                <a:gd name="T76" fmla="*/ 140 w 389"/>
                <a:gd name="T77" fmla="*/ 186 h 278"/>
                <a:gd name="T78" fmla="*/ 184 w 389"/>
                <a:gd name="T79" fmla="*/ 222 h 278"/>
                <a:gd name="T80" fmla="*/ 190 w 389"/>
                <a:gd name="T81" fmla="*/ 218 h 278"/>
                <a:gd name="T82" fmla="*/ 203 w 389"/>
                <a:gd name="T83" fmla="*/ 220 h 278"/>
                <a:gd name="T84" fmla="*/ 188 w 389"/>
                <a:gd name="T85" fmla="*/ 228 h 278"/>
                <a:gd name="T86" fmla="*/ 211 w 389"/>
                <a:gd name="T87" fmla="*/ 240 h 278"/>
                <a:gd name="T88" fmla="*/ 223 w 389"/>
                <a:gd name="T89" fmla="*/ 250 h 278"/>
                <a:gd name="T90" fmla="*/ 257 w 389"/>
                <a:gd name="T91" fmla="*/ 254 h 278"/>
                <a:gd name="T92" fmla="*/ 295 w 389"/>
                <a:gd name="T93" fmla="*/ 264 h 278"/>
                <a:gd name="T94" fmla="*/ 319 w 389"/>
                <a:gd name="T95" fmla="*/ 266 h 278"/>
                <a:gd name="T96" fmla="*/ 339 w 389"/>
                <a:gd name="T97" fmla="*/ 266 h 278"/>
                <a:gd name="T98" fmla="*/ 367 w 389"/>
                <a:gd name="T99" fmla="*/ 272 h 278"/>
                <a:gd name="T100" fmla="*/ 201 w 389"/>
                <a:gd name="T101" fmla="*/ 150 h 278"/>
                <a:gd name="T102" fmla="*/ 199 w 389"/>
                <a:gd name="T103" fmla="*/ 150 h 278"/>
                <a:gd name="T104" fmla="*/ 188 w 389"/>
                <a:gd name="T105" fmla="*/ 146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9" h="278">
                  <a:moveTo>
                    <a:pt x="367" y="272"/>
                  </a:moveTo>
                  <a:lnTo>
                    <a:pt x="365" y="266"/>
                  </a:lnTo>
                  <a:lnTo>
                    <a:pt x="371" y="266"/>
                  </a:lnTo>
                  <a:lnTo>
                    <a:pt x="379" y="278"/>
                  </a:lnTo>
                  <a:lnTo>
                    <a:pt x="389" y="262"/>
                  </a:lnTo>
                  <a:lnTo>
                    <a:pt x="383" y="256"/>
                  </a:lnTo>
                  <a:lnTo>
                    <a:pt x="365" y="256"/>
                  </a:lnTo>
                  <a:lnTo>
                    <a:pt x="365" y="252"/>
                  </a:lnTo>
                  <a:lnTo>
                    <a:pt x="337" y="248"/>
                  </a:lnTo>
                  <a:lnTo>
                    <a:pt x="335" y="244"/>
                  </a:lnTo>
                  <a:lnTo>
                    <a:pt x="345" y="244"/>
                  </a:lnTo>
                  <a:lnTo>
                    <a:pt x="359" y="242"/>
                  </a:lnTo>
                  <a:lnTo>
                    <a:pt x="355" y="234"/>
                  </a:lnTo>
                  <a:lnTo>
                    <a:pt x="329" y="234"/>
                  </a:lnTo>
                  <a:lnTo>
                    <a:pt x="329" y="234"/>
                  </a:lnTo>
                  <a:lnTo>
                    <a:pt x="307" y="228"/>
                  </a:lnTo>
                  <a:lnTo>
                    <a:pt x="303" y="230"/>
                  </a:lnTo>
                  <a:lnTo>
                    <a:pt x="297" y="224"/>
                  </a:lnTo>
                  <a:lnTo>
                    <a:pt x="295" y="224"/>
                  </a:lnTo>
                  <a:lnTo>
                    <a:pt x="291" y="228"/>
                  </a:lnTo>
                  <a:lnTo>
                    <a:pt x="285" y="234"/>
                  </a:lnTo>
                  <a:lnTo>
                    <a:pt x="261" y="232"/>
                  </a:lnTo>
                  <a:lnTo>
                    <a:pt x="249" y="222"/>
                  </a:lnTo>
                  <a:lnTo>
                    <a:pt x="235" y="220"/>
                  </a:lnTo>
                  <a:lnTo>
                    <a:pt x="233" y="214"/>
                  </a:lnTo>
                  <a:lnTo>
                    <a:pt x="221" y="218"/>
                  </a:lnTo>
                  <a:lnTo>
                    <a:pt x="209" y="216"/>
                  </a:lnTo>
                  <a:lnTo>
                    <a:pt x="205" y="218"/>
                  </a:lnTo>
                  <a:lnTo>
                    <a:pt x="209" y="162"/>
                  </a:lnTo>
                  <a:lnTo>
                    <a:pt x="209" y="162"/>
                  </a:lnTo>
                  <a:lnTo>
                    <a:pt x="221" y="168"/>
                  </a:lnTo>
                  <a:lnTo>
                    <a:pt x="221" y="152"/>
                  </a:lnTo>
                  <a:lnTo>
                    <a:pt x="213" y="150"/>
                  </a:lnTo>
                  <a:lnTo>
                    <a:pt x="205" y="130"/>
                  </a:lnTo>
                  <a:lnTo>
                    <a:pt x="199" y="136"/>
                  </a:lnTo>
                  <a:lnTo>
                    <a:pt x="194" y="134"/>
                  </a:lnTo>
                  <a:lnTo>
                    <a:pt x="188" y="144"/>
                  </a:lnTo>
                  <a:lnTo>
                    <a:pt x="182" y="140"/>
                  </a:lnTo>
                  <a:lnTo>
                    <a:pt x="178" y="126"/>
                  </a:lnTo>
                  <a:lnTo>
                    <a:pt x="162" y="120"/>
                  </a:lnTo>
                  <a:lnTo>
                    <a:pt x="162" y="120"/>
                  </a:lnTo>
                  <a:lnTo>
                    <a:pt x="166" y="110"/>
                  </a:lnTo>
                  <a:lnTo>
                    <a:pt x="164" y="110"/>
                  </a:lnTo>
                  <a:lnTo>
                    <a:pt x="168" y="108"/>
                  </a:lnTo>
                  <a:lnTo>
                    <a:pt x="164" y="100"/>
                  </a:lnTo>
                  <a:lnTo>
                    <a:pt x="158" y="94"/>
                  </a:lnTo>
                  <a:lnTo>
                    <a:pt x="154" y="98"/>
                  </a:lnTo>
                  <a:lnTo>
                    <a:pt x="154" y="86"/>
                  </a:lnTo>
                  <a:lnTo>
                    <a:pt x="144" y="86"/>
                  </a:lnTo>
                  <a:lnTo>
                    <a:pt x="142" y="76"/>
                  </a:lnTo>
                  <a:lnTo>
                    <a:pt x="132" y="74"/>
                  </a:lnTo>
                  <a:lnTo>
                    <a:pt x="132" y="78"/>
                  </a:lnTo>
                  <a:lnTo>
                    <a:pt x="128" y="76"/>
                  </a:lnTo>
                  <a:lnTo>
                    <a:pt x="130" y="66"/>
                  </a:lnTo>
                  <a:lnTo>
                    <a:pt x="118" y="66"/>
                  </a:lnTo>
                  <a:lnTo>
                    <a:pt x="114" y="62"/>
                  </a:lnTo>
                  <a:lnTo>
                    <a:pt x="110" y="66"/>
                  </a:lnTo>
                  <a:lnTo>
                    <a:pt x="108" y="64"/>
                  </a:lnTo>
                  <a:lnTo>
                    <a:pt x="84" y="42"/>
                  </a:lnTo>
                  <a:lnTo>
                    <a:pt x="64" y="28"/>
                  </a:lnTo>
                  <a:lnTo>
                    <a:pt x="50" y="8"/>
                  </a:lnTo>
                  <a:lnTo>
                    <a:pt x="26" y="6"/>
                  </a:lnTo>
                  <a:lnTo>
                    <a:pt x="14" y="0"/>
                  </a:lnTo>
                  <a:lnTo>
                    <a:pt x="0" y="0"/>
                  </a:lnTo>
                  <a:lnTo>
                    <a:pt x="2" y="4"/>
                  </a:lnTo>
                  <a:lnTo>
                    <a:pt x="8" y="20"/>
                  </a:lnTo>
                  <a:lnTo>
                    <a:pt x="30" y="40"/>
                  </a:lnTo>
                  <a:lnTo>
                    <a:pt x="38" y="44"/>
                  </a:lnTo>
                  <a:lnTo>
                    <a:pt x="46" y="54"/>
                  </a:lnTo>
                  <a:lnTo>
                    <a:pt x="50" y="66"/>
                  </a:lnTo>
                  <a:lnTo>
                    <a:pt x="64" y="72"/>
                  </a:lnTo>
                  <a:lnTo>
                    <a:pt x="68" y="76"/>
                  </a:lnTo>
                  <a:lnTo>
                    <a:pt x="78" y="104"/>
                  </a:lnTo>
                  <a:lnTo>
                    <a:pt x="88" y="108"/>
                  </a:lnTo>
                  <a:lnTo>
                    <a:pt x="96" y="120"/>
                  </a:lnTo>
                  <a:lnTo>
                    <a:pt x="110" y="152"/>
                  </a:lnTo>
                  <a:lnTo>
                    <a:pt x="134" y="176"/>
                  </a:lnTo>
                  <a:lnTo>
                    <a:pt x="140" y="186"/>
                  </a:lnTo>
                  <a:lnTo>
                    <a:pt x="164" y="202"/>
                  </a:lnTo>
                  <a:lnTo>
                    <a:pt x="184" y="222"/>
                  </a:lnTo>
                  <a:lnTo>
                    <a:pt x="184" y="214"/>
                  </a:lnTo>
                  <a:lnTo>
                    <a:pt x="190" y="218"/>
                  </a:lnTo>
                  <a:lnTo>
                    <a:pt x="194" y="214"/>
                  </a:lnTo>
                  <a:lnTo>
                    <a:pt x="203" y="220"/>
                  </a:lnTo>
                  <a:lnTo>
                    <a:pt x="197" y="228"/>
                  </a:lnTo>
                  <a:lnTo>
                    <a:pt x="188" y="228"/>
                  </a:lnTo>
                  <a:lnTo>
                    <a:pt x="192" y="236"/>
                  </a:lnTo>
                  <a:lnTo>
                    <a:pt x="211" y="240"/>
                  </a:lnTo>
                  <a:lnTo>
                    <a:pt x="209" y="242"/>
                  </a:lnTo>
                  <a:lnTo>
                    <a:pt x="223" y="250"/>
                  </a:lnTo>
                  <a:lnTo>
                    <a:pt x="251" y="256"/>
                  </a:lnTo>
                  <a:lnTo>
                    <a:pt x="257" y="254"/>
                  </a:lnTo>
                  <a:lnTo>
                    <a:pt x="273" y="254"/>
                  </a:lnTo>
                  <a:lnTo>
                    <a:pt x="295" y="264"/>
                  </a:lnTo>
                  <a:lnTo>
                    <a:pt x="311" y="266"/>
                  </a:lnTo>
                  <a:lnTo>
                    <a:pt x="319" y="266"/>
                  </a:lnTo>
                  <a:lnTo>
                    <a:pt x="331" y="268"/>
                  </a:lnTo>
                  <a:lnTo>
                    <a:pt x="339" y="266"/>
                  </a:lnTo>
                  <a:lnTo>
                    <a:pt x="369" y="276"/>
                  </a:lnTo>
                  <a:lnTo>
                    <a:pt x="367" y="272"/>
                  </a:lnTo>
                  <a:close/>
                  <a:moveTo>
                    <a:pt x="188" y="146"/>
                  </a:moveTo>
                  <a:lnTo>
                    <a:pt x="201" y="150"/>
                  </a:lnTo>
                  <a:lnTo>
                    <a:pt x="203" y="154"/>
                  </a:lnTo>
                  <a:lnTo>
                    <a:pt x="199" y="150"/>
                  </a:lnTo>
                  <a:lnTo>
                    <a:pt x="188" y="150"/>
                  </a:lnTo>
                  <a:lnTo>
                    <a:pt x="188"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27" name="Freeform 127"/>
            <p:cNvSpPr>
              <a:spLocks/>
            </p:cNvSpPr>
            <p:nvPr userDrawn="1"/>
          </p:nvSpPr>
          <p:spPr bwMode="black">
            <a:xfrm>
              <a:off x="7021513" y="3216275"/>
              <a:ext cx="28575" cy="25400"/>
            </a:xfrm>
            <a:custGeom>
              <a:avLst/>
              <a:gdLst>
                <a:gd name="T0" fmla="*/ 18 w 18"/>
                <a:gd name="T1" fmla="*/ 6 h 16"/>
                <a:gd name="T2" fmla="*/ 4 w 18"/>
                <a:gd name="T3" fmla="*/ 0 h 16"/>
                <a:gd name="T4" fmla="*/ 0 w 18"/>
                <a:gd name="T5" fmla="*/ 14 h 16"/>
                <a:gd name="T6" fmla="*/ 14 w 18"/>
                <a:gd name="T7" fmla="*/ 16 h 16"/>
                <a:gd name="T8" fmla="*/ 18 w 18"/>
                <a:gd name="T9" fmla="*/ 6 h 16"/>
              </a:gdLst>
              <a:ahLst/>
              <a:cxnLst>
                <a:cxn ang="0">
                  <a:pos x="T0" y="T1"/>
                </a:cxn>
                <a:cxn ang="0">
                  <a:pos x="T2" y="T3"/>
                </a:cxn>
                <a:cxn ang="0">
                  <a:pos x="T4" y="T5"/>
                </a:cxn>
                <a:cxn ang="0">
                  <a:pos x="T6" y="T7"/>
                </a:cxn>
                <a:cxn ang="0">
                  <a:pos x="T8" y="T9"/>
                </a:cxn>
              </a:cxnLst>
              <a:rect l="0" t="0" r="r" b="b"/>
              <a:pathLst>
                <a:path w="18" h="16">
                  <a:moveTo>
                    <a:pt x="18" y="6"/>
                  </a:moveTo>
                  <a:lnTo>
                    <a:pt x="4" y="0"/>
                  </a:lnTo>
                  <a:lnTo>
                    <a:pt x="0" y="14"/>
                  </a:lnTo>
                  <a:lnTo>
                    <a:pt x="14" y="16"/>
                  </a:lnTo>
                  <a:lnTo>
                    <a:pt x="18"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28" name="Freeform 128"/>
            <p:cNvSpPr>
              <a:spLocks/>
            </p:cNvSpPr>
            <p:nvPr userDrawn="1"/>
          </p:nvSpPr>
          <p:spPr bwMode="black">
            <a:xfrm>
              <a:off x="6924675" y="3146425"/>
              <a:ext cx="15875" cy="19050"/>
            </a:xfrm>
            <a:custGeom>
              <a:avLst/>
              <a:gdLst>
                <a:gd name="T0" fmla="*/ 8 w 10"/>
                <a:gd name="T1" fmla="*/ 0 h 12"/>
                <a:gd name="T2" fmla="*/ 0 w 10"/>
                <a:gd name="T3" fmla="*/ 10 h 12"/>
                <a:gd name="T4" fmla="*/ 4 w 10"/>
                <a:gd name="T5" fmla="*/ 12 h 12"/>
                <a:gd name="T6" fmla="*/ 10 w 10"/>
                <a:gd name="T7" fmla="*/ 12 h 12"/>
                <a:gd name="T8" fmla="*/ 8 w 10"/>
                <a:gd name="T9" fmla="*/ 0 h 12"/>
              </a:gdLst>
              <a:ahLst/>
              <a:cxnLst>
                <a:cxn ang="0">
                  <a:pos x="T0" y="T1"/>
                </a:cxn>
                <a:cxn ang="0">
                  <a:pos x="T2" y="T3"/>
                </a:cxn>
                <a:cxn ang="0">
                  <a:pos x="T4" y="T5"/>
                </a:cxn>
                <a:cxn ang="0">
                  <a:pos x="T6" y="T7"/>
                </a:cxn>
                <a:cxn ang="0">
                  <a:pos x="T8" y="T9"/>
                </a:cxn>
              </a:cxnLst>
              <a:rect l="0" t="0" r="r" b="b"/>
              <a:pathLst>
                <a:path w="10" h="12">
                  <a:moveTo>
                    <a:pt x="8" y="0"/>
                  </a:moveTo>
                  <a:lnTo>
                    <a:pt x="0" y="10"/>
                  </a:lnTo>
                  <a:lnTo>
                    <a:pt x="4" y="12"/>
                  </a:lnTo>
                  <a:lnTo>
                    <a:pt x="10" y="12"/>
                  </a:ln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29" name="Freeform 129"/>
            <p:cNvSpPr>
              <a:spLocks/>
            </p:cNvSpPr>
            <p:nvPr userDrawn="1"/>
          </p:nvSpPr>
          <p:spPr bwMode="black">
            <a:xfrm>
              <a:off x="7707313" y="1784350"/>
              <a:ext cx="361950" cy="295275"/>
            </a:xfrm>
            <a:custGeom>
              <a:avLst/>
              <a:gdLst>
                <a:gd name="T0" fmla="*/ 128 w 228"/>
                <a:gd name="T1" fmla="*/ 96 h 186"/>
                <a:gd name="T2" fmla="*/ 116 w 228"/>
                <a:gd name="T3" fmla="*/ 112 h 186"/>
                <a:gd name="T4" fmla="*/ 106 w 228"/>
                <a:gd name="T5" fmla="*/ 124 h 186"/>
                <a:gd name="T6" fmla="*/ 96 w 228"/>
                <a:gd name="T7" fmla="*/ 132 h 186"/>
                <a:gd name="T8" fmla="*/ 76 w 228"/>
                <a:gd name="T9" fmla="*/ 132 h 186"/>
                <a:gd name="T10" fmla="*/ 54 w 228"/>
                <a:gd name="T11" fmla="*/ 132 h 186"/>
                <a:gd name="T12" fmla="*/ 38 w 228"/>
                <a:gd name="T13" fmla="*/ 138 h 186"/>
                <a:gd name="T14" fmla="*/ 26 w 228"/>
                <a:gd name="T15" fmla="*/ 148 h 186"/>
                <a:gd name="T16" fmla="*/ 14 w 228"/>
                <a:gd name="T17" fmla="*/ 160 h 186"/>
                <a:gd name="T18" fmla="*/ 0 w 228"/>
                <a:gd name="T19" fmla="*/ 168 h 186"/>
                <a:gd name="T20" fmla="*/ 6 w 228"/>
                <a:gd name="T21" fmla="*/ 168 h 186"/>
                <a:gd name="T22" fmla="*/ 16 w 228"/>
                <a:gd name="T23" fmla="*/ 172 h 186"/>
                <a:gd name="T24" fmla="*/ 36 w 228"/>
                <a:gd name="T25" fmla="*/ 168 h 186"/>
                <a:gd name="T26" fmla="*/ 52 w 228"/>
                <a:gd name="T27" fmla="*/ 162 h 186"/>
                <a:gd name="T28" fmla="*/ 68 w 228"/>
                <a:gd name="T29" fmla="*/ 160 h 186"/>
                <a:gd name="T30" fmla="*/ 74 w 228"/>
                <a:gd name="T31" fmla="*/ 154 h 186"/>
                <a:gd name="T32" fmla="*/ 92 w 228"/>
                <a:gd name="T33" fmla="*/ 160 h 186"/>
                <a:gd name="T34" fmla="*/ 90 w 228"/>
                <a:gd name="T35" fmla="*/ 170 h 186"/>
                <a:gd name="T36" fmla="*/ 90 w 228"/>
                <a:gd name="T37" fmla="*/ 176 h 186"/>
                <a:gd name="T38" fmla="*/ 102 w 228"/>
                <a:gd name="T39" fmla="*/ 186 h 186"/>
                <a:gd name="T40" fmla="*/ 120 w 228"/>
                <a:gd name="T41" fmla="*/ 166 h 186"/>
                <a:gd name="T42" fmla="*/ 130 w 228"/>
                <a:gd name="T43" fmla="*/ 166 h 186"/>
                <a:gd name="T44" fmla="*/ 120 w 228"/>
                <a:gd name="T45" fmla="*/ 152 h 186"/>
                <a:gd name="T46" fmla="*/ 122 w 228"/>
                <a:gd name="T47" fmla="*/ 150 h 186"/>
                <a:gd name="T48" fmla="*/ 142 w 228"/>
                <a:gd name="T49" fmla="*/ 162 h 186"/>
                <a:gd name="T50" fmla="*/ 156 w 228"/>
                <a:gd name="T51" fmla="*/ 154 h 186"/>
                <a:gd name="T52" fmla="*/ 162 w 228"/>
                <a:gd name="T53" fmla="*/ 154 h 186"/>
                <a:gd name="T54" fmla="*/ 166 w 228"/>
                <a:gd name="T55" fmla="*/ 158 h 186"/>
                <a:gd name="T56" fmla="*/ 182 w 228"/>
                <a:gd name="T57" fmla="*/ 144 h 186"/>
                <a:gd name="T58" fmla="*/ 182 w 228"/>
                <a:gd name="T59" fmla="*/ 154 h 186"/>
                <a:gd name="T60" fmla="*/ 204 w 228"/>
                <a:gd name="T61" fmla="*/ 136 h 186"/>
                <a:gd name="T62" fmla="*/ 200 w 228"/>
                <a:gd name="T63" fmla="*/ 122 h 186"/>
                <a:gd name="T64" fmla="*/ 208 w 228"/>
                <a:gd name="T65" fmla="*/ 102 h 186"/>
                <a:gd name="T66" fmla="*/ 206 w 228"/>
                <a:gd name="T67" fmla="*/ 88 h 186"/>
                <a:gd name="T68" fmla="*/ 212 w 228"/>
                <a:gd name="T69" fmla="*/ 74 h 186"/>
                <a:gd name="T70" fmla="*/ 218 w 228"/>
                <a:gd name="T71" fmla="*/ 72 h 186"/>
                <a:gd name="T72" fmla="*/ 218 w 228"/>
                <a:gd name="T73" fmla="*/ 68 h 186"/>
                <a:gd name="T74" fmla="*/ 228 w 228"/>
                <a:gd name="T75" fmla="*/ 46 h 186"/>
                <a:gd name="T76" fmla="*/ 218 w 228"/>
                <a:gd name="T77" fmla="*/ 22 h 186"/>
                <a:gd name="T78" fmla="*/ 216 w 228"/>
                <a:gd name="T79" fmla="*/ 6 h 186"/>
                <a:gd name="T80" fmla="*/ 202 w 228"/>
                <a:gd name="T81" fmla="*/ 0 h 186"/>
                <a:gd name="T82" fmla="*/ 204 w 228"/>
                <a:gd name="T83" fmla="*/ 8 h 186"/>
                <a:gd name="T84" fmla="*/ 200 w 228"/>
                <a:gd name="T85" fmla="*/ 6 h 186"/>
                <a:gd name="T86" fmla="*/ 188 w 228"/>
                <a:gd name="T87" fmla="*/ 18 h 186"/>
                <a:gd name="T88" fmla="*/ 182 w 228"/>
                <a:gd name="T89" fmla="*/ 34 h 186"/>
                <a:gd name="T90" fmla="*/ 184 w 228"/>
                <a:gd name="T91" fmla="*/ 42 h 186"/>
                <a:gd name="T92" fmla="*/ 182 w 228"/>
                <a:gd name="T93" fmla="*/ 58 h 186"/>
                <a:gd name="T94" fmla="*/ 174 w 228"/>
                <a:gd name="T95" fmla="*/ 72 h 186"/>
                <a:gd name="T96" fmla="*/ 164 w 228"/>
                <a:gd name="T97" fmla="*/ 86 h 186"/>
                <a:gd name="T98" fmla="*/ 152 w 228"/>
                <a:gd name="T99" fmla="*/ 94 h 186"/>
                <a:gd name="T100" fmla="*/ 154 w 228"/>
                <a:gd name="T101" fmla="*/ 82 h 186"/>
                <a:gd name="T102" fmla="*/ 150 w 228"/>
                <a:gd name="T103" fmla="*/ 80 h 186"/>
                <a:gd name="T104" fmla="*/ 144 w 228"/>
                <a:gd name="T105" fmla="*/ 94 h 186"/>
                <a:gd name="T106" fmla="*/ 150 w 228"/>
                <a:gd name="T107" fmla="*/ 94 h 186"/>
                <a:gd name="T108" fmla="*/ 148 w 228"/>
                <a:gd name="T109" fmla="*/ 96 h 186"/>
                <a:gd name="T110" fmla="*/ 130 w 228"/>
                <a:gd name="T111" fmla="*/ 104 h 186"/>
                <a:gd name="T112" fmla="*/ 130 w 228"/>
                <a:gd name="T113" fmla="*/ 104 h 186"/>
                <a:gd name="T114" fmla="*/ 132 w 228"/>
                <a:gd name="T115" fmla="*/ 98 h 186"/>
                <a:gd name="T116" fmla="*/ 128 w 228"/>
                <a:gd name="T117" fmla="*/ 9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8" h="186">
                  <a:moveTo>
                    <a:pt x="128" y="96"/>
                  </a:moveTo>
                  <a:lnTo>
                    <a:pt x="116" y="112"/>
                  </a:lnTo>
                  <a:lnTo>
                    <a:pt x="106" y="124"/>
                  </a:lnTo>
                  <a:lnTo>
                    <a:pt x="96" y="132"/>
                  </a:lnTo>
                  <a:lnTo>
                    <a:pt x="76" y="132"/>
                  </a:lnTo>
                  <a:lnTo>
                    <a:pt x="54" y="132"/>
                  </a:lnTo>
                  <a:lnTo>
                    <a:pt x="38" y="138"/>
                  </a:lnTo>
                  <a:lnTo>
                    <a:pt x="26" y="148"/>
                  </a:lnTo>
                  <a:lnTo>
                    <a:pt x="14" y="160"/>
                  </a:lnTo>
                  <a:lnTo>
                    <a:pt x="0" y="168"/>
                  </a:lnTo>
                  <a:lnTo>
                    <a:pt x="6" y="168"/>
                  </a:lnTo>
                  <a:lnTo>
                    <a:pt x="16" y="172"/>
                  </a:lnTo>
                  <a:lnTo>
                    <a:pt x="36" y="168"/>
                  </a:lnTo>
                  <a:lnTo>
                    <a:pt x="52" y="162"/>
                  </a:lnTo>
                  <a:lnTo>
                    <a:pt x="68" y="160"/>
                  </a:lnTo>
                  <a:lnTo>
                    <a:pt x="74" y="154"/>
                  </a:lnTo>
                  <a:lnTo>
                    <a:pt x="92" y="160"/>
                  </a:lnTo>
                  <a:lnTo>
                    <a:pt x="90" y="170"/>
                  </a:lnTo>
                  <a:lnTo>
                    <a:pt x="90" y="176"/>
                  </a:lnTo>
                  <a:lnTo>
                    <a:pt x="102" y="186"/>
                  </a:lnTo>
                  <a:lnTo>
                    <a:pt x="120" y="166"/>
                  </a:lnTo>
                  <a:lnTo>
                    <a:pt x="130" y="166"/>
                  </a:lnTo>
                  <a:lnTo>
                    <a:pt x="120" y="152"/>
                  </a:lnTo>
                  <a:lnTo>
                    <a:pt x="122" y="150"/>
                  </a:lnTo>
                  <a:lnTo>
                    <a:pt x="142" y="162"/>
                  </a:lnTo>
                  <a:lnTo>
                    <a:pt x="156" y="154"/>
                  </a:lnTo>
                  <a:lnTo>
                    <a:pt x="162" y="154"/>
                  </a:lnTo>
                  <a:lnTo>
                    <a:pt x="166" y="158"/>
                  </a:lnTo>
                  <a:lnTo>
                    <a:pt x="182" y="144"/>
                  </a:lnTo>
                  <a:lnTo>
                    <a:pt x="182" y="154"/>
                  </a:lnTo>
                  <a:lnTo>
                    <a:pt x="204" y="136"/>
                  </a:lnTo>
                  <a:lnTo>
                    <a:pt x="200" y="122"/>
                  </a:lnTo>
                  <a:lnTo>
                    <a:pt x="208" y="102"/>
                  </a:lnTo>
                  <a:lnTo>
                    <a:pt x="206" y="88"/>
                  </a:lnTo>
                  <a:lnTo>
                    <a:pt x="212" y="74"/>
                  </a:lnTo>
                  <a:lnTo>
                    <a:pt x="218" y="72"/>
                  </a:lnTo>
                  <a:lnTo>
                    <a:pt x="218" y="68"/>
                  </a:lnTo>
                  <a:lnTo>
                    <a:pt x="228" y="46"/>
                  </a:lnTo>
                  <a:lnTo>
                    <a:pt x="218" y="22"/>
                  </a:lnTo>
                  <a:lnTo>
                    <a:pt x="216" y="6"/>
                  </a:lnTo>
                  <a:lnTo>
                    <a:pt x="202" y="0"/>
                  </a:lnTo>
                  <a:lnTo>
                    <a:pt x="204" y="8"/>
                  </a:lnTo>
                  <a:lnTo>
                    <a:pt x="200" y="6"/>
                  </a:lnTo>
                  <a:lnTo>
                    <a:pt x="188" y="18"/>
                  </a:lnTo>
                  <a:lnTo>
                    <a:pt x="182" y="34"/>
                  </a:lnTo>
                  <a:lnTo>
                    <a:pt x="184" y="42"/>
                  </a:lnTo>
                  <a:lnTo>
                    <a:pt x="182" y="58"/>
                  </a:lnTo>
                  <a:lnTo>
                    <a:pt x="174" y="72"/>
                  </a:lnTo>
                  <a:lnTo>
                    <a:pt x="164" y="86"/>
                  </a:lnTo>
                  <a:lnTo>
                    <a:pt x="152" y="94"/>
                  </a:lnTo>
                  <a:lnTo>
                    <a:pt x="154" y="82"/>
                  </a:lnTo>
                  <a:lnTo>
                    <a:pt x="150" y="80"/>
                  </a:lnTo>
                  <a:lnTo>
                    <a:pt x="144" y="94"/>
                  </a:lnTo>
                  <a:lnTo>
                    <a:pt x="150" y="94"/>
                  </a:lnTo>
                  <a:lnTo>
                    <a:pt x="148" y="96"/>
                  </a:lnTo>
                  <a:lnTo>
                    <a:pt x="130" y="104"/>
                  </a:lnTo>
                  <a:lnTo>
                    <a:pt x="130" y="104"/>
                  </a:lnTo>
                  <a:lnTo>
                    <a:pt x="132" y="98"/>
                  </a:lnTo>
                  <a:lnTo>
                    <a:pt x="128"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30" name="Freeform 130"/>
            <p:cNvSpPr>
              <a:spLocks/>
            </p:cNvSpPr>
            <p:nvPr userDrawn="1"/>
          </p:nvSpPr>
          <p:spPr bwMode="black">
            <a:xfrm>
              <a:off x="2065338" y="0"/>
              <a:ext cx="1001713" cy="965200"/>
            </a:xfrm>
            <a:custGeom>
              <a:avLst/>
              <a:gdLst>
                <a:gd name="T0" fmla="*/ 0 w 631"/>
                <a:gd name="T1" fmla="*/ 0 h 608"/>
                <a:gd name="T2" fmla="*/ 14 w 631"/>
                <a:gd name="T3" fmla="*/ 40 h 608"/>
                <a:gd name="T4" fmla="*/ 20 w 631"/>
                <a:gd name="T5" fmla="*/ 74 h 608"/>
                <a:gd name="T6" fmla="*/ 30 w 631"/>
                <a:gd name="T7" fmla="*/ 106 h 608"/>
                <a:gd name="T8" fmla="*/ 38 w 631"/>
                <a:gd name="T9" fmla="*/ 142 h 608"/>
                <a:gd name="T10" fmla="*/ 66 w 631"/>
                <a:gd name="T11" fmla="*/ 132 h 608"/>
                <a:gd name="T12" fmla="*/ 86 w 631"/>
                <a:gd name="T13" fmla="*/ 162 h 608"/>
                <a:gd name="T14" fmla="*/ 92 w 631"/>
                <a:gd name="T15" fmla="*/ 190 h 608"/>
                <a:gd name="T16" fmla="*/ 56 w 631"/>
                <a:gd name="T17" fmla="*/ 174 h 608"/>
                <a:gd name="T18" fmla="*/ 54 w 631"/>
                <a:gd name="T19" fmla="*/ 188 h 608"/>
                <a:gd name="T20" fmla="*/ 80 w 631"/>
                <a:gd name="T21" fmla="*/ 202 h 608"/>
                <a:gd name="T22" fmla="*/ 110 w 631"/>
                <a:gd name="T23" fmla="*/ 212 h 608"/>
                <a:gd name="T24" fmla="*/ 96 w 631"/>
                <a:gd name="T25" fmla="*/ 248 h 608"/>
                <a:gd name="T26" fmla="*/ 74 w 631"/>
                <a:gd name="T27" fmla="*/ 272 h 608"/>
                <a:gd name="T28" fmla="*/ 66 w 631"/>
                <a:gd name="T29" fmla="*/ 286 h 608"/>
                <a:gd name="T30" fmla="*/ 52 w 631"/>
                <a:gd name="T31" fmla="*/ 322 h 608"/>
                <a:gd name="T32" fmla="*/ 60 w 631"/>
                <a:gd name="T33" fmla="*/ 342 h 608"/>
                <a:gd name="T34" fmla="*/ 62 w 631"/>
                <a:gd name="T35" fmla="*/ 378 h 608"/>
                <a:gd name="T36" fmla="*/ 78 w 631"/>
                <a:gd name="T37" fmla="*/ 410 h 608"/>
                <a:gd name="T38" fmla="*/ 92 w 631"/>
                <a:gd name="T39" fmla="*/ 436 h 608"/>
                <a:gd name="T40" fmla="*/ 94 w 631"/>
                <a:gd name="T41" fmla="*/ 458 h 608"/>
                <a:gd name="T42" fmla="*/ 106 w 631"/>
                <a:gd name="T43" fmla="*/ 500 h 608"/>
                <a:gd name="T44" fmla="*/ 128 w 631"/>
                <a:gd name="T45" fmla="*/ 538 h 608"/>
                <a:gd name="T46" fmla="*/ 146 w 631"/>
                <a:gd name="T47" fmla="*/ 562 h 608"/>
                <a:gd name="T48" fmla="*/ 166 w 631"/>
                <a:gd name="T49" fmla="*/ 570 h 608"/>
                <a:gd name="T50" fmla="*/ 187 w 631"/>
                <a:gd name="T51" fmla="*/ 578 h 608"/>
                <a:gd name="T52" fmla="*/ 207 w 631"/>
                <a:gd name="T53" fmla="*/ 608 h 608"/>
                <a:gd name="T54" fmla="*/ 225 w 631"/>
                <a:gd name="T55" fmla="*/ 606 h 608"/>
                <a:gd name="T56" fmla="*/ 237 w 631"/>
                <a:gd name="T57" fmla="*/ 572 h 608"/>
                <a:gd name="T58" fmla="*/ 245 w 631"/>
                <a:gd name="T59" fmla="*/ 532 h 608"/>
                <a:gd name="T60" fmla="*/ 255 w 631"/>
                <a:gd name="T61" fmla="*/ 492 h 608"/>
                <a:gd name="T62" fmla="*/ 277 w 631"/>
                <a:gd name="T63" fmla="*/ 462 h 608"/>
                <a:gd name="T64" fmla="*/ 271 w 631"/>
                <a:gd name="T65" fmla="*/ 430 h 608"/>
                <a:gd name="T66" fmla="*/ 281 w 631"/>
                <a:gd name="T67" fmla="*/ 404 h 608"/>
                <a:gd name="T68" fmla="*/ 315 w 631"/>
                <a:gd name="T69" fmla="*/ 382 h 608"/>
                <a:gd name="T70" fmla="*/ 329 w 631"/>
                <a:gd name="T71" fmla="*/ 378 h 608"/>
                <a:gd name="T72" fmla="*/ 351 w 631"/>
                <a:gd name="T73" fmla="*/ 372 h 608"/>
                <a:gd name="T74" fmla="*/ 383 w 631"/>
                <a:gd name="T75" fmla="*/ 356 h 608"/>
                <a:gd name="T76" fmla="*/ 403 w 631"/>
                <a:gd name="T77" fmla="*/ 312 h 608"/>
                <a:gd name="T78" fmla="*/ 429 w 631"/>
                <a:gd name="T79" fmla="*/ 284 h 608"/>
                <a:gd name="T80" fmla="*/ 457 w 631"/>
                <a:gd name="T81" fmla="*/ 278 h 608"/>
                <a:gd name="T82" fmla="*/ 487 w 631"/>
                <a:gd name="T83" fmla="*/ 268 h 608"/>
                <a:gd name="T84" fmla="*/ 519 w 631"/>
                <a:gd name="T85" fmla="*/ 260 h 608"/>
                <a:gd name="T86" fmla="*/ 545 w 631"/>
                <a:gd name="T87" fmla="*/ 230 h 608"/>
                <a:gd name="T88" fmla="*/ 575 w 631"/>
                <a:gd name="T89" fmla="*/ 212 h 608"/>
                <a:gd name="T90" fmla="*/ 575 w 631"/>
                <a:gd name="T91" fmla="*/ 196 h 608"/>
                <a:gd name="T92" fmla="*/ 545 w 631"/>
                <a:gd name="T93" fmla="*/ 194 h 608"/>
                <a:gd name="T94" fmla="*/ 523 w 631"/>
                <a:gd name="T95" fmla="*/ 174 h 608"/>
                <a:gd name="T96" fmla="*/ 529 w 631"/>
                <a:gd name="T97" fmla="*/ 140 h 608"/>
                <a:gd name="T98" fmla="*/ 549 w 631"/>
                <a:gd name="T99" fmla="*/ 148 h 608"/>
                <a:gd name="T100" fmla="*/ 569 w 631"/>
                <a:gd name="T101" fmla="*/ 180 h 608"/>
                <a:gd name="T102" fmla="*/ 601 w 631"/>
                <a:gd name="T103" fmla="*/ 172 h 608"/>
                <a:gd name="T104" fmla="*/ 591 w 631"/>
                <a:gd name="T105" fmla="*/ 134 h 608"/>
                <a:gd name="T106" fmla="*/ 567 w 631"/>
                <a:gd name="T107" fmla="*/ 104 h 608"/>
                <a:gd name="T108" fmla="*/ 541 w 631"/>
                <a:gd name="T109" fmla="*/ 78 h 608"/>
                <a:gd name="T110" fmla="*/ 549 w 631"/>
                <a:gd name="T111" fmla="*/ 66 h 608"/>
                <a:gd name="T112" fmla="*/ 567 w 631"/>
                <a:gd name="T113" fmla="*/ 96 h 608"/>
                <a:gd name="T114" fmla="*/ 591 w 631"/>
                <a:gd name="T115" fmla="*/ 80 h 608"/>
                <a:gd name="T116" fmla="*/ 569 w 631"/>
                <a:gd name="T117" fmla="*/ 54 h 608"/>
                <a:gd name="T118" fmla="*/ 567 w 631"/>
                <a:gd name="T119" fmla="*/ 40 h 608"/>
                <a:gd name="T120" fmla="*/ 595 w 631"/>
                <a:gd name="T121" fmla="*/ 50 h 608"/>
                <a:gd name="T122" fmla="*/ 617 w 631"/>
                <a:gd name="T123" fmla="*/ 28 h 608"/>
                <a:gd name="T124" fmla="*/ 627 w 631"/>
                <a:gd name="T125" fmla="*/ 10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31" h="608">
                  <a:moveTo>
                    <a:pt x="631" y="0"/>
                  </a:moveTo>
                  <a:lnTo>
                    <a:pt x="0" y="0"/>
                  </a:lnTo>
                  <a:lnTo>
                    <a:pt x="8" y="18"/>
                  </a:lnTo>
                  <a:lnTo>
                    <a:pt x="14" y="40"/>
                  </a:lnTo>
                  <a:lnTo>
                    <a:pt x="20" y="62"/>
                  </a:lnTo>
                  <a:lnTo>
                    <a:pt x="20" y="74"/>
                  </a:lnTo>
                  <a:lnTo>
                    <a:pt x="36" y="88"/>
                  </a:lnTo>
                  <a:lnTo>
                    <a:pt x="30" y="106"/>
                  </a:lnTo>
                  <a:lnTo>
                    <a:pt x="24" y="126"/>
                  </a:lnTo>
                  <a:lnTo>
                    <a:pt x="38" y="142"/>
                  </a:lnTo>
                  <a:lnTo>
                    <a:pt x="54" y="128"/>
                  </a:lnTo>
                  <a:lnTo>
                    <a:pt x="66" y="132"/>
                  </a:lnTo>
                  <a:lnTo>
                    <a:pt x="76" y="146"/>
                  </a:lnTo>
                  <a:lnTo>
                    <a:pt x="86" y="162"/>
                  </a:lnTo>
                  <a:lnTo>
                    <a:pt x="96" y="176"/>
                  </a:lnTo>
                  <a:lnTo>
                    <a:pt x="92" y="190"/>
                  </a:lnTo>
                  <a:lnTo>
                    <a:pt x="74" y="180"/>
                  </a:lnTo>
                  <a:lnTo>
                    <a:pt x="56" y="174"/>
                  </a:lnTo>
                  <a:lnTo>
                    <a:pt x="44" y="172"/>
                  </a:lnTo>
                  <a:lnTo>
                    <a:pt x="54" y="188"/>
                  </a:lnTo>
                  <a:lnTo>
                    <a:pt x="66" y="196"/>
                  </a:lnTo>
                  <a:lnTo>
                    <a:pt x="80" y="202"/>
                  </a:lnTo>
                  <a:lnTo>
                    <a:pt x="94" y="208"/>
                  </a:lnTo>
                  <a:lnTo>
                    <a:pt x="110" y="212"/>
                  </a:lnTo>
                  <a:lnTo>
                    <a:pt x="102" y="228"/>
                  </a:lnTo>
                  <a:lnTo>
                    <a:pt x="96" y="248"/>
                  </a:lnTo>
                  <a:lnTo>
                    <a:pt x="90" y="270"/>
                  </a:lnTo>
                  <a:lnTo>
                    <a:pt x="74" y="272"/>
                  </a:lnTo>
                  <a:lnTo>
                    <a:pt x="76" y="274"/>
                  </a:lnTo>
                  <a:lnTo>
                    <a:pt x="66" y="286"/>
                  </a:lnTo>
                  <a:lnTo>
                    <a:pt x="56" y="302"/>
                  </a:lnTo>
                  <a:lnTo>
                    <a:pt x="52" y="322"/>
                  </a:lnTo>
                  <a:lnTo>
                    <a:pt x="50" y="340"/>
                  </a:lnTo>
                  <a:lnTo>
                    <a:pt x="60" y="342"/>
                  </a:lnTo>
                  <a:lnTo>
                    <a:pt x="56" y="362"/>
                  </a:lnTo>
                  <a:lnTo>
                    <a:pt x="62" y="378"/>
                  </a:lnTo>
                  <a:lnTo>
                    <a:pt x="70" y="394"/>
                  </a:lnTo>
                  <a:lnTo>
                    <a:pt x="78" y="410"/>
                  </a:lnTo>
                  <a:lnTo>
                    <a:pt x="82" y="440"/>
                  </a:lnTo>
                  <a:lnTo>
                    <a:pt x="92" y="436"/>
                  </a:lnTo>
                  <a:lnTo>
                    <a:pt x="104" y="442"/>
                  </a:lnTo>
                  <a:lnTo>
                    <a:pt x="94" y="458"/>
                  </a:lnTo>
                  <a:lnTo>
                    <a:pt x="100" y="478"/>
                  </a:lnTo>
                  <a:lnTo>
                    <a:pt x="106" y="500"/>
                  </a:lnTo>
                  <a:lnTo>
                    <a:pt x="116" y="520"/>
                  </a:lnTo>
                  <a:lnTo>
                    <a:pt x="128" y="538"/>
                  </a:lnTo>
                  <a:lnTo>
                    <a:pt x="132" y="556"/>
                  </a:lnTo>
                  <a:lnTo>
                    <a:pt x="146" y="562"/>
                  </a:lnTo>
                  <a:lnTo>
                    <a:pt x="154" y="576"/>
                  </a:lnTo>
                  <a:lnTo>
                    <a:pt x="166" y="570"/>
                  </a:lnTo>
                  <a:lnTo>
                    <a:pt x="178" y="568"/>
                  </a:lnTo>
                  <a:lnTo>
                    <a:pt x="187" y="578"/>
                  </a:lnTo>
                  <a:lnTo>
                    <a:pt x="197" y="592"/>
                  </a:lnTo>
                  <a:lnTo>
                    <a:pt x="207" y="608"/>
                  </a:lnTo>
                  <a:lnTo>
                    <a:pt x="217" y="600"/>
                  </a:lnTo>
                  <a:lnTo>
                    <a:pt x="225" y="606"/>
                  </a:lnTo>
                  <a:lnTo>
                    <a:pt x="235" y="594"/>
                  </a:lnTo>
                  <a:lnTo>
                    <a:pt x="237" y="572"/>
                  </a:lnTo>
                  <a:lnTo>
                    <a:pt x="249" y="554"/>
                  </a:lnTo>
                  <a:lnTo>
                    <a:pt x="245" y="532"/>
                  </a:lnTo>
                  <a:lnTo>
                    <a:pt x="249" y="506"/>
                  </a:lnTo>
                  <a:lnTo>
                    <a:pt x="255" y="492"/>
                  </a:lnTo>
                  <a:lnTo>
                    <a:pt x="269" y="482"/>
                  </a:lnTo>
                  <a:lnTo>
                    <a:pt x="277" y="462"/>
                  </a:lnTo>
                  <a:lnTo>
                    <a:pt x="269" y="442"/>
                  </a:lnTo>
                  <a:lnTo>
                    <a:pt x="271" y="430"/>
                  </a:lnTo>
                  <a:lnTo>
                    <a:pt x="273" y="422"/>
                  </a:lnTo>
                  <a:lnTo>
                    <a:pt x="281" y="404"/>
                  </a:lnTo>
                  <a:lnTo>
                    <a:pt x="299" y="396"/>
                  </a:lnTo>
                  <a:lnTo>
                    <a:pt x="315" y="382"/>
                  </a:lnTo>
                  <a:lnTo>
                    <a:pt x="329" y="360"/>
                  </a:lnTo>
                  <a:lnTo>
                    <a:pt x="329" y="378"/>
                  </a:lnTo>
                  <a:lnTo>
                    <a:pt x="337" y="376"/>
                  </a:lnTo>
                  <a:lnTo>
                    <a:pt x="351" y="372"/>
                  </a:lnTo>
                  <a:lnTo>
                    <a:pt x="367" y="366"/>
                  </a:lnTo>
                  <a:lnTo>
                    <a:pt x="383" y="356"/>
                  </a:lnTo>
                  <a:lnTo>
                    <a:pt x="393" y="332"/>
                  </a:lnTo>
                  <a:lnTo>
                    <a:pt x="403" y="312"/>
                  </a:lnTo>
                  <a:lnTo>
                    <a:pt x="417" y="294"/>
                  </a:lnTo>
                  <a:lnTo>
                    <a:pt x="429" y="284"/>
                  </a:lnTo>
                  <a:lnTo>
                    <a:pt x="443" y="278"/>
                  </a:lnTo>
                  <a:lnTo>
                    <a:pt x="457" y="278"/>
                  </a:lnTo>
                  <a:lnTo>
                    <a:pt x="473" y="274"/>
                  </a:lnTo>
                  <a:lnTo>
                    <a:pt x="487" y="268"/>
                  </a:lnTo>
                  <a:lnTo>
                    <a:pt x="503" y="264"/>
                  </a:lnTo>
                  <a:lnTo>
                    <a:pt x="519" y="260"/>
                  </a:lnTo>
                  <a:lnTo>
                    <a:pt x="531" y="246"/>
                  </a:lnTo>
                  <a:lnTo>
                    <a:pt x="545" y="230"/>
                  </a:lnTo>
                  <a:lnTo>
                    <a:pt x="561" y="216"/>
                  </a:lnTo>
                  <a:lnTo>
                    <a:pt x="575" y="212"/>
                  </a:lnTo>
                  <a:lnTo>
                    <a:pt x="587" y="202"/>
                  </a:lnTo>
                  <a:lnTo>
                    <a:pt x="575" y="196"/>
                  </a:lnTo>
                  <a:lnTo>
                    <a:pt x="561" y="198"/>
                  </a:lnTo>
                  <a:lnTo>
                    <a:pt x="545" y="194"/>
                  </a:lnTo>
                  <a:lnTo>
                    <a:pt x="531" y="190"/>
                  </a:lnTo>
                  <a:lnTo>
                    <a:pt x="523" y="174"/>
                  </a:lnTo>
                  <a:lnTo>
                    <a:pt x="535" y="162"/>
                  </a:lnTo>
                  <a:lnTo>
                    <a:pt x="529" y="140"/>
                  </a:lnTo>
                  <a:lnTo>
                    <a:pt x="537" y="142"/>
                  </a:lnTo>
                  <a:lnTo>
                    <a:pt x="549" y="148"/>
                  </a:lnTo>
                  <a:lnTo>
                    <a:pt x="561" y="162"/>
                  </a:lnTo>
                  <a:lnTo>
                    <a:pt x="569" y="180"/>
                  </a:lnTo>
                  <a:lnTo>
                    <a:pt x="585" y="182"/>
                  </a:lnTo>
                  <a:lnTo>
                    <a:pt x="601" y="172"/>
                  </a:lnTo>
                  <a:lnTo>
                    <a:pt x="599" y="152"/>
                  </a:lnTo>
                  <a:lnTo>
                    <a:pt x="591" y="134"/>
                  </a:lnTo>
                  <a:lnTo>
                    <a:pt x="577" y="120"/>
                  </a:lnTo>
                  <a:lnTo>
                    <a:pt x="567" y="104"/>
                  </a:lnTo>
                  <a:lnTo>
                    <a:pt x="555" y="90"/>
                  </a:lnTo>
                  <a:lnTo>
                    <a:pt x="541" y="78"/>
                  </a:lnTo>
                  <a:lnTo>
                    <a:pt x="541" y="66"/>
                  </a:lnTo>
                  <a:lnTo>
                    <a:pt x="549" y="66"/>
                  </a:lnTo>
                  <a:lnTo>
                    <a:pt x="555" y="84"/>
                  </a:lnTo>
                  <a:lnTo>
                    <a:pt x="567" y="96"/>
                  </a:lnTo>
                  <a:lnTo>
                    <a:pt x="581" y="102"/>
                  </a:lnTo>
                  <a:lnTo>
                    <a:pt x="591" y="80"/>
                  </a:lnTo>
                  <a:lnTo>
                    <a:pt x="583" y="64"/>
                  </a:lnTo>
                  <a:lnTo>
                    <a:pt x="569" y="54"/>
                  </a:lnTo>
                  <a:lnTo>
                    <a:pt x="559" y="44"/>
                  </a:lnTo>
                  <a:lnTo>
                    <a:pt x="567" y="40"/>
                  </a:lnTo>
                  <a:lnTo>
                    <a:pt x="585" y="62"/>
                  </a:lnTo>
                  <a:lnTo>
                    <a:pt x="595" y="50"/>
                  </a:lnTo>
                  <a:lnTo>
                    <a:pt x="607" y="44"/>
                  </a:lnTo>
                  <a:lnTo>
                    <a:pt x="617" y="28"/>
                  </a:lnTo>
                  <a:lnTo>
                    <a:pt x="611" y="16"/>
                  </a:lnTo>
                  <a:lnTo>
                    <a:pt x="627" y="10"/>
                  </a:lnTo>
                  <a:lnTo>
                    <a:pt x="63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31" name="Freeform 131"/>
            <p:cNvSpPr>
              <a:spLocks noEditPoints="1"/>
            </p:cNvSpPr>
            <p:nvPr userDrawn="1"/>
          </p:nvSpPr>
          <p:spPr bwMode="black">
            <a:xfrm>
              <a:off x="1116013" y="0"/>
              <a:ext cx="873125" cy="790575"/>
            </a:xfrm>
            <a:custGeom>
              <a:avLst/>
              <a:gdLst>
                <a:gd name="T0" fmla="*/ 92 w 550"/>
                <a:gd name="T1" fmla="*/ 24 h 498"/>
                <a:gd name="T2" fmla="*/ 76 w 550"/>
                <a:gd name="T3" fmla="*/ 0 h 498"/>
                <a:gd name="T4" fmla="*/ 2 w 550"/>
                <a:gd name="T5" fmla="*/ 38 h 498"/>
                <a:gd name="T6" fmla="*/ 14 w 550"/>
                <a:gd name="T7" fmla="*/ 68 h 498"/>
                <a:gd name="T8" fmla="*/ 70 w 550"/>
                <a:gd name="T9" fmla="*/ 104 h 498"/>
                <a:gd name="T10" fmla="*/ 164 w 550"/>
                <a:gd name="T11" fmla="*/ 124 h 498"/>
                <a:gd name="T12" fmla="*/ 170 w 550"/>
                <a:gd name="T13" fmla="*/ 116 h 498"/>
                <a:gd name="T14" fmla="*/ 182 w 550"/>
                <a:gd name="T15" fmla="*/ 128 h 498"/>
                <a:gd name="T16" fmla="*/ 214 w 550"/>
                <a:gd name="T17" fmla="*/ 130 h 498"/>
                <a:gd name="T18" fmla="*/ 222 w 550"/>
                <a:gd name="T19" fmla="*/ 122 h 498"/>
                <a:gd name="T20" fmla="*/ 236 w 550"/>
                <a:gd name="T21" fmla="*/ 110 h 498"/>
                <a:gd name="T22" fmla="*/ 246 w 550"/>
                <a:gd name="T23" fmla="*/ 138 h 498"/>
                <a:gd name="T24" fmla="*/ 256 w 550"/>
                <a:gd name="T25" fmla="*/ 166 h 498"/>
                <a:gd name="T26" fmla="*/ 288 w 550"/>
                <a:gd name="T27" fmla="*/ 182 h 498"/>
                <a:gd name="T28" fmla="*/ 310 w 550"/>
                <a:gd name="T29" fmla="*/ 208 h 498"/>
                <a:gd name="T30" fmla="*/ 324 w 550"/>
                <a:gd name="T31" fmla="*/ 284 h 498"/>
                <a:gd name="T32" fmla="*/ 304 w 550"/>
                <a:gd name="T33" fmla="*/ 338 h 498"/>
                <a:gd name="T34" fmla="*/ 240 w 550"/>
                <a:gd name="T35" fmla="*/ 346 h 498"/>
                <a:gd name="T36" fmla="*/ 236 w 550"/>
                <a:gd name="T37" fmla="*/ 392 h 498"/>
                <a:gd name="T38" fmla="*/ 276 w 550"/>
                <a:gd name="T39" fmla="*/ 384 h 498"/>
                <a:gd name="T40" fmla="*/ 316 w 550"/>
                <a:gd name="T41" fmla="*/ 384 h 498"/>
                <a:gd name="T42" fmla="*/ 346 w 550"/>
                <a:gd name="T43" fmla="*/ 426 h 498"/>
                <a:gd name="T44" fmla="*/ 366 w 550"/>
                <a:gd name="T45" fmla="*/ 456 h 498"/>
                <a:gd name="T46" fmla="*/ 378 w 550"/>
                <a:gd name="T47" fmla="*/ 462 h 498"/>
                <a:gd name="T48" fmla="*/ 400 w 550"/>
                <a:gd name="T49" fmla="*/ 478 h 498"/>
                <a:gd name="T50" fmla="*/ 444 w 550"/>
                <a:gd name="T51" fmla="*/ 488 h 498"/>
                <a:gd name="T52" fmla="*/ 430 w 550"/>
                <a:gd name="T53" fmla="*/ 448 h 498"/>
                <a:gd name="T54" fmla="*/ 420 w 550"/>
                <a:gd name="T55" fmla="*/ 434 h 498"/>
                <a:gd name="T56" fmla="*/ 480 w 550"/>
                <a:gd name="T57" fmla="*/ 472 h 498"/>
                <a:gd name="T58" fmla="*/ 490 w 550"/>
                <a:gd name="T59" fmla="*/ 456 h 498"/>
                <a:gd name="T60" fmla="*/ 490 w 550"/>
                <a:gd name="T61" fmla="*/ 442 h 498"/>
                <a:gd name="T62" fmla="*/ 482 w 550"/>
                <a:gd name="T63" fmla="*/ 382 h 498"/>
                <a:gd name="T64" fmla="*/ 460 w 550"/>
                <a:gd name="T65" fmla="*/ 370 h 498"/>
                <a:gd name="T66" fmla="*/ 442 w 550"/>
                <a:gd name="T67" fmla="*/ 352 h 498"/>
                <a:gd name="T68" fmla="*/ 426 w 550"/>
                <a:gd name="T69" fmla="*/ 326 h 498"/>
                <a:gd name="T70" fmla="*/ 442 w 550"/>
                <a:gd name="T71" fmla="*/ 312 h 498"/>
                <a:gd name="T72" fmla="*/ 470 w 550"/>
                <a:gd name="T73" fmla="*/ 322 h 498"/>
                <a:gd name="T74" fmla="*/ 480 w 550"/>
                <a:gd name="T75" fmla="*/ 352 h 498"/>
                <a:gd name="T76" fmla="*/ 514 w 550"/>
                <a:gd name="T77" fmla="*/ 350 h 498"/>
                <a:gd name="T78" fmla="*/ 542 w 550"/>
                <a:gd name="T79" fmla="*/ 318 h 498"/>
                <a:gd name="T80" fmla="*/ 546 w 550"/>
                <a:gd name="T81" fmla="*/ 304 h 498"/>
                <a:gd name="T82" fmla="*/ 514 w 550"/>
                <a:gd name="T83" fmla="*/ 274 h 498"/>
                <a:gd name="T84" fmla="*/ 490 w 550"/>
                <a:gd name="T85" fmla="*/ 232 h 498"/>
                <a:gd name="T86" fmla="*/ 458 w 550"/>
                <a:gd name="T87" fmla="*/ 222 h 498"/>
                <a:gd name="T88" fmla="*/ 450 w 550"/>
                <a:gd name="T89" fmla="*/ 202 h 498"/>
                <a:gd name="T90" fmla="*/ 430 w 550"/>
                <a:gd name="T91" fmla="*/ 170 h 498"/>
                <a:gd name="T92" fmla="*/ 414 w 550"/>
                <a:gd name="T93" fmla="*/ 142 h 498"/>
                <a:gd name="T94" fmla="*/ 418 w 550"/>
                <a:gd name="T95" fmla="*/ 98 h 498"/>
                <a:gd name="T96" fmla="*/ 402 w 550"/>
                <a:gd name="T97" fmla="*/ 106 h 498"/>
                <a:gd name="T98" fmla="*/ 386 w 550"/>
                <a:gd name="T99" fmla="*/ 80 h 498"/>
                <a:gd name="T100" fmla="*/ 374 w 550"/>
                <a:gd name="T101" fmla="*/ 56 h 498"/>
                <a:gd name="T102" fmla="*/ 360 w 550"/>
                <a:gd name="T103" fmla="*/ 32 h 498"/>
                <a:gd name="T104" fmla="*/ 318 w 550"/>
                <a:gd name="T105" fmla="*/ 36 h 498"/>
                <a:gd name="T106" fmla="*/ 320 w 550"/>
                <a:gd name="T107" fmla="*/ 12 h 498"/>
                <a:gd name="T108" fmla="*/ 100 w 550"/>
                <a:gd name="T109" fmla="*/ 50 h 498"/>
                <a:gd name="T110" fmla="*/ 440 w 550"/>
                <a:gd name="T111" fmla="*/ 296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50" h="498">
                  <a:moveTo>
                    <a:pt x="304" y="0"/>
                  </a:moveTo>
                  <a:lnTo>
                    <a:pt x="82" y="0"/>
                  </a:lnTo>
                  <a:lnTo>
                    <a:pt x="78" y="2"/>
                  </a:lnTo>
                  <a:lnTo>
                    <a:pt x="92" y="24"/>
                  </a:lnTo>
                  <a:lnTo>
                    <a:pt x="102" y="26"/>
                  </a:lnTo>
                  <a:lnTo>
                    <a:pt x="102" y="42"/>
                  </a:lnTo>
                  <a:lnTo>
                    <a:pt x="78" y="8"/>
                  </a:lnTo>
                  <a:lnTo>
                    <a:pt x="76" y="0"/>
                  </a:lnTo>
                  <a:lnTo>
                    <a:pt x="2" y="0"/>
                  </a:lnTo>
                  <a:lnTo>
                    <a:pt x="0" y="2"/>
                  </a:lnTo>
                  <a:lnTo>
                    <a:pt x="6" y="16"/>
                  </a:lnTo>
                  <a:lnTo>
                    <a:pt x="2" y="38"/>
                  </a:lnTo>
                  <a:lnTo>
                    <a:pt x="46" y="58"/>
                  </a:lnTo>
                  <a:lnTo>
                    <a:pt x="12" y="56"/>
                  </a:lnTo>
                  <a:lnTo>
                    <a:pt x="16" y="62"/>
                  </a:lnTo>
                  <a:lnTo>
                    <a:pt x="14" y="68"/>
                  </a:lnTo>
                  <a:lnTo>
                    <a:pt x="40" y="102"/>
                  </a:lnTo>
                  <a:lnTo>
                    <a:pt x="62" y="104"/>
                  </a:lnTo>
                  <a:lnTo>
                    <a:pt x="68" y="98"/>
                  </a:lnTo>
                  <a:lnTo>
                    <a:pt x="70" y="104"/>
                  </a:lnTo>
                  <a:lnTo>
                    <a:pt x="82" y="120"/>
                  </a:lnTo>
                  <a:lnTo>
                    <a:pt x="134" y="120"/>
                  </a:lnTo>
                  <a:lnTo>
                    <a:pt x="158" y="132"/>
                  </a:lnTo>
                  <a:lnTo>
                    <a:pt x="164" y="124"/>
                  </a:lnTo>
                  <a:lnTo>
                    <a:pt x="174" y="134"/>
                  </a:lnTo>
                  <a:lnTo>
                    <a:pt x="184" y="134"/>
                  </a:lnTo>
                  <a:lnTo>
                    <a:pt x="178" y="126"/>
                  </a:lnTo>
                  <a:lnTo>
                    <a:pt x="170" y="116"/>
                  </a:lnTo>
                  <a:lnTo>
                    <a:pt x="194" y="122"/>
                  </a:lnTo>
                  <a:lnTo>
                    <a:pt x="198" y="128"/>
                  </a:lnTo>
                  <a:lnTo>
                    <a:pt x="190" y="126"/>
                  </a:lnTo>
                  <a:lnTo>
                    <a:pt x="182" y="128"/>
                  </a:lnTo>
                  <a:lnTo>
                    <a:pt x="192" y="148"/>
                  </a:lnTo>
                  <a:lnTo>
                    <a:pt x="196" y="146"/>
                  </a:lnTo>
                  <a:lnTo>
                    <a:pt x="196" y="140"/>
                  </a:lnTo>
                  <a:lnTo>
                    <a:pt x="214" y="130"/>
                  </a:lnTo>
                  <a:lnTo>
                    <a:pt x="208" y="130"/>
                  </a:lnTo>
                  <a:lnTo>
                    <a:pt x="204" y="128"/>
                  </a:lnTo>
                  <a:lnTo>
                    <a:pt x="218" y="126"/>
                  </a:lnTo>
                  <a:lnTo>
                    <a:pt x="222" y="122"/>
                  </a:lnTo>
                  <a:lnTo>
                    <a:pt x="214" y="100"/>
                  </a:lnTo>
                  <a:lnTo>
                    <a:pt x="216" y="100"/>
                  </a:lnTo>
                  <a:lnTo>
                    <a:pt x="228" y="110"/>
                  </a:lnTo>
                  <a:lnTo>
                    <a:pt x="236" y="110"/>
                  </a:lnTo>
                  <a:lnTo>
                    <a:pt x="238" y="130"/>
                  </a:lnTo>
                  <a:lnTo>
                    <a:pt x="252" y="130"/>
                  </a:lnTo>
                  <a:lnTo>
                    <a:pt x="252" y="134"/>
                  </a:lnTo>
                  <a:lnTo>
                    <a:pt x="246" y="138"/>
                  </a:lnTo>
                  <a:lnTo>
                    <a:pt x="272" y="160"/>
                  </a:lnTo>
                  <a:lnTo>
                    <a:pt x="274" y="164"/>
                  </a:lnTo>
                  <a:lnTo>
                    <a:pt x="268" y="168"/>
                  </a:lnTo>
                  <a:lnTo>
                    <a:pt x="256" y="166"/>
                  </a:lnTo>
                  <a:lnTo>
                    <a:pt x="256" y="194"/>
                  </a:lnTo>
                  <a:lnTo>
                    <a:pt x="280" y="178"/>
                  </a:lnTo>
                  <a:lnTo>
                    <a:pt x="288" y="176"/>
                  </a:lnTo>
                  <a:lnTo>
                    <a:pt x="288" y="182"/>
                  </a:lnTo>
                  <a:lnTo>
                    <a:pt x="306" y="204"/>
                  </a:lnTo>
                  <a:lnTo>
                    <a:pt x="306" y="190"/>
                  </a:lnTo>
                  <a:lnTo>
                    <a:pt x="308" y="190"/>
                  </a:lnTo>
                  <a:lnTo>
                    <a:pt x="310" y="208"/>
                  </a:lnTo>
                  <a:lnTo>
                    <a:pt x="324" y="218"/>
                  </a:lnTo>
                  <a:lnTo>
                    <a:pt x="338" y="258"/>
                  </a:lnTo>
                  <a:lnTo>
                    <a:pt x="326" y="272"/>
                  </a:lnTo>
                  <a:lnTo>
                    <a:pt x="324" y="284"/>
                  </a:lnTo>
                  <a:lnTo>
                    <a:pt x="296" y="310"/>
                  </a:lnTo>
                  <a:lnTo>
                    <a:pt x="314" y="336"/>
                  </a:lnTo>
                  <a:lnTo>
                    <a:pt x="314" y="340"/>
                  </a:lnTo>
                  <a:lnTo>
                    <a:pt x="304" y="338"/>
                  </a:lnTo>
                  <a:lnTo>
                    <a:pt x="282" y="350"/>
                  </a:lnTo>
                  <a:lnTo>
                    <a:pt x="238" y="340"/>
                  </a:lnTo>
                  <a:lnTo>
                    <a:pt x="242" y="346"/>
                  </a:lnTo>
                  <a:lnTo>
                    <a:pt x="240" y="346"/>
                  </a:lnTo>
                  <a:lnTo>
                    <a:pt x="242" y="354"/>
                  </a:lnTo>
                  <a:lnTo>
                    <a:pt x="232" y="362"/>
                  </a:lnTo>
                  <a:lnTo>
                    <a:pt x="228" y="380"/>
                  </a:lnTo>
                  <a:lnTo>
                    <a:pt x="236" y="392"/>
                  </a:lnTo>
                  <a:lnTo>
                    <a:pt x="258" y="400"/>
                  </a:lnTo>
                  <a:lnTo>
                    <a:pt x="276" y="392"/>
                  </a:lnTo>
                  <a:lnTo>
                    <a:pt x="276" y="384"/>
                  </a:lnTo>
                  <a:lnTo>
                    <a:pt x="276" y="384"/>
                  </a:lnTo>
                  <a:lnTo>
                    <a:pt x="298" y="392"/>
                  </a:lnTo>
                  <a:lnTo>
                    <a:pt x="302" y="386"/>
                  </a:lnTo>
                  <a:lnTo>
                    <a:pt x="298" y="380"/>
                  </a:lnTo>
                  <a:lnTo>
                    <a:pt x="316" y="384"/>
                  </a:lnTo>
                  <a:lnTo>
                    <a:pt x="326" y="410"/>
                  </a:lnTo>
                  <a:lnTo>
                    <a:pt x="354" y="424"/>
                  </a:lnTo>
                  <a:lnTo>
                    <a:pt x="350" y="428"/>
                  </a:lnTo>
                  <a:lnTo>
                    <a:pt x="346" y="426"/>
                  </a:lnTo>
                  <a:lnTo>
                    <a:pt x="342" y="428"/>
                  </a:lnTo>
                  <a:lnTo>
                    <a:pt x="360" y="452"/>
                  </a:lnTo>
                  <a:lnTo>
                    <a:pt x="376" y="460"/>
                  </a:lnTo>
                  <a:lnTo>
                    <a:pt x="366" y="456"/>
                  </a:lnTo>
                  <a:lnTo>
                    <a:pt x="364" y="460"/>
                  </a:lnTo>
                  <a:lnTo>
                    <a:pt x="372" y="470"/>
                  </a:lnTo>
                  <a:lnTo>
                    <a:pt x="384" y="464"/>
                  </a:lnTo>
                  <a:lnTo>
                    <a:pt x="378" y="462"/>
                  </a:lnTo>
                  <a:lnTo>
                    <a:pt x="384" y="458"/>
                  </a:lnTo>
                  <a:lnTo>
                    <a:pt x="386" y="464"/>
                  </a:lnTo>
                  <a:lnTo>
                    <a:pt x="394" y="460"/>
                  </a:lnTo>
                  <a:lnTo>
                    <a:pt x="400" y="478"/>
                  </a:lnTo>
                  <a:lnTo>
                    <a:pt x="406" y="474"/>
                  </a:lnTo>
                  <a:lnTo>
                    <a:pt x="410" y="482"/>
                  </a:lnTo>
                  <a:lnTo>
                    <a:pt x="434" y="492"/>
                  </a:lnTo>
                  <a:lnTo>
                    <a:pt x="444" y="488"/>
                  </a:lnTo>
                  <a:lnTo>
                    <a:pt x="452" y="498"/>
                  </a:lnTo>
                  <a:lnTo>
                    <a:pt x="462" y="496"/>
                  </a:lnTo>
                  <a:lnTo>
                    <a:pt x="460" y="476"/>
                  </a:lnTo>
                  <a:lnTo>
                    <a:pt x="430" y="448"/>
                  </a:lnTo>
                  <a:lnTo>
                    <a:pt x="412" y="426"/>
                  </a:lnTo>
                  <a:lnTo>
                    <a:pt x="408" y="420"/>
                  </a:lnTo>
                  <a:lnTo>
                    <a:pt x="410" y="420"/>
                  </a:lnTo>
                  <a:lnTo>
                    <a:pt x="420" y="434"/>
                  </a:lnTo>
                  <a:lnTo>
                    <a:pt x="428" y="430"/>
                  </a:lnTo>
                  <a:lnTo>
                    <a:pt x="444" y="450"/>
                  </a:lnTo>
                  <a:lnTo>
                    <a:pt x="468" y="452"/>
                  </a:lnTo>
                  <a:lnTo>
                    <a:pt x="480" y="472"/>
                  </a:lnTo>
                  <a:lnTo>
                    <a:pt x="486" y="468"/>
                  </a:lnTo>
                  <a:lnTo>
                    <a:pt x="482" y="458"/>
                  </a:lnTo>
                  <a:lnTo>
                    <a:pt x="492" y="460"/>
                  </a:lnTo>
                  <a:lnTo>
                    <a:pt x="490" y="456"/>
                  </a:lnTo>
                  <a:lnTo>
                    <a:pt x="488" y="446"/>
                  </a:lnTo>
                  <a:lnTo>
                    <a:pt x="480" y="438"/>
                  </a:lnTo>
                  <a:lnTo>
                    <a:pt x="480" y="436"/>
                  </a:lnTo>
                  <a:lnTo>
                    <a:pt x="490" y="442"/>
                  </a:lnTo>
                  <a:lnTo>
                    <a:pt x="492" y="418"/>
                  </a:lnTo>
                  <a:lnTo>
                    <a:pt x="488" y="404"/>
                  </a:lnTo>
                  <a:lnTo>
                    <a:pt x="476" y="400"/>
                  </a:lnTo>
                  <a:lnTo>
                    <a:pt x="482" y="382"/>
                  </a:lnTo>
                  <a:lnTo>
                    <a:pt x="472" y="374"/>
                  </a:lnTo>
                  <a:lnTo>
                    <a:pt x="468" y="376"/>
                  </a:lnTo>
                  <a:lnTo>
                    <a:pt x="468" y="368"/>
                  </a:lnTo>
                  <a:lnTo>
                    <a:pt x="460" y="370"/>
                  </a:lnTo>
                  <a:lnTo>
                    <a:pt x="462" y="364"/>
                  </a:lnTo>
                  <a:lnTo>
                    <a:pt x="446" y="364"/>
                  </a:lnTo>
                  <a:lnTo>
                    <a:pt x="446" y="366"/>
                  </a:lnTo>
                  <a:lnTo>
                    <a:pt x="442" y="352"/>
                  </a:lnTo>
                  <a:lnTo>
                    <a:pt x="438" y="352"/>
                  </a:lnTo>
                  <a:lnTo>
                    <a:pt x="438" y="334"/>
                  </a:lnTo>
                  <a:lnTo>
                    <a:pt x="426" y="334"/>
                  </a:lnTo>
                  <a:lnTo>
                    <a:pt x="426" y="326"/>
                  </a:lnTo>
                  <a:lnTo>
                    <a:pt x="444" y="322"/>
                  </a:lnTo>
                  <a:lnTo>
                    <a:pt x="424" y="302"/>
                  </a:lnTo>
                  <a:lnTo>
                    <a:pt x="426" y="300"/>
                  </a:lnTo>
                  <a:lnTo>
                    <a:pt x="442" y="312"/>
                  </a:lnTo>
                  <a:lnTo>
                    <a:pt x="440" y="306"/>
                  </a:lnTo>
                  <a:lnTo>
                    <a:pt x="458" y="316"/>
                  </a:lnTo>
                  <a:lnTo>
                    <a:pt x="460" y="324"/>
                  </a:lnTo>
                  <a:lnTo>
                    <a:pt x="470" y="322"/>
                  </a:lnTo>
                  <a:lnTo>
                    <a:pt x="470" y="334"/>
                  </a:lnTo>
                  <a:lnTo>
                    <a:pt x="478" y="350"/>
                  </a:lnTo>
                  <a:lnTo>
                    <a:pt x="482" y="348"/>
                  </a:lnTo>
                  <a:lnTo>
                    <a:pt x="480" y="352"/>
                  </a:lnTo>
                  <a:lnTo>
                    <a:pt x="486" y="360"/>
                  </a:lnTo>
                  <a:lnTo>
                    <a:pt x="492" y="358"/>
                  </a:lnTo>
                  <a:lnTo>
                    <a:pt x="506" y="374"/>
                  </a:lnTo>
                  <a:lnTo>
                    <a:pt x="514" y="350"/>
                  </a:lnTo>
                  <a:lnTo>
                    <a:pt x="512" y="336"/>
                  </a:lnTo>
                  <a:lnTo>
                    <a:pt x="522" y="342"/>
                  </a:lnTo>
                  <a:lnTo>
                    <a:pt x="530" y="322"/>
                  </a:lnTo>
                  <a:lnTo>
                    <a:pt x="542" y="318"/>
                  </a:lnTo>
                  <a:lnTo>
                    <a:pt x="528" y="314"/>
                  </a:lnTo>
                  <a:lnTo>
                    <a:pt x="530" y="308"/>
                  </a:lnTo>
                  <a:lnTo>
                    <a:pt x="542" y="310"/>
                  </a:lnTo>
                  <a:lnTo>
                    <a:pt x="546" y="304"/>
                  </a:lnTo>
                  <a:lnTo>
                    <a:pt x="542" y="300"/>
                  </a:lnTo>
                  <a:lnTo>
                    <a:pt x="550" y="292"/>
                  </a:lnTo>
                  <a:lnTo>
                    <a:pt x="532" y="270"/>
                  </a:lnTo>
                  <a:lnTo>
                    <a:pt x="514" y="274"/>
                  </a:lnTo>
                  <a:lnTo>
                    <a:pt x="520" y="256"/>
                  </a:lnTo>
                  <a:lnTo>
                    <a:pt x="498" y="260"/>
                  </a:lnTo>
                  <a:lnTo>
                    <a:pt x="502" y="252"/>
                  </a:lnTo>
                  <a:lnTo>
                    <a:pt x="490" y="232"/>
                  </a:lnTo>
                  <a:lnTo>
                    <a:pt x="480" y="230"/>
                  </a:lnTo>
                  <a:lnTo>
                    <a:pt x="482" y="216"/>
                  </a:lnTo>
                  <a:lnTo>
                    <a:pt x="460" y="226"/>
                  </a:lnTo>
                  <a:lnTo>
                    <a:pt x="458" y="222"/>
                  </a:lnTo>
                  <a:lnTo>
                    <a:pt x="462" y="216"/>
                  </a:lnTo>
                  <a:lnTo>
                    <a:pt x="458" y="210"/>
                  </a:lnTo>
                  <a:lnTo>
                    <a:pt x="446" y="210"/>
                  </a:lnTo>
                  <a:lnTo>
                    <a:pt x="450" y="202"/>
                  </a:lnTo>
                  <a:lnTo>
                    <a:pt x="424" y="192"/>
                  </a:lnTo>
                  <a:lnTo>
                    <a:pt x="432" y="190"/>
                  </a:lnTo>
                  <a:lnTo>
                    <a:pt x="422" y="178"/>
                  </a:lnTo>
                  <a:lnTo>
                    <a:pt x="430" y="170"/>
                  </a:lnTo>
                  <a:lnTo>
                    <a:pt x="418" y="164"/>
                  </a:lnTo>
                  <a:lnTo>
                    <a:pt x="450" y="160"/>
                  </a:lnTo>
                  <a:lnTo>
                    <a:pt x="450" y="156"/>
                  </a:lnTo>
                  <a:lnTo>
                    <a:pt x="414" y="142"/>
                  </a:lnTo>
                  <a:lnTo>
                    <a:pt x="438" y="134"/>
                  </a:lnTo>
                  <a:lnTo>
                    <a:pt x="442" y="128"/>
                  </a:lnTo>
                  <a:lnTo>
                    <a:pt x="438" y="120"/>
                  </a:lnTo>
                  <a:lnTo>
                    <a:pt x="418" y="98"/>
                  </a:lnTo>
                  <a:lnTo>
                    <a:pt x="414" y="110"/>
                  </a:lnTo>
                  <a:lnTo>
                    <a:pt x="410" y="112"/>
                  </a:lnTo>
                  <a:lnTo>
                    <a:pt x="414" y="106"/>
                  </a:lnTo>
                  <a:lnTo>
                    <a:pt x="402" y="106"/>
                  </a:lnTo>
                  <a:lnTo>
                    <a:pt x="414" y="100"/>
                  </a:lnTo>
                  <a:lnTo>
                    <a:pt x="416" y="84"/>
                  </a:lnTo>
                  <a:lnTo>
                    <a:pt x="392" y="72"/>
                  </a:lnTo>
                  <a:lnTo>
                    <a:pt x="386" y="80"/>
                  </a:lnTo>
                  <a:lnTo>
                    <a:pt x="392" y="66"/>
                  </a:lnTo>
                  <a:lnTo>
                    <a:pt x="372" y="76"/>
                  </a:lnTo>
                  <a:lnTo>
                    <a:pt x="376" y="66"/>
                  </a:lnTo>
                  <a:lnTo>
                    <a:pt x="374" y="56"/>
                  </a:lnTo>
                  <a:lnTo>
                    <a:pt x="360" y="56"/>
                  </a:lnTo>
                  <a:lnTo>
                    <a:pt x="364" y="56"/>
                  </a:lnTo>
                  <a:lnTo>
                    <a:pt x="366" y="48"/>
                  </a:lnTo>
                  <a:lnTo>
                    <a:pt x="360" y="32"/>
                  </a:lnTo>
                  <a:lnTo>
                    <a:pt x="334" y="16"/>
                  </a:lnTo>
                  <a:lnTo>
                    <a:pt x="328" y="28"/>
                  </a:lnTo>
                  <a:lnTo>
                    <a:pt x="318" y="28"/>
                  </a:lnTo>
                  <a:lnTo>
                    <a:pt x="318" y="36"/>
                  </a:lnTo>
                  <a:lnTo>
                    <a:pt x="318" y="36"/>
                  </a:lnTo>
                  <a:lnTo>
                    <a:pt x="318" y="26"/>
                  </a:lnTo>
                  <a:lnTo>
                    <a:pt x="312" y="28"/>
                  </a:lnTo>
                  <a:lnTo>
                    <a:pt x="320" y="12"/>
                  </a:lnTo>
                  <a:lnTo>
                    <a:pt x="298" y="18"/>
                  </a:lnTo>
                  <a:lnTo>
                    <a:pt x="304" y="12"/>
                  </a:lnTo>
                  <a:lnTo>
                    <a:pt x="304" y="0"/>
                  </a:lnTo>
                  <a:close/>
                  <a:moveTo>
                    <a:pt x="100" y="50"/>
                  </a:moveTo>
                  <a:lnTo>
                    <a:pt x="94" y="52"/>
                  </a:lnTo>
                  <a:lnTo>
                    <a:pt x="102" y="48"/>
                  </a:lnTo>
                  <a:lnTo>
                    <a:pt x="100" y="50"/>
                  </a:lnTo>
                  <a:close/>
                  <a:moveTo>
                    <a:pt x="440" y="296"/>
                  </a:moveTo>
                  <a:lnTo>
                    <a:pt x="438" y="304"/>
                  </a:lnTo>
                  <a:lnTo>
                    <a:pt x="436" y="296"/>
                  </a:lnTo>
                  <a:lnTo>
                    <a:pt x="440" y="2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32" name="Freeform 132"/>
            <p:cNvSpPr>
              <a:spLocks/>
            </p:cNvSpPr>
            <p:nvPr userDrawn="1"/>
          </p:nvSpPr>
          <p:spPr bwMode="black">
            <a:xfrm>
              <a:off x="260350" y="0"/>
              <a:ext cx="549275" cy="317500"/>
            </a:xfrm>
            <a:custGeom>
              <a:avLst/>
              <a:gdLst>
                <a:gd name="T0" fmla="*/ 206 w 346"/>
                <a:gd name="T1" fmla="*/ 18 h 200"/>
                <a:gd name="T2" fmla="*/ 206 w 346"/>
                <a:gd name="T3" fmla="*/ 4 h 200"/>
                <a:gd name="T4" fmla="*/ 6 w 346"/>
                <a:gd name="T5" fmla="*/ 0 h 200"/>
                <a:gd name="T6" fmla="*/ 2 w 346"/>
                <a:gd name="T7" fmla="*/ 26 h 200"/>
                <a:gd name="T8" fmla="*/ 22 w 346"/>
                <a:gd name="T9" fmla="*/ 30 h 200"/>
                <a:gd name="T10" fmla="*/ 16 w 346"/>
                <a:gd name="T11" fmla="*/ 44 h 200"/>
                <a:gd name="T12" fmla="*/ 52 w 346"/>
                <a:gd name="T13" fmla="*/ 36 h 200"/>
                <a:gd name="T14" fmla="*/ 12 w 346"/>
                <a:gd name="T15" fmla="*/ 58 h 200"/>
                <a:gd name="T16" fmla="*/ 70 w 346"/>
                <a:gd name="T17" fmla="*/ 90 h 200"/>
                <a:gd name="T18" fmla="*/ 128 w 346"/>
                <a:gd name="T19" fmla="*/ 96 h 200"/>
                <a:gd name="T20" fmla="*/ 88 w 346"/>
                <a:gd name="T21" fmla="*/ 96 h 200"/>
                <a:gd name="T22" fmla="*/ 46 w 346"/>
                <a:gd name="T23" fmla="*/ 148 h 200"/>
                <a:gd name="T24" fmla="*/ 102 w 346"/>
                <a:gd name="T25" fmla="*/ 168 h 200"/>
                <a:gd name="T26" fmla="*/ 102 w 346"/>
                <a:gd name="T27" fmla="*/ 186 h 200"/>
                <a:gd name="T28" fmla="*/ 104 w 346"/>
                <a:gd name="T29" fmla="*/ 200 h 200"/>
                <a:gd name="T30" fmla="*/ 198 w 346"/>
                <a:gd name="T31" fmla="*/ 176 h 200"/>
                <a:gd name="T32" fmla="*/ 236 w 346"/>
                <a:gd name="T33" fmla="*/ 148 h 200"/>
                <a:gd name="T34" fmla="*/ 238 w 346"/>
                <a:gd name="T35" fmla="*/ 162 h 200"/>
                <a:gd name="T36" fmla="*/ 258 w 346"/>
                <a:gd name="T37" fmla="*/ 176 h 200"/>
                <a:gd name="T38" fmla="*/ 336 w 346"/>
                <a:gd name="T39" fmla="*/ 162 h 200"/>
                <a:gd name="T40" fmla="*/ 326 w 346"/>
                <a:gd name="T41" fmla="*/ 146 h 200"/>
                <a:gd name="T42" fmla="*/ 304 w 346"/>
                <a:gd name="T43" fmla="*/ 152 h 200"/>
                <a:gd name="T44" fmla="*/ 316 w 346"/>
                <a:gd name="T45" fmla="*/ 144 h 200"/>
                <a:gd name="T46" fmla="*/ 320 w 346"/>
                <a:gd name="T47" fmla="*/ 126 h 200"/>
                <a:gd name="T48" fmla="*/ 332 w 346"/>
                <a:gd name="T49" fmla="*/ 138 h 200"/>
                <a:gd name="T50" fmla="*/ 334 w 346"/>
                <a:gd name="T51" fmla="*/ 138 h 200"/>
                <a:gd name="T52" fmla="*/ 346 w 346"/>
                <a:gd name="T53" fmla="*/ 116 h 200"/>
                <a:gd name="T54" fmla="*/ 332 w 346"/>
                <a:gd name="T55" fmla="*/ 106 h 200"/>
                <a:gd name="T56" fmla="*/ 296 w 346"/>
                <a:gd name="T57" fmla="*/ 80 h 200"/>
                <a:gd name="T58" fmla="*/ 278 w 346"/>
                <a:gd name="T59" fmla="*/ 26 h 200"/>
                <a:gd name="T60" fmla="*/ 268 w 346"/>
                <a:gd name="T61" fmla="*/ 0 h 200"/>
                <a:gd name="T62" fmla="*/ 216 w 346"/>
                <a:gd name="T63" fmla="*/ 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6" h="200">
                  <a:moveTo>
                    <a:pt x="216" y="6"/>
                  </a:moveTo>
                  <a:lnTo>
                    <a:pt x="206" y="18"/>
                  </a:lnTo>
                  <a:lnTo>
                    <a:pt x="204" y="16"/>
                  </a:lnTo>
                  <a:lnTo>
                    <a:pt x="206" y="4"/>
                  </a:lnTo>
                  <a:lnTo>
                    <a:pt x="202" y="0"/>
                  </a:lnTo>
                  <a:lnTo>
                    <a:pt x="6" y="0"/>
                  </a:lnTo>
                  <a:lnTo>
                    <a:pt x="0" y="10"/>
                  </a:lnTo>
                  <a:lnTo>
                    <a:pt x="2" y="26"/>
                  </a:lnTo>
                  <a:lnTo>
                    <a:pt x="22" y="24"/>
                  </a:lnTo>
                  <a:lnTo>
                    <a:pt x="22" y="30"/>
                  </a:lnTo>
                  <a:lnTo>
                    <a:pt x="12" y="34"/>
                  </a:lnTo>
                  <a:lnTo>
                    <a:pt x="16" y="44"/>
                  </a:lnTo>
                  <a:lnTo>
                    <a:pt x="54" y="34"/>
                  </a:lnTo>
                  <a:lnTo>
                    <a:pt x="52" y="36"/>
                  </a:lnTo>
                  <a:lnTo>
                    <a:pt x="56" y="40"/>
                  </a:lnTo>
                  <a:lnTo>
                    <a:pt x="12" y="58"/>
                  </a:lnTo>
                  <a:lnTo>
                    <a:pt x="26" y="84"/>
                  </a:lnTo>
                  <a:lnTo>
                    <a:pt x="70" y="90"/>
                  </a:lnTo>
                  <a:lnTo>
                    <a:pt x="98" y="82"/>
                  </a:lnTo>
                  <a:lnTo>
                    <a:pt x="128" y="96"/>
                  </a:lnTo>
                  <a:lnTo>
                    <a:pt x="122" y="100"/>
                  </a:lnTo>
                  <a:lnTo>
                    <a:pt x="88" y="96"/>
                  </a:lnTo>
                  <a:lnTo>
                    <a:pt x="28" y="114"/>
                  </a:lnTo>
                  <a:lnTo>
                    <a:pt x="46" y="148"/>
                  </a:lnTo>
                  <a:lnTo>
                    <a:pt x="78" y="158"/>
                  </a:lnTo>
                  <a:lnTo>
                    <a:pt x="102" y="168"/>
                  </a:lnTo>
                  <a:lnTo>
                    <a:pt x="100" y="178"/>
                  </a:lnTo>
                  <a:lnTo>
                    <a:pt x="102" y="186"/>
                  </a:lnTo>
                  <a:lnTo>
                    <a:pt x="110" y="194"/>
                  </a:lnTo>
                  <a:lnTo>
                    <a:pt x="104" y="200"/>
                  </a:lnTo>
                  <a:lnTo>
                    <a:pt x="182" y="192"/>
                  </a:lnTo>
                  <a:lnTo>
                    <a:pt x="198" y="176"/>
                  </a:lnTo>
                  <a:lnTo>
                    <a:pt x="222" y="172"/>
                  </a:lnTo>
                  <a:lnTo>
                    <a:pt x="236" y="148"/>
                  </a:lnTo>
                  <a:lnTo>
                    <a:pt x="238" y="150"/>
                  </a:lnTo>
                  <a:lnTo>
                    <a:pt x="238" y="162"/>
                  </a:lnTo>
                  <a:lnTo>
                    <a:pt x="262" y="168"/>
                  </a:lnTo>
                  <a:lnTo>
                    <a:pt x="258" y="176"/>
                  </a:lnTo>
                  <a:lnTo>
                    <a:pt x="304" y="186"/>
                  </a:lnTo>
                  <a:lnTo>
                    <a:pt x="336" y="162"/>
                  </a:lnTo>
                  <a:lnTo>
                    <a:pt x="322" y="158"/>
                  </a:lnTo>
                  <a:lnTo>
                    <a:pt x="326" y="146"/>
                  </a:lnTo>
                  <a:lnTo>
                    <a:pt x="320" y="142"/>
                  </a:lnTo>
                  <a:lnTo>
                    <a:pt x="304" y="152"/>
                  </a:lnTo>
                  <a:lnTo>
                    <a:pt x="304" y="144"/>
                  </a:lnTo>
                  <a:lnTo>
                    <a:pt x="316" y="144"/>
                  </a:lnTo>
                  <a:lnTo>
                    <a:pt x="314" y="132"/>
                  </a:lnTo>
                  <a:lnTo>
                    <a:pt x="320" y="126"/>
                  </a:lnTo>
                  <a:lnTo>
                    <a:pt x="322" y="134"/>
                  </a:lnTo>
                  <a:lnTo>
                    <a:pt x="332" y="138"/>
                  </a:lnTo>
                  <a:lnTo>
                    <a:pt x="332" y="132"/>
                  </a:lnTo>
                  <a:lnTo>
                    <a:pt x="334" y="138"/>
                  </a:lnTo>
                  <a:lnTo>
                    <a:pt x="344" y="138"/>
                  </a:lnTo>
                  <a:lnTo>
                    <a:pt x="346" y="116"/>
                  </a:lnTo>
                  <a:lnTo>
                    <a:pt x="344" y="106"/>
                  </a:lnTo>
                  <a:lnTo>
                    <a:pt x="332" y="106"/>
                  </a:lnTo>
                  <a:lnTo>
                    <a:pt x="308" y="78"/>
                  </a:lnTo>
                  <a:lnTo>
                    <a:pt x="296" y="80"/>
                  </a:lnTo>
                  <a:lnTo>
                    <a:pt x="278" y="56"/>
                  </a:lnTo>
                  <a:lnTo>
                    <a:pt x="278" y="26"/>
                  </a:lnTo>
                  <a:lnTo>
                    <a:pt x="268" y="0"/>
                  </a:lnTo>
                  <a:lnTo>
                    <a:pt x="268" y="0"/>
                  </a:lnTo>
                  <a:lnTo>
                    <a:pt x="214" y="0"/>
                  </a:lnTo>
                  <a:lnTo>
                    <a:pt x="21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33" name="Freeform 133"/>
            <p:cNvSpPr>
              <a:spLocks/>
            </p:cNvSpPr>
            <p:nvPr userDrawn="1"/>
          </p:nvSpPr>
          <p:spPr bwMode="black">
            <a:xfrm>
              <a:off x="50800" y="0"/>
              <a:ext cx="171450" cy="95250"/>
            </a:xfrm>
            <a:custGeom>
              <a:avLst/>
              <a:gdLst>
                <a:gd name="T0" fmla="*/ 2 w 108"/>
                <a:gd name="T1" fmla="*/ 0 h 60"/>
                <a:gd name="T2" fmla="*/ 0 w 108"/>
                <a:gd name="T3" fmla="*/ 4 h 60"/>
                <a:gd name="T4" fmla="*/ 34 w 108"/>
                <a:gd name="T5" fmla="*/ 20 h 60"/>
                <a:gd name="T6" fmla="*/ 54 w 108"/>
                <a:gd name="T7" fmla="*/ 60 h 60"/>
                <a:gd name="T8" fmla="*/ 82 w 108"/>
                <a:gd name="T9" fmla="*/ 34 h 60"/>
                <a:gd name="T10" fmla="*/ 88 w 108"/>
                <a:gd name="T11" fmla="*/ 40 h 60"/>
                <a:gd name="T12" fmla="*/ 104 w 108"/>
                <a:gd name="T13" fmla="*/ 32 h 60"/>
                <a:gd name="T14" fmla="*/ 108 w 108"/>
                <a:gd name="T15" fmla="*/ 18 h 60"/>
                <a:gd name="T16" fmla="*/ 108 w 108"/>
                <a:gd name="T17" fmla="*/ 4 h 60"/>
                <a:gd name="T18" fmla="*/ 108 w 108"/>
                <a:gd name="T19" fmla="*/ 0 h 60"/>
                <a:gd name="T20" fmla="*/ 2 w 108"/>
                <a:gd name="T2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60">
                  <a:moveTo>
                    <a:pt x="2" y="0"/>
                  </a:moveTo>
                  <a:lnTo>
                    <a:pt x="0" y="4"/>
                  </a:lnTo>
                  <a:lnTo>
                    <a:pt x="34" y="20"/>
                  </a:lnTo>
                  <a:lnTo>
                    <a:pt x="54" y="60"/>
                  </a:lnTo>
                  <a:lnTo>
                    <a:pt x="82" y="34"/>
                  </a:lnTo>
                  <a:lnTo>
                    <a:pt x="88" y="40"/>
                  </a:lnTo>
                  <a:lnTo>
                    <a:pt x="104" y="32"/>
                  </a:lnTo>
                  <a:lnTo>
                    <a:pt x="108" y="18"/>
                  </a:lnTo>
                  <a:lnTo>
                    <a:pt x="108" y="4"/>
                  </a:lnTo>
                  <a:lnTo>
                    <a:pt x="108"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34" name="Freeform 134"/>
            <p:cNvSpPr>
              <a:spLocks/>
            </p:cNvSpPr>
            <p:nvPr userDrawn="1"/>
          </p:nvSpPr>
          <p:spPr bwMode="black">
            <a:xfrm>
              <a:off x="820738" y="0"/>
              <a:ext cx="117475" cy="76200"/>
            </a:xfrm>
            <a:custGeom>
              <a:avLst/>
              <a:gdLst>
                <a:gd name="T0" fmla="*/ 4 w 74"/>
                <a:gd name="T1" fmla="*/ 10 h 48"/>
                <a:gd name="T2" fmla="*/ 14 w 74"/>
                <a:gd name="T3" fmla="*/ 22 h 48"/>
                <a:gd name="T4" fmla="*/ 22 w 74"/>
                <a:gd name="T5" fmla="*/ 46 h 48"/>
                <a:gd name="T6" fmla="*/ 36 w 74"/>
                <a:gd name="T7" fmla="*/ 48 h 48"/>
                <a:gd name="T8" fmla="*/ 48 w 74"/>
                <a:gd name="T9" fmla="*/ 38 h 48"/>
                <a:gd name="T10" fmla="*/ 46 w 74"/>
                <a:gd name="T11" fmla="*/ 28 h 48"/>
                <a:gd name="T12" fmla="*/ 56 w 74"/>
                <a:gd name="T13" fmla="*/ 30 h 48"/>
                <a:gd name="T14" fmla="*/ 74 w 74"/>
                <a:gd name="T15" fmla="*/ 14 h 48"/>
                <a:gd name="T16" fmla="*/ 72 w 74"/>
                <a:gd name="T17" fmla="*/ 0 h 48"/>
                <a:gd name="T18" fmla="*/ 0 w 74"/>
                <a:gd name="T19" fmla="*/ 0 h 48"/>
                <a:gd name="T20" fmla="*/ 4 w 74"/>
                <a:gd name="T21" fmla="*/ 1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48">
                  <a:moveTo>
                    <a:pt x="4" y="10"/>
                  </a:moveTo>
                  <a:lnTo>
                    <a:pt x="14" y="22"/>
                  </a:lnTo>
                  <a:lnTo>
                    <a:pt x="22" y="46"/>
                  </a:lnTo>
                  <a:lnTo>
                    <a:pt x="36" y="48"/>
                  </a:lnTo>
                  <a:lnTo>
                    <a:pt x="48" y="38"/>
                  </a:lnTo>
                  <a:lnTo>
                    <a:pt x="46" y="28"/>
                  </a:lnTo>
                  <a:lnTo>
                    <a:pt x="56" y="30"/>
                  </a:lnTo>
                  <a:lnTo>
                    <a:pt x="74" y="14"/>
                  </a:lnTo>
                  <a:lnTo>
                    <a:pt x="72" y="0"/>
                  </a:lnTo>
                  <a:lnTo>
                    <a:pt x="0" y="0"/>
                  </a:lnTo>
                  <a:lnTo>
                    <a:pt x="4"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35" name="Freeform 135"/>
            <p:cNvSpPr>
              <a:spLocks noEditPoints="1"/>
            </p:cNvSpPr>
            <p:nvPr userDrawn="1"/>
          </p:nvSpPr>
          <p:spPr bwMode="black">
            <a:xfrm>
              <a:off x="-3175" y="0"/>
              <a:ext cx="2781300" cy="4953000"/>
            </a:xfrm>
            <a:custGeom>
              <a:avLst/>
              <a:gdLst>
                <a:gd name="T0" fmla="*/ 26 w 1752"/>
                <a:gd name="T1" fmla="*/ 906 h 3120"/>
                <a:gd name="T2" fmla="*/ 72 w 1752"/>
                <a:gd name="T3" fmla="*/ 1128 h 3120"/>
                <a:gd name="T4" fmla="*/ 228 w 1752"/>
                <a:gd name="T5" fmla="*/ 1388 h 3120"/>
                <a:gd name="T6" fmla="*/ 336 w 1752"/>
                <a:gd name="T7" fmla="*/ 1510 h 3120"/>
                <a:gd name="T8" fmla="*/ 328 w 1752"/>
                <a:gd name="T9" fmla="*/ 1452 h 3120"/>
                <a:gd name="T10" fmla="*/ 567 w 1752"/>
                <a:gd name="T11" fmla="*/ 1680 h 3120"/>
                <a:gd name="T12" fmla="*/ 809 w 1752"/>
                <a:gd name="T13" fmla="*/ 1798 h 3120"/>
                <a:gd name="T14" fmla="*/ 933 w 1752"/>
                <a:gd name="T15" fmla="*/ 1826 h 3120"/>
                <a:gd name="T16" fmla="*/ 891 w 1752"/>
                <a:gd name="T17" fmla="*/ 2046 h 3120"/>
                <a:gd name="T18" fmla="*/ 1073 w 1752"/>
                <a:gd name="T19" fmla="*/ 2502 h 3120"/>
                <a:gd name="T20" fmla="*/ 1025 w 1752"/>
                <a:gd name="T21" fmla="*/ 2882 h 3120"/>
                <a:gd name="T22" fmla="*/ 1023 w 1752"/>
                <a:gd name="T23" fmla="*/ 2936 h 3120"/>
                <a:gd name="T24" fmla="*/ 1011 w 1752"/>
                <a:gd name="T25" fmla="*/ 2980 h 3120"/>
                <a:gd name="T26" fmla="*/ 991 w 1752"/>
                <a:gd name="T27" fmla="*/ 3040 h 3120"/>
                <a:gd name="T28" fmla="*/ 1109 w 1752"/>
                <a:gd name="T29" fmla="*/ 3114 h 3120"/>
                <a:gd name="T30" fmla="*/ 1203 w 1752"/>
                <a:gd name="T31" fmla="*/ 2876 h 3120"/>
                <a:gd name="T32" fmla="*/ 1259 w 1752"/>
                <a:gd name="T33" fmla="*/ 2776 h 3120"/>
                <a:gd name="T34" fmla="*/ 1494 w 1752"/>
                <a:gd name="T35" fmla="*/ 2516 h 3120"/>
                <a:gd name="T36" fmla="*/ 1746 w 1752"/>
                <a:gd name="T37" fmla="*/ 2088 h 3120"/>
                <a:gd name="T38" fmla="*/ 1471 w 1752"/>
                <a:gd name="T39" fmla="*/ 1980 h 3120"/>
                <a:gd name="T40" fmla="*/ 1267 w 1752"/>
                <a:gd name="T41" fmla="*/ 1818 h 3120"/>
                <a:gd name="T42" fmla="*/ 1129 w 1752"/>
                <a:gd name="T43" fmla="*/ 1782 h 3120"/>
                <a:gd name="T44" fmla="*/ 957 w 1752"/>
                <a:gd name="T45" fmla="*/ 1824 h 3120"/>
                <a:gd name="T46" fmla="*/ 823 w 1752"/>
                <a:gd name="T47" fmla="*/ 1682 h 3120"/>
                <a:gd name="T48" fmla="*/ 667 w 1752"/>
                <a:gd name="T49" fmla="*/ 1622 h 3120"/>
                <a:gd name="T50" fmla="*/ 581 w 1752"/>
                <a:gd name="T51" fmla="*/ 1438 h 3120"/>
                <a:gd name="T52" fmla="*/ 747 w 1752"/>
                <a:gd name="T53" fmla="*/ 1384 h 3120"/>
                <a:gd name="T54" fmla="*/ 901 w 1752"/>
                <a:gd name="T55" fmla="*/ 1340 h 3120"/>
                <a:gd name="T56" fmla="*/ 1069 w 1752"/>
                <a:gd name="T57" fmla="*/ 1128 h 3120"/>
                <a:gd name="T58" fmla="*/ 1161 w 1752"/>
                <a:gd name="T59" fmla="*/ 1068 h 3120"/>
                <a:gd name="T60" fmla="*/ 1209 w 1752"/>
                <a:gd name="T61" fmla="*/ 1008 h 3120"/>
                <a:gd name="T62" fmla="*/ 1127 w 1752"/>
                <a:gd name="T63" fmla="*/ 920 h 3120"/>
                <a:gd name="T64" fmla="*/ 1301 w 1752"/>
                <a:gd name="T65" fmla="*/ 944 h 3120"/>
                <a:gd name="T66" fmla="*/ 1397 w 1752"/>
                <a:gd name="T67" fmla="*/ 960 h 3120"/>
                <a:gd name="T68" fmla="*/ 1357 w 1752"/>
                <a:gd name="T69" fmla="*/ 858 h 3120"/>
                <a:gd name="T70" fmla="*/ 1315 w 1752"/>
                <a:gd name="T71" fmla="*/ 740 h 3120"/>
                <a:gd name="T72" fmla="*/ 1237 w 1752"/>
                <a:gd name="T73" fmla="*/ 642 h 3120"/>
                <a:gd name="T74" fmla="*/ 1169 w 1752"/>
                <a:gd name="T75" fmla="*/ 598 h 3120"/>
                <a:gd name="T76" fmla="*/ 1103 w 1752"/>
                <a:gd name="T77" fmla="*/ 532 h 3120"/>
                <a:gd name="T78" fmla="*/ 941 w 1752"/>
                <a:gd name="T79" fmla="*/ 572 h 3120"/>
                <a:gd name="T80" fmla="*/ 893 w 1752"/>
                <a:gd name="T81" fmla="*/ 854 h 3120"/>
                <a:gd name="T82" fmla="*/ 653 w 1752"/>
                <a:gd name="T83" fmla="*/ 614 h 3120"/>
                <a:gd name="T84" fmla="*/ 715 w 1752"/>
                <a:gd name="T85" fmla="*/ 412 h 3120"/>
                <a:gd name="T86" fmla="*/ 837 w 1752"/>
                <a:gd name="T87" fmla="*/ 318 h 3120"/>
                <a:gd name="T88" fmla="*/ 795 w 1752"/>
                <a:gd name="T89" fmla="*/ 156 h 3120"/>
                <a:gd name="T90" fmla="*/ 707 w 1752"/>
                <a:gd name="T91" fmla="*/ 180 h 3120"/>
                <a:gd name="T92" fmla="*/ 601 w 1752"/>
                <a:gd name="T93" fmla="*/ 36 h 3120"/>
                <a:gd name="T94" fmla="*/ 599 w 1752"/>
                <a:gd name="T95" fmla="*/ 234 h 3120"/>
                <a:gd name="T96" fmla="*/ 517 w 1752"/>
                <a:gd name="T97" fmla="*/ 226 h 3120"/>
                <a:gd name="T98" fmla="*/ 386 w 1752"/>
                <a:gd name="T99" fmla="*/ 272 h 3120"/>
                <a:gd name="T100" fmla="*/ 220 w 1752"/>
                <a:gd name="T101" fmla="*/ 176 h 3120"/>
                <a:gd name="T102" fmla="*/ 102 w 1752"/>
                <a:gd name="T103" fmla="*/ 948 h 3120"/>
                <a:gd name="T104" fmla="*/ 104 w 1752"/>
                <a:gd name="T105" fmla="*/ 934 h 3120"/>
                <a:gd name="T106" fmla="*/ 1459 w 1752"/>
                <a:gd name="T107" fmla="*/ 1982 h 3120"/>
                <a:gd name="T108" fmla="*/ 1055 w 1752"/>
                <a:gd name="T109" fmla="*/ 1800 h 3120"/>
                <a:gd name="T110" fmla="*/ 805 w 1752"/>
                <a:gd name="T111" fmla="*/ 1016 h 3120"/>
                <a:gd name="T112" fmla="*/ 755 w 1752"/>
                <a:gd name="T113" fmla="*/ 1042 h 3120"/>
                <a:gd name="T114" fmla="*/ 969 w 1752"/>
                <a:gd name="T115" fmla="*/ 1184 h 3120"/>
                <a:gd name="T116" fmla="*/ 843 w 1752"/>
                <a:gd name="T117" fmla="*/ 1116 h 3120"/>
                <a:gd name="T118" fmla="*/ 887 w 1752"/>
                <a:gd name="T119" fmla="*/ 1040 h 3120"/>
                <a:gd name="T120" fmla="*/ 727 w 1752"/>
                <a:gd name="T121" fmla="*/ 952 h 3120"/>
                <a:gd name="T122" fmla="*/ 763 w 1752"/>
                <a:gd name="T123" fmla="*/ 994 h 3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 h="3120">
                  <a:moveTo>
                    <a:pt x="0" y="840"/>
                  </a:moveTo>
                  <a:lnTo>
                    <a:pt x="0" y="852"/>
                  </a:lnTo>
                  <a:lnTo>
                    <a:pt x="6" y="848"/>
                  </a:lnTo>
                  <a:lnTo>
                    <a:pt x="6" y="852"/>
                  </a:lnTo>
                  <a:lnTo>
                    <a:pt x="0" y="854"/>
                  </a:lnTo>
                  <a:lnTo>
                    <a:pt x="0" y="856"/>
                  </a:lnTo>
                  <a:lnTo>
                    <a:pt x="2" y="858"/>
                  </a:lnTo>
                  <a:lnTo>
                    <a:pt x="0" y="858"/>
                  </a:lnTo>
                  <a:lnTo>
                    <a:pt x="4" y="866"/>
                  </a:lnTo>
                  <a:lnTo>
                    <a:pt x="14" y="872"/>
                  </a:lnTo>
                  <a:lnTo>
                    <a:pt x="26" y="870"/>
                  </a:lnTo>
                  <a:lnTo>
                    <a:pt x="26" y="872"/>
                  </a:lnTo>
                  <a:lnTo>
                    <a:pt x="34" y="876"/>
                  </a:lnTo>
                  <a:lnTo>
                    <a:pt x="32" y="880"/>
                  </a:lnTo>
                  <a:lnTo>
                    <a:pt x="0" y="868"/>
                  </a:lnTo>
                  <a:lnTo>
                    <a:pt x="0" y="880"/>
                  </a:lnTo>
                  <a:lnTo>
                    <a:pt x="4" y="880"/>
                  </a:lnTo>
                  <a:lnTo>
                    <a:pt x="4" y="882"/>
                  </a:lnTo>
                  <a:lnTo>
                    <a:pt x="0" y="882"/>
                  </a:lnTo>
                  <a:lnTo>
                    <a:pt x="0" y="896"/>
                  </a:lnTo>
                  <a:lnTo>
                    <a:pt x="12" y="898"/>
                  </a:lnTo>
                  <a:lnTo>
                    <a:pt x="16" y="904"/>
                  </a:lnTo>
                  <a:lnTo>
                    <a:pt x="26" y="906"/>
                  </a:lnTo>
                  <a:lnTo>
                    <a:pt x="24" y="908"/>
                  </a:lnTo>
                  <a:lnTo>
                    <a:pt x="26" y="916"/>
                  </a:lnTo>
                  <a:lnTo>
                    <a:pt x="40" y="920"/>
                  </a:lnTo>
                  <a:lnTo>
                    <a:pt x="40" y="922"/>
                  </a:lnTo>
                  <a:lnTo>
                    <a:pt x="34" y="922"/>
                  </a:lnTo>
                  <a:lnTo>
                    <a:pt x="44" y="930"/>
                  </a:lnTo>
                  <a:lnTo>
                    <a:pt x="52" y="930"/>
                  </a:lnTo>
                  <a:lnTo>
                    <a:pt x="50" y="932"/>
                  </a:lnTo>
                  <a:lnTo>
                    <a:pt x="56" y="936"/>
                  </a:lnTo>
                  <a:lnTo>
                    <a:pt x="56" y="938"/>
                  </a:lnTo>
                  <a:lnTo>
                    <a:pt x="62" y="942"/>
                  </a:lnTo>
                  <a:lnTo>
                    <a:pt x="60" y="948"/>
                  </a:lnTo>
                  <a:lnTo>
                    <a:pt x="72" y="984"/>
                  </a:lnTo>
                  <a:lnTo>
                    <a:pt x="72" y="984"/>
                  </a:lnTo>
                  <a:lnTo>
                    <a:pt x="72" y="986"/>
                  </a:lnTo>
                  <a:lnTo>
                    <a:pt x="70" y="984"/>
                  </a:lnTo>
                  <a:lnTo>
                    <a:pt x="72" y="1000"/>
                  </a:lnTo>
                  <a:lnTo>
                    <a:pt x="82" y="1004"/>
                  </a:lnTo>
                  <a:lnTo>
                    <a:pt x="74" y="1006"/>
                  </a:lnTo>
                  <a:lnTo>
                    <a:pt x="70" y="1076"/>
                  </a:lnTo>
                  <a:lnTo>
                    <a:pt x="64" y="1090"/>
                  </a:lnTo>
                  <a:lnTo>
                    <a:pt x="70" y="1118"/>
                  </a:lnTo>
                  <a:lnTo>
                    <a:pt x="72" y="1128"/>
                  </a:lnTo>
                  <a:lnTo>
                    <a:pt x="66" y="1156"/>
                  </a:lnTo>
                  <a:lnTo>
                    <a:pt x="78" y="1172"/>
                  </a:lnTo>
                  <a:lnTo>
                    <a:pt x="80" y="1192"/>
                  </a:lnTo>
                  <a:lnTo>
                    <a:pt x="94" y="1212"/>
                  </a:lnTo>
                  <a:lnTo>
                    <a:pt x="102" y="1218"/>
                  </a:lnTo>
                  <a:lnTo>
                    <a:pt x="100" y="1218"/>
                  </a:lnTo>
                  <a:lnTo>
                    <a:pt x="106" y="1234"/>
                  </a:lnTo>
                  <a:lnTo>
                    <a:pt x="114" y="1240"/>
                  </a:lnTo>
                  <a:lnTo>
                    <a:pt x="114" y="1252"/>
                  </a:lnTo>
                  <a:lnTo>
                    <a:pt x="138" y="1280"/>
                  </a:lnTo>
                  <a:lnTo>
                    <a:pt x="138" y="1292"/>
                  </a:lnTo>
                  <a:lnTo>
                    <a:pt x="176" y="1306"/>
                  </a:lnTo>
                  <a:lnTo>
                    <a:pt x="180" y="1312"/>
                  </a:lnTo>
                  <a:lnTo>
                    <a:pt x="188" y="1314"/>
                  </a:lnTo>
                  <a:lnTo>
                    <a:pt x="198" y="1324"/>
                  </a:lnTo>
                  <a:lnTo>
                    <a:pt x="200" y="1336"/>
                  </a:lnTo>
                  <a:lnTo>
                    <a:pt x="200" y="1336"/>
                  </a:lnTo>
                  <a:lnTo>
                    <a:pt x="202" y="1338"/>
                  </a:lnTo>
                  <a:lnTo>
                    <a:pt x="202" y="1340"/>
                  </a:lnTo>
                  <a:lnTo>
                    <a:pt x="202" y="1340"/>
                  </a:lnTo>
                  <a:lnTo>
                    <a:pt x="212" y="1354"/>
                  </a:lnTo>
                  <a:lnTo>
                    <a:pt x="226" y="1388"/>
                  </a:lnTo>
                  <a:lnTo>
                    <a:pt x="228" y="1388"/>
                  </a:lnTo>
                  <a:lnTo>
                    <a:pt x="230" y="1400"/>
                  </a:lnTo>
                  <a:lnTo>
                    <a:pt x="244" y="1406"/>
                  </a:lnTo>
                  <a:lnTo>
                    <a:pt x="260" y="1428"/>
                  </a:lnTo>
                  <a:lnTo>
                    <a:pt x="258" y="1438"/>
                  </a:lnTo>
                  <a:lnTo>
                    <a:pt x="244" y="1436"/>
                  </a:lnTo>
                  <a:lnTo>
                    <a:pt x="244" y="1430"/>
                  </a:lnTo>
                  <a:lnTo>
                    <a:pt x="240" y="1428"/>
                  </a:lnTo>
                  <a:lnTo>
                    <a:pt x="238" y="1434"/>
                  </a:lnTo>
                  <a:lnTo>
                    <a:pt x="244" y="1440"/>
                  </a:lnTo>
                  <a:lnTo>
                    <a:pt x="244" y="1444"/>
                  </a:lnTo>
                  <a:lnTo>
                    <a:pt x="272" y="1464"/>
                  </a:lnTo>
                  <a:lnTo>
                    <a:pt x="278" y="1466"/>
                  </a:lnTo>
                  <a:lnTo>
                    <a:pt x="280" y="1464"/>
                  </a:lnTo>
                  <a:lnTo>
                    <a:pt x="280" y="1468"/>
                  </a:lnTo>
                  <a:lnTo>
                    <a:pt x="294" y="1476"/>
                  </a:lnTo>
                  <a:lnTo>
                    <a:pt x="296" y="1484"/>
                  </a:lnTo>
                  <a:lnTo>
                    <a:pt x="294" y="1508"/>
                  </a:lnTo>
                  <a:lnTo>
                    <a:pt x="304" y="1508"/>
                  </a:lnTo>
                  <a:lnTo>
                    <a:pt x="328" y="1528"/>
                  </a:lnTo>
                  <a:lnTo>
                    <a:pt x="340" y="1546"/>
                  </a:lnTo>
                  <a:lnTo>
                    <a:pt x="352" y="1538"/>
                  </a:lnTo>
                  <a:lnTo>
                    <a:pt x="352" y="1528"/>
                  </a:lnTo>
                  <a:lnTo>
                    <a:pt x="336" y="1510"/>
                  </a:lnTo>
                  <a:lnTo>
                    <a:pt x="332" y="1514"/>
                  </a:lnTo>
                  <a:lnTo>
                    <a:pt x="330" y="1512"/>
                  </a:lnTo>
                  <a:lnTo>
                    <a:pt x="312" y="1462"/>
                  </a:lnTo>
                  <a:lnTo>
                    <a:pt x="304" y="1458"/>
                  </a:lnTo>
                  <a:lnTo>
                    <a:pt x="280" y="1416"/>
                  </a:lnTo>
                  <a:lnTo>
                    <a:pt x="276" y="1416"/>
                  </a:lnTo>
                  <a:lnTo>
                    <a:pt x="272" y="1408"/>
                  </a:lnTo>
                  <a:lnTo>
                    <a:pt x="260" y="1398"/>
                  </a:lnTo>
                  <a:lnTo>
                    <a:pt x="256" y="1390"/>
                  </a:lnTo>
                  <a:lnTo>
                    <a:pt x="250" y="1356"/>
                  </a:lnTo>
                  <a:lnTo>
                    <a:pt x="260" y="1362"/>
                  </a:lnTo>
                  <a:lnTo>
                    <a:pt x="266" y="1362"/>
                  </a:lnTo>
                  <a:lnTo>
                    <a:pt x="278" y="1370"/>
                  </a:lnTo>
                  <a:lnTo>
                    <a:pt x="286" y="1396"/>
                  </a:lnTo>
                  <a:lnTo>
                    <a:pt x="294" y="1410"/>
                  </a:lnTo>
                  <a:lnTo>
                    <a:pt x="290" y="1414"/>
                  </a:lnTo>
                  <a:lnTo>
                    <a:pt x="290" y="1420"/>
                  </a:lnTo>
                  <a:lnTo>
                    <a:pt x="300" y="1422"/>
                  </a:lnTo>
                  <a:lnTo>
                    <a:pt x="300" y="1418"/>
                  </a:lnTo>
                  <a:lnTo>
                    <a:pt x="304" y="1424"/>
                  </a:lnTo>
                  <a:lnTo>
                    <a:pt x="318" y="1440"/>
                  </a:lnTo>
                  <a:lnTo>
                    <a:pt x="326" y="1440"/>
                  </a:lnTo>
                  <a:lnTo>
                    <a:pt x="328" y="1452"/>
                  </a:lnTo>
                  <a:lnTo>
                    <a:pt x="352" y="1470"/>
                  </a:lnTo>
                  <a:lnTo>
                    <a:pt x="348" y="1480"/>
                  </a:lnTo>
                  <a:lnTo>
                    <a:pt x="352" y="1490"/>
                  </a:lnTo>
                  <a:lnTo>
                    <a:pt x="356" y="1488"/>
                  </a:lnTo>
                  <a:lnTo>
                    <a:pt x="356" y="1492"/>
                  </a:lnTo>
                  <a:lnTo>
                    <a:pt x="370" y="1496"/>
                  </a:lnTo>
                  <a:lnTo>
                    <a:pt x="376" y="1500"/>
                  </a:lnTo>
                  <a:lnTo>
                    <a:pt x="378" y="1510"/>
                  </a:lnTo>
                  <a:lnTo>
                    <a:pt x="396" y="1524"/>
                  </a:lnTo>
                  <a:lnTo>
                    <a:pt x="406" y="1540"/>
                  </a:lnTo>
                  <a:lnTo>
                    <a:pt x="420" y="1550"/>
                  </a:lnTo>
                  <a:lnTo>
                    <a:pt x="428" y="1574"/>
                  </a:lnTo>
                  <a:lnTo>
                    <a:pt x="424" y="1584"/>
                  </a:lnTo>
                  <a:lnTo>
                    <a:pt x="426" y="1588"/>
                  </a:lnTo>
                  <a:lnTo>
                    <a:pt x="420" y="1590"/>
                  </a:lnTo>
                  <a:lnTo>
                    <a:pt x="424" y="1606"/>
                  </a:lnTo>
                  <a:lnTo>
                    <a:pt x="436" y="1616"/>
                  </a:lnTo>
                  <a:lnTo>
                    <a:pt x="452" y="1626"/>
                  </a:lnTo>
                  <a:lnTo>
                    <a:pt x="464" y="1636"/>
                  </a:lnTo>
                  <a:lnTo>
                    <a:pt x="490" y="1642"/>
                  </a:lnTo>
                  <a:lnTo>
                    <a:pt x="508" y="1658"/>
                  </a:lnTo>
                  <a:lnTo>
                    <a:pt x="549" y="1670"/>
                  </a:lnTo>
                  <a:lnTo>
                    <a:pt x="567" y="1680"/>
                  </a:lnTo>
                  <a:lnTo>
                    <a:pt x="597" y="1688"/>
                  </a:lnTo>
                  <a:lnTo>
                    <a:pt x="619" y="1678"/>
                  </a:lnTo>
                  <a:lnTo>
                    <a:pt x="625" y="1676"/>
                  </a:lnTo>
                  <a:lnTo>
                    <a:pt x="645" y="1684"/>
                  </a:lnTo>
                  <a:lnTo>
                    <a:pt x="667" y="1706"/>
                  </a:lnTo>
                  <a:lnTo>
                    <a:pt x="667" y="1706"/>
                  </a:lnTo>
                  <a:lnTo>
                    <a:pt x="669" y="1706"/>
                  </a:lnTo>
                  <a:lnTo>
                    <a:pt x="671" y="1710"/>
                  </a:lnTo>
                  <a:lnTo>
                    <a:pt x="671" y="1708"/>
                  </a:lnTo>
                  <a:lnTo>
                    <a:pt x="687" y="1720"/>
                  </a:lnTo>
                  <a:lnTo>
                    <a:pt x="711" y="1724"/>
                  </a:lnTo>
                  <a:lnTo>
                    <a:pt x="737" y="1734"/>
                  </a:lnTo>
                  <a:lnTo>
                    <a:pt x="747" y="1734"/>
                  </a:lnTo>
                  <a:lnTo>
                    <a:pt x="755" y="1732"/>
                  </a:lnTo>
                  <a:lnTo>
                    <a:pt x="757" y="1732"/>
                  </a:lnTo>
                  <a:lnTo>
                    <a:pt x="759" y="1734"/>
                  </a:lnTo>
                  <a:lnTo>
                    <a:pt x="757" y="1734"/>
                  </a:lnTo>
                  <a:lnTo>
                    <a:pt x="757" y="1740"/>
                  </a:lnTo>
                  <a:lnTo>
                    <a:pt x="789" y="1774"/>
                  </a:lnTo>
                  <a:lnTo>
                    <a:pt x="787" y="1786"/>
                  </a:lnTo>
                  <a:lnTo>
                    <a:pt x="793" y="1796"/>
                  </a:lnTo>
                  <a:lnTo>
                    <a:pt x="807" y="1804"/>
                  </a:lnTo>
                  <a:lnTo>
                    <a:pt x="809" y="1798"/>
                  </a:lnTo>
                  <a:lnTo>
                    <a:pt x="815" y="1806"/>
                  </a:lnTo>
                  <a:lnTo>
                    <a:pt x="829" y="1812"/>
                  </a:lnTo>
                  <a:lnTo>
                    <a:pt x="829" y="1822"/>
                  </a:lnTo>
                  <a:lnTo>
                    <a:pt x="841" y="1826"/>
                  </a:lnTo>
                  <a:lnTo>
                    <a:pt x="841" y="1824"/>
                  </a:lnTo>
                  <a:lnTo>
                    <a:pt x="841" y="1826"/>
                  </a:lnTo>
                  <a:lnTo>
                    <a:pt x="845" y="1834"/>
                  </a:lnTo>
                  <a:lnTo>
                    <a:pt x="849" y="1828"/>
                  </a:lnTo>
                  <a:lnTo>
                    <a:pt x="867" y="1830"/>
                  </a:lnTo>
                  <a:lnTo>
                    <a:pt x="867" y="1832"/>
                  </a:lnTo>
                  <a:lnTo>
                    <a:pt x="861" y="1844"/>
                  </a:lnTo>
                  <a:lnTo>
                    <a:pt x="871" y="1848"/>
                  </a:lnTo>
                  <a:lnTo>
                    <a:pt x="869" y="1834"/>
                  </a:lnTo>
                  <a:lnTo>
                    <a:pt x="875" y="1842"/>
                  </a:lnTo>
                  <a:lnTo>
                    <a:pt x="881" y="1840"/>
                  </a:lnTo>
                  <a:lnTo>
                    <a:pt x="881" y="1850"/>
                  </a:lnTo>
                  <a:lnTo>
                    <a:pt x="891" y="1850"/>
                  </a:lnTo>
                  <a:lnTo>
                    <a:pt x="901" y="1842"/>
                  </a:lnTo>
                  <a:lnTo>
                    <a:pt x="895" y="1832"/>
                  </a:lnTo>
                  <a:lnTo>
                    <a:pt x="895" y="1830"/>
                  </a:lnTo>
                  <a:lnTo>
                    <a:pt x="915" y="1816"/>
                  </a:lnTo>
                  <a:lnTo>
                    <a:pt x="931" y="1826"/>
                  </a:lnTo>
                  <a:lnTo>
                    <a:pt x="933" y="1826"/>
                  </a:lnTo>
                  <a:lnTo>
                    <a:pt x="929" y="1832"/>
                  </a:lnTo>
                  <a:lnTo>
                    <a:pt x="939" y="1846"/>
                  </a:lnTo>
                  <a:lnTo>
                    <a:pt x="947" y="1860"/>
                  </a:lnTo>
                  <a:lnTo>
                    <a:pt x="947" y="1912"/>
                  </a:lnTo>
                  <a:lnTo>
                    <a:pt x="953" y="1912"/>
                  </a:lnTo>
                  <a:lnTo>
                    <a:pt x="945" y="1922"/>
                  </a:lnTo>
                  <a:lnTo>
                    <a:pt x="943" y="1928"/>
                  </a:lnTo>
                  <a:lnTo>
                    <a:pt x="925" y="1932"/>
                  </a:lnTo>
                  <a:lnTo>
                    <a:pt x="925" y="1946"/>
                  </a:lnTo>
                  <a:lnTo>
                    <a:pt x="917" y="1950"/>
                  </a:lnTo>
                  <a:lnTo>
                    <a:pt x="919" y="1956"/>
                  </a:lnTo>
                  <a:lnTo>
                    <a:pt x="897" y="1966"/>
                  </a:lnTo>
                  <a:lnTo>
                    <a:pt x="897" y="1978"/>
                  </a:lnTo>
                  <a:lnTo>
                    <a:pt x="891" y="1994"/>
                  </a:lnTo>
                  <a:lnTo>
                    <a:pt x="883" y="2000"/>
                  </a:lnTo>
                  <a:lnTo>
                    <a:pt x="883" y="2026"/>
                  </a:lnTo>
                  <a:lnTo>
                    <a:pt x="895" y="2036"/>
                  </a:lnTo>
                  <a:lnTo>
                    <a:pt x="901" y="2028"/>
                  </a:lnTo>
                  <a:lnTo>
                    <a:pt x="903" y="2030"/>
                  </a:lnTo>
                  <a:lnTo>
                    <a:pt x="901" y="2038"/>
                  </a:lnTo>
                  <a:lnTo>
                    <a:pt x="895" y="2044"/>
                  </a:lnTo>
                  <a:lnTo>
                    <a:pt x="895" y="2042"/>
                  </a:lnTo>
                  <a:lnTo>
                    <a:pt x="891" y="2046"/>
                  </a:lnTo>
                  <a:lnTo>
                    <a:pt x="891" y="2046"/>
                  </a:lnTo>
                  <a:lnTo>
                    <a:pt x="891" y="2046"/>
                  </a:lnTo>
                  <a:lnTo>
                    <a:pt x="875" y="2062"/>
                  </a:lnTo>
                  <a:lnTo>
                    <a:pt x="877" y="2082"/>
                  </a:lnTo>
                  <a:lnTo>
                    <a:pt x="881" y="2086"/>
                  </a:lnTo>
                  <a:lnTo>
                    <a:pt x="877" y="2092"/>
                  </a:lnTo>
                  <a:lnTo>
                    <a:pt x="899" y="2110"/>
                  </a:lnTo>
                  <a:lnTo>
                    <a:pt x="909" y="2130"/>
                  </a:lnTo>
                  <a:lnTo>
                    <a:pt x="919" y="2138"/>
                  </a:lnTo>
                  <a:lnTo>
                    <a:pt x="943" y="2198"/>
                  </a:lnTo>
                  <a:lnTo>
                    <a:pt x="967" y="2234"/>
                  </a:lnTo>
                  <a:lnTo>
                    <a:pt x="967" y="2252"/>
                  </a:lnTo>
                  <a:lnTo>
                    <a:pt x="991" y="2274"/>
                  </a:lnTo>
                  <a:lnTo>
                    <a:pt x="1017" y="2292"/>
                  </a:lnTo>
                  <a:lnTo>
                    <a:pt x="1043" y="2302"/>
                  </a:lnTo>
                  <a:lnTo>
                    <a:pt x="1077" y="2328"/>
                  </a:lnTo>
                  <a:lnTo>
                    <a:pt x="1081" y="2364"/>
                  </a:lnTo>
                  <a:lnTo>
                    <a:pt x="1083" y="2394"/>
                  </a:lnTo>
                  <a:lnTo>
                    <a:pt x="1081" y="2420"/>
                  </a:lnTo>
                  <a:lnTo>
                    <a:pt x="1075" y="2428"/>
                  </a:lnTo>
                  <a:lnTo>
                    <a:pt x="1077" y="2468"/>
                  </a:lnTo>
                  <a:lnTo>
                    <a:pt x="1073" y="2482"/>
                  </a:lnTo>
                  <a:lnTo>
                    <a:pt x="1073" y="2502"/>
                  </a:lnTo>
                  <a:lnTo>
                    <a:pt x="1057" y="2546"/>
                  </a:lnTo>
                  <a:lnTo>
                    <a:pt x="1061" y="2568"/>
                  </a:lnTo>
                  <a:lnTo>
                    <a:pt x="1055" y="2576"/>
                  </a:lnTo>
                  <a:lnTo>
                    <a:pt x="1053" y="2584"/>
                  </a:lnTo>
                  <a:lnTo>
                    <a:pt x="1057" y="2624"/>
                  </a:lnTo>
                  <a:lnTo>
                    <a:pt x="1055" y="2652"/>
                  </a:lnTo>
                  <a:lnTo>
                    <a:pt x="1031" y="2718"/>
                  </a:lnTo>
                  <a:lnTo>
                    <a:pt x="1027" y="2718"/>
                  </a:lnTo>
                  <a:lnTo>
                    <a:pt x="1027" y="2730"/>
                  </a:lnTo>
                  <a:lnTo>
                    <a:pt x="1019" y="2734"/>
                  </a:lnTo>
                  <a:lnTo>
                    <a:pt x="1019" y="2766"/>
                  </a:lnTo>
                  <a:lnTo>
                    <a:pt x="1023" y="2786"/>
                  </a:lnTo>
                  <a:lnTo>
                    <a:pt x="1017" y="2796"/>
                  </a:lnTo>
                  <a:lnTo>
                    <a:pt x="1013" y="2834"/>
                  </a:lnTo>
                  <a:lnTo>
                    <a:pt x="1019" y="2840"/>
                  </a:lnTo>
                  <a:lnTo>
                    <a:pt x="1017" y="2838"/>
                  </a:lnTo>
                  <a:lnTo>
                    <a:pt x="1015" y="2840"/>
                  </a:lnTo>
                  <a:lnTo>
                    <a:pt x="1009" y="2848"/>
                  </a:lnTo>
                  <a:lnTo>
                    <a:pt x="1005" y="2880"/>
                  </a:lnTo>
                  <a:lnTo>
                    <a:pt x="1005" y="2886"/>
                  </a:lnTo>
                  <a:lnTo>
                    <a:pt x="1019" y="2888"/>
                  </a:lnTo>
                  <a:lnTo>
                    <a:pt x="1021" y="2882"/>
                  </a:lnTo>
                  <a:lnTo>
                    <a:pt x="1025" y="2882"/>
                  </a:lnTo>
                  <a:lnTo>
                    <a:pt x="1023" y="2872"/>
                  </a:lnTo>
                  <a:lnTo>
                    <a:pt x="1027" y="2872"/>
                  </a:lnTo>
                  <a:lnTo>
                    <a:pt x="1023" y="2866"/>
                  </a:lnTo>
                  <a:lnTo>
                    <a:pt x="1027" y="2860"/>
                  </a:lnTo>
                  <a:lnTo>
                    <a:pt x="1025" y="2846"/>
                  </a:lnTo>
                  <a:lnTo>
                    <a:pt x="1025" y="2848"/>
                  </a:lnTo>
                  <a:lnTo>
                    <a:pt x="1035" y="2840"/>
                  </a:lnTo>
                  <a:lnTo>
                    <a:pt x="1041" y="2842"/>
                  </a:lnTo>
                  <a:lnTo>
                    <a:pt x="1031" y="2850"/>
                  </a:lnTo>
                  <a:lnTo>
                    <a:pt x="1041" y="2852"/>
                  </a:lnTo>
                  <a:lnTo>
                    <a:pt x="1041" y="2854"/>
                  </a:lnTo>
                  <a:lnTo>
                    <a:pt x="1035" y="2858"/>
                  </a:lnTo>
                  <a:lnTo>
                    <a:pt x="1039" y="2864"/>
                  </a:lnTo>
                  <a:lnTo>
                    <a:pt x="1033" y="2866"/>
                  </a:lnTo>
                  <a:lnTo>
                    <a:pt x="1035" y="2874"/>
                  </a:lnTo>
                  <a:lnTo>
                    <a:pt x="1029" y="2886"/>
                  </a:lnTo>
                  <a:lnTo>
                    <a:pt x="1033" y="2894"/>
                  </a:lnTo>
                  <a:lnTo>
                    <a:pt x="1025" y="2906"/>
                  </a:lnTo>
                  <a:lnTo>
                    <a:pt x="1029" y="2908"/>
                  </a:lnTo>
                  <a:lnTo>
                    <a:pt x="1019" y="2914"/>
                  </a:lnTo>
                  <a:lnTo>
                    <a:pt x="1025" y="2926"/>
                  </a:lnTo>
                  <a:lnTo>
                    <a:pt x="1023" y="2926"/>
                  </a:lnTo>
                  <a:lnTo>
                    <a:pt x="1023" y="2936"/>
                  </a:lnTo>
                  <a:lnTo>
                    <a:pt x="1025" y="2936"/>
                  </a:lnTo>
                  <a:lnTo>
                    <a:pt x="1023" y="2938"/>
                  </a:lnTo>
                  <a:lnTo>
                    <a:pt x="1019" y="2924"/>
                  </a:lnTo>
                  <a:lnTo>
                    <a:pt x="1005" y="2928"/>
                  </a:lnTo>
                  <a:lnTo>
                    <a:pt x="1023" y="2938"/>
                  </a:lnTo>
                  <a:lnTo>
                    <a:pt x="1017" y="2948"/>
                  </a:lnTo>
                  <a:lnTo>
                    <a:pt x="1021" y="2948"/>
                  </a:lnTo>
                  <a:lnTo>
                    <a:pt x="1023" y="2948"/>
                  </a:lnTo>
                  <a:lnTo>
                    <a:pt x="1019" y="2948"/>
                  </a:lnTo>
                  <a:lnTo>
                    <a:pt x="1019" y="2952"/>
                  </a:lnTo>
                  <a:lnTo>
                    <a:pt x="1015" y="2960"/>
                  </a:lnTo>
                  <a:lnTo>
                    <a:pt x="1015" y="2958"/>
                  </a:lnTo>
                  <a:lnTo>
                    <a:pt x="1011" y="2948"/>
                  </a:lnTo>
                  <a:lnTo>
                    <a:pt x="991" y="2948"/>
                  </a:lnTo>
                  <a:lnTo>
                    <a:pt x="997" y="2958"/>
                  </a:lnTo>
                  <a:lnTo>
                    <a:pt x="983" y="2968"/>
                  </a:lnTo>
                  <a:lnTo>
                    <a:pt x="981" y="2976"/>
                  </a:lnTo>
                  <a:lnTo>
                    <a:pt x="993" y="2986"/>
                  </a:lnTo>
                  <a:lnTo>
                    <a:pt x="991" y="2974"/>
                  </a:lnTo>
                  <a:lnTo>
                    <a:pt x="993" y="2972"/>
                  </a:lnTo>
                  <a:lnTo>
                    <a:pt x="1001" y="2978"/>
                  </a:lnTo>
                  <a:lnTo>
                    <a:pt x="1009" y="2978"/>
                  </a:lnTo>
                  <a:lnTo>
                    <a:pt x="1011" y="2980"/>
                  </a:lnTo>
                  <a:lnTo>
                    <a:pt x="1009" y="2984"/>
                  </a:lnTo>
                  <a:lnTo>
                    <a:pt x="1011" y="2986"/>
                  </a:lnTo>
                  <a:lnTo>
                    <a:pt x="1001" y="2992"/>
                  </a:lnTo>
                  <a:lnTo>
                    <a:pt x="1011" y="2998"/>
                  </a:lnTo>
                  <a:lnTo>
                    <a:pt x="1009" y="3006"/>
                  </a:lnTo>
                  <a:lnTo>
                    <a:pt x="1017" y="3004"/>
                  </a:lnTo>
                  <a:lnTo>
                    <a:pt x="1021" y="3010"/>
                  </a:lnTo>
                  <a:lnTo>
                    <a:pt x="1009" y="3006"/>
                  </a:lnTo>
                  <a:lnTo>
                    <a:pt x="1009" y="3010"/>
                  </a:lnTo>
                  <a:lnTo>
                    <a:pt x="1007" y="3006"/>
                  </a:lnTo>
                  <a:lnTo>
                    <a:pt x="1003" y="3008"/>
                  </a:lnTo>
                  <a:lnTo>
                    <a:pt x="1005" y="3022"/>
                  </a:lnTo>
                  <a:lnTo>
                    <a:pt x="1007" y="3022"/>
                  </a:lnTo>
                  <a:lnTo>
                    <a:pt x="1007" y="3056"/>
                  </a:lnTo>
                  <a:lnTo>
                    <a:pt x="1013" y="3048"/>
                  </a:lnTo>
                  <a:lnTo>
                    <a:pt x="1013" y="3050"/>
                  </a:lnTo>
                  <a:lnTo>
                    <a:pt x="1015" y="3054"/>
                  </a:lnTo>
                  <a:lnTo>
                    <a:pt x="1009" y="3056"/>
                  </a:lnTo>
                  <a:lnTo>
                    <a:pt x="1003" y="3064"/>
                  </a:lnTo>
                  <a:lnTo>
                    <a:pt x="1005" y="3034"/>
                  </a:lnTo>
                  <a:lnTo>
                    <a:pt x="999" y="3026"/>
                  </a:lnTo>
                  <a:lnTo>
                    <a:pt x="995" y="3036"/>
                  </a:lnTo>
                  <a:lnTo>
                    <a:pt x="991" y="3040"/>
                  </a:lnTo>
                  <a:lnTo>
                    <a:pt x="995" y="3046"/>
                  </a:lnTo>
                  <a:lnTo>
                    <a:pt x="991" y="3044"/>
                  </a:lnTo>
                  <a:lnTo>
                    <a:pt x="999" y="3050"/>
                  </a:lnTo>
                  <a:lnTo>
                    <a:pt x="999" y="3064"/>
                  </a:lnTo>
                  <a:lnTo>
                    <a:pt x="1003" y="3066"/>
                  </a:lnTo>
                  <a:lnTo>
                    <a:pt x="999" y="3070"/>
                  </a:lnTo>
                  <a:lnTo>
                    <a:pt x="1013" y="3080"/>
                  </a:lnTo>
                  <a:lnTo>
                    <a:pt x="1009" y="3082"/>
                  </a:lnTo>
                  <a:lnTo>
                    <a:pt x="1009" y="3084"/>
                  </a:lnTo>
                  <a:lnTo>
                    <a:pt x="1001" y="3078"/>
                  </a:lnTo>
                  <a:lnTo>
                    <a:pt x="1007" y="3086"/>
                  </a:lnTo>
                  <a:lnTo>
                    <a:pt x="1011" y="3088"/>
                  </a:lnTo>
                  <a:lnTo>
                    <a:pt x="1011" y="3090"/>
                  </a:lnTo>
                  <a:lnTo>
                    <a:pt x="1011" y="3090"/>
                  </a:lnTo>
                  <a:lnTo>
                    <a:pt x="1011" y="3090"/>
                  </a:lnTo>
                  <a:lnTo>
                    <a:pt x="1011" y="3100"/>
                  </a:lnTo>
                  <a:lnTo>
                    <a:pt x="1019" y="3108"/>
                  </a:lnTo>
                  <a:lnTo>
                    <a:pt x="1019" y="3110"/>
                  </a:lnTo>
                  <a:lnTo>
                    <a:pt x="1017" y="3106"/>
                  </a:lnTo>
                  <a:lnTo>
                    <a:pt x="1021" y="3116"/>
                  </a:lnTo>
                  <a:lnTo>
                    <a:pt x="1021" y="3120"/>
                  </a:lnTo>
                  <a:lnTo>
                    <a:pt x="1115" y="3120"/>
                  </a:lnTo>
                  <a:lnTo>
                    <a:pt x="1109" y="3114"/>
                  </a:lnTo>
                  <a:lnTo>
                    <a:pt x="1109" y="3114"/>
                  </a:lnTo>
                  <a:lnTo>
                    <a:pt x="1111" y="3112"/>
                  </a:lnTo>
                  <a:lnTo>
                    <a:pt x="1107" y="3094"/>
                  </a:lnTo>
                  <a:lnTo>
                    <a:pt x="1105" y="3094"/>
                  </a:lnTo>
                  <a:lnTo>
                    <a:pt x="1109" y="3080"/>
                  </a:lnTo>
                  <a:lnTo>
                    <a:pt x="1121" y="3072"/>
                  </a:lnTo>
                  <a:lnTo>
                    <a:pt x="1133" y="3066"/>
                  </a:lnTo>
                  <a:lnTo>
                    <a:pt x="1139" y="3040"/>
                  </a:lnTo>
                  <a:lnTo>
                    <a:pt x="1167" y="3014"/>
                  </a:lnTo>
                  <a:lnTo>
                    <a:pt x="1173" y="2996"/>
                  </a:lnTo>
                  <a:lnTo>
                    <a:pt x="1171" y="2982"/>
                  </a:lnTo>
                  <a:lnTo>
                    <a:pt x="1151" y="2978"/>
                  </a:lnTo>
                  <a:lnTo>
                    <a:pt x="1143" y="2968"/>
                  </a:lnTo>
                  <a:lnTo>
                    <a:pt x="1137" y="2958"/>
                  </a:lnTo>
                  <a:lnTo>
                    <a:pt x="1137" y="2954"/>
                  </a:lnTo>
                  <a:lnTo>
                    <a:pt x="1151" y="2936"/>
                  </a:lnTo>
                  <a:lnTo>
                    <a:pt x="1161" y="2930"/>
                  </a:lnTo>
                  <a:lnTo>
                    <a:pt x="1175" y="2930"/>
                  </a:lnTo>
                  <a:lnTo>
                    <a:pt x="1175" y="2920"/>
                  </a:lnTo>
                  <a:lnTo>
                    <a:pt x="1183" y="2912"/>
                  </a:lnTo>
                  <a:lnTo>
                    <a:pt x="1183" y="2890"/>
                  </a:lnTo>
                  <a:lnTo>
                    <a:pt x="1187" y="2884"/>
                  </a:lnTo>
                  <a:lnTo>
                    <a:pt x="1203" y="2876"/>
                  </a:lnTo>
                  <a:lnTo>
                    <a:pt x="1189" y="2868"/>
                  </a:lnTo>
                  <a:lnTo>
                    <a:pt x="1191" y="2866"/>
                  </a:lnTo>
                  <a:lnTo>
                    <a:pt x="1197" y="2872"/>
                  </a:lnTo>
                  <a:lnTo>
                    <a:pt x="1209" y="2872"/>
                  </a:lnTo>
                  <a:lnTo>
                    <a:pt x="1213" y="2864"/>
                  </a:lnTo>
                  <a:lnTo>
                    <a:pt x="1211" y="2854"/>
                  </a:lnTo>
                  <a:lnTo>
                    <a:pt x="1207" y="2848"/>
                  </a:lnTo>
                  <a:lnTo>
                    <a:pt x="1193" y="2854"/>
                  </a:lnTo>
                  <a:lnTo>
                    <a:pt x="1195" y="2856"/>
                  </a:lnTo>
                  <a:lnTo>
                    <a:pt x="1193" y="2858"/>
                  </a:lnTo>
                  <a:lnTo>
                    <a:pt x="1185" y="2850"/>
                  </a:lnTo>
                  <a:lnTo>
                    <a:pt x="1183" y="2822"/>
                  </a:lnTo>
                  <a:lnTo>
                    <a:pt x="1185" y="2820"/>
                  </a:lnTo>
                  <a:lnTo>
                    <a:pt x="1205" y="2830"/>
                  </a:lnTo>
                  <a:lnTo>
                    <a:pt x="1221" y="2830"/>
                  </a:lnTo>
                  <a:lnTo>
                    <a:pt x="1233" y="2824"/>
                  </a:lnTo>
                  <a:lnTo>
                    <a:pt x="1237" y="2818"/>
                  </a:lnTo>
                  <a:lnTo>
                    <a:pt x="1235" y="2802"/>
                  </a:lnTo>
                  <a:lnTo>
                    <a:pt x="1241" y="2786"/>
                  </a:lnTo>
                  <a:lnTo>
                    <a:pt x="1237" y="2780"/>
                  </a:lnTo>
                  <a:lnTo>
                    <a:pt x="1237" y="2774"/>
                  </a:lnTo>
                  <a:lnTo>
                    <a:pt x="1237" y="2776"/>
                  </a:lnTo>
                  <a:lnTo>
                    <a:pt x="1259" y="2776"/>
                  </a:lnTo>
                  <a:lnTo>
                    <a:pt x="1315" y="2764"/>
                  </a:lnTo>
                  <a:lnTo>
                    <a:pt x="1323" y="2756"/>
                  </a:lnTo>
                  <a:lnTo>
                    <a:pt x="1327" y="2748"/>
                  </a:lnTo>
                  <a:lnTo>
                    <a:pt x="1339" y="2730"/>
                  </a:lnTo>
                  <a:lnTo>
                    <a:pt x="1341" y="2708"/>
                  </a:lnTo>
                  <a:lnTo>
                    <a:pt x="1333" y="2708"/>
                  </a:lnTo>
                  <a:lnTo>
                    <a:pt x="1329" y="2700"/>
                  </a:lnTo>
                  <a:lnTo>
                    <a:pt x="1333" y="2688"/>
                  </a:lnTo>
                  <a:lnTo>
                    <a:pt x="1309" y="2670"/>
                  </a:lnTo>
                  <a:lnTo>
                    <a:pt x="1309" y="2666"/>
                  </a:lnTo>
                  <a:lnTo>
                    <a:pt x="1315" y="2670"/>
                  </a:lnTo>
                  <a:lnTo>
                    <a:pt x="1329" y="2672"/>
                  </a:lnTo>
                  <a:lnTo>
                    <a:pt x="1349" y="2680"/>
                  </a:lnTo>
                  <a:lnTo>
                    <a:pt x="1373" y="2682"/>
                  </a:lnTo>
                  <a:lnTo>
                    <a:pt x="1389" y="2674"/>
                  </a:lnTo>
                  <a:lnTo>
                    <a:pt x="1403" y="2654"/>
                  </a:lnTo>
                  <a:lnTo>
                    <a:pt x="1421" y="2634"/>
                  </a:lnTo>
                  <a:lnTo>
                    <a:pt x="1425" y="2622"/>
                  </a:lnTo>
                  <a:lnTo>
                    <a:pt x="1447" y="2604"/>
                  </a:lnTo>
                  <a:lnTo>
                    <a:pt x="1461" y="2582"/>
                  </a:lnTo>
                  <a:lnTo>
                    <a:pt x="1471" y="2560"/>
                  </a:lnTo>
                  <a:lnTo>
                    <a:pt x="1492" y="2536"/>
                  </a:lnTo>
                  <a:lnTo>
                    <a:pt x="1494" y="2516"/>
                  </a:lnTo>
                  <a:lnTo>
                    <a:pt x="1496" y="2510"/>
                  </a:lnTo>
                  <a:lnTo>
                    <a:pt x="1494" y="2504"/>
                  </a:lnTo>
                  <a:lnTo>
                    <a:pt x="1492" y="2488"/>
                  </a:lnTo>
                  <a:lnTo>
                    <a:pt x="1498" y="2476"/>
                  </a:lnTo>
                  <a:lnTo>
                    <a:pt x="1528" y="2448"/>
                  </a:lnTo>
                  <a:lnTo>
                    <a:pt x="1566" y="2430"/>
                  </a:lnTo>
                  <a:lnTo>
                    <a:pt x="1570" y="2424"/>
                  </a:lnTo>
                  <a:lnTo>
                    <a:pt x="1612" y="2422"/>
                  </a:lnTo>
                  <a:lnTo>
                    <a:pt x="1616" y="2416"/>
                  </a:lnTo>
                  <a:lnTo>
                    <a:pt x="1632" y="2404"/>
                  </a:lnTo>
                  <a:lnTo>
                    <a:pt x="1636" y="2390"/>
                  </a:lnTo>
                  <a:lnTo>
                    <a:pt x="1658" y="2352"/>
                  </a:lnTo>
                  <a:lnTo>
                    <a:pt x="1662" y="2330"/>
                  </a:lnTo>
                  <a:lnTo>
                    <a:pt x="1670" y="2316"/>
                  </a:lnTo>
                  <a:lnTo>
                    <a:pt x="1674" y="2280"/>
                  </a:lnTo>
                  <a:lnTo>
                    <a:pt x="1672" y="2254"/>
                  </a:lnTo>
                  <a:lnTo>
                    <a:pt x="1676" y="2232"/>
                  </a:lnTo>
                  <a:lnTo>
                    <a:pt x="1688" y="2224"/>
                  </a:lnTo>
                  <a:lnTo>
                    <a:pt x="1704" y="2196"/>
                  </a:lnTo>
                  <a:lnTo>
                    <a:pt x="1724" y="2178"/>
                  </a:lnTo>
                  <a:lnTo>
                    <a:pt x="1744" y="2152"/>
                  </a:lnTo>
                  <a:lnTo>
                    <a:pt x="1752" y="2114"/>
                  </a:lnTo>
                  <a:lnTo>
                    <a:pt x="1746" y="2088"/>
                  </a:lnTo>
                  <a:lnTo>
                    <a:pt x="1740" y="2078"/>
                  </a:lnTo>
                  <a:lnTo>
                    <a:pt x="1710" y="2074"/>
                  </a:lnTo>
                  <a:lnTo>
                    <a:pt x="1664" y="2038"/>
                  </a:lnTo>
                  <a:lnTo>
                    <a:pt x="1654" y="2034"/>
                  </a:lnTo>
                  <a:lnTo>
                    <a:pt x="1618" y="2034"/>
                  </a:lnTo>
                  <a:lnTo>
                    <a:pt x="1586" y="2022"/>
                  </a:lnTo>
                  <a:lnTo>
                    <a:pt x="1574" y="2028"/>
                  </a:lnTo>
                  <a:lnTo>
                    <a:pt x="1576" y="2022"/>
                  </a:lnTo>
                  <a:lnTo>
                    <a:pt x="1568" y="2020"/>
                  </a:lnTo>
                  <a:lnTo>
                    <a:pt x="1570" y="2018"/>
                  </a:lnTo>
                  <a:lnTo>
                    <a:pt x="1562" y="2006"/>
                  </a:lnTo>
                  <a:lnTo>
                    <a:pt x="1554" y="2010"/>
                  </a:lnTo>
                  <a:lnTo>
                    <a:pt x="1552" y="2004"/>
                  </a:lnTo>
                  <a:lnTo>
                    <a:pt x="1520" y="1992"/>
                  </a:lnTo>
                  <a:lnTo>
                    <a:pt x="1500" y="1994"/>
                  </a:lnTo>
                  <a:lnTo>
                    <a:pt x="1494" y="2008"/>
                  </a:lnTo>
                  <a:lnTo>
                    <a:pt x="1486" y="2012"/>
                  </a:lnTo>
                  <a:lnTo>
                    <a:pt x="1496" y="1998"/>
                  </a:lnTo>
                  <a:lnTo>
                    <a:pt x="1498" y="1986"/>
                  </a:lnTo>
                  <a:lnTo>
                    <a:pt x="1486" y="1982"/>
                  </a:lnTo>
                  <a:lnTo>
                    <a:pt x="1481" y="1982"/>
                  </a:lnTo>
                  <a:lnTo>
                    <a:pt x="1475" y="1974"/>
                  </a:lnTo>
                  <a:lnTo>
                    <a:pt x="1471" y="1980"/>
                  </a:lnTo>
                  <a:lnTo>
                    <a:pt x="1463" y="1970"/>
                  </a:lnTo>
                  <a:lnTo>
                    <a:pt x="1461" y="1972"/>
                  </a:lnTo>
                  <a:lnTo>
                    <a:pt x="1467" y="1964"/>
                  </a:lnTo>
                  <a:lnTo>
                    <a:pt x="1471" y="1950"/>
                  </a:lnTo>
                  <a:lnTo>
                    <a:pt x="1461" y="1946"/>
                  </a:lnTo>
                  <a:lnTo>
                    <a:pt x="1447" y="1906"/>
                  </a:lnTo>
                  <a:lnTo>
                    <a:pt x="1439" y="1900"/>
                  </a:lnTo>
                  <a:lnTo>
                    <a:pt x="1437" y="1902"/>
                  </a:lnTo>
                  <a:lnTo>
                    <a:pt x="1435" y="1896"/>
                  </a:lnTo>
                  <a:lnTo>
                    <a:pt x="1419" y="1884"/>
                  </a:lnTo>
                  <a:lnTo>
                    <a:pt x="1393" y="1874"/>
                  </a:lnTo>
                  <a:lnTo>
                    <a:pt x="1393" y="1872"/>
                  </a:lnTo>
                  <a:lnTo>
                    <a:pt x="1373" y="1868"/>
                  </a:lnTo>
                  <a:lnTo>
                    <a:pt x="1335" y="1870"/>
                  </a:lnTo>
                  <a:lnTo>
                    <a:pt x="1323" y="1856"/>
                  </a:lnTo>
                  <a:lnTo>
                    <a:pt x="1309" y="1852"/>
                  </a:lnTo>
                  <a:lnTo>
                    <a:pt x="1305" y="1838"/>
                  </a:lnTo>
                  <a:lnTo>
                    <a:pt x="1287" y="1824"/>
                  </a:lnTo>
                  <a:lnTo>
                    <a:pt x="1283" y="1824"/>
                  </a:lnTo>
                  <a:lnTo>
                    <a:pt x="1275" y="1818"/>
                  </a:lnTo>
                  <a:lnTo>
                    <a:pt x="1267" y="1822"/>
                  </a:lnTo>
                  <a:lnTo>
                    <a:pt x="1265" y="1822"/>
                  </a:lnTo>
                  <a:lnTo>
                    <a:pt x="1267" y="1818"/>
                  </a:lnTo>
                  <a:lnTo>
                    <a:pt x="1261" y="1804"/>
                  </a:lnTo>
                  <a:lnTo>
                    <a:pt x="1245" y="1796"/>
                  </a:lnTo>
                  <a:lnTo>
                    <a:pt x="1245" y="1796"/>
                  </a:lnTo>
                  <a:lnTo>
                    <a:pt x="1257" y="1794"/>
                  </a:lnTo>
                  <a:lnTo>
                    <a:pt x="1263" y="1778"/>
                  </a:lnTo>
                  <a:lnTo>
                    <a:pt x="1243" y="1778"/>
                  </a:lnTo>
                  <a:lnTo>
                    <a:pt x="1247" y="1786"/>
                  </a:lnTo>
                  <a:lnTo>
                    <a:pt x="1235" y="1796"/>
                  </a:lnTo>
                  <a:lnTo>
                    <a:pt x="1231" y="1788"/>
                  </a:lnTo>
                  <a:lnTo>
                    <a:pt x="1229" y="1788"/>
                  </a:lnTo>
                  <a:lnTo>
                    <a:pt x="1241" y="1784"/>
                  </a:lnTo>
                  <a:lnTo>
                    <a:pt x="1239" y="1778"/>
                  </a:lnTo>
                  <a:lnTo>
                    <a:pt x="1205" y="1778"/>
                  </a:lnTo>
                  <a:lnTo>
                    <a:pt x="1211" y="1776"/>
                  </a:lnTo>
                  <a:lnTo>
                    <a:pt x="1205" y="1768"/>
                  </a:lnTo>
                  <a:lnTo>
                    <a:pt x="1189" y="1774"/>
                  </a:lnTo>
                  <a:lnTo>
                    <a:pt x="1199" y="1778"/>
                  </a:lnTo>
                  <a:lnTo>
                    <a:pt x="1189" y="1782"/>
                  </a:lnTo>
                  <a:lnTo>
                    <a:pt x="1197" y="1784"/>
                  </a:lnTo>
                  <a:lnTo>
                    <a:pt x="1181" y="1788"/>
                  </a:lnTo>
                  <a:lnTo>
                    <a:pt x="1173" y="1788"/>
                  </a:lnTo>
                  <a:lnTo>
                    <a:pt x="1163" y="1780"/>
                  </a:lnTo>
                  <a:lnTo>
                    <a:pt x="1129" y="1782"/>
                  </a:lnTo>
                  <a:lnTo>
                    <a:pt x="1123" y="1768"/>
                  </a:lnTo>
                  <a:lnTo>
                    <a:pt x="1099" y="1764"/>
                  </a:lnTo>
                  <a:lnTo>
                    <a:pt x="1091" y="1746"/>
                  </a:lnTo>
                  <a:lnTo>
                    <a:pt x="1081" y="1762"/>
                  </a:lnTo>
                  <a:lnTo>
                    <a:pt x="1089" y="1764"/>
                  </a:lnTo>
                  <a:lnTo>
                    <a:pt x="1073" y="1768"/>
                  </a:lnTo>
                  <a:lnTo>
                    <a:pt x="1061" y="1776"/>
                  </a:lnTo>
                  <a:lnTo>
                    <a:pt x="1057" y="1764"/>
                  </a:lnTo>
                  <a:lnTo>
                    <a:pt x="1065" y="1760"/>
                  </a:lnTo>
                  <a:lnTo>
                    <a:pt x="1067" y="1760"/>
                  </a:lnTo>
                  <a:lnTo>
                    <a:pt x="1071" y="1752"/>
                  </a:lnTo>
                  <a:lnTo>
                    <a:pt x="1059" y="1744"/>
                  </a:lnTo>
                  <a:lnTo>
                    <a:pt x="1049" y="1752"/>
                  </a:lnTo>
                  <a:lnTo>
                    <a:pt x="1045" y="1758"/>
                  </a:lnTo>
                  <a:lnTo>
                    <a:pt x="1029" y="1766"/>
                  </a:lnTo>
                  <a:lnTo>
                    <a:pt x="1009" y="1768"/>
                  </a:lnTo>
                  <a:lnTo>
                    <a:pt x="1005" y="1774"/>
                  </a:lnTo>
                  <a:lnTo>
                    <a:pt x="1005" y="1772"/>
                  </a:lnTo>
                  <a:lnTo>
                    <a:pt x="995" y="1772"/>
                  </a:lnTo>
                  <a:lnTo>
                    <a:pt x="981" y="1784"/>
                  </a:lnTo>
                  <a:lnTo>
                    <a:pt x="979" y="1802"/>
                  </a:lnTo>
                  <a:lnTo>
                    <a:pt x="957" y="1818"/>
                  </a:lnTo>
                  <a:lnTo>
                    <a:pt x="957" y="1824"/>
                  </a:lnTo>
                  <a:lnTo>
                    <a:pt x="953" y="1818"/>
                  </a:lnTo>
                  <a:lnTo>
                    <a:pt x="953" y="1818"/>
                  </a:lnTo>
                  <a:lnTo>
                    <a:pt x="951" y="1818"/>
                  </a:lnTo>
                  <a:lnTo>
                    <a:pt x="949" y="1814"/>
                  </a:lnTo>
                  <a:lnTo>
                    <a:pt x="949" y="1814"/>
                  </a:lnTo>
                  <a:lnTo>
                    <a:pt x="937" y="1804"/>
                  </a:lnTo>
                  <a:lnTo>
                    <a:pt x="915" y="1798"/>
                  </a:lnTo>
                  <a:lnTo>
                    <a:pt x="905" y="1798"/>
                  </a:lnTo>
                  <a:lnTo>
                    <a:pt x="901" y="1808"/>
                  </a:lnTo>
                  <a:lnTo>
                    <a:pt x="897" y="1804"/>
                  </a:lnTo>
                  <a:lnTo>
                    <a:pt x="877" y="1812"/>
                  </a:lnTo>
                  <a:lnTo>
                    <a:pt x="863" y="1810"/>
                  </a:lnTo>
                  <a:lnTo>
                    <a:pt x="859" y="1802"/>
                  </a:lnTo>
                  <a:lnTo>
                    <a:pt x="853" y="1798"/>
                  </a:lnTo>
                  <a:lnTo>
                    <a:pt x="841" y="1788"/>
                  </a:lnTo>
                  <a:lnTo>
                    <a:pt x="833" y="1774"/>
                  </a:lnTo>
                  <a:lnTo>
                    <a:pt x="831" y="1766"/>
                  </a:lnTo>
                  <a:lnTo>
                    <a:pt x="841" y="1700"/>
                  </a:lnTo>
                  <a:lnTo>
                    <a:pt x="845" y="1700"/>
                  </a:lnTo>
                  <a:lnTo>
                    <a:pt x="841" y="1698"/>
                  </a:lnTo>
                  <a:lnTo>
                    <a:pt x="843" y="1694"/>
                  </a:lnTo>
                  <a:lnTo>
                    <a:pt x="839" y="1696"/>
                  </a:lnTo>
                  <a:lnTo>
                    <a:pt x="823" y="1682"/>
                  </a:lnTo>
                  <a:lnTo>
                    <a:pt x="805" y="1676"/>
                  </a:lnTo>
                  <a:lnTo>
                    <a:pt x="745" y="1680"/>
                  </a:lnTo>
                  <a:lnTo>
                    <a:pt x="737" y="1676"/>
                  </a:lnTo>
                  <a:lnTo>
                    <a:pt x="747" y="1660"/>
                  </a:lnTo>
                  <a:lnTo>
                    <a:pt x="751" y="1638"/>
                  </a:lnTo>
                  <a:lnTo>
                    <a:pt x="755" y="1644"/>
                  </a:lnTo>
                  <a:lnTo>
                    <a:pt x="761" y="1612"/>
                  </a:lnTo>
                  <a:lnTo>
                    <a:pt x="759" y="1610"/>
                  </a:lnTo>
                  <a:lnTo>
                    <a:pt x="763" y="1608"/>
                  </a:lnTo>
                  <a:lnTo>
                    <a:pt x="759" y="1604"/>
                  </a:lnTo>
                  <a:lnTo>
                    <a:pt x="775" y="1574"/>
                  </a:lnTo>
                  <a:lnTo>
                    <a:pt x="771" y="1568"/>
                  </a:lnTo>
                  <a:lnTo>
                    <a:pt x="759" y="1564"/>
                  </a:lnTo>
                  <a:lnTo>
                    <a:pt x="757" y="1566"/>
                  </a:lnTo>
                  <a:lnTo>
                    <a:pt x="757" y="1564"/>
                  </a:lnTo>
                  <a:lnTo>
                    <a:pt x="755" y="1564"/>
                  </a:lnTo>
                  <a:lnTo>
                    <a:pt x="747" y="1564"/>
                  </a:lnTo>
                  <a:lnTo>
                    <a:pt x="703" y="1574"/>
                  </a:lnTo>
                  <a:lnTo>
                    <a:pt x="695" y="1612"/>
                  </a:lnTo>
                  <a:lnTo>
                    <a:pt x="685" y="1618"/>
                  </a:lnTo>
                  <a:lnTo>
                    <a:pt x="685" y="1624"/>
                  </a:lnTo>
                  <a:lnTo>
                    <a:pt x="683" y="1626"/>
                  </a:lnTo>
                  <a:lnTo>
                    <a:pt x="667" y="1622"/>
                  </a:lnTo>
                  <a:lnTo>
                    <a:pt x="629" y="1632"/>
                  </a:lnTo>
                  <a:lnTo>
                    <a:pt x="619" y="1624"/>
                  </a:lnTo>
                  <a:lnTo>
                    <a:pt x="609" y="1620"/>
                  </a:lnTo>
                  <a:lnTo>
                    <a:pt x="601" y="1614"/>
                  </a:lnTo>
                  <a:lnTo>
                    <a:pt x="593" y="1598"/>
                  </a:lnTo>
                  <a:lnTo>
                    <a:pt x="579" y="1580"/>
                  </a:lnTo>
                  <a:lnTo>
                    <a:pt x="581" y="1568"/>
                  </a:lnTo>
                  <a:lnTo>
                    <a:pt x="571" y="1556"/>
                  </a:lnTo>
                  <a:lnTo>
                    <a:pt x="571" y="1530"/>
                  </a:lnTo>
                  <a:lnTo>
                    <a:pt x="567" y="1504"/>
                  </a:lnTo>
                  <a:lnTo>
                    <a:pt x="573" y="1494"/>
                  </a:lnTo>
                  <a:lnTo>
                    <a:pt x="583" y="1490"/>
                  </a:lnTo>
                  <a:lnTo>
                    <a:pt x="583" y="1484"/>
                  </a:lnTo>
                  <a:lnTo>
                    <a:pt x="585" y="1484"/>
                  </a:lnTo>
                  <a:lnTo>
                    <a:pt x="583" y="1480"/>
                  </a:lnTo>
                  <a:lnTo>
                    <a:pt x="583" y="1478"/>
                  </a:lnTo>
                  <a:lnTo>
                    <a:pt x="583" y="1478"/>
                  </a:lnTo>
                  <a:lnTo>
                    <a:pt x="577" y="1462"/>
                  </a:lnTo>
                  <a:lnTo>
                    <a:pt x="577" y="1454"/>
                  </a:lnTo>
                  <a:lnTo>
                    <a:pt x="577" y="1454"/>
                  </a:lnTo>
                  <a:lnTo>
                    <a:pt x="579" y="1454"/>
                  </a:lnTo>
                  <a:lnTo>
                    <a:pt x="577" y="1440"/>
                  </a:lnTo>
                  <a:lnTo>
                    <a:pt x="581" y="1438"/>
                  </a:lnTo>
                  <a:lnTo>
                    <a:pt x="581" y="1442"/>
                  </a:lnTo>
                  <a:lnTo>
                    <a:pt x="585" y="1444"/>
                  </a:lnTo>
                  <a:lnTo>
                    <a:pt x="595" y="1432"/>
                  </a:lnTo>
                  <a:lnTo>
                    <a:pt x="593" y="1430"/>
                  </a:lnTo>
                  <a:lnTo>
                    <a:pt x="595" y="1428"/>
                  </a:lnTo>
                  <a:lnTo>
                    <a:pt x="595" y="1424"/>
                  </a:lnTo>
                  <a:lnTo>
                    <a:pt x="607" y="1422"/>
                  </a:lnTo>
                  <a:lnTo>
                    <a:pt x="619" y="1418"/>
                  </a:lnTo>
                  <a:lnTo>
                    <a:pt x="621" y="1408"/>
                  </a:lnTo>
                  <a:lnTo>
                    <a:pt x="639" y="1400"/>
                  </a:lnTo>
                  <a:lnTo>
                    <a:pt x="669" y="1404"/>
                  </a:lnTo>
                  <a:lnTo>
                    <a:pt x="675" y="1400"/>
                  </a:lnTo>
                  <a:lnTo>
                    <a:pt x="697" y="1412"/>
                  </a:lnTo>
                  <a:lnTo>
                    <a:pt x="709" y="1412"/>
                  </a:lnTo>
                  <a:lnTo>
                    <a:pt x="713" y="1408"/>
                  </a:lnTo>
                  <a:lnTo>
                    <a:pt x="723" y="1418"/>
                  </a:lnTo>
                  <a:lnTo>
                    <a:pt x="731" y="1412"/>
                  </a:lnTo>
                  <a:lnTo>
                    <a:pt x="721" y="1402"/>
                  </a:lnTo>
                  <a:lnTo>
                    <a:pt x="729" y="1388"/>
                  </a:lnTo>
                  <a:lnTo>
                    <a:pt x="709" y="1388"/>
                  </a:lnTo>
                  <a:lnTo>
                    <a:pt x="709" y="1388"/>
                  </a:lnTo>
                  <a:lnTo>
                    <a:pt x="747" y="1386"/>
                  </a:lnTo>
                  <a:lnTo>
                    <a:pt x="747" y="1384"/>
                  </a:lnTo>
                  <a:lnTo>
                    <a:pt x="749" y="1390"/>
                  </a:lnTo>
                  <a:lnTo>
                    <a:pt x="765" y="1384"/>
                  </a:lnTo>
                  <a:lnTo>
                    <a:pt x="765" y="1386"/>
                  </a:lnTo>
                  <a:lnTo>
                    <a:pt x="781" y="1384"/>
                  </a:lnTo>
                  <a:lnTo>
                    <a:pt x="801" y="1402"/>
                  </a:lnTo>
                  <a:lnTo>
                    <a:pt x="825" y="1392"/>
                  </a:lnTo>
                  <a:lnTo>
                    <a:pt x="845" y="1412"/>
                  </a:lnTo>
                  <a:lnTo>
                    <a:pt x="847" y="1442"/>
                  </a:lnTo>
                  <a:lnTo>
                    <a:pt x="849" y="1442"/>
                  </a:lnTo>
                  <a:lnTo>
                    <a:pt x="847" y="1448"/>
                  </a:lnTo>
                  <a:lnTo>
                    <a:pt x="857" y="1462"/>
                  </a:lnTo>
                  <a:lnTo>
                    <a:pt x="859" y="1460"/>
                  </a:lnTo>
                  <a:lnTo>
                    <a:pt x="865" y="1480"/>
                  </a:lnTo>
                  <a:lnTo>
                    <a:pt x="873" y="1484"/>
                  </a:lnTo>
                  <a:lnTo>
                    <a:pt x="877" y="1498"/>
                  </a:lnTo>
                  <a:lnTo>
                    <a:pt x="895" y="1492"/>
                  </a:lnTo>
                  <a:lnTo>
                    <a:pt x="899" y="1476"/>
                  </a:lnTo>
                  <a:lnTo>
                    <a:pt x="901" y="1456"/>
                  </a:lnTo>
                  <a:lnTo>
                    <a:pt x="873" y="1380"/>
                  </a:lnTo>
                  <a:lnTo>
                    <a:pt x="885" y="1348"/>
                  </a:lnTo>
                  <a:lnTo>
                    <a:pt x="893" y="1344"/>
                  </a:lnTo>
                  <a:lnTo>
                    <a:pt x="891" y="1340"/>
                  </a:lnTo>
                  <a:lnTo>
                    <a:pt x="901" y="1340"/>
                  </a:lnTo>
                  <a:lnTo>
                    <a:pt x="917" y="1324"/>
                  </a:lnTo>
                  <a:lnTo>
                    <a:pt x="923" y="1314"/>
                  </a:lnTo>
                  <a:lnTo>
                    <a:pt x="945" y="1306"/>
                  </a:lnTo>
                  <a:lnTo>
                    <a:pt x="951" y="1296"/>
                  </a:lnTo>
                  <a:lnTo>
                    <a:pt x="971" y="1288"/>
                  </a:lnTo>
                  <a:lnTo>
                    <a:pt x="971" y="1278"/>
                  </a:lnTo>
                  <a:lnTo>
                    <a:pt x="969" y="1278"/>
                  </a:lnTo>
                  <a:lnTo>
                    <a:pt x="971" y="1276"/>
                  </a:lnTo>
                  <a:lnTo>
                    <a:pt x="975" y="1278"/>
                  </a:lnTo>
                  <a:lnTo>
                    <a:pt x="985" y="1268"/>
                  </a:lnTo>
                  <a:lnTo>
                    <a:pt x="981" y="1260"/>
                  </a:lnTo>
                  <a:lnTo>
                    <a:pt x="985" y="1260"/>
                  </a:lnTo>
                  <a:lnTo>
                    <a:pt x="979" y="1236"/>
                  </a:lnTo>
                  <a:lnTo>
                    <a:pt x="999" y="1198"/>
                  </a:lnTo>
                  <a:lnTo>
                    <a:pt x="997" y="1194"/>
                  </a:lnTo>
                  <a:lnTo>
                    <a:pt x="1013" y="1172"/>
                  </a:lnTo>
                  <a:lnTo>
                    <a:pt x="1019" y="1158"/>
                  </a:lnTo>
                  <a:lnTo>
                    <a:pt x="1015" y="1152"/>
                  </a:lnTo>
                  <a:lnTo>
                    <a:pt x="1045" y="1144"/>
                  </a:lnTo>
                  <a:lnTo>
                    <a:pt x="1053" y="1132"/>
                  </a:lnTo>
                  <a:lnTo>
                    <a:pt x="1061" y="1132"/>
                  </a:lnTo>
                  <a:lnTo>
                    <a:pt x="1067" y="1126"/>
                  </a:lnTo>
                  <a:lnTo>
                    <a:pt x="1069" y="1128"/>
                  </a:lnTo>
                  <a:lnTo>
                    <a:pt x="1095" y="1124"/>
                  </a:lnTo>
                  <a:lnTo>
                    <a:pt x="1093" y="1114"/>
                  </a:lnTo>
                  <a:lnTo>
                    <a:pt x="1089" y="1114"/>
                  </a:lnTo>
                  <a:lnTo>
                    <a:pt x="1087" y="1118"/>
                  </a:lnTo>
                  <a:lnTo>
                    <a:pt x="1085" y="1118"/>
                  </a:lnTo>
                  <a:lnTo>
                    <a:pt x="1075" y="1106"/>
                  </a:lnTo>
                  <a:lnTo>
                    <a:pt x="1089" y="1072"/>
                  </a:lnTo>
                  <a:lnTo>
                    <a:pt x="1109" y="1064"/>
                  </a:lnTo>
                  <a:lnTo>
                    <a:pt x="1113" y="1052"/>
                  </a:lnTo>
                  <a:lnTo>
                    <a:pt x="1121" y="1060"/>
                  </a:lnTo>
                  <a:lnTo>
                    <a:pt x="1147" y="1046"/>
                  </a:lnTo>
                  <a:lnTo>
                    <a:pt x="1149" y="1042"/>
                  </a:lnTo>
                  <a:lnTo>
                    <a:pt x="1147" y="1038"/>
                  </a:lnTo>
                  <a:lnTo>
                    <a:pt x="1147" y="1034"/>
                  </a:lnTo>
                  <a:lnTo>
                    <a:pt x="1173" y="1030"/>
                  </a:lnTo>
                  <a:lnTo>
                    <a:pt x="1191" y="1016"/>
                  </a:lnTo>
                  <a:lnTo>
                    <a:pt x="1185" y="1022"/>
                  </a:lnTo>
                  <a:lnTo>
                    <a:pt x="1187" y="1030"/>
                  </a:lnTo>
                  <a:lnTo>
                    <a:pt x="1189" y="1030"/>
                  </a:lnTo>
                  <a:lnTo>
                    <a:pt x="1163" y="1046"/>
                  </a:lnTo>
                  <a:lnTo>
                    <a:pt x="1163" y="1050"/>
                  </a:lnTo>
                  <a:lnTo>
                    <a:pt x="1161" y="1056"/>
                  </a:lnTo>
                  <a:lnTo>
                    <a:pt x="1161" y="1068"/>
                  </a:lnTo>
                  <a:lnTo>
                    <a:pt x="1177" y="1078"/>
                  </a:lnTo>
                  <a:lnTo>
                    <a:pt x="1201" y="1056"/>
                  </a:lnTo>
                  <a:lnTo>
                    <a:pt x="1203" y="1050"/>
                  </a:lnTo>
                  <a:lnTo>
                    <a:pt x="1213" y="1052"/>
                  </a:lnTo>
                  <a:lnTo>
                    <a:pt x="1213" y="1046"/>
                  </a:lnTo>
                  <a:lnTo>
                    <a:pt x="1225" y="1044"/>
                  </a:lnTo>
                  <a:lnTo>
                    <a:pt x="1267" y="1028"/>
                  </a:lnTo>
                  <a:lnTo>
                    <a:pt x="1255" y="1024"/>
                  </a:lnTo>
                  <a:lnTo>
                    <a:pt x="1257" y="1022"/>
                  </a:lnTo>
                  <a:lnTo>
                    <a:pt x="1269" y="1020"/>
                  </a:lnTo>
                  <a:lnTo>
                    <a:pt x="1285" y="1010"/>
                  </a:lnTo>
                  <a:lnTo>
                    <a:pt x="1279" y="996"/>
                  </a:lnTo>
                  <a:lnTo>
                    <a:pt x="1273" y="1004"/>
                  </a:lnTo>
                  <a:lnTo>
                    <a:pt x="1269" y="1004"/>
                  </a:lnTo>
                  <a:lnTo>
                    <a:pt x="1275" y="984"/>
                  </a:lnTo>
                  <a:lnTo>
                    <a:pt x="1267" y="978"/>
                  </a:lnTo>
                  <a:lnTo>
                    <a:pt x="1251" y="1004"/>
                  </a:lnTo>
                  <a:lnTo>
                    <a:pt x="1247" y="1014"/>
                  </a:lnTo>
                  <a:lnTo>
                    <a:pt x="1249" y="1016"/>
                  </a:lnTo>
                  <a:lnTo>
                    <a:pt x="1245" y="1016"/>
                  </a:lnTo>
                  <a:lnTo>
                    <a:pt x="1243" y="1008"/>
                  </a:lnTo>
                  <a:lnTo>
                    <a:pt x="1227" y="1016"/>
                  </a:lnTo>
                  <a:lnTo>
                    <a:pt x="1209" y="1008"/>
                  </a:lnTo>
                  <a:lnTo>
                    <a:pt x="1213" y="1006"/>
                  </a:lnTo>
                  <a:lnTo>
                    <a:pt x="1195" y="998"/>
                  </a:lnTo>
                  <a:lnTo>
                    <a:pt x="1191" y="994"/>
                  </a:lnTo>
                  <a:lnTo>
                    <a:pt x="1189" y="978"/>
                  </a:lnTo>
                  <a:lnTo>
                    <a:pt x="1183" y="976"/>
                  </a:lnTo>
                  <a:lnTo>
                    <a:pt x="1191" y="960"/>
                  </a:lnTo>
                  <a:lnTo>
                    <a:pt x="1183" y="954"/>
                  </a:lnTo>
                  <a:lnTo>
                    <a:pt x="1173" y="958"/>
                  </a:lnTo>
                  <a:lnTo>
                    <a:pt x="1171" y="954"/>
                  </a:lnTo>
                  <a:lnTo>
                    <a:pt x="1165" y="952"/>
                  </a:lnTo>
                  <a:lnTo>
                    <a:pt x="1169" y="952"/>
                  </a:lnTo>
                  <a:lnTo>
                    <a:pt x="1181" y="954"/>
                  </a:lnTo>
                  <a:lnTo>
                    <a:pt x="1201" y="940"/>
                  </a:lnTo>
                  <a:lnTo>
                    <a:pt x="1199" y="924"/>
                  </a:lnTo>
                  <a:lnTo>
                    <a:pt x="1185" y="916"/>
                  </a:lnTo>
                  <a:lnTo>
                    <a:pt x="1153" y="918"/>
                  </a:lnTo>
                  <a:lnTo>
                    <a:pt x="1119" y="934"/>
                  </a:lnTo>
                  <a:lnTo>
                    <a:pt x="1095" y="954"/>
                  </a:lnTo>
                  <a:lnTo>
                    <a:pt x="1093" y="958"/>
                  </a:lnTo>
                  <a:lnTo>
                    <a:pt x="1095" y="952"/>
                  </a:lnTo>
                  <a:lnTo>
                    <a:pt x="1103" y="948"/>
                  </a:lnTo>
                  <a:lnTo>
                    <a:pt x="1113" y="932"/>
                  </a:lnTo>
                  <a:lnTo>
                    <a:pt x="1127" y="920"/>
                  </a:lnTo>
                  <a:lnTo>
                    <a:pt x="1143" y="918"/>
                  </a:lnTo>
                  <a:lnTo>
                    <a:pt x="1151" y="900"/>
                  </a:lnTo>
                  <a:lnTo>
                    <a:pt x="1161" y="892"/>
                  </a:lnTo>
                  <a:lnTo>
                    <a:pt x="1235" y="892"/>
                  </a:lnTo>
                  <a:lnTo>
                    <a:pt x="1249" y="896"/>
                  </a:lnTo>
                  <a:lnTo>
                    <a:pt x="1271" y="888"/>
                  </a:lnTo>
                  <a:lnTo>
                    <a:pt x="1271" y="890"/>
                  </a:lnTo>
                  <a:lnTo>
                    <a:pt x="1279" y="892"/>
                  </a:lnTo>
                  <a:lnTo>
                    <a:pt x="1309" y="860"/>
                  </a:lnTo>
                  <a:lnTo>
                    <a:pt x="1341" y="854"/>
                  </a:lnTo>
                  <a:lnTo>
                    <a:pt x="1339" y="856"/>
                  </a:lnTo>
                  <a:lnTo>
                    <a:pt x="1323" y="876"/>
                  </a:lnTo>
                  <a:lnTo>
                    <a:pt x="1327" y="880"/>
                  </a:lnTo>
                  <a:lnTo>
                    <a:pt x="1323" y="890"/>
                  </a:lnTo>
                  <a:lnTo>
                    <a:pt x="1323" y="890"/>
                  </a:lnTo>
                  <a:lnTo>
                    <a:pt x="1319" y="892"/>
                  </a:lnTo>
                  <a:lnTo>
                    <a:pt x="1315" y="910"/>
                  </a:lnTo>
                  <a:lnTo>
                    <a:pt x="1309" y="912"/>
                  </a:lnTo>
                  <a:lnTo>
                    <a:pt x="1311" y="922"/>
                  </a:lnTo>
                  <a:lnTo>
                    <a:pt x="1307" y="922"/>
                  </a:lnTo>
                  <a:lnTo>
                    <a:pt x="1301" y="934"/>
                  </a:lnTo>
                  <a:lnTo>
                    <a:pt x="1285" y="940"/>
                  </a:lnTo>
                  <a:lnTo>
                    <a:pt x="1301" y="944"/>
                  </a:lnTo>
                  <a:lnTo>
                    <a:pt x="1289" y="956"/>
                  </a:lnTo>
                  <a:lnTo>
                    <a:pt x="1289" y="962"/>
                  </a:lnTo>
                  <a:lnTo>
                    <a:pt x="1297" y="970"/>
                  </a:lnTo>
                  <a:lnTo>
                    <a:pt x="1339" y="968"/>
                  </a:lnTo>
                  <a:lnTo>
                    <a:pt x="1353" y="964"/>
                  </a:lnTo>
                  <a:lnTo>
                    <a:pt x="1343" y="972"/>
                  </a:lnTo>
                  <a:lnTo>
                    <a:pt x="1363" y="972"/>
                  </a:lnTo>
                  <a:lnTo>
                    <a:pt x="1351" y="980"/>
                  </a:lnTo>
                  <a:lnTo>
                    <a:pt x="1359" y="988"/>
                  </a:lnTo>
                  <a:lnTo>
                    <a:pt x="1383" y="972"/>
                  </a:lnTo>
                  <a:lnTo>
                    <a:pt x="1387" y="960"/>
                  </a:lnTo>
                  <a:lnTo>
                    <a:pt x="1389" y="972"/>
                  </a:lnTo>
                  <a:lnTo>
                    <a:pt x="1383" y="992"/>
                  </a:lnTo>
                  <a:lnTo>
                    <a:pt x="1397" y="982"/>
                  </a:lnTo>
                  <a:lnTo>
                    <a:pt x="1399" y="996"/>
                  </a:lnTo>
                  <a:lnTo>
                    <a:pt x="1409" y="992"/>
                  </a:lnTo>
                  <a:lnTo>
                    <a:pt x="1417" y="970"/>
                  </a:lnTo>
                  <a:lnTo>
                    <a:pt x="1413" y="956"/>
                  </a:lnTo>
                  <a:lnTo>
                    <a:pt x="1411" y="958"/>
                  </a:lnTo>
                  <a:lnTo>
                    <a:pt x="1413" y="950"/>
                  </a:lnTo>
                  <a:lnTo>
                    <a:pt x="1409" y="948"/>
                  </a:lnTo>
                  <a:lnTo>
                    <a:pt x="1397" y="960"/>
                  </a:lnTo>
                  <a:lnTo>
                    <a:pt x="1397" y="960"/>
                  </a:lnTo>
                  <a:lnTo>
                    <a:pt x="1401" y="952"/>
                  </a:lnTo>
                  <a:lnTo>
                    <a:pt x="1397" y="950"/>
                  </a:lnTo>
                  <a:lnTo>
                    <a:pt x="1407" y="944"/>
                  </a:lnTo>
                  <a:lnTo>
                    <a:pt x="1411" y="932"/>
                  </a:lnTo>
                  <a:lnTo>
                    <a:pt x="1393" y="938"/>
                  </a:lnTo>
                  <a:lnTo>
                    <a:pt x="1403" y="914"/>
                  </a:lnTo>
                  <a:lnTo>
                    <a:pt x="1381" y="910"/>
                  </a:lnTo>
                  <a:lnTo>
                    <a:pt x="1369" y="914"/>
                  </a:lnTo>
                  <a:lnTo>
                    <a:pt x="1373" y="906"/>
                  </a:lnTo>
                  <a:lnTo>
                    <a:pt x="1357" y="910"/>
                  </a:lnTo>
                  <a:lnTo>
                    <a:pt x="1355" y="906"/>
                  </a:lnTo>
                  <a:lnTo>
                    <a:pt x="1371" y="898"/>
                  </a:lnTo>
                  <a:lnTo>
                    <a:pt x="1353" y="896"/>
                  </a:lnTo>
                  <a:lnTo>
                    <a:pt x="1353" y="894"/>
                  </a:lnTo>
                  <a:lnTo>
                    <a:pt x="1349" y="892"/>
                  </a:lnTo>
                  <a:lnTo>
                    <a:pt x="1341" y="902"/>
                  </a:lnTo>
                  <a:lnTo>
                    <a:pt x="1341" y="896"/>
                  </a:lnTo>
                  <a:lnTo>
                    <a:pt x="1351" y="880"/>
                  </a:lnTo>
                  <a:lnTo>
                    <a:pt x="1351" y="872"/>
                  </a:lnTo>
                  <a:lnTo>
                    <a:pt x="1357" y="872"/>
                  </a:lnTo>
                  <a:lnTo>
                    <a:pt x="1357" y="870"/>
                  </a:lnTo>
                  <a:lnTo>
                    <a:pt x="1359" y="862"/>
                  </a:lnTo>
                  <a:lnTo>
                    <a:pt x="1357" y="858"/>
                  </a:lnTo>
                  <a:lnTo>
                    <a:pt x="1369" y="848"/>
                  </a:lnTo>
                  <a:lnTo>
                    <a:pt x="1361" y="848"/>
                  </a:lnTo>
                  <a:lnTo>
                    <a:pt x="1349" y="850"/>
                  </a:lnTo>
                  <a:lnTo>
                    <a:pt x="1345" y="852"/>
                  </a:lnTo>
                  <a:lnTo>
                    <a:pt x="1363" y="832"/>
                  </a:lnTo>
                  <a:lnTo>
                    <a:pt x="1361" y="828"/>
                  </a:lnTo>
                  <a:lnTo>
                    <a:pt x="1367" y="830"/>
                  </a:lnTo>
                  <a:lnTo>
                    <a:pt x="1357" y="820"/>
                  </a:lnTo>
                  <a:lnTo>
                    <a:pt x="1361" y="820"/>
                  </a:lnTo>
                  <a:lnTo>
                    <a:pt x="1357" y="804"/>
                  </a:lnTo>
                  <a:lnTo>
                    <a:pt x="1355" y="804"/>
                  </a:lnTo>
                  <a:lnTo>
                    <a:pt x="1363" y="804"/>
                  </a:lnTo>
                  <a:lnTo>
                    <a:pt x="1357" y="792"/>
                  </a:lnTo>
                  <a:lnTo>
                    <a:pt x="1359" y="788"/>
                  </a:lnTo>
                  <a:lnTo>
                    <a:pt x="1335" y="778"/>
                  </a:lnTo>
                  <a:lnTo>
                    <a:pt x="1331" y="784"/>
                  </a:lnTo>
                  <a:lnTo>
                    <a:pt x="1331" y="766"/>
                  </a:lnTo>
                  <a:lnTo>
                    <a:pt x="1313" y="768"/>
                  </a:lnTo>
                  <a:lnTo>
                    <a:pt x="1313" y="770"/>
                  </a:lnTo>
                  <a:lnTo>
                    <a:pt x="1303" y="772"/>
                  </a:lnTo>
                  <a:lnTo>
                    <a:pt x="1303" y="770"/>
                  </a:lnTo>
                  <a:lnTo>
                    <a:pt x="1331" y="758"/>
                  </a:lnTo>
                  <a:lnTo>
                    <a:pt x="1315" y="740"/>
                  </a:lnTo>
                  <a:lnTo>
                    <a:pt x="1307" y="748"/>
                  </a:lnTo>
                  <a:lnTo>
                    <a:pt x="1303" y="746"/>
                  </a:lnTo>
                  <a:lnTo>
                    <a:pt x="1293" y="732"/>
                  </a:lnTo>
                  <a:lnTo>
                    <a:pt x="1291" y="736"/>
                  </a:lnTo>
                  <a:lnTo>
                    <a:pt x="1285" y="730"/>
                  </a:lnTo>
                  <a:lnTo>
                    <a:pt x="1275" y="730"/>
                  </a:lnTo>
                  <a:lnTo>
                    <a:pt x="1275" y="728"/>
                  </a:lnTo>
                  <a:lnTo>
                    <a:pt x="1275" y="716"/>
                  </a:lnTo>
                  <a:lnTo>
                    <a:pt x="1257" y="710"/>
                  </a:lnTo>
                  <a:lnTo>
                    <a:pt x="1255" y="700"/>
                  </a:lnTo>
                  <a:lnTo>
                    <a:pt x="1249" y="700"/>
                  </a:lnTo>
                  <a:lnTo>
                    <a:pt x="1249" y="700"/>
                  </a:lnTo>
                  <a:lnTo>
                    <a:pt x="1245" y="694"/>
                  </a:lnTo>
                  <a:lnTo>
                    <a:pt x="1249" y="690"/>
                  </a:lnTo>
                  <a:lnTo>
                    <a:pt x="1249" y="690"/>
                  </a:lnTo>
                  <a:lnTo>
                    <a:pt x="1249" y="690"/>
                  </a:lnTo>
                  <a:lnTo>
                    <a:pt x="1251" y="688"/>
                  </a:lnTo>
                  <a:lnTo>
                    <a:pt x="1249" y="688"/>
                  </a:lnTo>
                  <a:lnTo>
                    <a:pt x="1247" y="682"/>
                  </a:lnTo>
                  <a:lnTo>
                    <a:pt x="1255" y="674"/>
                  </a:lnTo>
                  <a:lnTo>
                    <a:pt x="1243" y="658"/>
                  </a:lnTo>
                  <a:lnTo>
                    <a:pt x="1247" y="656"/>
                  </a:lnTo>
                  <a:lnTo>
                    <a:pt x="1237" y="642"/>
                  </a:lnTo>
                  <a:lnTo>
                    <a:pt x="1237" y="642"/>
                  </a:lnTo>
                  <a:lnTo>
                    <a:pt x="1237" y="640"/>
                  </a:lnTo>
                  <a:lnTo>
                    <a:pt x="1231" y="632"/>
                  </a:lnTo>
                  <a:lnTo>
                    <a:pt x="1227" y="634"/>
                  </a:lnTo>
                  <a:lnTo>
                    <a:pt x="1235" y="626"/>
                  </a:lnTo>
                  <a:lnTo>
                    <a:pt x="1219" y="622"/>
                  </a:lnTo>
                  <a:lnTo>
                    <a:pt x="1229" y="618"/>
                  </a:lnTo>
                  <a:lnTo>
                    <a:pt x="1219" y="610"/>
                  </a:lnTo>
                  <a:lnTo>
                    <a:pt x="1221" y="600"/>
                  </a:lnTo>
                  <a:lnTo>
                    <a:pt x="1213" y="600"/>
                  </a:lnTo>
                  <a:lnTo>
                    <a:pt x="1221" y="596"/>
                  </a:lnTo>
                  <a:lnTo>
                    <a:pt x="1207" y="590"/>
                  </a:lnTo>
                  <a:lnTo>
                    <a:pt x="1213" y="584"/>
                  </a:lnTo>
                  <a:lnTo>
                    <a:pt x="1203" y="582"/>
                  </a:lnTo>
                  <a:lnTo>
                    <a:pt x="1199" y="570"/>
                  </a:lnTo>
                  <a:lnTo>
                    <a:pt x="1197" y="570"/>
                  </a:lnTo>
                  <a:lnTo>
                    <a:pt x="1199" y="566"/>
                  </a:lnTo>
                  <a:lnTo>
                    <a:pt x="1193" y="554"/>
                  </a:lnTo>
                  <a:lnTo>
                    <a:pt x="1185" y="554"/>
                  </a:lnTo>
                  <a:lnTo>
                    <a:pt x="1171" y="578"/>
                  </a:lnTo>
                  <a:lnTo>
                    <a:pt x="1175" y="588"/>
                  </a:lnTo>
                  <a:lnTo>
                    <a:pt x="1167" y="592"/>
                  </a:lnTo>
                  <a:lnTo>
                    <a:pt x="1169" y="598"/>
                  </a:lnTo>
                  <a:lnTo>
                    <a:pt x="1167" y="606"/>
                  </a:lnTo>
                  <a:lnTo>
                    <a:pt x="1157" y="606"/>
                  </a:lnTo>
                  <a:lnTo>
                    <a:pt x="1161" y="610"/>
                  </a:lnTo>
                  <a:lnTo>
                    <a:pt x="1155" y="606"/>
                  </a:lnTo>
                  <a:lnTo>
                    <a:pt x="1149" y="622"/>
                  </a:lnTo>
                  <a:lnTo>
                    <a:pt x="1133" y="632"/>
                  </a:lnTo>
                  <a:lnTo>
                    <a:pt x="1131" y="620"/>
                  </a:lnTo>
                  <a:lnTo>
                    <a:pt x="1131" y="620"/>
                  </a:lnTo>
                  <a:lnTo>
                    <a:pt x="1131" y="618"/>
                  </a:lnTo>
                  <a:lnTo>
                    <a:pt x="1127" y="618"/>
                  </a:lnTo>
                  <a:lnTo>
                    <a:pt x="1125" y="622"/>
                  </a:lnTo>
                  <a:lnTo>
                    <a:pt x="1119" y="606"/>
                  </a:lnTo>
                  <a:lnTo>
                    <a:pt x="1101" y="610"/>
                  </a:lnTo>
                  <a:lnTo>
                    <a:pt x="1107" y="606"/>
                  </a:lnTo>
                  <a:lnTo>
                    <a:pt x="1101" y="598"/>
                  </a:lnTo>
                  <a:lnTo>
                    <a:pt x="1109" y="592"/>
                  </a:lnTo>
                  <a:lnTo>
                    <a:pt x="1099" y="590"/>
                  </a:lnTo>
                  <a:lnTo>
                    <a:pt x="1103" y="582"/>
                  </a:lnTo>
                  <a:lnTo>
                    <a:pt x="1097" y="570"/>
                  </a:lnTo>
                  <a:lnTo>
                    <a:pt x="1089" y="568"/>
                  </a:lnTo>
                  <a:lnTo>
                    <a:pt x="1105" y="568"/>
                  </a:lnTo>
                  <a:lnTo>
                    <a:pt x="1097" y="548"/>
                  </a:lnTo>
                  <a:lnTo>
                    <a:pt x="1103" y="532"/>
                  </a:lnTo>
                  <a:lnTo>
                    <a:pt x="1095" y="524"/>
                  </a:lnTo>
                  <a:lnTo>
                    <a:pt x="1087" y="530"/>
                  </a:lnTo>
                  <a:lnTo>
                    <a:pt x="1085" y="524"/>
                  </a:lnTo>
                  <a:lnTo>
                    <a:pt x="1061" y="522"/>
                  </a:lnTo>
                  <a:lnTo>
                    <a:pt x="1057" y="512"/>
                  </a:lnTo>
                  <a:lnTo>
                    <a:pt x="1067" y="504"/>
                  </a:lnTo>
                  <a:lnTo>
                    <a:pt x="1051" y="506"/>
                  </a:lnTo>
                  <a:lnTo>
                    <a:pt x="1051" y="504"/>
                  </a:lnTo>
                  <a:lnTo>
                    <a:pt x="1047" y="490"/>
                  </a:lnTo>
                  <a:lnTo>
                    <a:pt x="1039" y="494"/>
                  </a:lnTo>
                  <a:lnTo>
                    <a:pt x="1043" y="482"/>
                  </a:lnTo>
                  <a:lnTo>
                    <a:pt x="1017" y="468"/>
                  </a:lnTo>
                  <a:lnTo>
                    <a:pt x="993" y="482"/>
                  </a:lnTo>
                  <a:lnTo>
                    <a:pt x="947" y="464"/>
                  </a:lnTo>
                  <a:lnTo>
                    <a:pt x="931" y="480"/>
                  </a:lnTo>
                  <a:lnTo>
                    <a:pt x="935" y="500"/>
                  </a:lnTo>
                  <a:lnTo>
                    <a:pt x="945" y="502"/>
                  </a:lnTo>
                  <a:lnTo>
                    <a:pt x="933" y="538"/>
                  </a:lnTo>
                  <a:lnTo>
                    <a:pt x="939" y="540"/>
                  </a:lnTo>
                  <a:lnTo>
                    <a:pt x="939" y="540"/>
                  </a:lnTo>
                  <a:lnTo>
                    <a:pt x="941" y="552"/>
                  </a:lnTo>
                  <a:lnTo>
                    <a:pt x="945" y="562"/>
                  </a:lnTo>
                  <a:lnTo>
                    <a:pt x="941" y="572"/>
                  </a:lnTo>
                  <a:lnTo>
                    <a:pt x="949" y="572"/>
                  </a:lnTo>
                  <a:lnTo>
                    <a:pt x="947" y="578"/>
                  </a:lnTo>
                  <a:lnTo>
                    <a:pt x="941" y="578"/>
                  </a:lnTo>
                  <a:lnTo>
                    <a:pt x="941" y="592"/>
                  </a:lnTo>
                  <a:lnTo>
                    <a:pt x="921" y="600"/>
                  </a:lnTo>
                  <a:lnTo>
                    <a:pt x="921" y="612"/>
                  </a:lnTo>
                  <a:lnTo>
                    <a:pt x="945" y="632"/>
                  </a:lnTo>
                  <a:lnTo>
                    <a:pt x="957" y="676"/>
                  </a:lnTo>
                  <a:lnTo>
                    <a:pt x="959" y="702"/>
                  </a:lnTo>
                  <a:lnTo>
                    <a:pt x="943" y="730"/>
                  </a:lnTo>
                  <a:lnTo>
                    <a:pt x="905" y="758"/>
                  </a:lnTo>
                  <a:lnTo>
                    <a:pt x="917" y="778"/>
                  </a:lnTo>
                  <a:lnTo>
                    <a:pt x="923" y="824"/>
                  </a:lnTo>
                  <a:lnTo>
                    <a:pt x="929" y="830"/>
                  </a:lnTo>
                  <a:lnTo>
                    <a:pt x="915" y="842"/>
                  </a:lnTo>
                  <a:lnTo>
                    <a:pt x="923" y="852"/>
                  </a:lnTo>
                  <a:lnTo>
                    <a:pt x="921" y="856"/>
                  </a:lnTo>
                  <a:lnTo>
                    <a:pt x="911" y="848"/>
                  </a:lnTo>
                  <a:lnTo>
                    <a:pt x="909" y="850"/>
                  </a:lnTo>
                  <a:lnTo>
                    <a:pt x="907" y="852"/>
                  </a:lnTo>
                  <a:lnTo>
                    <a:pt x="903" y="854"/>
                  </a:lnTo>
                  <a:lnTo>
                    <a:pt x="903" y="860"/>
                  </a:lnTo>
                  <a:lnTo>
                    <a:pt x="893" y="854"/>
                  </a:lnTo>
                  <a:lnTo>
                    <a:pt x="893" y="856"/>
                  </a:lnTo>
                  <a:lnTo>
                    <a:pt x="891" y="844"/>
                  </a:lnTo>
                  <a:lnTo>
                    <a:pt x="879" y="834"/>
                  </a:lnTo>
                  <a:lnTo>
                    <a:pt x="869" y="834"/>
                  </a:lnTo>
                  <a:lnTo>
                    <a:pt x="877" y="828"/>
                  </a:lnTo>
                  <a:lnTo>
                    <a:pt x="863" y="810"/>
                  </a:lnTo>
                  <a:lnTo>
                    <a:pt x="891" y="822"/>
                  </a:lnTo>
                  <a:lnTo>
                    <a:pt x="881" y="800"/>
                  </a:lnTo>
                  <a:lnTo>
                    <a:pt x="861" y="800"/>
                  </a:lnTo>
                  <a:lnTo>
                    <a:pt x="861" y="802"/>
                  </a:lnTo>
                  <a:lnTo>
                    <a:pt x="861" y="798"/>
                  </a:lnTo>
                  <a:lnTo>
                    <a:pt x="857" y="772"/>
                  </a:lnTo>
                  <a:lnTo>
                    <a:pt x="859" y="738"/>
                  </a:lnTo>
                  <a:lnTo>
                    <a:pt x="803" y="732"/>
                  </a:lnTo>
                  <a:lnTo>
                    <a:pt x="803" y="730"/>
                  </a:lnTo>
                  <a:lnTo>
                    <a:pt x="789" y="718"/>
                  </a:lnTo>
                  <a:lnTo>
                    <a:pt x="759" y="710"/>
                  </a:lnTo>
                  <a:lnTo>
                    <a:pt x="747" y="692"/>
                  </a:lnTo>
                  <a:lnTo>
                    <a:pt x="729" y="680"/>
                  </a:lnTo>
                  <a:lnTo>
                    <a:pt x="691" y="664"/>
                  </a:lnTo>
                  <a:lnTo>
                    <a:pt x="669" y="672"/>
                  </a:lnTo>
                  <a:lnTo>
                    <a:pt x="669" y="658"/>
                  </a:lnTo>
                  <a:lnTo>
                    <a:pt x="653" y="614"/>
                  </a:lnTo>
                  <a:lnTo>
                    <a:pt x="635" y="610"/>
                  </a:lnTo>
                  <a:lnTo>
                    <a:pt x="633" y="610"/>
                  </a:lnTo>
                  <a:lnTo>
                    <a:pt x="625" y="596"/>
                  </a:lnTo>
                  <a:lnTo>
                    <a:pt x="625" y="550"/>
                  </a:lnTo>
                  <a:lnTo>
                    <a:pt x="637" y="522"/>
                  </a:lnTo>
                  <a:lnTo>
                    <a:pt x="631" y="516"/>
                  </a:lnTo>
                  <a:lnTo>
                    <a:pt x="647" y="506"/>
                  </a:lnTo>
                  <a:lnTo>
                    <a:pt x="653" y="498"/>
                  </a:lnTo>
                  <a:lnTo>
                    <a:pt x="651" y="496"/>
                  </a:lnTo>
                  <a:lnTo>
                    <a:pt x="653" y="496"/>
                  </a:lnTo>
                  <a:lnTo>
                    <a:pt x="657" y="486"/>
                  </a:lnTo>
                  <a:lnTo>
                    <a:pt x="667" y="492"/>
                  </a:lnTo>
                  <a:lnTo>
                    <a:pt x="667" y="470"/>
                  </a:lnTo>
                  <a:lnTo>
                    <a:pt x="677" y="470"/>
                  </a:lnTo>
                  <a:lnTo>
                    <a:pt x="677" y="464"/>
                  </a:lnTo>
                  <a:lnTo>
                    <a:pt x="671" y="462"/>
                  </a:lnTo>
                  <a:lnTo>
                    <a:pt x="671" y="458"/>
                  </a:lnTo>
                  <a:lnTo>
                    <a:pt x="687" y="460"/>
                  </a:lnTo>
                  <a:lnTo>
                    <a:pt x="703" y="450"/>
                  </a:lnTo>
                  <a:lnTo>
                    <a:pt x="699" y="430"/>
                  </a:lnTo>
                  <a:lnTo>
                    <a:pt x="701" y="432"/>
                  </a:lnTo>
                  <a:lnTo>
                    <a:pt x="713" y="422"/>
                  </a:lnTo>
                  <a:lnTo>
                    <a:pt x="715" y="412"/>
                  </a:lnTo>
                  <a:lnTo>
                    <a:pt x="719" y="412"/>
                  </a:lnTo>
                  <a:lnTo>
                    <a:pt x="719" y="406"/>
                  </a:lnTo>
                  <a:lnTo>
                    <a:pt x="729" y="410"/>
                  </a:lnTo>
                  <a:lnTo>
                    <a:pt x="751" y="402"/>
                  </a:lnTo>
                  <a:lnTo>
                    <a:pt x="775" y="352"/>
                  </a:lnTo>
                  <a:lnTo>
                    <a:pt x="759" y="350"/>
                  </a:lnTo>
                  <a:lnTo>
                    <a:pt x="765" y="348"/>
                  </a:lnTo>
                  <a:lnTo>
                    <a:pt x="791" y="314"/>
                  </a:lnTo>
                  <a:lnTo>
                    <a:pt x="789" y="302"/>
                  </a:lnTo>
                  <a:lnTo>
                    <a:pt x="779" y="300"/>
                  </a:lnTo>
                  <a:lnTo>
                    <a:pt x="781" y="294"/>
                  </a:lnTo>
                  <a:lnTo>
                    <a:pt x="799" y="294"/>
                  </a:lnTo>
                  <a:lnTo>
                    <a:pt x="801" y="308"/>
                  </a:lnTo>
                  <a:lnTo>
                    <a:pt x="817" y="312"/>
                  </a:lnTo>
                  <a:lnTo>
                    <a:pt x="815" y="314"/>
                  </a:lnTo>
                  <a:lnTo>
                    <a:pt x="823" y="330"/>
                  </a:lnTo>
                  <a:lnTo>
                    <a:pt x="837" y="338"/>
                  </a:lnTo>
                  <a:lnTo>
                    <a:pt x="841" y="334"/>
                  </a:lnTo>
                  <a:lnTo>
                    <a:pt x="829" y="318"/>
                  </a:lnTo>
                  <a:lnTo>
                    <a:pt x="817" y="312"/>
                  </a:lnTo>
                  <a:lnTo>
                    <a:pt x="819" y="312"/>
                  </a:lnTo>
                  <a:lnTo>
                    <a:pt x="819" y="306"/>
                  </a:lnTo>
                  <a:lnTo>
                    <a:pt x="837" y="318"/>
                  </a:lnTo>
                  <a:lnTo>
                    <a:pt x="825" y="292"/>
                  </a:lnTo>
                  <a:lnTo>
                    <a:pt x="827" y="290"/>
                  </a:lnTo>
                  <a:lnTo>
                    <a:pt x="837" y="304"/>
                  </a:lnTo>
                  <a:lnTo>
                    <a:pt x="853" y="292"/>
                  </a:lnTo>
                  <a:lnTo>
                    <a:pt x="879" y="262"/>
                  </a:lnTo>
                  <a:lnTo>
                    <a:pt x="879" y="246"/>
                  </a:lnTo>
                  <a:lnTo>
                    <a:pt x="863" y="226"/>
                  </a:lnTo>
                  <a:lnTo>
                    <a:pt x="867" y="208"/>
                  </a:lnTo>
                  <a:lnTo>
                    <a:pt x="861" y="210"/>
                  </a:lnTo>
                  <a:lnTo>
                    <a:pt x="861" y="206"/>
                  </a:lnTo>
                  <a:lnTo>
                    <a:pt x="857" y="200"/>
                  </a:lnTo>
                  <a:lnTo>
                    <a:pt x="859" y="198"/>
                  </a:lnTo>
                  <a:lnTo>
                    <a:pt x="865" y="206"/>
                  </a:lnTo>
                  <a:lnTo>
                    <a:pt x="877" y="194"/>
                  </a:lnTo>
                  <a:lnTo>
                    <a:pt x="879" y="178"/>
                  </a:lnTo>
                  <a:lnTo>
                    <a:pt x="869" y="176"/>
                  </a:lnTo>
                  <a:lnTo>
                    <a:pt x="881" y="164"/>
                  </a:lnTo>
                  <a:lnTo>
                    <a:pt x="859" y="158"/>
                  </a:lnTo>
                  <a:lnTo>
                    <a:pt x="853" y="148"/>
                  </a:lnTo>
                  <a:lnTo>
                    <a:pt x="857" y="146"/>
                  </a:lnTo>
                  <a:lnTo>
                    <a:pt x="853" y="132"/>
                  </a:lnTo>
                  <a:lnTo>
                    <a:pt x="795" y="126"/>
                  </a:lnTo>
                  <a:lnTo>
                    <a:pt x="795" y="156"/>
                  </a:lnTo>
                  <a:lnTo>
                    <a:pt x="809" y="170"/>
                  </a:lnTo>
                  <a:lnTo>
                    <a:pt x="799" y="180"/>
                  </a:lnTo>
                  <a:lnTo>
                    <a:pt x="805" y="182"/>
                  </a:lnTo>
                  <a:lnTo>
                    <a:pt x="789" y="188"/>
                  </a:lnTo>
                  <a:lnTo>
                    <a:pt x="789" y="204"/>
                  </a:lnTo>
                  <a:lnTo>
                    <a:pt x="779" y="228"/>
                  </a:lnTo>
                  <a:lnTo>
                    <a:pt x="777" y="206"/>
                  </a:lnTo>
                  <a:lnTo>
                    <a:pt x="767" y="210"/>
                  </a:lnTo>
                  <a:lnTo>
                    <a:pt x="767" y="230"/>
                  </a:lnTo>
                  <a:lnTo>
                    <a:pt x="775" y="236"/>
                  </a:lnTo>
                  <a:lnTo>
                    <a:pt x="775" y="250"/>
                  </a:lnTo>
                  <a:lnTo>
                    <a:pt x="763" y="256"/>
                  </a:lnTo>
                  <a:lnTo>
                    <a:pt x="745" y="224"/>
                  </a:lnTo>
                  <a:lnTo>
                    <a:pt x="747" y="210"/>
                  </a:lnTo>
                  <a:lnTo>
                    <a:pt x="757" y="210"/>
                  </a:lnTo>
                  <a:lnTo>
                    <a:pt x="747" y="176"/>
                  </a:lnTo>
                  <a:lnTo>
                    <a:pt x="731" y="154"/>
                  </a:lnTo>
                  <a:lnTo>
                    <a:pt x="721" y="156"/>
                  </a:lnTo>
                  <a:lnTo>
                    <a:pt x="713" y="170"/>
                  </a:lnTo>
                  <a:lnTo>
                    <a:pt x="713" y="186"/>
                  </a:lnTo>
                  <a:lnTo>
                    <a:pt x="707" y="202"/>
                  </a:lnTo>
                  <a:lnTo>
                    <a:pt x="705" y="196"/>
                  </a:lnTo>
                  <a:lnTo>
                    <a:pt x="707" y="180"/>
                  </a:lnTo>
                  <a:lnTo>
                    <a:pt x="693" y="156"/>
                  </a:lnTo>
                  <a:lnTo>
                    <a:pt x="697" y="158"/>
                  </a:lnTo>
                  <a:lnTo>
                    <a:pt x="699" y="142"/>
                  </a:lnTo>
                  <a:lnTo>
                    <a:pt x="665" y="134"/>
                  </a:lnTo>
                  <a:lnTo>
                    <a:pt x="679" y="120"/>
                  </a:lnTo>
                  <a:lnTo>
                    <a:pt x="673" y="112"/>
                  </a:lnTo>
                  <a:lnTo>
                    <a:pt x="689" y="114"/>
                  </a:lnTo>
                  <a:lnTo>
                    <a:pt x="659" y="72"/>
                  </a:lnTo>
                  <a:lnTo>
                    <a:pt x="657" y="44"/>
                  </a:lnTo>
                  <a:lnTo>
                    <a:pt x="645" y="28"/>
                  </a:lnTo>
                  <a:lnTo>
                    <a:pt x="643" y="12"/>
                  </a:lnTo>
                  <a:lnTo>
                    <a:pt x="631" y="18"/>
                  </a:lnTo>
                  <a:lnTo>
                    <a:pt x="629" y="16"/>
                  </a:lnTo>
                  <a:lnTo>
                    <a:pt x="631" y="6"/>
                  </a:lnTo>
                  <a:lnTo>
                    <a:pt x="623" y="4"/>
                  </a:lnTo>
                  <a:lnTo>
                    <a:pt x="635" y="0"/>
                  </a:lnTo>
                  <a:lnTo>
                    <a:pt x="611" y="0"/>
                  </a:lnTo>
                  <a:lnTo>
                    <a:pt x="611" y="0"/>
                  </a:lnTo>
                  <a:lnTo>
                    <a:pt x="617" y="4"/>
                  </a:lnTo>
                  <a:lnTo>
                    <a:pt x="601" y="28"/>
                  </a:lnTo>
                  <a:lnTo>
                    <a:pt x="607" y="36"/>
                  </a:lnTo>
                  <a:lnTo>
                    <a:pt x="605" y="40"/>
                  </a:lnTo>
                  <a:lnTo>
                    <a:pt x="601" y="36"/>
                  </a:lnTo>
                  <a:lnTo>
                    <a:pt x="591" y="44"/>
                  </a:lnTo>
                  <a:lnTo>
                    <a:pt x="589" y="72"/>
                  </a:lnTo>
                  <a:lnTo>
                    <a:pt x="597" y="82"/>
                  </a:lnTo>
                  <a:lnTo>
                    <a:pt x="585" y="96"/>
                  </a:lnTo>
                  <a:lnTo>
                    <a:pt x="585" y="114"/>
                  </a:lnTo>
                  <a:lnTo>
                    <a:pt x="629" y="150"/>
                  </a:lnTo>
                  <a:lnTo>
                    <a:pt x="633" y="150"/>
                  </a:lnTo>
                  <a:lnTo>
                    <a:pt x="631" y="150"/>
                  </a:lnTo>
                  <a:lnTo>
                    <a:pt x="621" y="188"/>
                  </a:lnTo>
                  <a:lnTo>
                    <a:pt x="637" y="186"/>
                  </a:lnTo>
                  <a:lnTo>
                    <a:pt x="639" y="182"/>
                  </a:lnTo>
                  <a:lnTo>
                    <a:pt x="643" y="192"/>
                  </a:lnTo>
                  <a:lnTo>
                    <a:pt x="623" y="216"/>
                  </a:lnTo>
                  <a:lnTo>
                    <a:pt x="603" y="214"/>
                  </a:lnTo>
                  <a:lnTo>
                    <a:pt x="607" y="222"/>
                  </a:lnTo>
                  <a:lnTo>
                    <a:pt x="603" y="236"/>
                  </a:lnTo>
                  <a:lnTo>
                    <a:pt x="609" y="244"/>
                  </a:lnTo>
                  <a:lnTo>
                    <a:pt x="609" y="248"/>
                  </a:lnTo>
                  <a:lnTo>
                    <a:pt x="603" y="252"/>
                  </a:lnTo>
                  <a:lnTo>
                    <a:pt x="603" y="246"/>
                  </a:lnTo>
                  <a:lnTo>
                    <a:pt x="597" y="244"/>
                  </a:lnTo>
                  <a:lnTo>
                    <a:pt x="603" y="238"/>
                  </a:lnTo>
                  <a:lnTo>
                    <a:pt x="599" y="234"/>
                  </a:lnTo>
                  <a:lnTo>
                    <a:pt x="603" y="202"/>
                  </a:lnTo>
                  <a:lnTo>
                    <a:pt x="591" y="214"/>
                  </a:lnTo>
                  <a:lnTo>
                    <a:pt x="593" y="204"/>
                  </a:lnTo>
                  <a:lnTo>
                    <a:pt x="583" y="204"/>
                  </a:lnTo>
                  <a:lnTo>
                    <a:pt x="577" y="194"/>
                  </a:lnTo>
                  <a:lnTo>
                    <a:pt x="595" y="200"/>
                  </a:lnTo>
                  <a:lnTo>
                    <a:pt x="617" y="182"/>
                  </a:lnTo>
                  <a:lnTo>
                    <a:pt x="613" y="178"/>
                  </a:lnTo>
                  <a:lnTo>
                    <a:pt x="611" y="180"/>
                  </a:lnTo>
                  <a:lnTo>
                    <a:pt x="585" y="140"/>
                  </a:lnTo>
                  <a:lnTo>
                    <a:pt x="563" y="118"/>
                  </a:lnTo>
                  <a:lnTo>
                    <a:pt x="553" y="140"/>
                  </a:lnTo>
                  <a:lnTo>
                    <a:pt x="555" y="142"/>
                  </a:lnTo>
                  <a:lnTo>
                    <a:pt x="549" y="142"/>
                  </a:lnTo>
                  <a:lnTo>
                    <a:pt x="551" y="154"/>
                  </a:lnTo>
                  <a:lnTo>
                    <a:pt x="533" y="166"/>
                  </a:lnTo>
                  <a:lnTo>
                    <a:pt x="531" y="178"/>
                  </a:lnTo>
                  <a:lnTo>
                    <a:pt x="575" y="194"/>
                  </a:lnTo>
                  <a:lnTo>
                    <a:pt x="545" y="200"/>
                  </a:lnTo>
                  <a:lnTo>
                    <a:pt x="553" y="214"/>
                  </a:lnTo>
                  <a:lnTo>
                    <a:pt x="545" y="220"/>
                  </a:lnTo>
                  <a:lnTo>
                    <a:pt x="551" y="230"/>
                  </a:lnTo>
                  <a:lnTo>
                    <a:pt x="517" y="226"/>
                  </a:lnTo>
                  <a:lnTo>
                    <a:pt x="484" y="234"/>
                  </a:lnTo>
                  <a:lnTo>
                    <a:pt x="464" y="212"/>
                  </a:lnTo>
                  <a:lnTo>
                    <a:pt x="440" y="214"/>
                  </a:lnTo>
                  <a:lnTo>
                    <a:pt x="440" y="208"/>
                  </a:lnTo>
                  <a:lnTo>
                    <a:pt x="424" y="198"/>
                  </a:lnTo>
                  <a:lnTo>
                    <a:pt x="426" y="196"/>
                  </a:lnTo>
                  <a:lnTo>
                    <a:pt x="420" y="186"/>
                  </a:lnTo>
                  <a:lnTo>
                    <a:pt x="424" y="184"/>
                  </a:lnTo>
                  <a:lnTo>
                    <a:pt x="408" y="168"/>
                  </a:lnTo>
                  <a:lnTo>
                    <a:pt x="366" y="186"/>
                  </a:lnTo>
                  <a:lnTo>
                    <a:pt x="356" y="204"/>
                  </a:lnTo>
                  <a:lnTo>
                    <a:pt x="374" y="218"/>
                  </a:lnTo>
                  <a:lnTo>
                    <a:pt x="386" y="212"/>
                  </a:lnTo>
                  <a:lnTo>
                    <a:pt x="380" y="206"/>
                  </a:lnTo>
                  <a:lnTo>
                    <a:pt x="382" y="206"/>
                  </a:lnTo>
                  <a:lnTo>
                    <a:pt x="396" y="210"/>
                  </a:lnTo>
                  <a:lnTo>
                    <a:pt x="380" y="216"/>
                  </a:lnTo>
                  <a:lnTo>
                    <a:pt x="376" y="224"/>
                  </a:lnTo>
                  <a:lnTo>
                    <a:pt x="378" y="224"/>
                  </a:lnTo>
                  <a:lnTo>
                    <a:pt x="370" y="234"/>
                  </a:lnTo>
                  <a:lnTo>
                    <a:pt x="384" y="264"/>
                  </a:lnTo>
                  <a:lnTo>
                    <a:pt x="382" y="266"/>
                  </a:lnTo>
                  <a:lnTo>
                    <a:pt x="386" y="272"/>
                  </a:lnTo>
                  <a:lnTo>
                    <a:pt x="376" y="272"/>
                  </a:lnTo>
                  <a:lnTo>
                    <a:pt x="376" y="276"/>
                  </a:lnTo>
                  <a:lnTo>
                    <a:pt x="370" y="268"/>
                  </a:lnTo>
                  <a:lnTo>
                    <a:pt x="380" y="266"/>
                  </a:lnTo>
                  <a:lnTo>
                    <a:pt x="376" y="252"/>
                  </a:lnTo>
                  <a:lnTo>
                    <a:pt x="366" y="248"/>
                  </a:lnTo>
                  <a:lnTo>
                    <a:pt x="364" y="238"/>
                  </a:lnTo>
                  <a:lnTo>
                    <a:pt x="360" y="238"/>
                  </a:lnTo>
                  <a:lnTo>
                    <a:pt x="360" y="238"/>
                  </a:lnTo>
                  <a:lnTo>
                    <a:pt x="358" y="232"/>
                  </a:lnTo>
                  <a:lnTo>
                    <a:pt x="344" y="232"/>
                  </a:lnTo>
                  <a:lnTo>
                    <a:pt x="336" y="216"/>
                  </a:lnTo>
                  <a:lnTo>
                    <a:pt x="302" y="234"/>
                  </a:lnTo>
                  <a:lnTo>
                    <a:pt x="250" y="232"/>
                  </a:lnTo>
                  <a:lnTo>
                    <a:pt x="236" y="224"/>
                  </a:lnTo>
                  <a:lnTo>
                    <a:pt x="240" y="222"/>
                  </a:lnTo>
                  <a:lnTo>
                    <a:pt x="240" y="214"/>
                  </a:lnTo>
                  <a:lnTo>
                    <a:pt x="256" y="210"/>
                  </a:lnTo>
                  <a:lnTo>
                    <a:pt x="264" y="210"/>
                  </a:lnTo>
                  <a:lnTo>
                    <a:pt x="260" y="192"/>
                  </a:lnTo>
                  <a:lnTo>
                    <a:pt x="240" y="170"/>
                  </a:lnTo>
                  <a:lnTo>
                    <a:pt x="216" y="168"/>
                  </a:lnTo>
                  <a:lnTo>
                    <a:pt x="220" y="176"/>
                  </a:lnTo>
                  <a:lnTo>
                    <a:pt x="206" y="172"/>
                  </a:lnTo>
                  <a:lnTo>
                    <a:pt x="148" y="148"/>
                  </a:lnTo>
                  <a:lnTo>
                    <a:pt x="116" y="126"/>
                  </a:lnTo>
                  <a:lnTo>
                    <a:pt x="90" y="126"/>
                  </a:lnTo>
                  <a:lnTo>
                    <a:pt x="82" y="148"/>
                  </a:lnTo>
                  <a:lnTo>
                    <a:pt x="68" y="148"/>
                  </a:lnTo>
                  <a:lnTo>
                    <a:pt x="78" y="130"/>
                  </a:lnTo>
                  <a:lnTo>
                    <a:pt x="68" y="130"/>
                  </a:lnTo>
                  <a:lnTo>
                    <a:pt x="68" y="108"/>
                  </a:lnTo>
                  <a:lnTo>
                    <a:pt x="56" y="108"/>
                  </a:lnTo>
                  <a:lnTo>
                    <a:pt x="60" y="116"/>
                  </a:lnTo>
                  <a:lnTo>
                    <a:pt x="58" y="114"/>
                  </a:lnTo>
                  <a:lnTo>
                    <a:pt x="42" y="140"/>
                  </a:lnTo>
                  <a:lnTo>
                    <a:pt x="46" y="142"/>
                  </a:lnTo>
                  <a:lnTo>
                    <a:pt x="42" y="146"/>
                  </a:lnTo>
                  <a:lnTo>
                    <a:pt x="36" y="148"/>
                  </a:lnTo>
                  <a:lnTo>
                    <a:pt x="24" y="132"/>
                  </a:lnTo>
                  <a:lnTo>
                    <a:pt x="14" y="100"/>
                  </a:lnTo>
                  <a:lnTo>
                    <a:pt x="0" y="86"/>
                  </a:lnTo>
                  <a:lnTo>
                    <a:pt x="0" y="840"/>
                  </a:lnTo>
                  <a:close/>
                  <a:moveTo>
                    <a:pt x="96" y="966"/>
                  </a:moveTo>
                  <a:lnTo>
                    <a:pt x="102" y="956"/>
                  </a:lnTo>
                  <a:lnTo>
                    <a:pt x="102" y="948"/>
                  </a:lnTo>
                  <a:lnTo>
                    <a:pt x="86" y="944"/>
                  </a:lnTo>
                  <a:lnTo>
                    <a:pt x="90" y="942"/>
                  </a:lnTo>
                  <a:lnTo>
                    <a:pt x="80" y="922"/>
                  </a:lnTo>
                  <a:lnTo>
                    <a:pt x="62" y="910"/>
                  </a:lnTo>
                  <a:lnTo>
                    <a:pt x="46" y="884"/>
                  </a:lnTo>
                  <a:lnTo>
                    <a:pt x="60" y="886"/>
                  </a:lnTo>
                  <a:lnTo>
                    <a:pt x="58" y="894"/>
                  </a:lnTo>
                  <a:lnTo>
                    <a:pt x="60" y="900"/>
                  </a:lnTo>
                  <a:lnTo>
                    <a:pt x="70" y="906"/>
                  </a:lnTo>
                  <a:lnTo>
                    <a:pt x="78" y="904"/>
                  </a:lnTo>
                  <a:lnTo>
                    <a:pt x="78" y="904"/>
                  </a:lnTo>
                  <a:lnTo>
                    <a:pt x="80" y="906"/>
                  </a:lnTo>
                  <a:lnTo>
                    <a:pt x="80" y="920"/>
                  </a:lnTo>
                  <a:lnTo>
                    <a:pt x="86" y="912"/>
                  </a:lnTo>
                  <a:lnTo>
                    <a:pt x="86" y="920"/>
                  </a:lnTo>
                  <a:lnTo>
                    <a:pt x="90" y="920"/>
                  </a:lnTo>
                  <a:lnTo>
                    <a:pt x="90" y="920"/>
                  </a:lnTo>
                  <a:lnTo>
                    <a:pt x="92" y="924"/>
                  </a:lnTo>
                  <a:lnTo>
                    <a:pt x="90" y="924"/>
                  </a:lnTo>
                  <a:lnTo>
                    <a:pt x="96" y="928"/>
                  </a:lnTo>
                  <a:lnTo>
                    <a:pt x="96" y="928"/>
                  </a:lnTo>
                  <a:lnTo>
                    <a:pt x="96" y="928"/>
                  </a:lnTo>
                  <a:lnTo>
                    <a:pt x="104" y="934"/>
                  </a:lnTo>
                  <a:lnTo>
                    <a:pt x="98" y="942"/>
                  </a:lnTo>
                  <a:lnTo>
                    <a:pt x="104" y="946"/>
                  </a:lnTo>
                  <a:lnTo>
                    <a:pt x="104" y="956"/>
                  </a:lnTo>
                  <a:lnTo>
                    <a:pt x="96" y="966"/>
                  </a:lnTo>
                  <a:close/>
                  <a:moveTo>
                    <a:pt x="402" y="208"/>
                  </a:moveTo>
                  <a:lnTo>
                    <a:pt x="402" y="208"/>
                  </a:lnTo>
                  <a:lnTo>
                    <a:pt x="404" y="198"/>
                  </a:lnTo>
                  <a:lnTo>
                    <a:pt x="406" y="198"/>
                  </a:lnTo>
                  <a:lnTo>
                    <a:pt x="402" y="208"/>
                  </a:lnTo>
                  <a:close/>
                  <a:moveTo>
                    <a:pt x="1484" y="2012"/>
                  </a:moveTo>
                  <a:lnTo>
                    <a:pt x="1481" y="2020"/>
                  </a:lnTo>
                  <a:lnTo>
                    <a:pt x="1481" y="2014"/>
                  </a:lnTo>
                  <a:lnTo>
                    <a:pt x="1484" y="2012"/>
                  </a:lnTo>
                  <a:close/>
                  <a:moveTo>
                    <a:pt x="1453" y="2002"/>
                  </a:moveTo>
                  <a:lnTo>
                    <a:pt x="1453" y="2000"/>
                  </a:lnTo>
                  <a:lnTo>
                    <a:pt x="1453" y="2002"/>
                  </a:lnTo>
                  <a:lnTo>
                    <a:pt x="1453" y="2002"/>
                  </a:lnTo>
                  <a:close/>
                  <a:moveTo>
                    <a:pt x="1457" y="2014"/>
                  </a:moveTo>
                  <a:lnTo>
                    <a:pt x="1457" y="2014"/>
                  </a:lnTo>
                  <a:lnTo>
                    <a:pt x="1459" y="2014"/>
                  </a:lnTo>
                  <a:lnTo>
                    <a:pt x="1457" y="2014"/>
                  </a:lnTo>
                  <a:close/>
                  <a:moveTo>
                    <a:pt x="1457" y="1976"/>
                  </a:moveTo>
                  <a:lnTo>
                    <a:pt x="1459" y="1982"/>
                  </a:lnTo>
                  <a:lnTo>
                    <a:pt x="1465" y="1984"/>
                  </a:lnTo>
                  <a:lnTo>
                    <a:pt x="1461" y="1984"/>
                  </a:lnTo>
                  <a:lnTo>
                    <a:pt x="1457" y="1986"/>
                  </a:lnTo>
                  <a:lnTo>
                    <a:pt x="1457" y="1984"/>
                  </a:lnTo>
                  <a:lnTo>
                    <a:pt x="1457" y="1984"/>
                  </a:lnTo>
                  <a:lnTo>
                    <a:pt x="1455" y="1980"/>
                  </a:lnTo>
                  <a:lnTo>
                    <a:pt x="1451" y="1982"/>
                  </a:lnTo>
                  <a:lnTo>
                    <a:pt x="1457" y="1976"/>
                  </a:lnTo>
                  <a:close/>
                  <a:moveTo>
                    <a:pt x="1453" y="1994"/>
                  </a:moveTo>
                  <a:lnTo>
                    <a:pt x="1453" y="1996"/>
                  </a:lnTo>
                  <a:lnTo>
                    <a:pt x="1451" y="1994"/>
                  </a:lnTo>
                  <a:lnTo>
                    <a:pt x="1451" y="1996"/>
                  </a:lnTo>
                  <a:lnTo>
                    <a:pt x="1453" y="1994"/>
                  </a:lnTo>
                  <a:close/>
                  <a:moveTo>
                    <a:pt x="1445" y="2000"/>
                  </a:moveTo>
                  <a:lnTo>
                    <a:pt x="1443" y="2000"/>
                  </a:lnTo>
                  <a:lnTo>
                    <a:pt x="1443" y="1994"/>
                  </a:lnTo>
                  <a:lnTo>
                    <a:pt x="1445" y="2000"/>
                  </a:lnTo>
                  <a:close/>
                  <a:moveTo>
                    <a:pt x="1059" y="1786"/>
                  </a:moveTo>
                  <a:lnTo>
                    <a:pt x="1059" y="1788"/>
                  </a:lnTo>
                  <a:lnTo>
                    <a:pt x="1067" y="1798"/>
                  </a:lnTo>
                  <a:lnTo>
                    <a:pt x="1067" y="1804"/>
                  </a:lnTo>
                  <a:lnTo>
                    <a:pt x="1061" y="1810"/>
                  </a:lnTo>
                  <a:lnTo>
                    <a:pt x="1055" y="1800"/>
                  </a:lnTo>
                  <a:lnTo>
                    <a:pt x="1055" y="1794"/>
                  </a:lnTo>
                  <a:lnTo>
                    <a:pt x="1059" y="1786"/>
                  </a:lnTo>
                  <a:close/>
                  <a:moveTo>
                    <a:pt x="575" y="236"/>
                  </a:moveTo>
                  <a:lnTo>
                    <a:pt x="575" y="238"/>
                  </a:lnTo>
                  <a:lnTo>
                    <a:pt x="561" y="232"/>
                  </a:lnTo>
                  <a:lnTo>
                    <a:pt x="561" y="232"/>
                  </a:lnTo>
                  <a:lnTo>
                    <a:pt x="575" y="228"/>
                  </a:lnTo>
                  <a:lnTo>
                    <a:pt x="575" y="236"/>
                  </a:lnTo>
                  <a:close/>
                  <a:moveTo>
                    <a:pt x="1275" y="790"/>
                  </a:moveTo>
                  <a:lnTo>
                    <a:pt x="1277" y="790"/>
                  </a:lnTo>
                  <a:lnTo>
                    <a:pt x="1281" y="780"/>
                  </a:lnTo>
                  <a:lnTo>
                    <a:pt x="1299" y="776"/>
                  </a:lnTo>
                  <a:lnTo>
                    <a:pt x="1275" y="792"/>
                  </a:lnTo>
                  <a:lnTo>
                    <a:pt x="1275" y="790"/>
                  </a:lnTo>
                  <a:close/>
                  <a:moveTo>
                    <a:pt x="1035" y="1134"/>
                  </a:moveTo>
                  <a:lnTo>
                    <a:pt x="1043" y="1134"/>
                  </a:lnTo>
                  <a:lnTo>
                    <a:pt x="1031" y="1138"/>
                  </a:lnTo>
                  <a:lnTo>
                    <a:pt x="1035" y="1134"/>
                  </a:lnTo>
                  <a:close/>
                  <a:moveTo>
                    <a:pt x="1015" y="1148"/>
                  </a:moveTo>
                  <a:lnTo>
                    <a:pt x="1015" y="1148"/>
                  </a:lnTo>
                  <a:lnTo>
                    <a:pt x="1013" y="1148"/>
                  </a:lnTo>
                  <a:lnTo>
                    <a:pt x="1015" y="1148"/>
                  </a:lnTo>
                  <a:close/>
                  <a:moveTo>
                    <a:pt x="805" y="1016"/>
                  </a:moveTo>
                  <a:lnTo>
                    <a:pt x="805" y="1024"/>
                  </a:lnTo>
                  <a:lnTo>
                    <a:pt x="795" y="1026"/>
                  </a:lnTo>
                  <a:lnTo>
                    <a:pt x="795" y="1030"/>
                  </a:lnTo>
                  <a:lnTo>
                    <a:pt x="795" y="1028"/>
                  </a:lnTo>
                  <a:lnTo>
                    <a:pt x="781" y="1044"/>
                  </a:lnTo>
                  <a:lnTo>
                    <a:pt x="775" y="1072"/>
                  </a:lnTo>
                  <a:lnTo>
                    <a:pt x="781" y="1086"/>
                  </a:lnTo>
                  <a:lnTo>
                    <a:pt x="781" y="1098"/>
                  </a:lnTo>
                  <a:lnTo>
                    <a:pt x="773" y="1114"/>
                  </a:lnTo>
                  <a:lnTo>
                    <a:pt x="765" y="1120"/>
                  </a:lnTo>
                  <a:lnTo>
                    <a:pt x="761" y="1116"/>
                  </a:lnTo>
                  <a:lnTo>
                    <a:pt x="755" y="1106"/>
                  </a:lnTo>
                  <a:lnTo>
                    <a:pt x="755" y="1084"/>
                  </a:lnTo>
                  <a:lnTo>
                    <a:pt x="763" y="1050"/>
                  </a:lnTo>
                  <a:lnTo>
                    <a:pt x="771" y="1032"/>
                  </a:lnTo>
                  <a:lnTo>
                    <a:pt x="767" y="1024"/>
                  </a:lnTo>
                  <a:lnTo>
                    <a:pt x="767" y="1022"/>
                  </a:lnTo>
                  <a:lnTo>
                    <a:pt x="773" y="1018"/>
                  </a:lnTo>
                  <a:lnTo>
                    <a:pt x="773" y="1022"/>
                  </a:lnTo>
                  <a:lnTo>
                    <a:pt x="801" y="1010"/>
                  </a:lnTo>
                  <a:lnTo>
                    <a:pt x="809" y="1016"/>
                  </a:lnTo>
                  <a:lnTo>
                    <a:pt x="805" y="1016"/>
                  </a:lnTo>
                  <a:close/>
                  <a:moveTo>
                    <a:pt x="755" y="1042"/>
                  </a:moveTo>
                  <a:lnTo>
                    <a:pt x="763" y="1030"/>
                  </a:lnTo>
                  <a:lnTo>
                    <a:pt x="759" y="1040"/>
                  </a:lnTo>
                  <a:lnTo>
                    <a:pt x="755" y="1042"/>
                  </a:lnTo>
                  <a:close/>
                  <a:moveTo>
                    <a:pt x="995" y="1184"/>
                  </a:moveTo>
                  <a:lnTo>
                    <a:pt x="997" y="1194"/>
                  </a:lnTo>
                  <a:lnTo>
                    <a:pt x="991" y="1180"/>
                  </a:lnTo>
                  <a:lnTo>
                    <a:pt x="995" y="1184"/>
                  </a:lnTo>
                  <a:close/>
                  <a:moveTo>
                    <a:pt x="975" y="1224"/>
                  </a:moveTo>
                  <a:lnTo>
                    <a:pt x="977" y="1234"/>
                  </a:lnTo>
                  <a:lnTo>
                    <a:pt x="975" y="1234"/>
                  </a:lnTo>
                  <a:lnTo>
                    <a:pt x="971" y="1220"/>
                  </a:lnTo>
                  <a:lnTo>
                    <a:pt x="975" y="1216"/>
                  </a:lnTo>
                  <a:lnTo>
                    <a:pt x="971" y="1212"/>
                  </a:lnTo>
                  <a:lnTo>
                    <a:pt x="975" y="1216"/>
                  </a:lnTo>
                  <a:lnTo>
                    <a:pt x="973" y="1208"/>
                  </a:lnTo>
                  <a:lnTo>
                    <a:pt x="969" y="1200"/>
                  </a:lnTo>
                  <a:lnTo>
                    <a:pt x="969" y="1192"/>
                  </a:lnTo>
                  <a:lnTo>
                    <a:pt x="971" y="1192"/>
                  </a:lnTo>
                  <a:lnTo>
                    <a:pt x="969" y="1202"/>
                  </a:lnTo>
                  <a:lnTo>
                    <a:pt x="981" y="1214"/>
                  </a:lnTo>
                  <a:lnTo>
                    <a:pt x="975" y="1224"/>
                  </a:lnTo>
                  <a:close/>
                  <a:moveTo>
                    <a:pt x="969" y="1190"/>
                  </a:moveTo>
                  <a:lnTo>
                    <a:pt x="969" y="1184"/>
                  </a:lnTo>
                  <a:lnTo>
                    <a:pt x="973" y="1180"/>
                  </a:lnTo>
                  <a:lnTo>
                    <a:pt x="969" y="1190"/>
                  </a:lnTo>
                  <a:close/>
                  <a:moveTo>
                    <a:pt x="917" y="1072"/>
                  </a:moveTo>
                  <a:lnTo>
                    <a:pt x="937" y="1066"/>
                  </a:lnTo>
                  <a:lnTo>
                    <a:pt x="961" y="1068"/>
                  </a:lnTo>
                  <a:lnTo>
                    <a:pt x="959" y="1062"/>
                  </a:lnTo>
                  <a:lnTo>
                    <a:pt x="959" y="1062"/>
                  </a:lnTo>
                  <a:lnTo>
                    <a:pt x="969" y="1058"/>
                  </a:lnTo>
                  <a:lnTo>
                    <a:pt x="965" y="1060"/>
                  </a:lnTo>
                  <a:lnTo>
                    <a:pt x="971" y="1064"/>
                  </a:lnTo>
                  <a:lnTo>
                    <a:pt x="969" y="1066"/>
                  </a:lnTo>
                  <a:lnTo>
                    <a:pt x="971" y="1072"/>
                  </a:lnTo>
                  <a:lnTo>
                    <a:pt x="959" y="1078"/>
                  </a:lnTo>
                  <a:lnTo>
                    <a:pt x="935" y="1074"/>
                  </a:lnTo>
                  <a:lnTo>
                    <a:pt x="919" y="1080"/>
                  </a:lnTo>
                  <a:lnTo>
                    <a:pt x="911" y="1080"/>
                  </a:lnTo>
                  <a:lnTo>
                    <a:pt x="917" y="1072"/>
                  </a:lnTo>
                  <a:close/>
                  <a:moveTo>
                    <a:pt x="915" y="1096"/>
                  </a:moveTo>
                  <a:lnTo>
                    <a:pt x="901" y="1106"/>
                  </a:lnTo>
                  <a:lnTo>
                    <a:pt x="867" y="1122"/>
                  </a:lnTo>
                  <a:lnTo>
                    <a:pt x="845" y="1122"/>
                  </a:lnTo>
                  <a:lnTo>
                    <a:pt x="841" y="1120"/>
                  </a:lnTo>
                  <a:lnTo>
                    <a:pt x="843" y="1116"/>
                  </a:lnTo>
                  <a:lnTo>
                    <a:pt x="855" y="1116"/>
                  </a:lnTo>
                  <a:lnTo>
                    <a:pt x="879" y="1100"/>
                  </a:lnTo>
                  <a:lnTo>
                    <a:pt x="891" y="1102"/>
                  </a:lnTo>
                  <a:lnTo>
                    <a:pt x="899" y="1096"/>
                  </a:lnTo>
                  <a:lnTo>
                    <a:pt x="915" y="1096"/>
                  </a:lnTo>
                  <a:close/>
                  <a:moveTo>
                    <a:pt x="849" y="1102"/>
                  </a:moveTo>
                  <a:lnTo>
                    <a:pt x="851" y="1102"/>
                  </a:lnTo>
                  <a:lnTo>
                    <a:pt x="851" y="1102"/>
                  </a:lnTo>
                  <a:lnTo>
                    <a:pt x="849" y="1102"/>
                  </a:lnTo>
                  <a:close/>
                  <a:moveTo>
                    <a:pt x="825" y="1004"/>
                  </a:moveTo>
                  <a:lnTo>
                    <a:pt x="857" y="1010"/>
                  </a:lnTo>
                  <a:lnTo>
                    <a:pt x="841" y="1010"/>
                  </a:lnTo>
                  <a:lnTo>
                    <a:pt x="841" y="1014"/>
                  </a:lnTo>
                  <a:lnTo>
                    <a:pt x="865" y="1024"/>
                  </a:lnTo>
                  <a:lnTo>
                    <a:pt x="869" y="1020"/>
                  </a:lnTo>
                  <a:lnTo>
                    <a:pt x="867" y="1012"/>
                  </a:lnTo>
                  <a:lnTo>
                    <a:pt x="885" y="1014"/>
                  </a:lnTo>
                  <a:lnTo>
                    <a:pt x="897" y="1028"/>
                  </a:lnTo>
                  <a:lnTo>
                    <a:pt x="897" y="1034"/>
                  </a:lnTo>
                  <a:lnTo>
                    <a:pt x="899" y="1036"/>
                  </a:lnTo>
                  <a:lnTo>
                    <a:pt x="897" y="1036"/>
                  </a:lnTo>
                  <a:lnTo>
                    <a:pt x="897" y="1044"/>
                  </a:lnTo>
                  <a:lnTo>
                    <a:pt x="887" y="1040"/>
                  </a:lnTo>
                  <a:lnTo>
                    <a:pt x="885" y="1042"/>
                  </a:lnTo>
                  <a:lnTo>
                    <a:pt x="885" y="1034"/>
                  </a:lnTo>
                  <a:lnTo>
                    <a:pt x="881" y="1034"/>
                  </a:lnTo>
                  <a:lnTo>
                    <a:pt x="879" y="1028"/>
                  </a:lnTo>
                  <a:lnTo>
                    <a:pt x="865" y="1026"/>
                  </a:lnTo>
                  <a:lnTo>
                    <a:pt x="871" y="1042"/>
                  </a:lnTo>
                  <a:lnTo>
                    <a:pt x="865" y="1058"/>
                  </a:lnTo>
                  <a:lnTo>
                    <a:pt x="865" y="1078"/>
                  </a:lnTo>
                  <a:lnTo>
                    <a:pt x="855" y="1082"/>
                  </a:lnTo>
                  <a:lnTo>
                    <a:pt x="847" y="1058"/>
                  </a:lnTo>
                  <a:lnTo>
                    <a:pt x="845" y="1058"/>
                  </a:lnTo>
                  <a:lnTo>
                    <a:pt x="837" y="1062"/>
                  </a:lnTo>
                  <a:lnTo>
                    <a:pt x="831" y="1068"/>
                  </a:lnTo>
                  <a:lnTo>
                    <a:pt x="841" y="1052"/>
                  </a:lnTo>
                  <a:lnTo>
                    <a:pt x="837" y="1026"/>
                  </a:lnTo>
                  <a:lnTo>
                    <a:pt x="817" y="1016"/>
                  </a:lnTo>
                  <a:lnTo>
                    <a:pt x="813" y="1016"/>
                  </a:lnTo>
                  <a:lnTo>
                    <a:pt x="815" y="1012"/>
                  </a:lnTo>
                  <a:lnTo>
                    <a:pt x="831" y="1012"/>
                  </a:lnTo>
                  <a:lnTo>
                    <a:pt x="825" y="1004"/>
                  </a:lnTo>
                  <a:close/>
                  <a:moveTo>
                    <a:pt x="689" y="978"/>
                  </a:moveTo>
                  <a:lnTo>
                    <a:pt x="719" y="958"/>
                  </a:lnTo>
                  <a:lnTo>
                    <a:pt x="727" y="952"/>
                  </a:lnTo>
                  <a:lnTo>
                    <a:pt x="733" y="944"/>
                  </a:lnTo>
                  <a:lnTo>
                    <a:pt x="735" y="950"/>
                  </a:lnTo>
                  <a:lnTo>
                    <a:pt x="741" y="942"/>
                  </a:lnTo>
                  <a:lnTo>
                    <a:pt x="741" y="942"/>
                  </a:lnTo>
                  <a:lnTo>
                    <a:pt x="745" y="942"/>
                  </a:lnTo>
                  <a:lnTo>
                    <a:pt x="751" y="930"/>
                  </a:lnTo>
                  <a:lnTo>
                    <a:pt x="759" y="932"/>
                  </a:lnTo>
                  <a:lnTo>
                    <a:pt x="765" y="946"/>
                  </a:lnTo>
                  <a:lnTo>
                    <a:pt x="771" y="946"/>
                  </a:lnTo>
                  <a:lnTo>
                    <a:pt x="771" y="934"/>
                  </a:lnTo>
                  <a:lnTo>
                    <a:pt x="779" y="936"/>
                  </a:lnTo>
                  <a:lnTo>
                    <a:pt x="791" y="958"/>
                  </a:lnTo>
                  <a:lnTo>
                    <a:pt x="805" y="958"/>
                  </a:lnTo>
                  <a:lnTo>
                    <a:pt x="805" y="966"/>
                  </a:lnTo>
                  <a:lnTo>
                    <a:pt x="809" y="974"/>
                  </a:lnTo>
                  <a:lnTo>
                    <a:pt x="809" y="986"/>
                  </a:lnTo>
                  <a:lnTo>
                    <a:pt x="815" y="988"/>
                  </a:lnTo>
                  <a:lnTo>
                    <a:pt x="813" y="994"/>
                  </a:lnTo>
                  <a:lnTo>
                    <a:pt x="807" y="992"/>
                  </a:lnTo>
                  <a:lnTo>
                    <a:pt x="805" y="986"/>
                  </a:lnTo>
                  <a:lnTo>
                    <a:pt x="783" y="988"/>
                  </a:lnTo>
                  <a:lnTo>
                    <a:pt x="773" y="996"/>
                  </a:lnTo>
                  <a:lnTo>
                    <a:pt x="763" y="994"/>
                  </a:lnTo>
                  <a:lnTo>
                    <a:pt x="751" y="982"/>
                  </a:lnTo>
                  <a:lnTo>
                    <a:pt x="743" y="986"/>
                  </a:lnTo>
                  <a:lnTo>
                    <a:pt x="743" y="984"/>
                  </a:lnTo>
                  <a:lnTo>
                    <a:pt x="755" y="972"/>
                  </a:lnTo>
                  <a:lnTo>
                    <a:pt x="753" y="968"/>
                  </a:lnTo>
                  <a:lnTo>
                    <a:pt x="709" y="990"/>
                  </a:lnTo>
                  <a:lnTo>
                    <a:pt x="699" y="992"/>
                  </a:lnTo>
                  <a:lnTo>
                    <a:pt x="697" y="982"/>
                  </a:lnTo>
                  <a:lnTo>
                    <a:pt x="683" y="988"/>
                  </a:lnTo>
                  <a:lnTo>
                    <a:pt x="689" y="978"/>
                  </a:lnTo>
                  <a:close/>
                  <a:moveTo>
                    <a:pt x="713" y="326"/>
                  </a:moveTo>
                  <a:lnTo>
                    <a:pt x="735" y="334"/>
                  </a:lnTo>
                  <a:lnTo>
                    <a:pt x="747" y="348"/>
                  </a:lnTo>
                  <a:lnTo>
                    <a:pt x="731" y="346"/>
                  </a:lnTo>
                  <a:lnTo>
                    <a:pt x="711" y="326"/>
                  </a:lnTo>
                  <a:lnTo>
                    <a:pt x="713"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36" name="Freeform 136"/>
            <p:cNvSpPr>
              <a:spLocks noEditPoints="1"/>
            </p:cNvSpPr>
            <p:nvPr userDrawn="1"/>
          </p:nvSpPr>
          <p:spPr bwMode="black">
            <a:xfrm>
              <a:off x="3282950" y="0"/>
              <a:ext cx="5861050" cy="4251325"/>
            </a:xfrm>
            <a:custGeom>
              <a:avLst/>
              <a:gdLst>
                <a:gd name="T0" fmla="*/ 3153 w 3692"/>
                <a:gd name="T1" fmla="*/ 0 h 2678"/>
                <a:gd name="T2" fmla="*/ 1786 w 3692"/>
                <a:gd name="T3" fmla="*/ 0 h 2678"/>
                <a:gd name="T4" fmla="*/ 1652 w 3692"/>
                <a:gd name="T5" fmla="*/ 290 h 2678"/>
                <a:gd name="T6" fmla="*/ 1540 w 3692"/>
                <a:gd name="T7" fmla="*/ 140 h 2678"/>
                <a:gd name="T8" fmla="*/ 1321 w 3692"/>
                <a:gd name="T9" fmla="*/ 196 h 2678"/>
                <a:gd name="T10" fmla="*/ 1041 w 3692"/>
                <a:gd name="T11" fmla="*/ 414 h 2678"/>
                <a:gd name="T12" fmla="*/ 915 w 3692"/>
                <a:gd name="T13" fmla="*/ 128 h 2678"/>
                <a:gd name="T14" fmla="*/ 759 w 3692"/>
                <a:gd name="T15" fmla="*/ 106 h 2678"/>
                <a:gd name="T16" fmla="*/ 651 w 3692"/>
                <a:gd name="T17" fmla="*/ 150 h 2678"/>
                <a:gd name="T18" fmla="*/ 621 w 3692"/>
                <a:gd name="T19" fmla="*/ 226 h 2678"/>
                <a:gd name="T20" fmla="*/ 473 w 3692"/>
                <a:gd name="T21" fmla="*/ 462 h 2678"/>
                <a:gd name="T22" fmla="*/ 435 w 3692"/>
                <a:gd name="T23" fmla="*/ 614 h 2678"/>
                <a:gd name="T24" fmla="*/ 553 w 3692"/>
                <a:gd name="T25" fmla="*/ 742 h 2678"/>
                <a:gd name="T26" fmla="*/ 493 w 3692"/>
                <a:gd name="T27" fmla="*/ 778 h 2678"/>
                <a:gd name="T28" fmla="*/ 250 w 3692"/>
                <a:gd name="T29" fmla="*/ 948 h 2678"/>
                <a:gd name="T30" fmla="*/ 236 w 3692"/>
                <a:gd name="T31" fmla="*/ 1258 h 2678"/>
                <a:gd name="T32" fmla="*/ 18 w 3692"/>
                <a:gd name="T33" fmla="*/ 1734 h 2678"/>
                <a:gd name="T34" fmla="*/ 362 w 3692"/>
                <a:gd name="T35" fmla="*/ 1870 h 2678"/>
                <a:gd name="T36" fmla="*/ 563 w 3692"/>
                <a:gd name="T37" fmla="*/ 2098 h 2678"/>
                <a:gd name="T38" fmla="*/ 685 w 3692"/>
                <a:gd name="T39" fmla="*/ 2664 h 2678"/>
                <a:gd name="T40" fmla="*/ 1027 w 3692"/>
                <a:gd name="T41" fmla="*/ 2330 h 2678"/>
                <a:gd name="T42" fmla="*/ 1257 w 3692"/>
                <a:gd name="T43" fmla="*/ 1876 h 2678"/>
                <a:gd name="T44" fmla="*/ 1317 w 3692"/>
                <a:gd name="T45" fmla="*/ 1688 h 2678"/>
                <a:gd name="T46" fmla="*/ 1285 w 3692"/>
                <a:gd name="T47" fmla="*/ 1486 h 2678"/>
                <a:gd name="T48" fmla="*/ 1402 w 3692"/>
                <a:gd name="T49" fmla="*/ 1460 h 2678"/>
                <a:gd name="T50" fmla="*/ 1736 w 3692"/>
                <a:gd name="T51" fmla="*/ 1724 h 2678"/>
                <a:gd name="T52" fmla="*/ 2016 w 3692"/>
                <a:gd name="T53" fmla="*/ 1564 h 2678"/>
                <a:gd name="T54" fmla="*/ 2184 w 3692"/>
                <a:gd name="T55" fmla="*/ 1788 h 2678"/>
                <a:gd name="T56" fmla="*/ 2266 w 3692"/>
                <a:gd name="T57" fmla="*/ 1764 h 2678"/>
                <a:gd name="T58" fmla="*/ 2371 w 3692"/>
                <a:gd name="T59" fmla="*/ 1570 h 2678"/>
                <a:gd name="T60" fmla="*/ 2555 w 3692"/>
                <a:gd name="T61" fmla="*/ 1510 h 2678"/>
                <a:gd name="T62" fmla="*/ 2581 w 3692"/>
                <a:gd name="T63" fmla="*/ 1230 h 2678"/>
                <a:gd name="T64" fmla="*/ 2713 w 3692"/>
                <a:gd name="T65" fmla="*/ 1262 h 2678"/>
                <a:gd name="T66" fmla="*/ 2931 w 3692"/>
                <a:gd name="T67" fmla="*/ 1006 h 2678"/>
                <a:gd name="T68" fmla="*/ 3011 w 3692"/>
                <a:gd name="T69" fmla="*/ 790 h 2678"/>
                <a:gd name="T70" fmla="*/ 3087 w 3692"/>
                <a:gd name="T71" fmla="*/ 592 h 2678"/>
                <a:gd name="T72" fmla="*/ 3392 w 3692"/>
                <a:gd name="T73" fmla="*/ 506 h 2678"/>
                <a:gd name="T74" fmla="*/ 3388 w 3692"/>
                <a:gd name="T75" fmla="*/ 704 h 2678"/>
                <a:gd name="T76" fmla="*/ 3666 w 3692"/>
                <a:gd name="T77" fmla="*/ 468 h 2678"/>
                <a:gd name="T78" fmla="*/ 1027 w 3692"/>
                <a:gd name="T79" fmla="*/ 1020 h 2678"/>
                <a:gd name="T80" fmla="*/ 1015 w 3692"/>
                <a:gd name="T81" fmla="*/ 1116 h 2678"/>
                <a:gd name="T82" fmla="*/ 879 w 3692"/>
                <a:gd name="T83" fmla="*/ 1138 h 2678"/>
                <a:gd name="T84" fmla="*/ 569 w 3692"/>
                <a:gd name="T85" fmla="*/ 728 h 2678"/>
                <a:gd name="T86" fmla="*/ 679 w 3692"/>
                <a:gd name="T87" fmla="*/ 598 h 2678"/>
                <a:gd name="T88" fmla="*/ 751 w 3692"/>
                <a:gd name="T89" fmla="*/ 434 h 2678"/>
                <a:gd name="T90" fmla="*/ 857 w 3692"/>
                <a:gd name="T91" fmla="*/ 584 h 2678"/>
                <a:gd name="T92" fmla="*/ 591 w 3692"/>
                <a:gd name="T93" fmla="*/ 758 h 2678"/>
                <a:gd name="T94" fmla="*/ 725 w 3692"/>
                <a:gd name="T95" fmla="*/ 738 h 2678"/>
                <a:gd name="T96" fmla="*/ 897 w 3692"/>
                <a:gd name="T97" fmla="*/ 2092 h 2678"/>
                <a:gd name="T98" fmla="*/ 665 w 3692"/>
                <a:gd name="T99" fmla="*/ 1370 h 2678"/>
                <a:gd name="T100" fmla="*/ 409 w 3692"/>
                <a:gd name="T101" fmla="*/ 1234 h 2678"/>
                <a:gd name="T102" fmla="*/ 579 w 3692"/>
                <a:gd name="T103" fmla="*/ 1134 h 2678"/>
                <a:gd name="T104" fmla="*/ 637 w 3692"/>
                <a:gd name="T105" fmla="*/ 1110 h 2678"/>
                <a:gd name="T106" fmla="*/ 697 w 3692"/>
                <a:gd name="T107" fmla="*/ 1148 h 2678"/>
                <a:gd name="T108" fmla="*/ 763 w 3692"/>
                <a:gd name="T109" fmla="*/ 1154 h 2678"/>
                <a:gd name="T110" fmla="*/ 849 w 3692"/>
                <a:gd name="T111" fmla="*/ 1230 h 2678"/>
                <a:gd name="T112" fmla="*/ 989 w 3692"/>
                <a:gd name="T113" fmla="*/ 1322 h 2678"/>
                <a:gd name="T114" fmla="*/ 987 w 3692"/>
                <a:gd name="T115" fmla="*/ 2246 h 2678"/>
                <a:gd name="T116" fmla="*/ 1039 w 3692"/>
                <a:gd name="T117" fmla="*/ 1620 h 2678"/>
                <a:gd name="T118" fmla="*/ 1145 w 3692"/>
                <a:gd name="T119" fmla="*/ 1740 h 2678"/>
                <a:gd name="T120" fmla="*/ 1333 w 3692"/>
                <a:gd name="T121" fmla="*/ 1168 h 2678"/>
                <a:gd name="T122" fmla="*/ 1215 w 3692"/>
                <a:gd name="T123" fmla="*/ 1046 h 2678"/>
                <a:gd name="T124" fmla="*/ 1884 w 3692"/>
                <a:gd name="T125" fmla="*/ 102 h 2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92" h="2678">
                  <a:moveTo>
                    <a:pt x="3688" y="386"/>
                  </a:moveTo>
                  <a:lnTo>
                    <a:pt x="3692" y="384"/>
                  </a:lnTo>
                  <a:lnTo>
                    <a:pt x="3692" y="152"/>
                  </a:lnTo>
                  <a:lnTo>
                    <a:pt x="3688" y="146"/>
                  </a:lnTo>
                  <a:lnTo>
                    <a:pt x="3644" y="122"/>
                  </a:lnTo>
                  <a:lnTo>
                    <a:pt x="3590" y="124"/>
                  </a:lnTo>
                  <a:lnTo>
                    <a:pt x="3544" y="112"/>
                  </a:lnTo>
                  <a:lnTo>
                    <a:pt x="3534" y="114"/>
                  </a:lnTo>
                  <a:lnTo>
                    <a:pt x="3534" y="130"/>
                  </a:lnTo>
                  <a:lnTo>
                    <a:pt x="3524" y="140"/>
                  </a:lnTo>
                  <a:lnTo>
                    <a:pt x="3538" y="142"/>
                  </a:lnTo>
                  <a:lnTo>
                    <a:pt x="3544" y="164"/>
                  </a:lnTo>
                  <a:lnTo>
                    <a:pt x="3526" y="180"/>
                  </a:lnTo>
                  <a:lnTo>
                    <a:pt x="3498" y="158"/>
                  </a:lnTo>
                  <a:lnTo>
                    <a:pt x="3496" y="140"/>
                  </a:lnTo>
                  <a:lnTo>
                    <a:pt x="3488" y="126"/>
                  </a:lnTo>
                  <a:lnTo>
                    <a:pt x="3468" y="142"/>
                  </a:lnTo>
                  <a:lnTo>
                    <a:pt x="3436" y="138"/>
                  </a:lnTo>
                  <a:lnTo>
                    <a:pt x="3416" y="126"/>
                  </a:lnTo>
                  <a:lnTo>
                    <a:pt x="3384" y="130"/>
                  </a:lnTo>
                  <a:lnTo>
                    <a:pt x="3366" y="144"/>
                  </a:lnTo>
                  <a:lnTo>
                    <a:pt x="3366" y="140"/>
                  </a:lnTo>
                  <a:lnTo>
                    <a:pt x="3338" y="126"/>
                  </a:lnTo>
                  <a:lnTo>
                    <a:pt x="3344" y="104"/>
                  </a:lnTo>
                  <a:lnTo>
                    <a:pt x="3342" y="92"/>
                  </a:lnTo>
                  <a:lnTo>
                    <a:pt x="3320" y="62"/>
                  </a:lnTo>
                  <a:lnTo>
                    <a:pt x="3241" y="60"/>
                  </a:lnTo>
                  <a:lnTo>
                    <a:pt x="3201" y="70"/>
                  </a:lnTo>
                  <a:lnTo>
                    <a:pt x="3191" y="62"/>
                  </a:lnTo>
                  <a:lnTo>
                    <a:pt x="3201" y="50"/>
                  </a:lnTo>
                  <a:lnTo>
                    <a:pt x="3185" y="32"/>
                  </a:lnTo>
                  <a:lnTo>
                    <a:pt x="3169" y="34"/>
                  </a:lnTo>
                  <a:lnTo>
                    <a:pt x="3159" y="22"/>
                  </a:lnTo>
                  <a:lnTo>
                    <a:pt x="3139" y="20"/>
                  </a:lnTo>
                  <a:lnTo>
                    <a:pt x="3145" y="10"/>
                  </a:lnTo>
                  <a:lnTo>
                    <a:pt x="3157" y="14"/>
                  </a:lnTo>
                  <a:lnTo>
                    <a:pt x="3153" y="0"/>
                  </a:lnTo>
                  <a:lnTo>
                    <a:pt x="2957" y="0"/>
                  </a:lnTo>
                  <a:lnTo>
                    <a:pt x="2961" y="10"/>
                  </a:lnTo>
                  <a:lnTo>
                    <a:pt x="2957" y="18"/>
                  </a:lnTo>
                  <a:lnTo>
                    <a:pt x="2961" y="30"/>
                  </a:lnTo>
                  <a:lnTo>
                    <a:pt x="2953" y="28"/>
                  </a:lnTo>
                  <a:lnTo>
                    <a:pt x="2949" y="32"/>
                  </a:lnTo>
                  <a:lnTo>
                    <a:pt x="2939" y="18"/>
                  </a:lnTo>
                  <a:lnTo>
                    <a:pt x="2929" y="26"/>
                  </a:lnTo>
                  <a:lnTo>
                    <a:pt x="2907" y="22"/>
                  </a:lnTo>
                  <a:lnTo>
                    <a:pt x="2899" y="28"/>
                  </a:lnTo>
                  <a:lnTo>
                    <a:pt x="2917" y="38"/>
                  </a:lnTo>
                  <a:lnTo>
                    <a:pt x="2925" y="32"/>
                  </a:lnTo>
                  <a:lnTo>
                    <a:pt x="2921" y="42"/>
                  </a:lnTo>
                  <a:lnTo>
                    <a:pt x="2931" y="44"/>
                  </a:lnTo>
                  <a:lnTo>
                    <a:pt x="2947" y="34"/>
                  </a:lnTo>
                  <a:lnTo>
                    <a:pt x="2927" y="50"/>
                  </a:lnTo>
                  <a:lnTo>
                    <a:pt x="2883" y="22"/>
                  </a:lnTo>
                  <a:lnTo>
                    <a:pt x="2869" y="22"/>
                  </a:lnTo>
                  <a:lnTo>
                    <a:pt x="2865" y="38"/>
                  </a:lnTo>
                  <a:lnTo>
                    <a:pt x="2847" y="34"/>
                  </a:lnTo>
                  <a:lnTo>
                    <a:pt x="2829" y="0"/>
                  </a:lnTo>
                  <a:lnTo>
                    <a:pt x="2827" y="0"/>
                  </a:lnTo>
                  <a:lnTo>
                    <a:pt x="2813" y="30"/>
                  </a:lnTo>
                  <a:lnTo>
                    <a:pt x="2813" y="50"/>
                  </a:lnTo>
                  <a:lnTo>
                    <a:pt x="2801" y="72"/>
                  </a:lnTo>
                  <a:lnTo>
                    <a:pt x="2797" y="64"/>
                  </a:lnTo>
                  <a:lnTo>
                    <a:pt x="2777" y="56"/>
                  </a:lnTo>
                  <a:lnTo>
                    <a:pt x="2761" y="18"/>
                  </a:lnTo>
                  <a:lnTo>
                    <a:pt x="2757" y="20"/>
                  </a:lnTo>
                  <a:lnTo>
                    <a:pt x="2755" y="8"/>
                  </a:lnTo>
                  <a:lnTo>
                    <a:pt x="2765" y="0"/>
                  </a:lnTo>
                  <a:lnTo>
                    <a:pt x="1878" y="0"/>
                  </a:lnTo>
                  <a:lnTo>
                    <a:pt x="1902" y="14"/>
                  </a:lnTo>
                  <a:lnTo>
                    <a:pt x="1902" y="20"/>
                  </a:lnTo>
                  <a:lnTo>
                    <a:pt x="1868" y="16"/>
                  </a:lnTo>
                  <a:lnTo>
                    <a:pt x="1856" y="0"/>
                  </a:lnTo>
                  <a:lnTo>
                    <a:pt x="1786" y="0"/>
                  </a:lnTo>
                  <a:lnTo>
                    <a:pt x="1786" y="0"/>
                  </a:lnTo>
                  <a:lnTo>
                    <a:pt x="1796" y="4"/>
                  </a:lnTo>
                  <a:lnTo>
                    <a:pt x="1784" y="16"/>
                  </a:lnTo>
                  <a:lnTo>
                    <a:pt x="1778" y="18"/>
                  </a:lnTo>
                  <a:lnTo>
                    <a:pt x="1770" y="2"/>
                  </a:lnTo>
                  <a:lnTo>
                    <a:pt x="1760" y="8"/>
                  </a:lnTo>
                  <a:lnTo>
                    <a:pt x="1766" y="30"/>
                  </a:lnTo>
                  <a:lnTo>
                    <a:pt x="1790" y="48"/>
                  </a:lnTo>
                  <a:lnTo>
                    <a:pt x="1798" y="44"/>
                  </a:lnTo>
                  <a:lnTo>
                    <a:pt x="1804" y="60"/>
                  </a:lnTo>
                  <a:lnTo>
                    <a:pt x="1752" y="40"/>
                  </a:lnTo>
                  <a:lnTo>
                    <a:pt x="1752" y="38"/>
                  </a:lnTo>
                  <a:lnTo>
                    <a:pt x="1756" y="36"/>
                  </a:lnTo>
                  <a:lnTo>
                    <a:pt x="1756" y="24"/>
                  </a:lnTo>
                  <a:lnTo>
                    <a:pt x="1750" y="2"/>
                  </a:lnTo>
                  <a:lnTo>
                    <a:pt x="1750" y="0"/>
                  </a:lnTo>
                  <a:lnTo>
                    <a:pt x="1722" y="0"/>
                  </a:lnTo>
                  <a:lnTo>
                    <a:pt x="1710" y="10"/>
                  </a:lnTo>
                  <a:lnTo>
                    <a:pt x="1704" y="30"/>
                  </a:lnTo>
                  <a:lnTo>
                    <a:pt x="1728" y="80"/>
                  </a:lnTo>
                  <a:lnTo>
                    <a:pt x="1714" y="126"/>
                  </a:lnTo>
                  <a:lnTo>
                    <a:pt x="1720" y="146"/>
                  </a:lnTo>
                  <a:lnTo>
                    <a:pt x="1718" y="162"/>
                  </a:lnTo>
                  <a:lnTo>
                    <a:pt x="1746" y="170"/>
                  </a:lnTo>
                  <a:lnTo>
                    <a:pt x="1762" y="162"/>
                  </a:lnTo>
                  <a:lnTo>
                    <a:pt x="1774" y="170"/>
                  </a:lnTo>
                  <a:lnTo>
                    <a:pt x="1732" y="182"/>
                  </a:lnTo>
                  <a:lnTo>
                    <a:pt x="1728" y="202"/>
                  </a:lnTo>
                  <a:lnTo>
                    <a:pt x="1736" y="222"/>
                  </a:lnTo>
                  <a:lnTo>
                    <a:pt x="1734" y="236"/>
                  </a:lnTo>
                  <a:lnTo>
                    <a:pt x="1720" y="254"/>
                  </a:lnTo>
                  <a:lnTo>
                    <a:pt x="1712" y="276"/>
                  </a:lnTo>
                  <a:lnTo>
                    <a:pt x="1692" y="290"/>
                  </a:lnTo>
                  <a:lnTo>
                    <a:pt x="1690" y="304"/>
                  </a:lnTo>
                  <a:lnTo>
                    <a:pt x="1688" y="304"/>
                  </a:lnTo>
                  <a:lnTo>
                    <a:pt x="1654" y="300"/>
                  </a:lnTo>
                  <a:lnTo>
                    <a:pt x="1652" y="290"/>
                  </a:lnTo>
                  <a:lnTo>
                    <a:pt x="1664" y="300"/>
                  </a:lnTo>
                  <a:lnTo>
                    <a:pt x="1684" y="290"/>
                  </a:lnTo>
                  <a:lnTo>
                    <a:pt x="1680" y="278"/>
                  </a:lnTo>
                  <a:lnTo>
                    <a:pt x="1690" y="274"/>
                  </a:lnTo>
                  <a:lnTo>
                    <a:pt x="1682" y="266"/>
                  </a:lnTo>
                  <a:lnTo>
                    <a:pt x="1692" y="268"/>
                  </a:lnTo>
                  <a:lnTo>
                    <a:pt x="1700" y="246"/>
                  </a:lnTo>
                  <a:lnTo>
                    <a:pt x="1710" y="238"/>
                  </a:lnTo>
                  <a:lnTo>
                    <a:pt x="1710" y="216"/>
                  </a:lnTo>
                  <a:lnTo>
                    <a:pt x="1716" y="202"/>
                  </a:lnTo>
                  <a:lnTo>
                    <a:pt x="1716" y="192"/>
                  </a:lnTo>
                  <a:lnTo>
                    <a:pt x="1698" y="170"/>
                  </a:lnTo>
                  <a:lnTo>
                    <a:pt x="1702" y="126"/>
                  </a:lnTo>
                  <a:lnTo>
                    <a:pt x="1698" y="102"/>
                  </a:lnTo>
                  <a:lnTo>
                    <a:pt x="1702" y="96"/>
                  </a:lnTo>
                  <a:lnTo>
                    <a:pt x="1704" y="68"/>
                  </a:lnTo>
                  <a:lnTo>
                    <a:pt x="1700" y="48"/>
                  </a:lnTo>
                  <a:lnTo>
                    <a:pt x="1684" y="32"/>
                  </a:lnTo>
                  <a:lnTo>
                    <a:pt x="1698" y="0"/>
                  </a:lnTo>
                  <a:lnTo>
                    <a:pt x="1620" y="0"/>
                  </a:lnTo>
                  <a:lnTo>
                    <a:pt x="1616" y="14"/>
                  </a:lnTo>
                  <a:lnTo>
                    <a:pt x="1588" y="44"/>
                  </a:lnTo>
                  <a:lnTo>
                    <a:pt x="1584" y="60"/>
                  </a:lnTo>
                  <a:lnTo>
                    <a:pt x="1590" y="60"/>
                  </a:lnTo>
                  <a:lnTo>
                    <a:pt x="1580" y="74"/>
                  </a:lnTo>
                  <a:lnTo>
                    <a:pt x="1598" y="80"/>
                  </a:lnTo>
                  <a:lnTo>
                    <a:pt x="1594" y="102"/>
                  </a:lnTo>
                  <a:lnTo>
                    <a:pt x="1596" y="112"/>
                  </a:lnTo>
                  <a:lnTo>
                    <a:pt x="1588" y="114"/>
                  </a:lnTo>
                  <a:lnTo>
                    <a:pt x="1588" y="140"/>
                  </a:lnTo>
                  <a:lnTo>
                    <a:pt x="1612" y="146"/>
                  </a:lnTo>
                  <a:lnTo>
                    <a:pt x="1610" y="152"/>
                  </a:lnTo>
                  <a:lnTo>
                    <a:pt x="1618" y="172"/>
                  </a:lnTo>
                  <a:lnTo>
                    <a:pt x="1630" y="180"/>
                  </a:lnTo>
                  <a:lnTo>
                    <a:pt x="1616" y="208"/>
                  </a:lnTo>
                  <a:lnTo>
                    <a:pt x="1596" y="178"/>
                  </a:lnTo>
                  <a:lnTo>
                    <a:pt x="1540" y="140"/>
                  </a:lnTo>
                  <a:lnTo>
                    <a:pt x="1484" y="124"/>
                  </a:lnTo>
                  <a:lnTo>
                    <a:pt x="1476" y="130"/>
                  </a:lnTo>
                  <a:lnTo>
                    <a:pt x="1442" y="88"/>
                  </a:lnTo>
                  <a:lnTo>
                    <a:pt x="1432" y="102"/>
                  </a:lnTo>
                  <a:lnTo>
                    <a:pt x="1434" y="104"/>
                  </a:lnTo>
                  <a:lnTo>
                    <a:pt x="1430" y="104"/>
                  </a:lnTo>
                  <a:lnTo>
                    <a:pt x="1436" y="120"/>
                  </a:lnTo>
                  <a:lnTo>
                    <a:pt x="1442" y="130"/>
                  </a:lnTo>
                  <a:lnTo>
                    <a:pt x="1446" y="128"/>
                  </a:lnTo>
                  <a:lnTo>
                    <a:pt x="1446" y="128"/>
                  </a:lnTo>
                  <a:lnTo>
                    <a:pt x="1458" y="138"/>
                  </a:lnTo>
                  <a:lnTo>
                    <a:pt x="1470" y="134"/>
                  </a:lnTo>
                  <a:lnTo>
                    <a:pt x="1464" y="138"/>
                  </a:lnTo>
                  <a:lnTo>
                    <a:pt x="1478" y="164"/>
                  </a:lnTo>
                  <a:lnTo>
                    <a:pt x="1474" y="176"/>
                  </a:lnTo>
                  <a:lnTo>
                    <a:pt x="1456" y="186"/>
                  </a:lnTo>
                  <a:lnTo>
                    <a:pt x="1458" y="198"/>
                  </a:lnTo>
                  <a:lnTo>
                    <a:pt x="1452" y="202"/>
                  </a:lnTo>
                  <a:lnTo>
                    <a:pt x="1448" y="198"/>
                  </a:lnTo>
                  <a:lnTo>
                    <a:pt x="1454" y="186"/>
                  </a:lnTo>
                  <a:lnTo>
                    <a:pt x="1440" y="166"/>
                  </a:lnTo>
                  <a:lnTo>
                    <a:pt x="1410" y="194"/>
                  </a:lnTo>
                  <a:lnTo>
                    <a:pt x="1374" y="192"/>
                  </a:lnTo>
                  <a:lnTo>
                    <a:pt x="1360" y="212"/>
                  </a:lnTo>
                  <a:lnTo>
                    <a:pt x="1350" y="204"/>
                  </a:lnTo>
                  <a:lnTo>
                    <a:pt x="1349" y="194"/>
                  </a:lnTo>
                  <a:lnTo>
                    <a:pt x="1354" y="182"/>
                  </a:lnTo>
                  <a:lnTo>
                    <a:pt x="1350" y="180"/>
                  </a:lnTo>
                  <a:lnTo>
                    <a:pt x="1358" y="176"/>
                  </a:lnTo>
                  <a:lnTo>
                    <a:pt x="1358" y="170"/>
                  </a:lnTo>
                  <a:lnTo>
                    <a:pt x="1337" y="176"/>
                  </a:lnTo>
                  <a:lnTo>
                    <a:pt x="1333" y="182"/>
                  </a:lnTo>
                  <a:lnTo>
                    <a:pt x="1333" y="188"/>
                  </a:lnTo>
                  <a:lnTo>
                    <a:pt x="1333" y="188"/>
                  </a:lnTo>
                  <a:lnTo>
                    <a:pt x="1327" y="180"/>
                  </a:lnTo>
                  <a:lnTo>
                    <a:pt x="1317" y="194"/>
                  </a:lnTo>
                  <a:lnTo>
                    <a:pt x="1321" y="196"/>
                  </a:lnTo>
                  <a:lnTo>
                    <a:pt x="1319" y="200"/>
                  </a:lnTo>
                  <a:lnTo>
                    <a:pt x="1315" y="194"/>
                  </a:lnTo>
                  <a:lnTo>
                    <a:pt x="1303" y="196"/>
                  </a:lnTo>
                  <a:lnTo>
                    <a:pt x="1235" y="242"/>
                  </a:lnTo>
                  <a:lnTo>
                    <a:pt x="1229" y="262"/>
                  </a:lnTo>
                  <a:lnTo>
                    <a:pt x="1229" y="270"/>
                  </a:lnTo>
                  <a:lnTo>
                    <a:pt x="1213" y="284"/>
                  </a:lnTo>
                  <a:lnTo>
                    <a:pt x="1211" y="276"/>
                  </a:lnTo>
                  <a:lnTo>
                    <a:pt x="1199" y="276"/>
                  </a:lnTo>
                  <a:lnTo>
                    <a:pt x="1183" y="250"/>
                  </a:lnTo>
                  <a:lnTo>
                    <a:pt x="1189" y="240"/>
                  </a:lnTo>
                  <a:lnTo>
                    <a:pt x="1213" y="232"/>
                  </a:lnTo>
                  <a:lnTo>
                    <a:pt x="1209" y="212"/>
                  </a:lnTo>
                  <a:lnTo>
                    <a:pt x="1197" y="196"/>
                  </a:lnTo>
                  <a:lnTo>
                    <a:pt x="1141" y="184"/>
                  </a:lnTo>
                  <a:lnTo>
                    <a:pt x="1161" y="208"/>
                  </a:lnTo>
                  <a:lnTo>
                    <a:pt x="1161" y="234"/>
                  </a:lnTo>
                  <a:lnTo>
                    <a:pt x="1155" y="256"/>
                  </a:lnTo>
                  <a:lnTo>
                    <a:pt x="1169" y="274"/>
                  </a:lnTo>
                  <a:lnTo>
                    <a:pt x="1161" y="304"/>
                  </a:lnTo>
                  <a:lnTo>
                    <a:pt x="1161" y="314"/>
                  </a:lnTo>
                  <a:lnTo>
                    <a:pt x="1159" y="308"/>
                  </a:lnTo>
                  <a:lnTo>
                    <a:pt x="1155" y="310"/>
                  </a:lnTo>
                  <a:lnTo>
                    <a:pt x="1157" y="306"/>
                  </a:lnTo>
                  <a:lnTo>
                    <a:pt x="1129" y="290"/>
                  </a:lnTo>
                  <a:lnTo>
                    <a:pt x="1113" y="314"/>
                  </a:lnTo>
                  <a:lnTo>
                    <a:pt x="1081" y="334"/>
                  </a:lnTo>
                  <a:lnTo>
                    <a:pt x="1083" y="350"/>
                  </a:lnTo>
                  <a:lnTo>
                    <a:pt x="1099" y="384"/>
                  </a:lnTo>
                  <a:lnTo>
                    <a:pt x="1061" y="372"/>
                  </a:lnTo>
                  <a:lnTo>
                    <a:pt x="1027" y="352"/>
                  </a:lnTo>
                  <a:lnTo>
                    <a:pt x="1019" y="368"/>
                  </a:lnTo>
                  <a:lnTo>
                    <a:pt x="1021" y="378"/>
                  </a:lnTo>
                  <a:lnTo>
                    <a:pt x="1035" y="396"/>
                  </a:lnTo>
                  <a:lnTo>
                    <a:pt x="1045" y="392"/>
                  </a:lnTo>
                  <a:lnTo>
                    <a:pt x="1051" y="410"/>
                  </a:lnTo>
                  <a:lnTo>
                    <a:pt x="1041" y="414"/>
                  </a:lnTo>
                  <a:lnTo>
                    <a:pt x="1017" y="406"/>
                  </a:lnTo>
                  <a:lnTo>
                    <a:pt x="1005" y="390"/>
                  </a:lnTo>
                  <a:lnTo>
                    <a:pt x="989" y="386"/>
                  </a:lnTo>
                  <a:lnTo>
                    <a:pt x="993" y="382"/>
                  </a:lnTo>
                  <a:lnTo>
                    <a:pt x="991" y="368"/>
                  </a:lnTo>
                  <a:lnTo>
                    <a:pt x="983" y="350"/>
                  </a:lnTo>
                  <a:lnTo>
                    <a:pt x="989" y="346"/>
                  </a:lnTo>
                  <a:lnTo>
                    <a:pt x="991" y="322"/>
                  </a:lnTo>
                  <a:lnTo>
                    <a:pt x="939" y="270"/>
                  </a:lnTo>
                  <a:lnTo>
                    <a:pt x="943" y="268"/>
                  </a:lnTo>
                  <a:lnTo>
                    <a:pt x="963" y="286"/>
                  </a:lnTo>
                  <a:lnTo>
                    <a:pt x="979" y="286"/>
                  </a:lnTo>
                  <a:lnTo>
                    <a:pt x="979" y="296"/>
                  </a:lnTo>
                  <a:lnTo>
                    <a:pt x="1065" y="316"/>
                  </a:lnTo>
                  <a:lnTo>
                    <a:pt x="1089" y="306"/>
                  </a:lnTo>
                  <a:lnTo>
                    <a:pt x="1111" y="282"/>
                  </a:lnTo>
                  <a:lnTo>
                    <a:pt x="1115" y="264"/>
                  </a:lnTo>
                  <a:lnTo>
                    <a:pt x="1109" y="260"/>
                  </a:lnTo>
                  <a:lnTo>
                    <a:pt x="1107" y="240"/>
                  </a:lnTo>
                  <a:lnTo>
                    <a:pt x="1087" y="216"/>
                  </a:lnTo>
                  <a:lnTo>
                    <a:pt x="1059" y="206"/>
                  </a:lnTo>
                  <a:lnTo>
                    <a:pt x="1009" y="158"/>
                  </a:lnTo>
                  <a:lnTo>
                    <a:pt x="963" y="158"/>
                  </a:lnTo>
                  <a:lnTo>
                    <a:pt x="959" y="146"/>
                  </a:lnTo>
                  <a:lnTo>
                    <a:pt x="955" y="148"/>
                  </a:lnTo>
                  <a:lnTo>
                    <a:pt x="957" y="148"/>
                  </a:lnTo>
                  <a:lnTo>
                    <a:pt x="939" y="140"/>
                  </a:lnTo>
                  <a:lnTo>
                    <a:pt x="939" y="136"/>
                  </a:lnTo>
                  <a:lnTo>
                    <a:pt x="953" y="144"/>
                  </a:lnTo>
                  <a:lnTo>
                    <a:pt x="959" y="130"/>
                  </a:lnTo>
                  <a:lnTo>
                    <a:pt x="931" y="118"/>
                  </a:lnTo>
                  <a:lnTo>
                    <a:pt x="931" y="126"/>
                  </a:lnTo>
                  <a:lnTo>
                    <a:pt x="929" y="126"/>
                  </a:lnTo>
                  <a:lnTo>
                    <a:pt x="927" y="134"/>
                  </a:lnTo>
                  <a:lnTo>
                    <a:pt x="917" y="128"/>
                  </a:lnTo>
                  <a:lnTo>
                    <a:pt x="917" y="126"/>
                  </a:lnTo>
                  <a:lnTo>
                    <a:pt x="915" y="128"/>
                  </a:lnTo>
                  <a:lnTo>
                    <a:pt x="911" y="126"/>
                  </a:lnTo>
                  <a:lnTo>
                    <a:pt x="911" y="128"/>
                  </a:lnTo>
                  <a:lnTo>
                    <a:pt x="895" y="132"/>
                  </a:lnTo>
                  <a:lnTo>
                    <a:pt x="899" y="122"/>
                  </a:lnTo>
                  <a:lnTo>
                    <a:pt x="883" y="112"/>
                  </a:lnTo>
                  <a:lnTo>
                    <a:pt x="899" y="114"/>
                  </a:lnTo>
                  <a:lnTo>
                    <a:pt x="919" y="92"/>
                  </a:lnTo>
                  <a:lnTo>
                    <a:pt x="897" y="72"/>
                  </a:lnTo>
                  <a:lnTo>
                    <a:pt x="887" y="76"/>
                  </a:lnTo>
                  <a:lnTo>
                    <a:pt x="885" y="64"/>
                  </a:lnTo>
                  <a:lnTo>
                    <a:pt x="869" y="72"/>
                  </a:lnTo>
                  <a:lnTo>
                    <a:pt x="871" y="60"/>
                  </a:lnTo>
                  <a:lnTo>
                    <a:pt x="851" y="52"/>
                  </a:lnTo>
                  <a:lnTo>
                    <a:pt x="841" y="90"/>
                  </a:lnTo>
                  <a:lnTo>
                    <a:pt x="837" y="90"/>
                  </a:lnTo>
                  <a:lnTo>
                    <a:pt x="837" y="54"/>
                  </a:lnTo>
                  <a:lnTo>
                    <a:pt x="805" y="110"/>
                  </a:lnTo>
                  <a:lnTo>
                    <a:pt x="805" y="108"/>
                  </a:lnTo>
                  <a:lnTo>
                    <a:pt x="809" y="92"/>
                  </a:lnTo>
                  <a:lnTo>
                    <a:pt x="825" y="66"/>
                  </a:lnTo>
                  <a:lnTo>
                    <a:pt x="829" y="68"/>
                  </a:lnTo>
                  <a:lnTo>
                    <a:pt x="821" y="52"/>
                  </a:lnTo>
                  <a:lnTo>
                    <a:pt x="801" y="60"/>
                  </a:lnTo>
                  <a:lnTo>
                    <a:pt x="803" y="60"/>
                  </a:lnTo>
                  <a:lnTo>
                    <a:pt x="787" y="70"/>
                  </a:lnTo>
                  <a:lnTo>
                    <a:pt x="795" y="80"/>
                  </a:lnTo>
                  <a:lnTo>
                    <a:pt x="787" y="86"/>
                  </a:lnTo>
                  <a:lnTo>
                    <a:pt x="789" y="78"/>
                  </a:lnTo>
                  <a:lnTo>
                    <a:pt x="775" y="74"/>
                  </a:lnTo>
                  <a:lnTo>
                    <a:pt x="783" y="90"/>
                  </a:lnTo>
                  <a:lnTo>
                    <a:pt x="781" y="92"/>
                  </a:lnTo>
                  <a:lnTo>
                    <a:pt x="781" y="92"/>
                  </a:lnTo>
                  <a:lnTo>
                    <a:pt x="775" y="80"/>
                  </a:lnTo>
                  <a:lnTo>
                    <a:pt x="763" y="90"/>
                  </a:lnTo>
                  <a:lnTo>
                    <a:pt x="763" y="96"/>
                  </a:lnTo>
                  <a:lnTo>
                    <a:pt x="751" y="96"/>
                  </a:lnTo>
                  <a:lnTo>
                    <a:pt x="759" y="106"/>
                  </a:lnTo>
                  <a:lnTo>
                    <a:pt x="755" y="108"/>
                  </a:lnTo>
                  <a:lnTo>
                    <a:pt x="745" y="96"/>
                  </a:lnTo>
                  <a:lnTo>
                    <a:pt x="743" y="102"/>
                  </a:lnTo>
                  <a:lnTo>
                    <a:pt x="737" y="92"/>
                  </a:lnTo>
                  <a:lnTo>
                    <a:pt x="737" y="112"/>
                  </a:lnTo>
                  <a:lnTo>
                    <a:pt x="745" y="114"/>
                  </a:lnTo>
                  <a:lnTo>
                    <a:pt x="745" y="124"/>
                  </a:lnTo>
                  <a:lnTo>
                    <a:pt x="731" y="108"/>
                  </a:lnTo>
                  <a:lnTo>
                    <a:pt x="733" y="120"/>
                  </a:lnTo>
                  <a:lnTo>
                    <a:pt x="721" y="124"/>
                  </a:lnTo>
                  <a:lnTo>
                    <a:pt x="721" y="124"/>
                  </a:lnTo>
                  <a:lnTo>
                    <a:pt x="719" y="130"/>
                  </a:lnTo>
                  <a:lnTo>
                    <a:pt x="719" y="138"/>
                  </a:lnTo>
                  <a:lnTo>
                    <a:pt x="719" y="140"/>
                  </a:lnTo>
                  <a:lnTo>
                    <a:pt x="719" y="114"/>
                  </a:lnTo>
                  <a:lnTo>
                    <a:pt x="719" y="114"/>
                  </a:lnTo>
                  <a:lnTo>
                    <a:pt x="717" y="112"/>
                  </a:lnTo>
                  <a:lnTo>
                    <a:pt x="727" y="116"/>
                  </a:lnTo>
                  <a:lnTo>
                    <a:pt x="725" y="94"/>
                  </a:lnTo>
                  <a:lnTo>
                    <a:pt x="717" y="112"/>
                  </a:lnTo>
                  <a:lnTo>
                    <a:pt x="709" y="106"/>
                  </a:lnTo>
                  <a:lnTo>
                    <a:pt x="705" y="102"/>
                  </a:lnTo>
                  <a:lnTo>
                    <a:pt x="701" y="104"/>
                  </a:lnTo>
                  <a:lnTo>
                    <a:pt x="703" y="114"/>
                  </a:lnTo>
                  <a:lnTo>
                    <a:pt x="685" y="110"/>
                  </a:lnTo>
                  <a:lnTo>
                    <a:pt x="693" y="126"/>
                  </a:lnTo>
                  <a:lnTo>
                    <a:pt x="675" y="130"/>
                  </a:lnTo>
                  <a:lnTo>
                    <a:pt x="671" y="142"/>
                  </a:lnTo>
                  <a:lnTo>
                    <a:pt x="679" y="144"/>
                  </a:lnTo>
                  <a:lnTo>
                    <a:pt x="685" y="152"/>
                  </a:lnTo>
                  <a:lnTo>
                    <a:pt x="685" y="152"/>
                  </a:lnTo>
                  <a:lnTo>
                    <a:pt x="681" y="150"/>
                  </a:lnTo>
                  <a:lnTo>
                    <a:pt x="679" y="144"/>
                  </a:lnTo>
                  <a:lnTo>
                    <a:pt x="675" y="144"/>
                  </a:lnTo>
                  <a:lnTo>
                    <a:pt x="673" y="148"/>
                  </a:lnTo>
                  <a:lnTo>
                    <a:pt x="663" y="136"/>
                  </a:lnTo>
                  <a:lnTo>
                    <a:pt x="651" y="150"/>
                  </a:lnTo>
                  <a:lnTo>
                    <a:pt x="649" y="158"/>
                  </a:lnTo>
                  <a:lnTo>
                    <a:pt x="651" y="160"/>
                  </a:lnTo>
                  <a:lnTo>
                    <a:pt x="649" y="172"/>
                  </a:lnTo>
                  <a:lnTo>
                    <a:pt x="665" y="166"/>
                  </a:lnTo>
                  <a:lnTo>
                    <a:pt x="661" y="168"/>
                  </a:lnTo>
                  <a:lnTo>
                    <a:pt x="665" y="174"/>
                  </a:lnTo>
                  <a:lnTo>
                    <a:pt x="663" y="174"/>
                  </a:lnTo>
                  <a:lnTo>
                    <a:pt x="665" y="182"/>
                  </a:lnTo>
                  <a:lnTo>
                    <a:pt x="647" y="190"/>
                  </a:lnTo>
                  <a:lnTo>
                    <a:pt x="647" y="180"/>
                  </a:lnTo>
                  <a:lnTo>
                    <a:pt x="637" y="174"/>
                  </a:lnTo>
                  <a:lnTo>
                    <a:pt x="635" y="180"/>
                  </a:lnTo>
                  <a:lnTo>
                    <a:pt x="629" y="172"/>
                  </a:lnTo>
                  <a:lnTo>
                    <a:pt x="633" y="172"/>
                  </a:lnTo>
                  <a:lnTo>
                    <a:pt x="645" y="148"/>
                  </a:lnTo>
                  <a:lnTo>
                    <a:pt x="629" y="158"/>
                  </a:lnTo>
                  <a:lnTo>
                    <a:pt x="623" y="170"/>
                  </a:lnTo>
                  <a:lnTo>
                    <a:pt x="627" y="170"/>
                  </a:lnTo>
                  <a:lnTo>
                    <a:pt x="621" y="186"/>
                  </a:lnTo>
                  <a:lnTo>
                    <a:pt x="617" y="170"/>
                  </a:lnTo>
                  <a:lnTo>
                    <a:pt x="613" y="170"/>
                  </a:lnTo>
                  <a:lnTo>
                    <a:pt x="613" y="176"/>
                  </a:lnTo>
                  <a:lnTo>
                    <a:pt x="597" y="188"/>
                  </a:lnTo>
                  <a:lnTo>
                    <a:pt x="619" y="190"/>
                  </a:lnTo>
                  <a:lnTo>
                    <a:pt x="619" y="194"/>
                  </a:lnTo>
                  <a:lnTo>
                    <a:pt x="601" y="210"/>
                  </a:lnTo>
                  <a:lnTo>
                    <a:pt x="605" y="214"/>
                  </a:lnTo>
                  <a:lnTo>
                    <a:pt x="625" y="200"/>
                  </a:lnTo>
                  <a:lnTo>
                    <a:pt x="627" y="210"/>
                  </a:lnTo>
                  <a:lnTo>
                    <a:pt x="641" y="196"/>
                  </a:lnTo>
                  <a:lnTo>
                    <a:pt x="661" y="200"/>
                  </a:lnTo>
                  <a:lnTo>
                    <a:pt x="657" y="202"/>
                  </a:lnTo>
                  <a:lnTo>
                    <a:pt x="639" y="200"/>
                  </a:lnTo>
                  <a:lnTo>
                    <a:pt x="639" y="220"/>
                  </a:lnTo>
                  <a:lnTo>
                    <a:pt x="639" y="222"/>
                  </a:lnTo>
                  <a:lnTo>
                    <a:pt x="633" y="206"/>
                  </a:lnTo>
                  <a:lnTo>
                    <a:pt x="621" y="226"/>
                  </a:lnTo>
                  <a:lnTo>
                    <a:pt x="625" y="234"/>
                  </a:lnTo>
                  <a:lnTo>
                    <a:pt x="615" y="242"/>
                  </a:lnTo>
                  <a:lnTo>
                    <a:pt x="607" y="244"/>
                  </a:lnTo>
                  <a:lnTo>
                    <a:pt x="599" y="268"/>
                  </a:lnTo>
                  <a:lnTo>
                    <a:pt x="583" y="282"/>
                  </a:lnTo>
                  <a:lnTo>
                    <a:pt x="581" y="290"/>
                  </a:lnTo>
                  <a:lnTo>
                    <a:pt x="581" y="292"/>
                  </a:lnTo>
                  <a:lnTo>
                    <a:pt x="577" y="292"/>
                  </a:lnTo>
                  <a:lnTo>
                    <a:pt x="583" y="304"/>
                  </a:lnTo>
                  <a:lnTo>
                    <a:pt x="569" y="318"/>
                  </a:lnTo>
                  <a:lnTo>
                    <a:pt x="571" y="322"/>
                  </a:lnTo>
                  <a:lnTo>
                    <a:pt x="571" y="322"/>
                  </a:lnTo>
                  <a:lnTo>
                    <a:pt x="571" y="330"/>
                  </a:lnTo>
                  <a:lnTo>
                    <a:pt x="565" y="330"/>
                  </a:lnTo>
                  <a:lnTo>
                    <a:pt x="567" y="334"/>
                  </a:lnTo>
                  <a:lnTo>
                    <a:pt x="565" y="330"/>
                  </a:lnTo>
                  <a:lnTo>
                    <a:pt x="557" y="356"/>
                  </a:lnTo>
                  <a:lnTo>
                    <a:pt x="565" y="350"/>
                  </a:lnTo>
                  <a:lnTo>
                    <a:pt x="565" y="352"/>
                  </a:lnTo>
                  <a:lnTo>
                    <a:pt x="545" y="364"/>
                  </a:lnTo>
                  <a:lnTo>
                    <a:pt x="545" y="372"/>
                  </a:lnTo>
                  <a:lnTo>
                    <a:pt x="547" y="374"/>
                  </a:lnTo>
                  <a:lnTo>
                    <a:pt x="547" y="380"/>
                  </a:lnTo>
                  <a:lnTo>
                    <a:pt x="539" y="376"/>
                  </a:lnTo>
                  <a:lnTo>
                    <a:pt x="521" y="400"/>
                  </a:lnTo>
                  <a:lnTo>
                    <a:pt x="521" y="406"/>
                  </a:lnTo>
                  <a:lnTo>
                    <a:pt x="515" y="410"/>
                  </a:lnTo>
                  <a:lnTo>
                    <a:pt x="519" y="418"/>
                  </a:lnTo>
                  <a:lnTo>
                    <a:pt x="511" y="422"/>
                  </a:lnTo>
                  <a:lnTo>
                    <a:pt x="503" y="414"/>
                  </a:lnTo>
                  <a:lnTo>
                    <a:pt x="493" y="422"/>
                  </a:lnTo>
                  <a:lnTo>
                    <a:pt x="493" y="428"/>
                  </a:lnTo>
                  <a:lnTo>
                    <a:pt x="499" y="426"/>
                  </a:lnTo>
                  <a:lnTo>
                    <a:pt x="493" y="428"/>
                  </a:lnTo>
                  <a:lnTo>
                    <a:pt x="475" y="446"/>
                  </a:lnTo>
                  <a:lnTo>
                    <a:pt x="459" y="454"/>
                  </a:lnTo>
                  <a:lnTo>
                    <a:pt x="473" y="462"/>
                  </a:lnTo>
                  <a:lnTo>
                    <a:pt x="473" y="464"/>
                  </a:lnTo>
                  <a:lnTo>
                    <a:pt x="447" y="464"/>
                  </a:lnTo>
                  <a:lnTo>
                    <a:pt x="455" y="470"/>
                  </a:lnTo>
                  <a:lnTo>
                    <a:pt x="455" y="472"/>
                  </a:lnTo>
                  <a:lnTo>
                    <a:pt x="453" y="470"/>
                  </a:lnTo>
                  <a:lnTo>
                    <a:pt x="449" y="476"/>
                  </a:lnTo>
                  <a:lnTo>
                    <a:pt x="451" y="470"/>
                  </a:lnTo>
                  <a:lnTo>
                    <a:pt x="439" y="472"/>
                  </a:lnTo>
                  <a:lnTo>
                    <a:pt x="445" y="484"/>
                  </a:lnTo>
                  <a:lnTo>
                    <a:pt x="429" y="480"/>
                  </a:lnTo>
                  <a:lnTo>
                    <a:pt x="431" y="494"/>
                  </a:lnTo>
                  <a:lnTo>
                    <a:pt x="435" y="496"/>
                  </a:lnTo>
                  <a:lnTo>
                    <a:pt x="423" y="498"/>
                  </a:lnTo>
                  <a:lnTo>
                    <a:pt x="431" y="504"/>
                  </a:lnTo>
                  <a:lnTo>
                    <a:pt x="427" y="512"/>
                  </a:lnTo>
                  <a:lnTo>
                    <a:pt x="427" y="526"/>
                  </a:lnTo>
                  <a:lnTo>
                    <a:pt x="443" y="524"/>
                  </a:lnTo>
                  <a:lnTo>
                    <a:pt x="423" y="530"/>
                  </a:lnTo>
                  <a:lnTo>
                    <a:pt x="431" y="534"/>
                  </a:lnTo>
                  <a:lnTo>
                    <a:pt x="431" y="536"/>
                  </a:lnTo>
                  <a:lnTo>
                    <a:pt x="421" y="530"/>
                  </a:lnTo>
                  <a:lnTo>
                    <a:pt x="431" y="546"/>
                  </a:lnTo>
                  <a:lnTo>
                    <a:pt x="435" y="544"/>
                  </a:lnTo>
                  <a:lnTo>
                    <a:pt x="429" y="552"/>
                  </a:lnTo>
                  <a:lnTo>
                    <a:pt x="433" y="566"/>
                  </a:lnTo>
                  <a:lnTo>
                    <a:pt x="437" y="560"/>
                  </a:lnTo>
                  <a:lnTo>
                    <a:pt x="437" y="562"/>
                  </a:lnTo>
                  <a:lnTo>
                    <a:pt x="433" y="566"/>
                  </a:lnTo>
                  <a:lnTo>
                    <a:pt x="437" y="576"/>
                  </a:lnTo>
                  <a:lnTo>
                    <a:pt x="437" y="574"/>
                  </a:lnTo>
                  <a:lnTo>
                    <a:pt x="445" y="574"/>
                  </a:lnTo>
                  <a:lnTo>
                    <a:pt x="429" y="586"/>
                  </a:lnTo>
                  <a:lnTo>
                    <a:pt x="431" y="594"/>
                  </a:lnTo>
                  <a:lnTo>
                    <a:pt x="449" y="588"/>
                  </a:lnTo>
                  <a:lnTo>
                    <a:pt x="445" y="602"/>
                  </a:lnTo>
                  <a:lnTo>
                    <a:pt x="437" y="600"/>
                  </a:lnTo>
                  <a:lnTo>
                    <a:pt x="435" y="614"/>
                  </a:lnTo>
                  <a:lnTo>
                    <a:pt x="451" y="632"/>
                  </a:lnTo>
                  <a:lnTo>
                    <a:pt x="457" y="630"/>
                  </a:lnTo>
                  <a:lnTo>
                    <a:pt x="455" y="640"/>
                  </a:lnTo>
                  <a:lnTo>
                    <a:pt x="479" y="640"/>
                  </a:lnTo>
                  <a:lnTo>
                    <a:pt x="507" y="618"/>
                  </a:lnTo>
                  <a:lnTo>
                    <a:pt x="515" y="602"/>
                  </a:lnTo>
                  <a:lnTo>
                    <a:pt x="525" y="606"/>
                  </a:lnTo>
                  <a:lnTo>
                    <a:pt x="531" y="592"/>
                  </a:lnTo>
                  <a:lnTo>
                    <a:pt x="529" y="586"/>
                  </a:lnTo>
                  <a:lnTo>
                    <a:pt x="531" y="588"/>
                  </a:lnTo>
                  <a:lnTo>
                    <a:pt x="533" y="596"/>
                  </a:lnTo>
                  <a:lnTo>
                    <a:pt x="541" y="600"/>
                  </a:lnTo>
                  <a:lnTo>
                    <a:pt x="539" y="604"/>
                  </a:lnTo>
                  <a:lnTo>
                    <a:pt x="541" y="622"/>
                  </a:lnTo>
                  <a:lnTo>
                    <a:pt x="545" y="632"/>
                  </a:lnTo>
                  <a:lnTo>
                    <a:pt x="545" y="632"/>
                  </a:lnTo>
                  <a:lnTo>
                    <a:pt x="543" y="636"/>
                  </a:lnTo>
                  <a:lnTo>
                    <a:pt x="551" y="638"/>
                  </a:lnTo>
                  <a:lnTo>
                    <a:pt x="551" y="648"/>
                  </a:lnTo>
                  <a:lnTo>
                    <a:pt x="553" y="648"/>
                  </a:lnTo>
                  <a:lnTo>
                    <a:pt x="553" y="662"/>
                  </a:lnTo>
                  <a:lnTo>
                    <a:pt x="573" y="688"/>
                  </a:lnTo>
                  <a:lnTo>
                    <a:pt x="567" y="692"/>
                  </a:lnTo>
                  <a:lnTo>
                    <a:pt x="569" y="698"/>
                  </a:lnTo>
                  <a:lnTo>
                    <a:pt x="563" y="700"/>
                  </a:lnTo>
                  <a:lnTo>
                    <a:pt x="565" y="702"/>
                  </a:lnTo>
                  <a:lnTo>
                    <a:pt x="557" y="706"/>
                  </a:lnTo>
                  <a:lnTo>
                    <a:pt x="545" y="704"/>
                  </a:lnTo>
                  <a:lnTo>
                    <a:pt x="549" y="710"/>
                  </a:lnTo>
                  <a:lnTo>
                    <a:pt x="537" y="716"/>
                  </a:lnTo>
                  <a:lnTo>
                    <a:pt x="541" y="722"/>
                  </a:lnTo>
                  <a:lnTo>
                    <a:pt x="545" y="736"/>
                  </a:lnTo>
                  <a:lnTo>
                    <a:pt x="553" y="738"/>
                  </a:lnTo>
                  <a:lnTo>
                    <a:pt x="553" y="738"/>
                  </a:lnTo>
                  <a:lnTo>
                    <a:pt x="553" y="738"/>
                  </a:lnTo>
                  <a:lnTo>
                    <a:pt x="553" y="740"/>
                  </a:lnTo>
                  <a:lnTo>
                    <a:pt x="553" y="742"/>
                  </a:lnTo>
                  <a:lnTo>
                    <a:pt x="553" y="742"/>
                  </a:lnTo>
                  <a:lnTo>
                    <a:pt x="553" y="742"/>
                  </a:lnTo>
                  <a:lnTo>
                    <a:pt x="547" y="740"/>
                  </a:lnTo>
                  <a:lnTo>
                    <a:pt x="541" y="742"/>
                  </a:lnTo>
                  <a:lnTo>
                    <a:pt x="541" y="740"/>
                  </a:lnTo>
                  <a:lnTo>
                    <a:pt x="539" y="740"/>
                  </a:lnTo>
                  <a:lnTo>
                    <a:pt x="541" y="732"/>
                  </a:lnTo>
                  <a:lnTo>
                    <a:pt x="535" y="718"/>
                  </a:lnTo>
                  <a:lnTo>
                    <a:pt x="523" y="720"/>
                  </a:lnTo>
                  <a:lnTo>
                    <a:pt x="519" y="722"/>
                  </a:lnTo>
                  <a:lnTo>
                    <a:pt x="519" y="722"/>
                  </a:lnTo>
                  <a:lnTo>
                    <a:pt x="517" y="720"/>
                  </a:lnTo>
                  <a:lnTo>
                    <a:pt x="523" y="720"/>
                  </a:lnTo>
                  <a:lnTo>
                    <a:pt x="521" y="714"/>
                  </a:lnTo>
                  <a:lnTo>
                    <a:pt x="529" y="710"/>
                  </a:lnTo>
                  <a:lnTo>
                    <a:pt x="529" y="706"/>
                  </a:lnTo>
                  <a:lnTo>
                    <a:pt x="531" y="706"/>
                  </a:lnTo>
                  <a:lnTo>
                    <a:pt x="539" y="698"/>
                  </a:lnTo>
                  <a:lnTo>
                    <a:pt x="539" y="690"/>
                  </a:lnTo>
                  <a:lnTo>
                    <a:pt x="529" y="690"/>
                  </a:lnTo>
                  <a:lnTo>
                    <a:pt x="531" y="684"/>
                  </a:lnTo>
                  <a:lnTo>
                    <a:pt x="525" y="684"/>
                  </a:lnTo>
                  <a:lnTo>
                    <a:pt x="533" y="664"/>
                  </a:lnTo>
                  <a:lnTo>
                    <a:pt x="531" y="644"/>
                  </a:lnTo>
                  <a:lnTo>
                    <a:pt x="487" y="676"/>
                  </a:lnTo>
                  <a:lnTo>
                    <a:pt x="483" y="694"/>
                  </a:lnTo>
                  <a:lnTo>
                    <a:pt x="483" y="724"/>
                  </a:lnTo>
                  <a:lnTo>
                    <a:pt x="493" y="732"/>
                  </a:lnTo>
                  <a:lnTo>
                    <a:pt x="493" y="740"/>
                  </a:lnTo>
                  <a:lnTo>
                    <a:pt x="493" y="740"/>
                  </a:lnTo>
                  <a:lnTo>
                    <a:pt x="493" y="744"/>
                  </a:lnTo>
                  <a:lnTo>
                    <a:pt x="493" y="746"/>
                  </a:lnTo>
                  <a:lnTo>
                    <a:pt x="495" y="746"/>
                  </a:lnTo>
                  <a:lnTo>
                    <a:pt x="499" y="756"/>
                  </a:lnTo>
                  <a:lnTo>
                    <a:pt x="493" y="762"/>
                  </a:lnTo>
                  <a:lnTo>
                    <a:pt x="501" y="776"/>
                  </a:lnTo>
                  <a:lnTo>
                    <a:pt x="493" y="778"/>
                  </a:lnTo>
                  <a:lnTo>
                    <a:pt x="493" y="786"/>
                  </a:lnTo>
                  <a:lnTo>
                    <a:pt x="489" y="788"/>
                  </a:lnTo>
                  <a:lnTo>
                    <a:pt x="487" y="782"/>
                  </a:lnTo>
                  <a:lnTo>
                    <a:pt x="479" y="780"/>
                  </a:lnTo>
                  <a:lnTo>
                    <a:pt x="469" y="782"/>
                  </a:lnTo>
                  <a:lnTo>
                    <a:pt x="463" y="792"/>
                  </a:lnTo>
                  <a:lnTo>
                    <a:pt x="461" y="788"/>
                  </a:lnTo>
                  <a:lnTo>
                    <a:pt x="435" y="796"/>
                  </a:lnTo>
                  <a:lnTo>
                    <a:pt x="435" y="796"/>
                  </a:lnTo>
                  <a:lnTo>
                    <a:pt x="427" y="796"/>
                  </a:lnTo>
                  <a:lnTo>
                    <a:pt x="421" y="806"/>
                  </a:lnTo>
                  <a:lnTo>
                    <a:pt x="425" y="808"/>
                  </a:lnTo>
                  <a:lnTo>
                    <a:pt x="411" y="838"/>
                  </a:lnTo>
                  <a:lnTo>
                    <a:pt x="415" y="846"/>
                  </a:lnTo>
                  <a:lnTo>
                    <a:pt x="401" y="850"/>
                  </a:lnTo>
                  <a:lnTo>
                    <a:pt x="407" y="852"/>
                  </a:lnTo>
                  <a:lnTo>
                    <a:pt x="401" y="854"/>
                  </a:lnTo>
                  <a:lnTo>
                    <a:pt x="401" y="852"/>
                  </a:lnTo>
                  <a:lnTo>
                    <a:pt x="399" y="854"/>
                  </a:lnTo>
                  <a:lnTo>
                    <a:pt x="391" y="854"/>
                  </a:lnTo>
                  <a:lnTo>
                    <a:pt x="395" y="856"/>
                  </a:lnTo>
                  <a:lnTo>
                    <a:pt x="387" y="862"/>
                  </a:lnTo>
                  <a:lnTo>
                    <a:pt x="368" y="868"/>
                  </a:lnTo>
                  <a:lnTo>
                    <a:pt x="366" y="888"/>
                  </a:lnTo>
                  <a:lnTo>
                    <a:pt x="340" y="902"/>
                  </a:lnTo>
                  <a:lnTo>
                    <a:pt x="338" y="910"/>
                  </a:lnTo>
                  <a:lnTo>
                    <a:pt x="320" y="912"/>
                  </a:lnTo>
                  <a:lnTo>
                    <a:pt x="314" y="904"/>
                  </a:lnTo>
                  <a:lnTo>
                    <a:pt x="300" y="902"/>
                  </a:lnTo>
                  <a:lnTo>
                    <a:pt x="306" y="934"/>
                  </a:lnTo>
                  <a:lnTo>
                    <a:pt x="288" y="934"/>
                  </a:lnTo>
                  <a:lnTo>
                    <a:pt x="272" y="928"/>
                  </a:lnTo>
                  <a:lnTo>
                    <a:pt x="246" y="936"/>
                  </a:lnTo>
                  <a:lnTo>
                    <a:pt x="244" y="946"/>
                  </a:lnTo>
                  <a:lnTo>
                    <a:pt x="248" y="946"/>
                  </a:lnTo>
                  <a:lnTo>
                    <a:pt x="248" y="946"/>
                  </a:lnTo>
                  <a:lnTo>
                    <a:pt x="250" y="948"/>
                  </a:lnTo>
                  <a:lnTo>
                    <a:pt x="244" y="950"/>
                  </a:lnTo>
                  <a:lnTo>
                    <a:pt x="256" y="962"/>
                  </a:lnTo>
                  <a:lnTo>
                    <a:pt x="262" y="960"/>
                  </a:lnTo>
                  <a:lnTo>
                    <a:pt x="288" y="968"/>
                  </a:lnTo>
                  <a:lnTo>
                    <a:pt x="290" y="974"/>
                  </a:lnTo>
                  <a:lnTo>
                    <a:pt x="294" y="976"/>
                  </a:lnTo>
                  <a:lnTo>
                    <a:pt x="296" y="986"/>
                  </a:lnTo>
                  <a:lnTo>
                    <a:pt x="302" y="996"/>
                  </a:lnTo>
                  <a:lnTo>
                    <a:pt x="314" y="1002"/>
                  </a:lnTo>
                  <a:lnTo>
                    <a:pt x="314" y="1014"/>
                  </a:lnTo>
                  <a:lnTo>
                    <a:pt x="316" y="1020"/>
                  </a:lnTo>
                  <a:lnTo>
                    <a:pt x="312" y="1042"/>
                  </a:lnTo>
                  <a:lnTo>
                    <a:pt x="316" y="1044"/>
                  </a:lnTo>
                  <a:lnTo>
                    <a:pt x="310" y="1070"/>
                  </a:lnTo>
                  <a:lnTo>
                    <a:pt x="304" y="1074"/>
                  </a:lnTo>
                  <a:lnTo>
                    <a:pt x="184" y="1066"/>
                  </a:lnTo>
                  <a:lnTo>
                    <a:pt x="178" y="1076"/>
                  </a:lnTo>
                  <a:lnTo>
                    <a:pt x="168" y="1078"/>
                  </a:lnTo>
                  <a:lnTo>
                    <a:pt x="160" y="1086"/>
                  </a:lnTo>
                  <a:lnTo>
                    <a:pt x="170" y="1096"/>
                  </a:lnTo>
                  <a:lnTo>
                    <a:pt x="168" y="1100"/>
                  </a:lnTo>
                  <a:lnTo>
                    <a:pt x="170" y="1108"/>
                  </a:lnTo>
                  <a:lnTo>
                    <a:pt x="172" y="1108"/>
                  </a:lnTo>
                  <a:lnTo>
                    <a:pt x="170" y="1116"/>
                  </a:lnTo>
                  <a:lnTo>
                    <a:pt x="170" y="1116"/>
                  </a:lnTo>
                  <a:lnTo>
                    <a:pt x="170" y="1118"/>
                  </a:lnTo>
                  <a:lnTo>
                    <a:pt x="168" y="1122"/>
                  </a:lnTo>
                  <a:lnTo>
                    <a:pt x="170" y="1122"/>
                  </a:lnTo>
                  <a:lnTo>
                    <a:pt x="172" y="1138"/>
                  </a:lnTo>
                  <a:lnTo>
                    <a:pt x="158" y="1192"/>
                  </a:lnTo>
                  <a:lnTo>
                    <a:pt x="166" y="1202"/>
                  </a:lnTo>
                  <a:lnTo>
                    <a:pt x="172" y="1200"/>
                  </a:lnTo>
                  <a:lnTo>
                    <a:pt x="168" y="1234"/>
                  </a:lnTo>
                  <a:lnTo>
                    <a:pt x="198" y="1230"/>
                  </a:lnTo>
                  <a:lnTo>
                    <a:pt x="212" y="1234"/>
                  </a:lnTo>
                  <a:lnTo>
                    <a:pt x="222" y="1252"/>
                  </a:lnTo>
                  <a:lnTo>
                    <a:pt x="236" y="1258"/>
                  </a:lnTo>
                  <a:lnTo>
                    <a:pt x="226" y="1264"/>
                  </a:lnTo>
                  <a:lnTo>
                    <a:pt x="210" y="1300"/>
                  </a:lnTo>
                  <a:lnTo>
                    <a:pt x="178" y="1320"/>
                  </a:lnTo>
                  <a:lnTo>
                    <a:pt x="164" y="1336"/>
                  </a:lnTo>
                  <a:lnTo>
                    <a:pt x="160" y="1346"/>
                  </a:lnTo>
                  <a:lnTo>
                    <a:pt x="150" y="1362"/>
                  </a:lnTo>
                  <a:lnTo>
                    <a:pt x="148" y="1380"/>
                  </a:lnTo>
                  <a:lnTo>
                    <a:pt x="152" y="1390"/>
                  </a:lnTo>
                  <a:lnTo>
                    <a:pt x="146" y="1400"/>
                  </a:lnTo>
                  <a:lnTo>
                    <a:pt x="142" y="1408"/>
                  </a:lnTo>
                  <a:lnTo>
                    <a:pt x="118" y="1428"/>
                  </a:lnTo>
                  <a:lnTo>
                    <a:pt x="92" y="1436"/>
                  </a:lnTo>
                  <a:lnTo>
                    <a:pt x="90" y="1440"/>
                  </a:lnTo>
                  <a:lnTo>
                    <a:pt x="82" y="1458"/>
                  </a:lnTo>
                  <a:lnTo>
                    <a:pt x="64" y="1474"/>
                  </a:lnTo>
                  <a:lnTo>
                    <a:pt x="56" y="1496"/>
                  </a:lnTo>
                  <a:lnTo>
                    <a:pt x="40" y="1518"/>
                  </a:lnTo>
                  <a:lnTo>
                    <a:pt x="26" y="1550"/>
                  </a:lnTo>
                  <a:lnTo>
                    <a:pt x="20" y="1552"/>
                  </a:lnTo>
                  <a:lnTo>
                    <a:pt x="16" y="1578"/>
                  </a:lnTo>
                  <a:lnTo>
                    <a:pt x="18" y="1580"/>
                  </a:lnTo>
                  <a:lnTo>
                    <a:pt x="20" y="1580"/>
                  </a:lnTo>
                  <a:lnTo>
                    <a:pt x="20" y="1580"/>
                  </a:lnTo>
                  <a:lnTo>
                    <a:pt x="28" y="1592"/>
                  </a:lnTo>
                  <a:lnTo>
                    <a:pt x="30" y="1602"/>
                  </a:lnTo>
                  <a:lnTo>
                    <a:pt x="24" y="1610"/>
                  </a:lnTo>
                  <a:lnTo>
                    <a:pt x="32" y="1628"/>
                  </a:lnTo>
                  <a:lnTo>
                    <a:pt x="32" y="1644"/>
                  </a:lnTo>
                  <a:lnTo>
                    <a:pt x="22" y="1674"/>
                  </a:lnTo>
                  <a:lnTo>
                    <a:pt x="22" y="1674"/>
                  </a:lnTo>
                  <a:lnTo>
                    <a:pt x="22" y="1682"/>
                  </a:lnTo>
                  <a:lnTo>
                    <a:pt x="16" y="1692"/>
                  </a:lnTo>
                  <a:lnTo>
                    <a:pt x="0" y="1702"/>
                  </a:lnTo>
                  <a:lnTo>
                    <a:pt x="8" y="1704"/>
                  </a:lnTo>
                  <a:lnTo>
                    <a:pt x="22" y="1724"/>
                  </a:lnTo>
                  <a:lnTo>
                    <a:pt x="16" y="1728"/>
                  </a:lnTo>
                  <a:lnTo>
                    <a:pt x="18" y="1734"/>
                  </a:lnTo>
                  <a:lnTo>
                    <a:pt x="18" y="1744"/>
                  </a:lnTo>
                  <a:lnTo>
                    <a:pt x="14" y="1744"/>
                  </a:lnTo>
                  <a:lnTo>
                    <a:pt x="18" y="1748"/>
                  </a:lnTo>
                  <a:lnTo>
                    <a:pt x="18" y="1750"/>
                  </a:lnTo>
                  <a:lnTo>
                    <a:pt x="20" y="1750"/>
                  </a:lnTo>
                  <a:lnTo>
                    <a:pt x="38" y="1764"/>
                  </a:lnTo>
                  <a:lnTo>
                    <a:pt x="42" y="1762"/>
                  </a:lnTo>
                  <a:lnTo>
                    <a:pt x="44" y="1772"/>
                  </a:lnTo>
                  <a:lnTo>
                    <a:pt x="50" y="1778"/>
                  </a:lnTo>
                  <a:lnTo>
                    <a:pt x="54" y="1784"/>
                  </a:lnTo>
                  <a:lnTo>
                    <a:pt x="58" y="1780"/>
                  </a:lnTo>
                  <a:lnTo>
                    <a:pt x="64" y="1792"/>
                  </a:lnTo>
                  <a:lnTo>
                    <a:pt x="72" y="1796"/>
                  </a:lnTo>
                  <a:lnTo>
                    <a:pt x="84" y="1810"/>
                  </a:lnTo>
                  <a:lnTo>
                    <a:pt x="88" y="1822"/>
                  </a:lnTo>
                  <a:lnTo>
                    <a:pt x="84" y="1824"/>
                  </a:lnTo>
                  <a:lnTo>
                    <a:pt x="92" y="1836"/>
                  </a:lnTo>
                  <a:lnTo>
                    <a:pt x="96" y="1838"/>
                  </a:lnTo>
                  <a:lnTo>
                    <a:pt x="88" y="1838"/>
                  </a:lnTo>
                  <a:lnTo>
                    <a:pt x="96" y="1846"/>
                  </a:lnTo>
                  <a:lnTo>
                    <a:pt x="100" y="1844"/>
                  </a:lnTo>
                  <a:lnTo>
                    <a:pt x="102" y="1846"/>
                  </a:lnTo>
                  <a:lnTo>
                    <a:pt x="118" y="1852"/>
                  </a:lnTo>
                  <a:lnTo>
                    <a:pt x="160" y="1888"/>
                  </a:lnTo>
                  <a:lnTo>
                    <a:pt x="192" y="1900"/>
                  </a:lnTo>
                  <a:lnTo>
                    <a:pt x="192" y="1902"/>
                  </a:lnTo>
                  <a:lnTo>
                    <a:pt x="194" y="1902"/>
                  </a:lnTo>
                  <a:lnTo>
                    <a:pt x="196" y="1904"/>
                  </a:lnTo>
                  <a:lnTo>
                    <a:pt x="196" y="1902"/>
                  </a:lnTo>
                  <a:lnTo>
                    <a:pt x="200" y="1902"/>
                  </a:lnTo>
                  <a:lnTo>
                    <a:pt x="222" y="1894"/>
                  </a:lnTo>
                  <a:lnTo>
                    <a:pt x="246" y="1888"/>
                  </a:lnTo>
                  <a:lnTo>
                    <a:pt x="276" y="1888"/>
                  </a:lnTo>
                  <a:lnTo>
                    <a:pt x="300" y="1898"/>
                  </a:lnTo>
                  <a:lnTo>
                    <a:pt x="340" y="1878"/>
                  </a:lnTo>
                  <a:lnTo>
                    <a:pt x="356" y="1878"/>
                  </a:lnTo>
                  <a:lnTo>
                    <a:pt x="362" y="1870"/>
                  </a:lnTo>
                  <a:lnTo>
                    <a:pt x="372" y="1868"/>
                  </a:lnTo>
                  <a:lnTo>
                    <a:pt x="389" y="1866"/>
                  </a:lnTo>
                  <a:lnTo>
                    <a:pt x="413" y="1864"/>
                  </a:lnTo>
                  <a:lnTo>
                    <a:pt x="425" y="1868"/>
                  </a:lnTo>
                  <a:lnTo>
                    <a:pt x="427" y="1874"/>
                  </a:lnTo>
                  <a:lnTo>
                    <a:pt x="435" y="1882"/>
                  </a:lnTo>
                  <a:lnTo>
                    <a:pt x="435" y="1892"/>
                  </a:lnTo>
                  <a:lnTo>
                    <a:pt x="451" y="1906"/>
                  </a:lnTo>
                  <a:lnTo>
                    <a:pt x="465" y="1902"/>
                  </a:lnTo>
                  <a:lnTo>
                    <a:pt x="469" y="1898"/>
                  </a:lnTo>
                  <a:lnTo>
                    <a:pt x="489" y="1902"/>
                  </a:lnTo>
                  <a:lnTo>
                    <a:pt x="491" y="1896"/>
                  </a:lnTo>
                  <a:lnTo>
                    <a:pt x="493" y="1900"/>
                  </a:lnTo>
                  <a:lnTo>
                    <a:pt x="499" y="1900"/>
                  </a:lnTo>
                  <a:lnTo>
                    <a:pt x="501" y="1908"/>
                  </a:lnTo>
                  <a:lnTo>
                    <a:pt x="513" y="1908"/>
                  </a:lnTo>
                  <a:lnTo>
                    <a:pt x="511" y="1914"/>
                  </a:lnTo>
                  <a:lnTo>
                    <a:pt x="519" y="1922"/>
                  </a:lnTo>
                  <a:lnTo>
                    <a:pt x="513" y="1940"/>
                  </a:lnTo>
                  <a:lnTo>
                    <a:pt x="507" y="1960"/>
                  </a:lnTo>
                  <a:lnTo>
                    <a:pt x="511" y="1964"/>
                  </a:lnTo>
                  <a:lnTo>
                    <a:pt x="511" y="1966"/>
                  </a:lnTo>
                  <a:lnTo>
                    <a:pt x="507" y="1972"/>
                  </a:lnTo>
                  <a:lnTo>
                    <a:pt x="509" y="1974"/>
                  </a:lnTo>
                  <a:lnTo>
                    <a:pt x="507" y="1974"/>
                  </a:lnTo>
                  <a:lnTo>
                    <a:pt x="505" y="1988"/>
                  </a:lnTo>
                  <a:lnTo>
                    <a:pt x="497" y="1994"/>
                  </a:lnTo>
                  <a:lnTo>
                    <a:pt x="507" y="2020"/>
                  </a:lnTo>
                  <a:lnTo>
                    <a:pt x="541" y="2056"/>
                  </a:lnTo>
                  <a:lnTo>
                    <a:pt x="541" y="2056"/>
                  </a:lnTo>
                  <a:lnTo>
                    <a:pt x="541" y="2058"/>
                  </a:lnTo>
                  <a:lnTo>
                    <a:pt x="545" y="2060"/>
                  </a:lnTo>
                  <a:lnTo>
                    <a:pt x="545" y="2060"/>
                  </a:lnTo>
                  <a:lnTo>
                    <a:pt x="551" y="2068"/>
                  </a:lnTo>
                  <a:lnTo>
                    <a:pt x="559" y="2078"/>
                  </a:lnTo>
                  <a:lnTo>
                    <a:pt x="563" y="2092"/>
                  </a:lnTo>
                  <a:lnTo>
                    <a:pt x="563" y="2098"/>
                  </a:lnTo>
                  <a:lnTo>
                    <a:pt x="563" y="2098"/>
                  </a:lnTo>
                  <a:lnTo>
                    <a:pt x="563" y="2100"/>
                  </a:lnTo>
                  <a:lnTo>
                    <a:pt x="563" y="2102"/>
                  </a:lnTo>
                  <a:lnTo>
                    <a:pt x="565" y="2102"/>
                  </a:lnTo>
                  <a:lnTo>
                    <a:pt x="579" y="2138"/>
                  </a:lnTo>
                  <a:lnTo>
                    <a:pt x="581" y="2146"/>
                  </a:lnTo>
                  <a:lnTo>
                    <a:pt x="577" y="2154"/>
                  </a:lnTo>
                  <a:lnTo>
                    <a:pt x="583" y="2172"/>
                  </a:lnTo>
                  <a:lnTo>
                    <a:pt x="589" y="2180"/>
                  </a:lnTo>
                  <a:lnTo>
                    <a:pt x="589" y="2190"/>
                  </a:lnTo>
                  <a:lnTo>
                    <a:pt x="587" y="2210"/>
                  </a:lnTo>
                  <a:lnTo>
                    <a:pt x="575" y="2222"/>
                  </a:lnTo>
                  <a:lnTo>
                    <a:pt x="565" y="2242"/>
                  </a:lnTo>
                  <a:lnTo>
                    <a:pt x="551" y="2282"/>
                  </a:lnTo>
                  <a:lnTo>
                    <a:pt x="551" y="2310"/>
                  </a:lnTo>
                  <a:lnTo>
                    <a:pt x="551" y="2310"/>
                  </a:lnTo>
                  <a:lnTo>
                    <a:pt x="551" y="2310"/>
                  </a:lnTo>
                  <a:lnTo>
                    <a:pt x="551" y="2316"/>
                  </a:lnTo>
                  <a:lnTo>
                    <a:pt x="551" y="2316"/>
                  </a:lnTo>
                  <a:lnTo>
                    <a:pt x="551" y="2326"/>
                  </a:lnTo>
                  <a:lnTo>
                    <a:pt x="569" y="2354"/>
                  </a:lnTo>
                  <a:lnTo>
                    <a:pt x="601" y="2414"/>
                  </a:lnTo>
                  <a:lnTo>
                    <a:pt x="603" y="2448"/>
                  </a:lnTo>
                  <a:lnTo>
                    <a:pt x="609" y="2464"/>
                  </a:lnTo>
                  <a:lnTo>
                    <a:pt x="611" y="2480"/>
                  </a:lnTo>
                  <a:lnTo>
                    <a:pt x="617" y="2516"/>
                  </a:lnTo>
                  <a:lnTo>
                    <a:pt x="627" y="2530"/>
                  </a:lnTo>
                  <a:lnTo>
                    <a:pt x="641" y="2542"/>
                  </a:lnTo>
                  <a:lnTo>
                    <a:pt x="659" y="2586"/>
                  </a:lnTo>
                  <a:lnTo>
                    <a:pt x="675" y="2612"/>
                  </a:lnTo>
                  <a:lnTo>
                    <a:pt x="675" y="2626"/>
                  </a:lnTo>
                  <a:lnTo>
                    <a:pt x="673" y="2628"/>
                  </a:lnTo>
                  <a:lnTo>
                    <a:pt x="669" y="2626"/>
                  </a:lnTo>
                  <a:lnTo>
                    <a:pt x="667" y="2636"/>
                  </a:lnTo>
                  <a:lnTo>
                    <a:pt x="679" y="2654"/>
                  </a:lnTo>
                  <a:lnTo>
                    <a:pt x="679" y="2664"/>
                  </a:lnTo>
                  <a:lnTo>
                    <a:pt x="685" y="2664"/>
                  </a:lnTo>
                  <a:lnTo>
                    <a:pt x="685" y="2668"/>
                  </a:lnTo>
                  <a:lnTo>
                    <a:pt x="711" y="2678"/>
                  </a:lnTo>
                  <a:lnTo>
                    <a:pt x="719" y="2672"/>
                  </a:lnTo>
                  <a:lnTo>
                    <a:pt x="745" y="2670"/>
                  </a:lnTo>
                  <a:lnTo>
                    <a:pt x="759" y="2662"/>
                  </a:lnTo>
                  <a:lnTo>
                    <a:pt x="803" y="2666"/>
                  </a:lnTo>
                  <a:lnTo>
                    <a:pt x="805" y="2662"/>
                  </a:lnTo>
                  <a:lnTo>
                    <a:pt x="821" y="2664"/>
                  </a:lnTo>
                  <a:lnTo>
                    <a:pt x="821" y="2656"/>
                  </a:lnTo>
                  <a:lnTo>
                    <a:pt x="847" y="2652"/>
                  </a:lnTo>
                  <a:lnTo>
                    <a:pt x="873" y="2630"/>
                  </a:lnTo>
                  <a:lnTo>
                    <a:pt x="903" y="2596"/>
                  </a:lnTo>
                  <a:lnTo>
                    <a:pt x="927" y="2556"/>
                  </a:lnTo>
                  <a:lnTo>
                    <a:pt x="947" y="2538"/>
                  </a:lnTo>
                  <a:lnTo>
                    <a:pt x="955" y="2502"/>
                  </a:lnTo>
                  <a:lnTo>
                    <a:pt x="955" y="2502"/>
                  </a:lnTo>
                  <a:lnTo>
                    <a:pt x="955" y="2500"/>
                  </a:lnTo>
                  <a:lnTo>
                    <a:pt x="955" y="2498"/>
                  </a:lnTo>
                  <a:lnTo>
                    <a:pt x="955" y="2498"/>
                  </a:lnTo>
                  <a:lnTo>
                    <a:pt x="955" y="2486"/>
                  </a:lnTo>
                  <a:lnTo>
                    <a:pt x="951" y="2486"/>
                  </a:lnTo>
                  <a:lnTo>
                    <a:pt x="949" y="2488"/>
                  </a:lnTo>
                  <a:lnTo>
                    <a:pt x="949" y="2486"/>
                  </a:lnTo>
                  <a:lnTo>
                    <a:pt x="953" y="2478"/>
                  </a:lnTo>
                  <a:lnTo>
                    <a:pt x="989" y="2462"/>
                  </a:lnTo>
                  <a:lnTo>
                    <a:pt x="1001" y="2450"/>
                  </a:lnTo>
                  <a:lnTo>
                    <a:pt x="1003" y="2442"/>
                  </a:lnTo>
                  <a:lnTo>
                    <a:pt x="999" y="2440"/>
                  </a:lnTo>
                  <a:lnTo>
                    <a:pt x="1005" y="2400"/>
                  </a:lnTo>
                  <a:lnTo>
                    <a:pt x="1001" y="2404"/>
                  </a:lnTo>
                  <a:lnTo>
                    <a:pt x="993" y="2380"/>
                  </a:lnTo>
                  <a:lnTo>
                    <a:pt x="989" y="2374"/>
                  </a:lnTo>
                  <a:lnTo>
                    <a:pt x="989" y="2364"/>
                  </a:lnTo>
                  <a:lnTo>
                    <a:pt x="1011" y="2344"/>
                  </a:lnTo>
                  <a:lnTo>
                    <a:pt x="1013" y="2342"/>
                  </a:lnTo>
                  <a:lnTo>
                    <a:pt x="1015" y="2346"/>
                  </a:lnTo>
                  <a:lnTo>
                    <a:pt x="1027" y="2330"/>
                  </a:lnTo>
                  <a:lnTo>
                    <a:pt x="1025" y="2328"/>
                  </a:lnTo>
                  <a:lnTo>
                    <a:pt x="1039" y="2318"/>
                  </a:lnTo>
                  <a:lnTo>
                    <a:pt x="1069" y="2306"/>
                  </a:lnTo>
                  <a:lnTo>
                    <a:pt x="1083" y="2296"/>
                  </a:lnTo>
                  <a:lnTo>
                    <a:pt x="1083" y="2292"/>
                  </a:lnTo>
                  <a:lnTo>
                    <a:pt x="1097" y="2278"/>
                  </a:lnTo>
                  <a:lnTo>
                    <a:pt x="1099" y="2270"/>
                  </a:lnTo>
                  <a:lnTo>
                    <a:pt x="1097" y="2268"/>
                  </a:lnTo>
                  <a:lnTo>
                    <a:pt x="1103" y="2260"/>
                  </a:lnTo>
                  <a:lnTo>
                    <a:pt x="1099" y="2246"/>
                  </a:lnTo>
                  <a:lnTo>
                    <a:pt x="1097" y="2246"/>
                  </a:lnTo>
                  <a:lnTo>
                    <a:pt x="1097" y="2224"/>
                  </a:lnTo>
                  <a:lnTo>
                    <a:pt x="1095" y="2204"/>
                  </a:lnTo>
                  <a:lnTo>
                    <a:pt x="1103" y="2188"/>
                  </a:lnTo>
                  <a:lnTo>
                    <a:pt x="1099" y="2176"/>
                  </a:lnTo>
                  <a:lnTo>
                    <a:pt x="1099" y="2176"/>
                  </a:lnTo>
                  <a:lnTo>
                    <a:pt x="1087" y="2168"/>
                  </a:lnTo>
                  <a:lnTo>
                    <a:pt x="1079" y="2148"/>
                  </a:lnTo>
                  <a:lnTo>
                    <a:pt x="1077" y="2138"/>
                  </a:lnTo>
                  <a:lnTo>
                    <a:pt x="1083" y="2114"/>
                  </a:lnTo>
                  <a:lnTo>
                    <a:pt x="1069" y="2100"/>
                  </a:lnTo>
                  <a:lnTo>
                    <a:pt x="1077" y="2070"/>
                  </a:lnTo>
                  <a:lnTo>
                    <a:pt x="1083" y="2064"/>
                  </a:lnTo>
                  <a:lnTo>
                    <a:pt x="1097" y="2034"/>
                  </a:lnTo>
                  <a:lnTo>
                    <a:pt x="1117" y="2016"/>
                  </a:lnTo>
                  <a:lnTo>
                    <a:pt x="1117" y="2016"/>
                  </a:lnTo>
                  <a:lnTo>
                    <a:pt x="1119" y="2014"/>
                  </a:lnTo>
                  <a:lnTo>
                    <a:pt x="1119" y="2014"/>
                  </a:lnTo>
                  <a:lnTo>
                    <a:pt x="1119" y="2014"/>
                  </a:lnTo>
                  <a:lnTo>
                    <a:pt x="1137" y="1992"/>
                  </a:lnTo>
                  <a:lnTo>
                    <a:pt x="1137" y="1988"/>
                  </a:lnTo>
                  <a:lnTo>
                    <a:pt x="1143" y="1986"/>
                  </a:lnTo>
                  <a:lnTo>
                    <a:pt x="1181" y="1950"/>
                  </a:lnTo>
                  <a:lnTo>
                    <a:pt x="1199" y="1942"/>
                  </a:lnTo>
                  <a:lnTo>
                    <a:pt x="1233" y="1908"/>
                  </a:lnTo>
                  <a:lnTo>
                    <a:pt x="1245" y="1888"/>
                  </a:lnTo>
                  <a:lnTo>
                    <a:pt x="1257" y="1876"/>
                  </a:lnTo>
                  <a:lnTo>
                    <a:pt x="1273" y="1834"/>
                  </a:lnTo>
                  <a:lnTo>
                    <a:pt x="1279" y="1830"/>
                  </a:lnTo>
                  <a:lnTo>
                    <a:pt x="1289" y="1812"/>
                  </a:lnTo>
                  <a:lnTo>
                    <a:pt x="1293" y="1792"/>
                  </a:lnTo>
                  <a:lnTo>
                    <a:pt x="1299" y="1792"/>
                  </a:lnTo>
                  <a:lnTo>
                    <a:pt x="1301" y="1786"/>
                  </a:lnTo>
                  <a:lnTo>
                    <a:pt x="1297" y="1786"/>
                  </a:lnTo>
                  <a:lnTo>
                    <a:pt x="1299" y="1784"/>
                  </a:lnTo>
                  <a:lnTo>
                    <a:pt x="1297" y="1770"/>
                  </a:lnTo>
                  <a:lnTo>
                    <a:pt x="1299" y="1760"/>
                  </a:lnTo>
                  <a:lnTo>
                    <a:pt x="1287" y="1754"/>
                  </a:lnTo>
                  <a:lnTo>
                    <a:pt x="1277" y="1762"/>
                  </a:lnTo>
                  <a:lnTo>
                    <a:pt x="1259" y="1766"/>
                  </a:lnTo>
                  <a:lnTo>
                    <a:pt x="1223" y="1770"/>
                  </a:lnTo>
                  <a:lnTo>
                    <a:pt x="1209" y="1778"/>
                  </a:lnTo>
                  <a:lnTo>
                    <a:pt x="1195" y="1774"/>
                  </a:lnTo>
                  <a:lnTo>
                    <a:pt x="1181" y="1784"/>
                  </a:lnTo>
                  <a:lnTo>
                    <a:pt x="1171" y="1784"/>
                  </a:lnTo>
                  <a:lnTo>
                    <a:pt x="1151" y="1766"/>
                  </a:lnTo>
                  <a:lnTo>
                    <a:pt x="1153" y="1764"/>
                  </a:lnTo>
                  <a:lnTo>
                    <a:pt x="1149" y="1764"/>
                  </a:lnTo>
                  <a:lnTo>
                    <a:pt x="1147" y="1762"/>
                  </a:lnTo>
                  <a:lnTo>
                    <a:pt x="1147" y="1764"/>
                  </a:lnTo>
                  <a:lnTo>
                    <a:pt x="1143" y="1762"/>
                  </a:lnTo>
                  <a:lnTo>
                    <a:pt x="1153" y="1758"/>
                  </a:lnTo>
                  <a:lnTo>
                    <a:pt x="1151" y="1746"/>
                  </a:lnTo>
                  <a:lnTo>
                    <a:pt x="1147" y="1742"/>
                  </a:lnTo>
                  <a:lnTo>
                    <a:pt x="1149" y="1742"/>
                  </a:lnTo>
                  <a:lnTo>
                    <a:pt x="1151" y="1744"/>
                  </a:lnTo>
                  <a:lnTo>
                    <a:pt x="1179" y="1744"/>
                  </a:lnTo>
                  <a:lnTo>
                    <a:pt x="1195" y="1732"/>
                  </a:lnTo>
                  <a:lnTo>
                    <a:pt x="1215" y="1730"/>
                  </a:lnTo>
                  <a:lnTo>
                    <a:pt x="1233" y="1720"/>
                  </a:lnTo>
                  <a:lnTo>
                    <a:pt x="1251" y="1718"/>
                  </a:lnTo>
                  <a:lnTo>
                    <a:pt x="1257" y="1710"/>
                  </a:lnTo>
                  <a:lnTo>
                    <a:pt x="1267" y="1706"/>
                  </a:lnTo>
                  <a:lnTo>
                    <a:pt x="1317" y="1688"/>
                  </a:lnTo>
                  <a:lnTo>
                    <a:pt x="1321" y="1676"/>
                  </a:lnTo>
                  <a:lnTo>
                    <a:pt x="1331" y="1668"/>
                  </a:lnTo>
                  <a:lnTo>
                    <a:pt x="1350" y="1660"/>
                  </a:lnTo>
                  <a:lnTo>
                    <a:pt x="1366" y="1662"/>
                  </a:lnTo>
                  <a:lnTo>
                    <a:pt x="1378" y="1646"/>
                  </a:lnTo>
                  <a:lnTo>
                    <a:pt x="1394" y="1642"/>
                  </a:lnTo>
                  <a:lnTo>
                    <a:pt x="1402" y="1626"/>
                  </a:lnTo>
                  <a:lnTo>
                    <a:pt x="1422" y="1620"/>
                  </a:lnTo>
                  <a:lnTo>
                    <a:pt x="1420" y="1598"/>
                  </a:lnTo>
                  <a:lnTo>
                    <a:pt x="1424" y="1594"/>
                  </a:lnTo>
                  <a:lnTo>
                    <a:pt x="1428" y="1590"/>
                  </a:lnTo>
                  <a:lnTo>
                    <a:pt x="1432" y="1594"/>
                  </a:lnTo>
                  <a:lnTo>
                    <a:pt x="1456" y="1562"/>
                  </a:lnTo>
                  <a:lnTo>
                    <a:pt x="1460" y="1550"/>
                  </a:lnTo>
                  <a:lnTo>
                    <a:pt x="1448" y="1542"/>
                  </a:lnTo>
                  <a:lnTo>
                    <a:pt x="1438" y="1526"/>
                  </a:lnTo>
                  <a:lnTo>
                    <a:pt x="1404" y="1512"/>
                  </a:lnTo>
                  <a:lnTo>
                    <a:pt x="1394" y="1498"/>
                  </a:lnTo>
                  <a:lnTo>
                    <a:pt x="1392" y="1484"/>
                  </a:lnTo>
                  <a:lnTo>
                    <a:pt x="1396" y="1464"/>
                  </a:lnTo>
                  <a:lnTo>
                    <a:pt x="1388" y="1470"/>
                  </a:lnTo>
                  <a:lnTo>
                    <a:pt x="1388" y="1470"/>
                  </a:lnTo>
                  <a:lnTo>
                    <a:pt x="1384" y="1474"/>
                  </a:lnTo>
                  <a:lnTo>
                    <a:pt x="1384" y="1474"/>
                  </a:lnTo>
                  <a:lnTo>
                    <a:pt x="1384" y="1474"/>
                  </a:lnTo>
                  <a:lnTo>
                    <a:pt x="1354" y="1508"/>
                  </a:lnTo>
                  <a:lnTo>
                    <a:pt x="1354" y="1510"/>
                  </a:lnTo>
                  <a:lnTo>
                    <a:pt x="1349" y="1514"/>
                  </a:lnTo>
                  <a:lnTo>
                    <a:pt x="1323" y="1512"/>
                  </a:lnTo>
                  <a:lnTo>
                    <a:pt x="1317" y="1516"/>
                  </a:lnTo>
                  <a:lnTo>
                    <a:pt x="1309" y="1516"/>
                  </a:lnTo>
                  <a:lnTo>
                    <a:pt x="1307" y="1510"/>
                  </a:lnTo>
                  <a:lnTo>
                    <a:pt x="1303" y="1510"/>
                  </a:lnTo>
                  <a:lnTo>
                    <a:pt x="1303" y="1504"/>
                  </a:lnTo>
                  <a:lnTo>
                    <a:pt x="1307" y="1478"/>
                  </a:lnTo>
                  <a:lnTo>
                    <a:pt x="1295" y="1470"/>
                  </a:lnTo>
                  <a:lnTo>
                    <a:pt x="1285" y="1486"/>
                  </a:lnTo>
                  <a:lnTo>
                    <a:pt x="1285" y="1492"/>
                  </a:lnTo>
                  <a:lnTo>
                    <a:pt x="1281" y="1486"/>
                  </a:lnTo>
                  <a:lnTo>
                    <a:pt x="1289" y="1470"/>
                  </a:lnTo>
                  <a:lnTo>
                    <a:pt x="1279" y="1468"/>
                  </a:lnTo>
                  <a:lnTo>
                    <a:pt x="1277" y="1460"/>
                  </a:lnTo>
                  <a:lnTo>
                    <a:pt x="1263" y="1452"/>
                  </a:lnTo>
                  <a:lnTo>
                    <a:pt x="1261" y="1444"/>
                  </a:lnTo>
                  <a:lnTo>
                    <a:pt x="1253" y="1436"/>
                  </a:lnTo>
                  <a:lnTo>
                    <a:pt x="1245" y="1422"/>
                  </a:lnTo>
                  <a:lnTo>
                    <a:pt x="1239" y="1406"/>
                  </a:lnTo>
                  <a:lnTo>
                    <a:pt x="1237" y="1406"/>
                  </a:lnTo>
                  <a:lnTo>
                    <a:pt x="1243" y="1400"/>
                  </a:lnTo>
                  <a:lnTo>
                    <a:pt x="1241" y="1396"/>
                  </a:lnTo>
                  <a:lnTo>
                    <a:pt x="1245" y="1396"/>
                  </a:lnTo>
                  <a:lnTo>
                    <a:pt x="1247" y="1394"/>
                  </a:lnTo>
                  <a:lnTo>
                    <a:pt x="1249" y="1396"/>
                  </a:lnTo>
                  <a:lnTo>
                    <a:pt x="1251" y="1392"/>
                  </a:lnTo>
                  <a:lnTo>
                    <a:pt x="1253" y="1392"/>
                  </a:lnTo>
                  <a:lnTo>
                    <a:pt x="1251" y="1390"/>
                  </a:lnTo>
                  <a:lnTo>
                    <a:pt x="1253" y="1384"/>
                  </a:lnTo>
                  <a:lnTo>
                    <a:pt x="1265" y="1396"/>
                  </a:lnTo>
                  <a:lnTo>
                    <a:pt x="1273" y="1394"/>
                  </a:lnTo>
                  <a:lnTo>
                    <a:pt x="1283" y="1412"/>
                  </a:lnTo>
                  <a:lnTo>
                    <a:pt x="1289" y="1418"/>
                  </a:lnTo>
                  <a:lnTo>
                    <a:pt x="1299" y="1440"/>
                  </a:lnTo>
                  <a:lnTo>
                    <a:pt x="1317" y="1448"/>
                  </a:lnTo>
                  <a:lnTo>
                    <a:pt x="1323" y="1456"/>
                  </a:lnTo>
                  <a:lnTo>
                    <a:pt x="1337" y="1460"/>
                  </a:lnTo>
                  <a:lnTo>
                    <a:pt x="1339" y="1464"/>
                  </a:lnTo>
                  <a:lnTo>
                    <a:pt x="1360" y="1468"/>
                  </a:lnTo>
                  <a:lnTo>
                    <a:pt x="1372" y="1464"/>
                  </a:lnTo>
                  <a:lnTo>
                    <a:pt x="1372" y="1466"/>
                  </a:lnTo>
                  <a:lnTo>
                    <a:pt x="1374" y="1470"/>
                  </a:lnTo>
                  <a:lnTo>
                    <a:pt x="1392" y="1460"/>
                  </a:lnTo>
                  <a:lnTo>
                    <a:pt x="1390" y="1458"/>
                  </a:lnTo>
                  <a:lnTo>
                    <a:pt x="1394" y="1456"/>
                  </a:lnTo>
                  <a:lnTo>
                    <a:pt x="1402" y="1460"/>
                  </a:lnTo>
                  <a:lnTo>
                    <a:pt x="1412" y="1486"/>
                  </a:lnTo>
                  <a:lnTo>
                    <a:pt x="1490" y="1498"/>
                  </a:lnTo>
                  <a:lnTo>
                    <a:pt x="1494" y="1500"/>
                  </a:lnTo>
                  <a:lnTo>
                    <a:pt x="1502" y="1496"/>
                  </a:lnTo>
                  <a:lnTo>
                    <a:pt x="1538" y="1492"/>
                  </a:lnTo>
                  <a:lnTo>
                    <a:pt x="1548" y="1498"/>
                  </a:lnTo>
                  <a:lnTo>
                    <a:pt x="1552" y="1494"/>
                  </a:lnTo>
                  <a:lnTo>
                    <a:pt x="1554" y="1494"/>
                  </a:lnTo>
                  <a:lnTo>
                    <a:pt x="1582" y="1492"/>
                  </a:lnTo>
                  <a:lnTo>
                    <a:pt x="1586" y="1502"/>
                  </a:lnTo>
                  <a:lnTo>
                    <a:pt x="1594" y="1506"/>
                  </a:lnTo>
                  <a:lnTo>
                    <a:pt x="1600" y="1522"/>
                  </a:lnTo>
                  <a:lnTo>
                    <a:pt x="1610" y="1524"/>
                  </a:lnTo>
                  <a:lnTo>
                    <a:pt x="1628" y="1544"/>
                  </a:lnTo>
                  <a:lnTo>
                    <a:pt x="1644" y="1544"/>
                  </a:lnTo>
                  <a:lnTo>
                    <a:pt x="1652" y="1540"/>
                  </a:lnTo>
                  <a:lnTo>
                    <a:pt x="1652" y="1544"/>
                  </a:lnTo>
                  <a:lnTo>
                    <a:pt x="1646" y="1548"/>
                  </a:lnTo>
                  <a:lnTo>
                    <a:pt x="1626" y="1550"/>
                  </a:lnTo>
                  <a:lnTo>
                    <a:pt x="1628" y="1558"/>
                  </a:lnTo>
                  <a:lnTo>
                    <a:pt x="1656" y="1584"/>
                  </a:lnTo>
                  <a:lnTo>
                    <a:pt x="1672" y="1584"/>
                  </a:lnTo>
                  <a:lnTo>
                    <a:pt x="1686" y="1578"/>
                  </a:lnTo>
                  <a:lnTo>
                    <a:pt x="1692" y="1554"/>
                  </a:lnTo>
                  <a:lnTo>
                    <a:pt x="1696" y="1554"/>
                  </a:lnTo>
                  <a:lnTo>
                    <a:pt x="1692" y="1560"/>
                  </a:lnTo>
                  <a:lnTo>
                    <a:pt x="1698" y="1588"/>
                  </a:lnTo>
                  <a:lnTo>
                    <a:pt x="1694" y="1606"/>
                  </a:lnTo>
                  <a:lnTo>
                    <a:pt x="1698" y="1620"/>
                  </a:lnTo>
                  <a:lnTo>
                    <a:pt x="1700" y="1620"/>
                  </a:lnTo>
                  <a:lnTo>
                    <a:pt x="1698" y="1630"/>
                  </a:lnTo>
                  <a:lnTo>
                    <a:pt x="1708" y="1668"/>
                  </a:lnTo>
                  <a:lnTo>
                    <a:pt x="1714" y="1682"/>
                  </a:lnTo>
                  <a:lnTo>
                    <a:pt x="1718" y="1692"/>
                  </a:lnTo>
                  <a:lnTo>
                    <a:pt x="1720" y="1690"/>
                  </a:lnTo>
                  <a:lnTo>
                    <a:pt x="1722" y="1700"/>
                  </a:lnTo>
                  <a:lnTo>
                    <a:pt x="1736" y="1724"/>
                  </a:lnTo>
                  <a:lnTo>
                    <a:pt x="1742" y="1750"/>
                  </a:lnTo>
                  <a:lnTo>
                    <a:pt x="1754" y="1766"/>
                  </a:lnTo>
                  <a:lnTo>
                    <a:pt x="1772" y="1814"/>
                  </a:lnTo>
                  <a:lnTo>
                    <a:pt x="1786" y="1832"/>
                  </a:lnTo>
                  <a:lnTo>
                    <a:pt x="1794" y="1832"/>
                  </a:lnTo>
                  <a:lnTo>
                    <a:pt x="1802" y="1824"/>
                  </a:lnTo>
                  <a:lnTo>
                    <a:pt x="1804" y="1812"/>
                  </a:lnTo>
                  <a:lnTo>
                    <a:pt x="1820" y="1808"/>
                  </a:lnTo>
                  <a:lnTo>
                    <a:pt x="1820" y="1806"/>
                  </a:lnTo>
                  <a:lnTo>
                    <a:pt x="1820" y="1802"/>
                  </a:lnTo>
                  <a:lnTo>
                    <a:pt x="1826" y="1790"/>
                  </a:lnTo>
                  <a:lnTo>
                    <a:pt x="1836" y="1790"/>
                  </a:lnTo>
                  <a:lnTo>
                    <a:pt x="1836" y="1762"/>
                  </a:lnTo>
                  <a:lnTo>
                    <a:pt x="1844" y="1732"/>
                  </a:lnTo>
                  <a:lnTo>
                    <a:pt x="1840" y="1724"/>
                  </a:lnTo>
                  <a:lnTo>
                    <a:pt x="1840" y="1692"/>
                  </a:lnTo>
                  <a:lnTo>
                    <a:pt x="1844" y="1686"/>
                  </a:lnTo>
                  <a:lnTo>
                    <a:pt x="1854" y="1686"/>
                  </a:lnTo>
                  <a:lnTo>
                    <a:pt x="1862" y="1674"/>
                  </a:lnTo>
                  <a:lnTo>
                    <a:pt x="1878" y="1670"/>
                  </a:lnTo>
                  <a:lnTo>
                    <a:pt x="1882" y="1660"/>
                  </a:lnTo>
                  <a:lnTo>
                    <a:pt x="1916" y="1634"/>
                  </a:lnTo>
                  <a:lnTo>
                    <a:pt x="1932" y="1616"/>
                  </a:lnTo>
                  <a:lnTo>
                    <a:pt x="1956" y="1602"/>
                  </a:lnTo>
                  <a:lnTo>
                    <a:pt x="1970" y="1586"/>
                  </a:lnTo>
                  <a:lnTo>
                    <a:pt x="1970" y="1572"/>
                  </a:lnTo>
                  <a:lnTo>
                    <a:pt x="1988" y="1566"/>
                  </a:lnTo>
                  <a:lnTo>
                    <a:pt x="1988" y="1564"/>
                  </a:lnTo>
                  <a:lnTo>
                    <a:pt x="1990" y="1572"/>
                  </a:lnTo>
                  <a:lnTo>
                    <a:pt x="2000" y="1570"/>
                  </a:lnTo>
                  <a:lnTo>
                    <a:pt x="2000" y="1570"/>
                  </a:lnTo>
                  <a:lnTo>
                    <a:pt x="2002" y="1570"/>
                  </a:lnTo>
                  <a:lnTo>
                    <a:pt x="2002" y="1570"/>
                  </a:lnTo>
                  <a:lnTo>
                    <a:pt x="2006" y="1568"/>
                  </a:lnTo>
                  <a:lnTo>
                    <a:pt x="2008" y="1568"/>
                  </a:lnTo>
                  <a:lnTo>
                    <a:pt x="2008" y="1568"/>
                  </a:lnTo>
                  <a:lnTo>
                    <a:pt x="2016" y="1564"/>
                  </a:lnTo>
                  <a:lnTo>
                    <a:pt x="2018" y="1568"/>
                  </a:lnTo>
                  <a:lnTo>
                    <a:pt x="2024" y="1562"/>
                  </a:lnTo>
                  <a:lnTo>
                    <a:pt x="2030" y="1566"/>
                  </a:lnTo>
                  <a:lnTo>
                    <a:pt x="2038" y="1554"/>
                  </a:lnTo>
                  <a:lnTo>
                    <a:pt x="2038" y="1554"/>
                  </a:lnTo>
                  <a:lnTo>
                    <a:pt x="2042" y="1556"/>
                  </a:lnTo>
                  <a:lnTo>
                    <a:pt x="2044" y="1546"/>
                  </a:lnTo>
                  <a:lnTo>
                    <a:pt x="2044" y="1548"/>
                  </a:lnTo>
                  <a:lnTo>
                    <a:pt x="2054" y="1548"/>
                  </a:lnTo>
                  <a:lnTo>
                    <a:pt x="2058" y="1554"/>
                  </a:lnTo>
                  <a:lnTo>
                    <a:pt x="2066" y="1582"/>
                  </a:lnTo>
                  <a:lnTo>
                    <a:pt x="2066" y="1582"/>
                  </a:lnTo>
                  <a:lnTo>
                    <a:pt x="2080" y="1600"/>
                  </a:lnTo>
                  <a:lnTo>
                    <a:pt x="2092" y="1606"/>
                  </a:lnTo>
                  <a:lnTo>
                    <a:pt x="2092" y="1606"/>
                  </a:lnTo>
                  <a:lnTo>
                    <a:pt x="2090" y="1614"/>
                  </a:lnTo>
                  <a:lnTo>
                    <a:pt x="2098" y="1624"/>
                  </a:lnTo>
                  <a:lnTo>
                    <a:pt x="2100" y="1622"/>
                  </a:lnTo>
                  <a:lnTo>
                    <a:pt x="2104" y="1632"/>
                  </a:lnTo>
                  <a:lnTo>
                    <a:pt x="2108" y="1654"/>
                  </a:lnTo>
                  <a:lnTo>
                    <a:pt x="2102" y="1682"/>
                  </a:lnTo>
                  <a:lnTo>
                    <a:pt x="2108" y="1678"/>
                  </a:lnTo>
                  <a:lnTo>
                    <a:pt x="2108" y="1682"/>
                  </a:lnTo>
                  <a:lnTo>
                    <a:pt x="2126" y="1684"/>
                  </a:lnTo>
                  <a:lnTo>
                    <a:pt x="2154" y="1666"/>
                  </a:lnTo>
                  <a:lnTo>
                    <a:pt x="2154" y="1664"/>
                  </a:lnTo>
                  <a:lnTo>
                    <a:pt x="2168" y="1670"/>
                  </a:lnTo>
                  <a:lnTo>
                    <a:pt x="2170" y="1698"/>
                  </a:lnTo>
                  <a:lnTo>
                    <a:pt x="2180" y="1728"/>
                  </a:lnTo>
                  <a:lnTo>
                    <a:pt x="2182" y="1726"/>
                  </a:lnTo>
                  <a:lnTo>
                    <a:pt x="2186" y="1738"/>
                  </a:lnTo>
                  <a:lnTo>
                    <a:pt x="2186" y="1752"/>
                  </a:lnTo>
                  <a:lnTo>
                    <a:pt x="2182" y="1756"/>
                  </a:lnTo>
                  <a:lnTo>
                    <a:pt x="2184" y="1758"/>
                  </a:lnTo>
                  <a:lnTo>
                    <a:pt x="2176" y="1764"/>
                  </a:lnTo>
                  <a:lnTo>
                    <a:pt x="2188" y="1766"/>
                  </a:lnTo>
                  <a:lnTo>
                    <a:pt x="2184" y="1788"/>
                  </a:lnTo>
                  <a:lnTo>
                    <a:pt x="2188" y="1790"/>
                  </a:lnTo>
                  <a:lnTo>
                    <a:pt x="2180" y="1812"/>
                  </a:lnTo>
                  <a:lnTo>
                    <a:pt x="2180" y="1830"/>
                  </a:lnTo>
                  <a:lnTo>
                    <a:pt x="2190" y="1828"/>
                  </a:lnTo>
                  <a:lnTo>
                    <a:pt x="2216" y="1862"/>
                  </a:lnTo>
                  <a:lnTo>
                    <a:pt x="2224" y="1900"/>
                  </a:lnTo>
                  <a:lnTo>
                    <a:pt x="2238" y="1930"/>
                  </a:lnTo>
                  <a:lnTo>
                    <a:pt x="2278" y="1956"/>
                  </a:lnTo>
                  <a:lnTo>
                    <a:pt x="2282" y="1956"/>
                  </a:lnTo>
                  <a:lnTo>
                    <a:pt x="2278" y="1960"/>
                  </a:lnTo>
                  <a:lnTo>
                    <a:pt x="2292" y="1956"/>
                  </a:lnTo>
                  <a:lnTo>
                    <a:pt x="2294" y="1956"/>
                  </a:lnTo>
                  <a:lnTo>
                    <a:pt x="2302" y="1972"/>
                  </a:lnTo>
                  <a:lnTo>
                    <a:pt x="2304" y="1958"/>
                  </a:lnTo>
                  <a:lnTo>
                    <a:pt x="2296" y="1954"/>
                  </a:lnTo>
                  <a:lnTo>
                    <a:pt x="2296" y="1954"/>
                  </a:lnTo>
                  <a:lnTo>
                    <a:pt x="2296" y="1954"/>
                  </a:lnTo>
                  <a:lnTo>
                    <a:pt x="2298" y="1946"/>
                  </a:lnTo>
                  <a:lnTo>
                    <a:pt x="2282" y="1920"/>
                  </a:lnTo>
                  <a:lnTo>
                    <a:pt x="2282" y="1886"/>
                  </a:lnTo>
                  <a:lnTo>
                    <a:pt x="2274" y="1874"/>
                  </a:lnTo>
                  <a:lnTo>
                    <a:pt x="2260" y="1862"/>
                  </a:lnTo>
                  <a:lnTo>
                    <a:pt x="2258" y="1862"/>
                  </a:lnTo>
                  <a:lnTo>
                    <a:pt x="2246" y="1850"/>
                  </a:lnTo>
                  <a:lnTo>
                    <a:pt x="2232" y="1848"/>
                  </a:lnTo>
                  <a:lnTo>
                    <a:pt x="2228" y="1842"/>
                  </a:lnTo>
                  <a:lnTo>
                    <a:pt x="2214" y="1806"/>
                  </a:lnTo>
                  <a:lnTo>
                    <a:pt x="2204" y="1806"/>
                  </a:lnTo>
                  <a:lnTo>
                    <a:pt x="2202" y="1790"/>
                  </a:lnTo>
                  <a:lnTo>
                    <a:pt x="2214" y="1752"/>
                  </a:lnTo>
                  <a:lnTo>
                    <a:pt x="2216" y="1730"/>
                  </a:lnTo>
                  <a:lnTo>
                    <a:pt x="2218" y="1728"/>
                  </a:lnTo>
                  <a:lnTo>
                    <a:pt x="2228" y="1728"/>
                  </a:lnTo>
                  <a:lnTo>
                    <a:pt x="2230" y="1746"/>
                  </a:lnTo>
                  <a:lnTo>
                    <a:pt x="2248" y="1746"/>
                  </a:lnTo>
                  <a:lnTo>
                    <a:pt x="2262" y="1754"/>
                  </a:lnTo>
                  <a:lnTo>
                    <a:pt x="2266" y="1764"/>
                  </a:lnTo>
                  <a:lnTo>
                    <a:pt x="2272" y="1780"/>
                  </a:lnTo>
                  <a:lnTo>
                    <a:pt x="2280" y="1776"/>
                  </a:lnTo>
                  <a:lnTo>
                    <a:pt x="2280" y="1784"/>
                  </a:lnTo>
                  <a:lnTo>
                    <a:pt x="2298" y="1786"/>
                  </a:lnTo>
                  <a:lnTo>
                    <a:pt x="2306" y="1792"/>
                  </a:lnTo>
                  <a:lnTo>
                    <a:pt x="2302" y="1804"/>
                  </a:lnTo>
                  <a:lnTo>
                    <a:pt x="2304" y="1820"/>
                  </a:lnTo>
                  <a:lnTo>
                    <a:pt x="2310" y="1822"/>
                  </a:lnTo>
                  <a:lnTo>
                    <a:pt x="2331" y="1804"/>
                  </a:lnTo>
                  <a:lnTo>
                    <a:pt x="2331" y="1802"/>
                  </a:lnTo>
                  <a:lnTo>
                    <a:pt x="2337" y="1806"/>
                  </a:lnTo>
                  <a:lnTo>
                    <a:pt x="2337" y="1796"/>
                  </a:lnTo>
                  <a:lnTo>
                    <a:pt x="2343" y="1788"/>
                  </a:lnTo>
                  <a:lnTo>
                    <a:pt x="2351" y="1788"/>
                  </a:lnTo>
                  <a:lnTo>
                    <a:pt x="2365" y="1782"/>
                  </a:lnTo>
                  <a:lnTo>
                    <a:pt x="2385" y="1770"/>
                  </a:lnTo>
                  <a:lnTo>
                    <a:pt x="2387" y="1762"/>
                  </a:lnTo>
                  <a:lnTo>
                    <a:pt x="2387" y="1748"/>
                  </a:lnTo>
                  <a:lnTo>
                    <a:pt x="2391" y="1740"/>
                  </a:lnTo>
                  <a:lnTo>
                    <a:pt x="2381" y="1690"/>
                  </a:lnTo>
                  <a:lnTo>
                    <a:pt x="2373" y="1682"/>
                  </a:lnTo>
                  <a:lnTo>
                    <a:pt x="2369" y="1674"/>
                  </a:lnTo>
                  <a:lnTo>
                    <a:pt x="2359" y="1670"/>
                  </a:lnTo>
                  <a:lnTo>
                    <a:pt x="2347" y="1656"/>
                  </a:lnTo>
                  <a:lnTo>
                    <a:pt x="2335" y="1644"/>
                  </a:lnTo>
                  <a:lnTo>
                    <a:pt x="2333" y="1636"/>
                  </a:lnTo>
                  <a:lnTo>
                    <a:pt x="2323" y="1626"/>
                  </a:lnTo>
                  <a:lnTo>
                    <a:pt x="2321" y="1618"/>
                  </a:lnTo>
                  <a:lnTo>
                    <a:pt x="2327" y="1602"/>
                  </a:lnTo>
                  <a:lnTo>
                    <a:pt x="2339" y="1588"/>
                  </a:lnTo>
                  <a:lnTo>
                    <a:pt x="2353" y="1576"/>
                  </a:lnTo>
                  <a:lnTo>
                    <a:pt x="2363" y="1572"/>
                  </a:lnTo>
                  <a:lnTo>
                    <a:pt x="2363" y="1574"/>
                  </a:lnTo>
                  <a:lnTo>
                    <a:pt x="2363" y="1572"/>
                  </a:lnTo>
                  <a:lnTo>
                    <a:pt x="2365" y="1572"/>
                  </a:lnTo>
                  <a:lnTo>
                    <a:pt x="2367" y="1576"/>
                  </a:lnTo>
                  <a:lnTo>
                    <a:pt x="2371" y="1570"/>
                  </a:lnTo>
                  <a:lnTo>
                    <a:pt x="2373" y="1570"/>
                  </a:lnTo>
                  <a:lnTo>
                    <a:pt x="2371" y="1570"/>
                  </a:lnTo>
                  <a:lnTo>
                    <a:pt x="2373" y="1566"/>
                  </a:lnTo>
                  <a:lnTo>
                    <a:pt x="2385" y="1574"/>
                  </a:lnTo>
                  <a:lnTo>
                    <a:pt x="2391" y="1572"/>
                  </a:lnTo>
                  <a:lnTo>
                    <a:pt x="2391" y="1582"/>
                  </a:lnTo>
                  <a:lnTo>
                    <a:pt x="2401" y="1596"/>
                  </a:lnTo>
                  <a:lnTo>
                    <a:pt x="2391" y="1598"/>
                  </a:lnTo>
                  <a:lnTo>
                    <a:pt x="2373" y="1612"/>
                  </a:lnTo>
                  <a:lnTo>
                    <a:pt x="2377" y="1632"/>
                  </a:lnTo>
                  <a:lnTo>
                    <a:pt x="2397" y="1638"/>
                  </a:lnTo>
                  <a:lnTo>
                    <a:pt x="2411" y="1624"/>
                  </a:lnTo>
                  <a:lnTo>
                    <a:pt x="2423" y="1606"/>
                  </a:lnTo>
                  <a:lnTo>
                    <a:pt x="2419" y="1596"/>
                  </a:lnTo>
                  <a:lnTo>
                    <a:pt x="2409" y="1596"/>
                  </a:lnTo>
                  <a:lnTo>
                    <a:pt x="2405" y="1596"/>
                  </a:lnTo>
                  <a:lnTo>
                    <a:pt x="2413" y="1592"/>
                  </a:lnTo>
                  <a:lnTo>
                    <a:pt x="2407" y="1580"/>
                  </a:lnTo>
                  <a:lnTo>
                    <a:pt x="2411" y="1574"/>
                  </a:lnTo>
                  <a:lnTo>
                    <a:pt x="2457" y="1562"/>
                  </a:lnTo>
                  <a:lnTo>
                    <a:pt x="2461" y="1550"/>
                  </a:lnTo>
                  <a:lnTo>
                    <a:pt x="2469" y="1558"/>
                  </a:lnTo>
                  <a:lnTo>
                    <a:pt x="2469" y="1548"/>
                  </a:lnTo>
                  <a:lnTo>
                    <a:pt x="2475" y="1554"/>
                  </a:lnTo>
                  <a:lnTo>
                    <a:pt x="2485" y="1554"/>
                  </a:lnTo>
                  <a:lnTo>
                    <a:pt x="2485" y="1552"/>
                  </a:lnTo>
                  <a:lnTo>
                    <a:pt x="2485" y="1554"/>
                  </a:lnTo>
                  <a:lnTo>
                    <a:pt x="2489" y="1548"/>
                  </a:lnTo>
                  <a:lnTo>
                    <a:pt x="2489" y="1550"/>
                  </a:lnTo>
                  <a:lnTo>
                    <a:pt x="2497" y="1544"/>
                  </a:lnTo>
                  <a:lnTo>
                    <a:pt x="2503" y="1548"/>
                  </a:lnTo>
                  <a:lnTo>
                    <a:pt x="2523" y="1540"/>
                  </a:lnTo>
                  <a:lnTo>
                    <a:pt x="2533" y="1530"/>
                  </a:lnTo>
                  <a:lnTo>
                    <a:pt x="2541" y="1528"/>
                  </a:lnTo>
                  <a:lnTo>
                    <a:pt x="2541" y="1530"/>
                  </a:lnTo>
                  <a:lnTo>
                    <a:pt x="2555" y="1516"/>
                  </a:lnTo>
                  <a:lnTo>
                    <a:pt x="2555" y="1510"/>
                  </a:lnTo>
                  <a:lnTo>
                    <a:pt x="2563" y="1508"/>
                  </a:lnTo>
                  <a:lnTo>
                    <a:pt x="2575" y="1490"/>
                  </a:lnTo>
                  <a:lnTo>
                    <a:pt x="2579" y="1492"/>
                  </a:lnTo>
                  <a:lnTo>
                    <a:pt x="2585" y="1472"/>
                  </a:lnTo>
                  <a:lnTo>
                    <a:pt x="2585" y="1474"/>
                  </a:lnTo>
                  <a:lnTo>
                    <a:pt x="2611" y="1434"/>
                  </a:lnTo>
                  <a:lnTo>
                    <a:pt x="2615" y="1436"/>
                  </a:lnTo>
                  <a:lnTo>
                    <a:pt x="2621" y="1414"/>
                  </a:lnTo>
                  <a:lnTo>
                    <a:pt x="2621" y="1412"/>
                  </a:lnTo>
                  <a:lnTo>
                    <a:pt x="2625" y="1412"/>
                  </a:lnTo>
                  <a:lnTo>
                    <a:pt x="2625" y="1398"/>
                  </a:lnTo>
                  <a:lnTo>
                    <a:pt x="2631" y="1394"/>
                  </a:lnTo>
                  <a:lnTo>
                    <a:pt x="2611" y="1384"/>
                  </a:lnTo>
                  <a:lnTo>
                    <a:pt x="2609" y="1384"/>
                  </a:lnTo>
                  <a:lnTo>
                    <a:pt x="2629" y="1372"/>
                  </a:lnTo>
                  <a:lnTo>
                    <a:pt x="2613" y="1356"/>
                  </a:lnTo>
                  <a:lnTo>
                    <a:pt x="2609" y="1354"/>
                  </a:lnTo>
                  <a:lnTo>
                    <a:pt x="2633" y="1360"/>
                  </a:lnTo>
                  <a:lnTo>
                    <a:pt x="2627" y="1354"/>
                  </a:lnTo>
                  <a:lnTo>
                    <a:pt x="2609" y="1332"/>
                  </a:lnTo>
                  <a:lnTo>
                    <a:pt x="2595" y="1294"/>
                  </a:lnTo>
                  <a:lnTo>
                    <a:pt x="2577" y="1284"/>
                  </a:lnTo>
                  <a:lnTo>
                    <a:pt x="2585" y="1272"/>
                  </a:lnTo>
                  <a:lnTo>
                    <a:pt x="2595" y="1264"/>
                  </a:lnTo>
                  <a:lnTo>
                    <a:pt x="2595" y="1258"/>
                  </a:lnTo>
                  <a:lnTo>
                    <a:pt x="2603" y="1260"/>
                  </a:lnTo>
                  <a:lnTo>
                    <a:pt x="2609" y="1250"/>
                  </a:lnTo>
                  <a:lnTo>
                    <a:pt x="2609" y="1248"/>
                  </a:lnTo>
                  <a:lnTo>
                    <a:pt x="2621" y="1244"/>
                  </a:lnTo>
                  <a:lnTo>
                    <a:pt x="2627" y="1238"/>
                  </a:lnTo>
                  <a:lnTo>
                    <a:pt x="2629" y="1238"/>
                  </a:lnTo>
                  <a:lnTo>
                    <a:pt x="2633" y="1246"/>
                  </a:lnTo>
                  <a:lnTo>
                    <a:pt x="2643" y="1226"/>
                  </a:lnTo>
                  <a:lnTo>
                    <a:pt x="2639" y="1226"/>
                  </a:lnTo>
                  <a:lnTo>
                    <a:pt x="2621" y="1224"/>
                  </a:lnTo>
                  <a:lnTo>
                    <a:pt x="2605" y="1214"/>
                  </a:lnTo>
                  <a:lnTo>
                    <a:pt x="2581" y="1230"/>
                  </a:lnTo>
                  <a:lnTo>
                    <a:pt x="2573" y="1228"/>
                  </a:lnTo>
                  <a:lnTo>
                    <a:pt x="2569" y="1216"/>
                  </a:lnTo>
                  <a:lnTo>
                    <a:pt x="2555" y="1208"/>
                  </a:lnTo>
                  <a:lnTo>
                    <a:pt x="2547" y="1200"/>
                  </a:lnTo>
                  <a:lnTo>
                    <a:pt x="2547" y="1196"/>
                  </a:lnTo>
                  <a:lnTo>
                    <a:pt x="2553" y="1186"/>
                  </a:lnTo>
                  <a:lnTo>
                    <a:pt x="2561" y="1188"/>
                  </a:lnTo>
                  <a:lnTo>
                    <a:pt x="2575" y="1184"/>
                  </a:lnTo>
                  <a:lnTo>
                    <a:pt x="2581" y="1172"/>
                  </a:lnTo>
                  <a:lnTo>
                    <a:pt x="2599" y="1162"/>
                  </a:lnTo>
                  <a:lnTo>
                    <a:pt x="2613" y="1144"/>
                  </a:lnTo>
                  <a:lnTo>
                    <a:pt x="2623" y="1142"/>
                  </a:lnTo>
                  <a:lnTo>
                    <a:pt x="2629" y="1152"/>
                  </a:lnTo>
                  <a:lnTo>
                    <a:pt x="2611" y="1176"/>
                  </a:lnTo>
                  <a:lnTo>
                    <a:pt x="2619" y="1182"/>
                  </a:lnTo>
                  <a:lnTo>
                    <a:pt x="2617" y="1186"/>
                  </a:lnTo>
                  <a:lnTo>
                    <a:pt x="2605" y="1194"/>
                  </a:lnTo>
                  <a:lnTo>
                    <a:pt x="2615" y="1198"/>
                  </a:lnTo>
                  <a:lnTo>
                    <a:pt x="2653" y="1172"/>
                  </a:lnTo>
                  <a:lnTo>
                    <a:pt x="2671" y="1168"/>
                  </a:lnTo>
                  <a:lnTo>
                    <a:pt x="2675" y="1176"/>
                  </a:lnTo>
                  <a:lnTo>
                    <a:pt x="2689" y="1178"/>
                  </a:lnTo>
                  <a:lnTo>
                    <a:pt x="2685" y="1194"/>
                  </a:lnTo>
                  <a:lnTo>
                    <a:pt x="2685" y="1196"/>
                  </a:lnTo>
                  <a:lnTo>
                    <a:pt x="2681" y="1198"/>
                  </a:lnTo>
                  <a:lnTo>
                    <a:pt x="2675" y="1214"/>
                  </a:lnTo>
                  <a:lnTo>
                    <a:pt x="2683" y="1212"/>
                  </a:lnTo>
                  <a:lnTo>
                    <a:pt x="2683" y="1214"/>
                  </a:lnTo>
                  <a:lnTo>
                    <a:pt x="2687" y="1222"/>
                  </a:lnTo>
                  <a:lnTo>
                    <a:pt x="2697" y="1220"/>
                  </a:lnTo>
                  <a:lnTo>
                    <a:pt x="2697" y="1216"/>
                  </a:lnTo>
                  <a:lnTo>
                    <a:pt x="2711" y="1220"/>
                  </a:lnTo>
                  <a:lnTo>
                    <a:pt x="2715" y="1234"/>
                  </a:lnTo>
                  <a:lnTo>
                    <a:pt x="2701" y="1240"/>
                  </a:lnTo>
                  <a:lnTo>
                    <a:pt x="2707" y="1252"/>
                  </a:lnTo>
                  <a:lnTo>
                    <a:pt x="2709" y="1248"/>
                  </a:lnTo>
                  <a:lnTo>
                    <a:pt x="2713" y="1262"/>
                  </a:lnTo>
                  <a:lnTo>
                    <a:pt x="2705" y="1286"/>
                  </a:lnTo>
                  <a:lnTo>
                    <a:pt x="2705" y="1286"/>
                  </a:lnTo>
                  <a:lnTo>
                    <a:pt x="2703" y="1298"/>
                  </a:lnTo>
                  <a:lnTo>
                    <a:pt x="2719" y="1296"/>
                  </a:lnTo>
                  <a:lnTo>
                    <a:pt x="2723" y="1294"/>
                  </a:lnTo>
                  <a:lnTo>
                    <a:pt x="2727" y="1298"/>
                  </a:lnTo>
                  <a:lnTo>
                    <a:pt x="2729" y="1292"/>
                  </a:lnTo>
                  <a:lnTo>
                    <a:pt x="2731" y="1294"/>
                  </a:lnTo>
                  <a:lnTo>
                    <a:pt x="2739" y="1284"/>
                  </a:lnTo>
                  <a:lnTo>
                    <a:pt x="2747" y="1288"/>
                  </a:lnTo>
                  <a:lnTo>
                    <a:pt x="2751" y="1280"/>
                  </a:lnTo>
                  <a:lnTo>
                    <a:pt x="2757" y="1282"/>
                  </a:lnTo>
                  <a:lnTo>
                    <a:pt x="2765" y="1276"/>
                  </a:lnTo>
                  <a:lnTo>
                    <a:pt x="2771" y="1258"/>
                  </a:lnTo>
                  <a:lnTo>
                    <a:pt x="2765" y="1222"/>
                  </a:lnTo>
                  <a:lnTo>
                    <a:pt x="2751" y="1200"/>
                  </a:lnTo>
                  <a:lnTo>
                    <a:pt x="2751" y="1200"/>
                  </a:lnTo>
                  <a:lnTo>
                    <a:pt x="2749" y="1198"/>
                  </a:lnTo>
                  <a:lnTo>
                    <a:pt x="2749" y="1196"/>
                  </a:lnTo>
                  <a:lnTo>
                    <a:pt x="2747" y="1196"/>
                  </a:lnTo>
                  <a:lnTo>
                    <a:pt x="2733" y="1182"/>
                  </a:lnTo>
                  <a:lnTo>
                    <a:pt x="2733" y="1170"/>
                  </a:lnTo>
                  <a:lnTo>
                    <a:pt x="2749" y="1164"/>
                  </a:lnTo>
                  <a:lnTo>
                    <a:pt x="2775" y="1142"/>
                  </a:lnTo>
                  <a:lnTo>
                    <a:pt x="2775" y="1124"/>
                  </a:lnTo>
                  <a:lnTo>
                    <a:pt x="2791" y="1106"/>
                  </a:lnTo>
                  <a:lnTo>
                    <a:pt x="2795" y="1104"/>
                  </a:lnTo>
                  <a:lnTo>
                    <a:pt x="2795" y="1100"/>
                  </a:lnTo>
                  <a:lnTo>
                    <a:pt x="2803" y="1100"/>
                  </a:lnTo>
                  <a:lnTo>
                    <a:pt x="2813" y="1082"/>
                  </a:lnTo>
                  <a:lnTo>
                    <a:pt x="2815" y="1090"/>
                  </a:lnTo>
                  <a:lnTo>
                    <a:pt x="2819" y="1086"/>
                  </a:lnTo>
                  <a:lnTo>
                    <a:pt x="2819" y="1094"/>
                  </a:lnTo>
                  <a:lnTo>
                    <a:pt x="2839" y="1098"/>
                  </a:lnTo>
                  <a:lnTo>
                    <a:pt x="2855" y="1094"/>
                  </a:lnTo>
                  <a:lnTo>
                    <a:pt x="2875" y="1078"/>
                  </a:lnTo>
                  <a:lnTo>
                    <a:pt x="2931" y="1006"/>
                  </a:lnTo>
                  <a:lnTo>
                    <a:pt x="2941" y="986"/>
                  </a:lnTo>
                  <a:lnTo>
                    <a:pt x="2957" y="962"/>
                  </a:lnTo>
                  <a:lnTo>
                    <a:pt x="2973" y="942"/>
                  </a:lnTo>
                  <a:lnTo>
                    <a:pt x="2981" y="896"/>
                  </a:lnTo>
                  <a:lnTo>
                    <a:pt x="2977" y="876"/>
                  </a:lnTo>
                  <a:lnTo>
                    <a:pt x="2983" y="856"/>
                  </a:lnTo>
                  <a:lnTo>
                    <a:pt x="2995" y="832"/>
                  </a:lnTo>
                  <a:lnTo>
                    <a:pt x="2995" y="846"/>
                  </a:lnTo>
                  <a:lnTo>
                    <a:pt x="3005" y="862"/>
                  </a:lnTo>
                  <a:lnTo>
                    <a:pt x="3003" y="876"/>
                  </a:lnTo>
                  <a:lnTo>
                    <a:pt x="3005" y="898"/>
                  </a:lnTo>
                  <a:lnTo>
                    <a:pt x="2999" y="934"/>
                  </a:lnTo>
                  <a:lnTo>
                    <a:pt x="2999" y="934"/>
                  </a:lnTo>
                  <a:lnTo>
                    <a:pt x="3005" y="954"/>
                  </a:lnTo>
                  <a:lnTo>
                    <a:pt x="2999" y="990"/>
                  </a:lnTo>
                  <a:lnTo>
                    <a:pt x="3001" y="1010"/>
                  </a:lnTo>
                  <a:lnTo>
                    <a:pt x="3009" y="1012"/>
                  </a:lnTo>
                  <a:lnTo>
                    <a:pt x="3017" y="994"/>
                  </a:lnTo>
                  <a:lnTo>
                    <a:pt x="3027" y="996"/>
                  </a:lnTo>
                  <a:lnTo>
                    <a:pt x="3031" y="1018"/>
                  </a:lnTo>
                  <a:lnTo>
                    <a:pt x="3037" y="1004"/>
                  </a:lnTo>
                  <a:lnTo>
                    <a:pt x="3035" y="986"/>
                  </a:lnTo>
                  <a:lnTo>
                    <a:pt x="3027" y="982"/>
                  </a:lnTo>
                  <a:lnTo>
                    <a:pt x="3019" y="964"/>
                  </a:lnTo>
                  <a:lnTo>
                    <a:pt x="3027" y="922"/>
                  </a:lnTo>
                  <a:lnTo>
                    <a:pt x="3037" y="920"/>
                  </a:lnTo>
                  <a:lnTo>
                    <a:pt x="3053" y="934"/>
                  </a:lnTo>
                  <a:lnTo>
                    <a:pt x="3057" y="932"/>
                  </a:lnTo>
                  <a:lnTo>
                    <a:pt x="3049" y="914"/>
                  </a:lnTo>
                  <a:lnTo>
                    <a:pt x="3029" y="850"/>
                  </a:lnTo>
                  <a:lnTo>
                    <a:pt x="3027" y="828"/>
                  </a:lnTo>
                  <a:lnTo>
                    <a:pt x="3031" y="812"/>
                  </a:lnTo>
                  <a:lnTo>
                    <a:pt x="3023" y="770"/>
                  </a:lnTo>
                  <a:lnTo>
                    <a:pt x="3017" y="762"/>
                  </a:lnTo>
                  <a:lnTo>
                    <a:pt x="3007" y="764"/>
                  </a:lnTo>
                  <a:lnTo>
                    <a:pt x="3015" y="784"/>
                  </a:lnTo>
                  <a:lnTo>
                    <a:pt x="3011" y="790"/>
                  </a:lnTo>
                  <a:lnTo>
                    <a:pt x="2999" y="788"/>
                  </a:lnTo>
                  <a:lnTo>
                    <a:pt x="2995" y="828"/>
                  </a:lnTo>
                  <a:lnTo>
                    <a:pt x="2995" y="830"/>
                  </a:lnTo>
                  <a:lnTo>
                    <a:pt x="2989" y="824"/>
                  </a:lnTo>
                  <a:lnTo>
                    <a:pt x="2991" y="818"/>
                  </a:lnTo>
                  <a:lnTo>
                    <a:pt x="2989" y="810"/>
                  </a:lnTo>
                  <a:lnTo>
                    <a:pt x="2995" y="796"/>
                  </a:lnTo>
                  <a:lnTo>
                    <a:pt x="2975" y="782"/>
                  </a:lnTo>
                  <a:lnTo>
                    <a:pt x="2963" y="764"/>
                  </a:lnTo>
                  <a:lnTo>
                    <a:pt x="2939" y="762"/>
                  </a:lnTo>
                  <a:lnTo>
                    <a:pt x="2939" y="776"/>
                  </a:lnTo>
                  <a:lnTo>
                    <a:pt x="2939" y="780"/>
                  </a:lnTo>
                  <a:lnTo>
                    <a:pt x="2937" y="782"/>
                  </a:lnTo>
                  <a:lnTo>
                    <a:pt x="2939" y="776"/>
                  </a:lnTo>
                  <a:lnTo>
                    <a:pt x="2933" y="780"/>
                  </a:lnTo>
                  <a:lnTo>
                    <a:pt x="2929" y="782"/>
                  </a:lnTo>
                  <a:lnTo>
                    <a:pt x="2921" y="786"/>
                  </a:lnTo>
                  <a:lnTo>
                    <a:pt x="2925" y="780"/>
                  </a:lnTo>
                  <a:lnTo>
                    <a:pt x="2919" y="772"/>
                  </a:lnTo>
                  <a:lnTo>
                    <a:pt x="2923" y="766"/>
                  </a:lnTo>
                  <a:lnTo>
                    <a:pt x="2921" y="762"/>
                  </a:lnTo>
                  <a:lnTo>
                    <a:pt x="2909" y="768"/>
                  </a:lnTo>
                  <a:lnTo>
                    <a:pt x="2909" y="776"/>
                  </a:lnTo>
                  <a:lnTo>
                    <a:pt x="2907" y="778"/>
                  </a:lnTo>
                  <a:lnTo>
                    <a:pt x="2907" y="754"/>
                  </a:lnTo>
                  <a:lnTo>
                    <a:pt x="2887" y="754"/>
                  </a:lnTo>
                  <a:lnTo>
                    <a:pt x="2879" y="750"/>
                  </a:lnTo>
                  <a:lnTo>
                    <a:pt x="2879" y="746"/>
                  </a:lnTo>
                  <a:lnTo>
                    <a:pt x="2925" y="706"/>
                  </a:lnTo>
                  <a:lnTo>
                    <a:pt x="2953" y="668"/>
                  </a:lnTo>
                  <a:lnTo>
                    <a:pt x="2975" y="650"/>
                  </a:lnTo>
                  <a:lnTo>
                    <a:pt x="2983" y="632"/>
                  </a:lnTo>
                  <a:lnTo>
                    <a:pt x="3009" y="604"/>
                  </a:lnTo>
                  <a:lnTo>
                    <a:pt x="3025" y="596"/>
                  </a:lnTo>
                  <a:lnTo>
                    <a:pt x="3067" y="592"/>
                  </a:lnTo>
                  <a:lnTo>
                    <a:pt x="3079" y="604"/>
                  </a:lnTo>
                  <a:lnTo>
                    <a:pt x="3087" y="592"/>
                  </a:lnTo>
                  <a:lnTo>
                    <a:pt x="3107" y="600"/>
                  </a:lnTo>
                  <a:lnTo>
                    <a:pt x="3121" y="594"/>
                  </a:lnTo>
                  <a:lnTo>
                    <a:pt x="3125" y="600"/>
                  </a:lnTo>
                  <a:lnTo>
                    <a:pt x="3135" y="598"/>
                  </a:lnTo>
                  <a:lnTo>
                    <a:pt x="3133" y="592"/>
                  </a:lnTo>
                  <a:lnTo>
                    <a:pt x="3139" y="590"/>
                  </a:lnTo>
                  <a:lnTo>
                    <a:pt x="3139" y="582"/>
                  </a:lnTo>
                  <a:lnTo>
                    <a:pt x="3139" y="582"/>
                  </a:lnTo>
                  <a:lnTo>
                    <a:pt x="3171" y="592"/>
                  </a:lnTo>
                  <a:lnTo>
                    <a:pt x="3179" y="586"/>
                  </a:lnTo>
                  <a:lnTo>
                    <a:pt x="3189" y="594"/>
                  </a:lnTo>
                  <a:lnTo>
                    <a:pt x="3171" y="600"/>
                  </a:lnTo>
                  <a:lnTo>
                    <a:pt x="3179" y="612"/>
                  </a:lnTo>
                  <a:lnTo>
                    <a:pt x="3201" y="606"/>
                  </a:lnTo>
                  <a:lnTo>
                    <a:pt x="3207" y="610"/>
                  </a:lnTo>
                  <a:lnTo>
                    <a:pt x="3223" y="600"/>
                  </a:lnTo>
                  <a:lnTo>
                    <a:pt x="3247" y="602"/>
                  </a:lnTo>
                  <a:lnTo>
                    <a:pt x="3253" y="600"/>
                  </a:lnTo>
                  <a:lnTo>
                    <a:pt x="3251" y="590"/>
                  </a:lnTo>
                  <a:lnTo>
                    <a:pt x="3235" y="586"/>
                  </a:lnTo>
                  <a:lnTo>
                    <a:pt x="3237" y="584"/>
                  </a:lnTo>
                  <a:lnTo>
                    <a:pt x="3235" y="578"/>
                  </a:lnTo>
                  <a:lnTo>
                    <a:pt x="3237" y="578"/>
                  </a:lnTo>
                  <a:lnTo>
                    <a:pt x="3245" y="558"/>
                  </a:lnTo>
                  <a:lnTo>
                    <a:pt x="3267" y="540"/>
                  </a:lnTo>
                  <a:lnTo>
                    <a:pt x="3290" y="506"/>
                  </a:lnTo>
                  <a:lnTo>
                    <a:pt x="3322" y="496"/>
                  </a:lnTo>
                  <a:lnTo>
                    <a:pt x="3338" y="506"/>
                  </a:lnTo>
                  <a:lnTo>
                    <a:pt x="3344" y="500"/>
                  </a:lnTo>
                  <a:lnTo>
                    <a:pt x="3342" y="506"/>
                  </a:lnTo>
                  <a:lnTo>
                    <a:pt x="3336" y="516"/>
                  </a:lnTo>
                  <a:lnTo>
                    <a:pt x="3338" y="524"/>
                  </a:lnTo>
                  <a:lnTo>
                    <a:pt x="3334" y="534"/>
                  </a:lnTo>
                  <a:lnTo>
                    <a:pt x="3344" y="532"/>
                  </a:lnTo>
                  <a:lnTo>
                    <a:pt x="3338" y="554"/>
                  </a:lnTo>
                  <a:lnTo>
                    <a:pt x="3386" y="508"/>
                  </a:lnTo>
                  <a:lnTo>
                    <a:pt x="3392" y="506"/>
                  </a:lnTo>
                  <a:lnTo>
                    <a:pt x="3398" y="514"/>
                  </a:lnTo>
                  <a:lnTo>
                    <a:pt x="3404" y="502"/>
                  </a:lnTo>
                  <a:lnTo>
                    <a:pt x="3400" y="498"/>
                  </a:lnTo>
                  <a:lnTo>
                    <a:pt x="3400" y="486"/>
                  </a:lnTo>
                  <a:lnTo>
                    <a:pt x="3410" y="470"/>
                  </a:lnTo>
                  <a:lnTo>
                    <a:pt x="3424" y="466"/>
                  </a:lnTo>
                  <a:lnTo>
                    <a:pt x="3432" y="470"/>
                  </a:lnTo>
                  <a:lnTo>
                    <a:pt x="3432" y="472"/>
                  </a:lnTo>
                  <a:lnTo>
                    <a:pt x="3416" y="480"/>
                  </a:lnTo>
                  <a:lnTo>
                    <a:pt x="3414" y="502"/>
                  </a:lnTo>
                  <a:lnTo>
                    <a:pt x="3410" y="508"/>
                  </a:lnTo>
                  <a:lnTo>
                    <a:pt x="3410" y="520"/>
                  </a:lnTo>
                  <a:lnTo>
                    <a:pt x="3404" y="526"/>
                  </a:lnTo>
                  <a:lnTo>
                    <a:pt x="3408" y="532"/>
                  </a:lnTo>
                  <a:lnTo>
                    <a:pt x="3374" y="548"/>
                  </a:lnTo>
                  <a:lnTo>
                    <a:pt x="3372" y="558"/>
                  </a:lnTo>
                  <a:lnTo>
                    <a:pt x="3348" y="584"/>
                  </a:lnTo>
                  <a:lnTo>
                    <a:pt x="3308" y="636"/>
                  </a:lnTo>
                  <a:lnTo>
                    <a:pt x="3292" y="646"/>
                  </a:lnTo>
                  <a:lnTo>
                    <a:pt x="3279" y="644"/>
                  </a:lnTo>
                  <a:lnTo>
                    <a:pt x="3283" y="658"/>
                  </a:lnTo>
                  <a:lnTo>
                    <a:pt x="3279" y="672"/>
                  </a:lnTo>
                  <a:lnTo>
                    <a:pt x="3263" y="684"/>
                  </a:lnTo>
                  <a:lnTo>
                    <a:pt x="3257" y="728"/>
                  </a:lnTo>
                  <a:lnTo>
                    <a:pt x="3257" y="756"/>
                  </a:lnTo>
                  <a:lnTo>
                    <a:pt x="3281" y="876"/>
                  </a:lnTo>
                  <a:lnTo>
                    <a:pt x="3310" y="842"/>
                  </a:lnTo>
                  <a:lnTo>
                    <a:pt x="3316" y="810"/>
                  </a:lnTo>
                  <a:lnTo>
                    <a:pt x="3334" y="802"/>
                  </a:lnTo>
                  <a:lnTo>
                    <a:pt x="3342" y="808"/>
                  </a:lnTo>
                  <a:lnTo>
                    <a:pt x="3342" y="776"/>
                  </a:lnTo>
                  <a:lnTo>
                    <a:pt x="3358" y="760"/>
                  </a:lnTo>
                  <a:lnTo>
                    <a:pt x="3370" y="762"/>
                  </a:lnTo>
                  <a:lnTo>
                    <a:pt x="3382" y="752"/>
                  </a:lnTo>
                  <a:lnTo>
                    <a:pt x="3374" y="726"/>
                  </a:lnTo>
                  <a:lnTo>
                    <a:pt x="3378" y="714"/>
                  </a:lnTo>
                  <a:lnTo>
                    <a:pt x="3388" y="704"/>
                  </a:lnTo>
                  <a:lnTo>
                    <a:pt x="3396" y="716"/>
                  </a:lnTo>
                  <a:lnTo>
                    <a:pt x="3404" y="702"/>
                  </a:lnTo>
                  <a:lnTo>
                    <a:pt x="3404" y="688"/>
                  </a:lnTo>
                  <a:lnTo>
                    <a:pt x="3394" y="684"/>
                  </a:lnTo>
                  <a:lnTo>
                    <a:pt x="3394" y="670"/>
                  </a:lnTo>
                  <a:lnTo>
                    <a:pt x="3404" y="646"/>
                  </a:lnTo>
                  <a:lnTo>
                    <a:pt x="3390" y="640"/>
                  </a:lnTo>
                  <a:lnTo>
                    <a:pt x="3382" y="646"/>
                  </a:lnTo>
                  <a:lnTo>
                    <a:pt x="3380" y="644"/>
                  </a:lnTo>
                  <a:lnTo>
                    <a:pt x="3382" y="634"/>
                  </a:lnTo>
                  <a:lnTo>
                    <a:pt x="3396" y="604"/>
                  </a:lnTo>
                  <a:lnTo>
                    <a:pt x="3402" y="604"/>
                  </a:lnTo>
                  <a:lnTo>
                    <a:pt x="3408" y="576"/>
                  </a:lnTo>
                  <a:lnTo>
                    <a:pt x="3414" y="572"/>
                  </a:lnTo>
                  <a:lnTo>
                    <a:pt x="3418" y="578"/>
                  </a:lnTo>
                  <a:lnTo>
                    <a:pt x="3426" y="570"/>
                  </a:lnTo>
                  <a:lnTo>
                    <a:pt x="3436" y="580"/>
                  </a:lnTo>
                  <a:lnTo>
                    <a:pt x="3442" y="562"/>
                  </a:lnTo>
                  <a:lnTo>
                    <a:pt x="3454" y="552"/>
                  </a:lnTo>
                  <a:lnTo>
                    <a:pt x="3456" y="552"/>
                  </a:lnTo>
                  <a:lnTo>
                    <a:pt x="3454" y="584"/>
                  </a:lnTo>
                  <a:lnTo>
                    <a:pt x="3474" y="554"/>
                  </a:lnTo>
                  <a:lnTo>
                    <a:pt x="3494" y="546"/>
                  </a:lnTo>
                  <a:lnTo>
                    <a:pt x="3514" y="550"/>
                  </a:lnTo>
                  <a:lnTo>
                    <a:pt x="3536" y="576"/>
                  </a:lnTo>
                  <a:lnTo>
                    <a:pt x="3540" y="552"/>
                  </a:lnTo>
                  <a:lnTo>
                    <a:pt x="3570" y="534"/>
                  </a:lnTo>
                  <a:lnTo>
                    <a:pt x="3570" y="530"/>
                  </a:lnTo>
                  <a:lnTo>
                    <a:pt x="3576" y="532"/>
                  </a:lnTo>
                  <a:lnTo>
                    <a:pt x="3576" y="524"/>
                  </a:lnTo>
                  <a:lnTo>
                    <a:pt x="3590" y="516"/>
                  </a:lnTo>
                  <a:lnTo>
                    <a:pt x="3594" y="504"/>
                  </a:lnTo>
                  <a:lnTo>
                    <a:pt x="3602" y="506"/>
                  </a:lnTo>
                  <a:lnTo>
                    <a:pt x="3624" y="494"/>
                  </a:lnTo>
                  <a:lnTo>
                    <a:pt x="3626" y="486"/>
                  </a:lnTo>
                  <a:lnTo>
                    <a:pt x="3666" y="470"/>
                  </a:lnTo>
                  <a:lnTo>
                    <a:pt x="3666" y="468"/>
                  </a:lnTo>
                  <a:lnTo>
                    <a:pt x="3668" y="470"/>
                  </a:lnTo>
                  <a:lnTo>
                    <a:pt x="3672" y="466"/>
                  </a:lnTo>
                  <a:lnTo>
                    <a:pt x="3692" y="476"/>
                  </a:lnTo>
                  <a:lnTo>
                    <a:pt x="3692" y="406"/>
                  </a:lnTo>
                  <a:lnTo>
                    <a:pt x="3690" y="406"/>
                  </a:lnTo>
                  <a:lnTo>
                    <a:pt x="3692" y="404"/>
                  </a:lnTo>
                  <a:lnTo>
                    <a:pt x="3684" y="386"/>
                  </a:lnTo>
                  <a:lnTo>
                    <a:pt x="3680" y="394"/>
                  </a:lnTo>
                  <a:lnTo>
                    <a:pt x="3672" y="388"/>
                  </a:lnTo>
                  <a:lnTo>
                    <a:pt x="3670" y="378"/>
                  </a:lnTo>
                  <a:lnTo>
                    <a:pt x="3682" y="378"/>
                  </a:lnTo>
                  <a:lnTo>
                    <a:pt x="3688" y="386"/>
                  </a:lnTo>
                  <a:close/>
                  <a:moveTo>
                    <a:pt x="823" y="66"/>
                  </a:moveTo>
                  <a:lnTo>
                    <a:pt x="809" y="70"/>
                  </a:lnTo>
                  <a:lnTo>
                    <a:pt x="805" y="62"/>
                  </a:lnTo>
                  <a:lnTo>
                    <a:pt x="823" y="66"/>
                  </a:lnTo>
                  <a:close/>
                  <a:moveTo>
                    <a:pt x="441" y="568"/>
                  </a:moveTo>
                  <a:lnTo>
                    <a:pt x="453" y="548"/>
                  </a:lnTo>
                  <a:lnTo>
                    <a:pt x="455" y="548"/>
                  </a:lnTo>
                  <a:lnTo>
                    <a:pt x="441" y="568"/>
                  </a:lnTo>
                  <a:close/>
                  <a:moveTo>
                    <a:pt x="993" y="1004"/>
                  </a:moveTo>
                  <a:lnTo>
                    <a:pt x="995" y="1000"/>
                  </a:lnTo>
                  <a:lnTo>
                    <a:pt x="999" y="1004"/>
                  </a:lnTo>
                  <a:lnTo>
                    <a:pt x="1009" y="994"/>
                  </a:lnTo>
                  <a:lnTo>
                    <a:pt x="1057" y="980"/>
                  </a:lnTo>
                  <a:lnTo>
                    <a:pt x="1069" y="976"/>
                  </a:lnTo>
                  <a:lnTo>
                    <a:pt x="1071" y="978"/>
                  </a:lnTo>
                  <a:lnTo>
                    <a:pt x="1055" y="982"/>
                  </a:lnTo>
                  <a:lnTo>
                    <a:pt x="1055" y="986"/>
                  </a:lnTo>
                  <a:lnTo>
                    <a:pt x="1045" y="986"/>
                  </a:lnTo>
                  <a:lnTo>
                    <a:pt x="1041" y="994"/>
                  </a:lnTo>
                  <a:lnTo>
                    <a:pt x="1053" y="1004"/>
                  </a:lnTo>
                  <a:lnTo>
                    <a:pt x="1047" y="1006"/>
                  </a:lnTo>
                  <a:lnTo>
                    <a:pt x="1037" y="1022"/>
                  </a:lnTo>
                  <a:lnTo>
                    <a:pt x="1027" y="1022"/>
                  </a:lnTo>
                  <a:lnTo>
                    <a:pt x="1025" y="1022"/>
                  </a:lnTo>
                  <a:lnTo>
                    <a:pt x="1027" y="1020"/>
                  </a:lnTo>
                  <a:lnTo>
                    <a:pt x="995" y="1024"/>
                  </a:lnTo>
                  <a:lnTo>
                    <a:pt x="993" y="1016"/>
                  </a:lnTo>
                  <a:lnTo>
                    <a:pt x="993" y="1004"/>
                  </a:lnTo>
                  <a:close/>
                  <a:moveTo>
                    <a:pt x="909" y="1008"/>
                  </a:moveTo>
                  <a:lnTo>
                    <a:pt x="915" y="996"/>
                  </a:lnTo>
                  <a:lnTo>
                    <a:pt x="933" y="990"/>
                  </a:lnTo>
                  <a:lnTo>
                    <a:pt x="935" y="992"/>
                  </a:lnTo>
                  <a:lnTo>
                    <a:pt x="929" y="992"/>
                  </a:lnTo>
                  <a:lnTo>
                    <a:pt x="929" y="998"/>
                  </a:lnTo>
                  <a:lnTo>
                    <a:pt x="933" y="1000"/>
                  </a:lnTo>
                  <a:lnTo>
                    <a:pt x="929" y="1004"/>
                  </a:lnTo>
                  <a:lnTo>
                    <a:pt x="967" y="1008"/>
                  </a:lnTo>
                  <a:lnTo>
                    <a:pt x="941" y="1024"/>
                  </a:lnTo>
                  <a:lnTo>
                    <a:pt x="961" y="1032"/>
                  </a:lnTo>
                  <a:lnTo>
                    <a:pt x="961" y="1048"/>
                  </a:lnTo>
                  <a:lnTo>
                    <a:pt x="973" y="1054"/>
                  </a:lnTo>
                  <a:lnTo>
                    <a:pt x="1003" y="1034"/>
                  </a:lnTo>
                  <a:lnTo>
                    <a:pt x="1021" y="1036"/>
                  </a:lnTo>
                  <a:lnTo>
                    <a:pt x="1023" y="1032"/>
                  </a:lnTo>
                  <a:lnTo>
                    <a:pt x="1037" y="1046"/>
                  </a:lnTo>
                  <a:lnTo>
                    <a:pt x="1041" y="1044"/>
                  </a:lnTo>
                  <a:lnTo>
                    <a:pt x="1061" y="1058"/>
                  </a:lnTo>
                  <a:lnTo>
                    <a:pt x="1077" y="1072"/>
                  </a:lnTo>
                  <a:lnTo>
                    <a:pt x="1077" y="1072"/>
                  </a:lnTo>
                  <a:lnTo>
                    <a:pt x="1081" y="1074"/>
                  </a:lnTo>
                  <a:lnTo>
                    <a:pt x="1083" y="1076"/>
                  </a:lnTo>
                  <a:lnTo>
                    <a:pt x="1083" y="1076"/>
                  </a:lnTo>
                  <a:lnTo>
                    <a:pt x="1091" y="1084"/>
                  </a:lnTo>
                  <a:lnTo>
                    <a:pt x="1109" y="1094"/>
                  </a:lnTo>
                  <a:lnTo>
                    <a:pt x="1115" y="1112"/>
                  </a:lnTo>
                  <a:lnTo>
                    <a:pt x="1115" y="1118"/>
                  </a:lnTo>
                  <a:lnTo>
                    <a:pt x="1113" y="1120"/>
                  </a:lnTo>
                  <a:lnTo>
                    <a:pt x="1093" y="1134"/>
                  </a:lnTo>
                  <a:lnTo>
                    <a:pt x="1073" y="1132"/>
                  </a:lnTo>
                  <a:lnTo>
                    <a:pt x="1049" y="1138"/>
                  </a:lnTo>
                  <a:lnTo>
                    <a:pt x="1021" y="1128"/>
                  </a:lnTo>
                  <a:lnTo>
                    <a:pt x="1015" y="1116"/>
                  </a:lnTo>
                  <a:lnTo>
                    <a:pt x="1005" y="1118"/>
                  </a:lnTo>
                  <a:lnTo>
                    <a:pt x="997" y="1108"/>
                  </a:lnTo>
                  <a:lnTo>
                    <a:pt x="961" y="1110"/>
                  </a:lnTo>
                  <a:lnTo>
                    <a:pt x="941" y="1118"/>
                  </a:lnTo>
                  <a:lnTo>
                    <a:pt x="919" y="1134"/>
                  </a:lnTo>
                  <a:lnTo>
                    <a:pt x="883" y="1128"/>
                  </a:lnTo>
                  <a:lnTo>
                    <a:pt x="883" y="1128"/>
                  </a:lnTo>
                  <a:lnTo>
                    <a:pt x="867" y="1122"/>
                  </a:lnTo>
                  <a:lnTo>
                    <a:pt x="865" y="1116"/>
                  </a:lnTo>
                  <a:lnTo>
                    <a:pt x="867" y="1116"/>
                  </a:lnTo>
                  <a:lnTo>
                    <a:pt x="865" y="1112"/>
                  </a:lnTo>
                  <a:lnTo>
                    <a:pt x="863" y="1112"/>
                  </a:lnTo>
                  <a:lnTo>
                    <a:pt x="863" y="1112"/>
                  </a:lnTo>
                  <a:lnTo>
                    <a:pt x="855" y="1100"/>
                  </a:lnTo>
                  <a:lnTo>
                    <a:pt x="861" y="1094"/>
                  </a:lnTo>
                  <a:lnTo>
                    <a:pt x="863" y="1084"/>
                  </a:lnTo>
                  <a:lnTo>
                    <a:pt x="873" y="1076"/>
                  </a:lnTo>
                  <a:lnTo>
                    <a:pt x="875" y="1068"/>
                  </a:lnTo>
                  <a:lnTo>
                    <a:pt x="877" y="1068"/>
                  </a:lnTo>
                  <a:lnTo>
                    <a:pt x="877" y="1066"/>
                  </a:lnTo>
                  <a:lnTo>
                    <a:pt x="877" y="1064"/>
                  </a:lnTo>
                  <a:lnTo>
                    <a:pt x="877" y="1064"/>
                  </a:lnTo>
                  <a:lnTo>
                    <a:pt x="879" y="1052"/>
                  </a:lnTo>
                  <a:lnTo>
                    <a:pt x="891" y="1040"/>
                  </a:lnTo>
                  <a:lnTo>
                    <a:pt x="893" y="1022"/>
                  </a:lnTo>
                  <a:lnTo>
                    <a:pt x="893" y="1022"/>
                  </a:lnTo>
                  <a:lnTo>
                    <a:pt x="893" y="1022"/>
                  </a:lnTo>
                  <a:lnTo>
                    <a:pt x="909" y="1008"/>
                  </a:lnTo>
                  <a:lnTo>
                    <a:pt x="907" y="1006"/>
                  </a:lnTo>
                  <a:lnTo>
                    <a:pt x="909" y="1008"/>
                  </a:lnTo>
                  <a:close/>
                  <a:moveTo>
                    <a:pt x="875" y="1148"/>
                  </a:moveTo>
                  <a:lnTo>
                    <a:pt x="853" y="1146"/>
                  </a:lnTo>
                  <a:lnTo>
                    <a:pt x="853" y="1152"/>
                  </a:lnTo>
                  <a:lnTo>
                    <a:pt x="839" y="1152"/>
                  </a:lnTo>
                  <a:lnTo>
                    <a:pt x="855" y="1140"/>
                  </a:lnTo>
                  <a:lnTo>
                    <a:pt x="879" y="1138"/>
                  </a:lnTo>
                  <a:lnTo>
                    <a:pt x="879" y="1138"/>
                  </a:lnTo>
                  <a:lnTo>
                    <a:pt x="883" y="1144"/>
                  </a:lnTo>
                  <a:lnTo>
                    <a:pt x="881" y="1144"/>
                  </a:lnTo>
                  <a:lnTo>
                    <a:pt x="873" y="1146"/>
                  </a:lnTo>
                  <a:lnTo>
                    <a:pt x="875" y="1148"/>
                  </a:lnTo>
                  <a:close/>
                  <a:moveTo>
                    <a:pt x="869" y="74"/>
                  </a:moveTo>
                  <a:lnTo>
                    <a:pt x="869" y="74"/>
                  </a:lnTo>
                  <a:lnTo>
                    <a:pt x="869" y="78"/>
                  </a:lnTo>
                  <a:lnTo>
                    <a:pt x="863" y="80"/>
                  </a:lnTo>
                  <a:lnTo>
                    <a:pt x="865" y="78"/>
                  </a:lnTo>
                  <a:lnTo>
                    <a:pt x="863" y="76"/>
                  </a:lnTo>
                  <a:lnTo>
                    <a:pt x="869" y="74"/>
                  </a:lnTo>
                  <a:close/>
                  <a:moveTo>
                    <a:pt x="769" y="102"/>
                  </a:moveTo>
                  <a:lnTo>
                    <a:pt x="773" y="100"/>
                  </a:lnTo>
                  <a:lnTo>
                    <a:pt x="769" y="104"/>
                  </a:lnTo>
                  <a:lnTo>
                    <a:pt x="769" y="112"/>
                  </a:lnTo>
                  <a:lnTo>
                    <a:pt x="767" y="110"/>
                  </a:lnTo>
                  <a:lnTo>
                    <a:pt x="769" y="102"/>
                  </a:lnTo>
                  <a:lnTo>
                    <a:pt x="769" y="102"/>
                  </a:lnTo>
                  <a:close/>
                  <a:moveTo>
                    <a:pt x="707" y="114"/>
                  </a:moveTo>
                  <a:lnTo>
                    <a:pt x="705" y="114"/>
                  </a:lnTo>
                  <a:lnTo>
                    <a:pt x="717" y="114"/>
                  </a:lnTo>
                  <a:lnTo>
                    <a:pt x="705" y="128"/>
                  </a:lnTo>
                  <a:lnTo>
                    <a:pt x="705" y="126"/>
                  </a:lnTo>
                  <a:lnTo>
                    <a:pt x="699" y="128"/>
                  </a:lnTo>
                  <a:lnTo>
                    <a:pt x="707" y="114"/>
                  </a:lnTo>
                  <a:close/>
                  <a:moveTo>
                    <a:pt x="685" y="138"/>
                  </a:moveTo>
                  <a:lnTo>
                    <a:pt x="693" y="132"/>
                  </a:lnTo>
                  <a:lnTo>
                    <a:pt x="691" y="142"/>
                  </a:lnTo>
                  <a:lnTo>
                    <a:pt x="687" y="138"/>
                  </a:lnTo>
                  <a:lnTo>
                    <a:pt x="685" y="138"/>
                  </a:lnTo>
                  <a:close/>
                  <a:moveTo>
                    <a:pt x="651" y="584"/>
                  </a:moveTo>
                  <a:lnTo>
                    <a:pt x="663" y="590"/>
                  </a:lnTo>
                  <a:lnTo>
                    <a:pt x="657" y="590"/>
                  </a:lnTo>
                  <a:lnTo>
                    <a:pt x="647" y="586"/>
                  </a:lnTo>
                  <a:lnTo>
                    <a:pt x="651" y="584"/>
                  </a:lnTo>
                  <a:close/>
                  <a:moveTo>
                    <a:pt x="573" y="722"/>
                  </a:moveTo>
                  <a:lnTo>
                    <a:pt x="569" y="728"/>
                  </a:lnTo>
                  <a:lnTo>
                    <a:pt x="569" y="726"/>
                  </a:lnTo>
                  <a:lnTo>
                    <a:pt x="573" y="722"/>
                  </a:lnTo>
                  <a:close/>
                  <a:moveTo>
                    <a:pt x="517" y="728"/>
                  </a:moveTo>
                  <a:lnTo>
                    <a:pt x="523" y="742"/>
                  </a:lnTo>
                  <a:lnTo>
                    <a:pt x="535" y="740"/>
                  </a:lnTo>
                  <a:lnTo>
                    <a:pt x="531" y="744"/>
                  </a:lnTo>
                  <a:lnTo>
                    <a:pt x="537" y="760"/>
                  </a:lnTo>
                  <a:lnTo>
                    <a:pt x="539" y="746"/>
                  </a:lnTo>
                  <a:lnTo>
                    <a:pt x="539" y="752"/>
                  </a:lnTo>
                  <a:lnTo>
                    <a:pt x="557" y="754"/>
                  </a:lnTo>
                  <a:lnTo>
                    <a:pt x="557" y="756"/>
                  </a:lnTo>
                  <a:lnTo>
                    <a:pt x="563" y="756"/>
                  </a:lnTo>
                  <a:lnTo>
                    <a:pt x="565" y="744"/>
                  </a:lnTo>
                  <a:lnTo>
                    <a:pt x="565" y="744"/>
                  </a:lnTo>
                  <a:lnTo>
                    <a:pt x="565" y="736"/>
                  </a:lnTo>
                  <a:lnTo>
                    <a:pt x="573" y="734"/>
                  </a:lnTo>
                  <a:lnTo>
                    <a:pt x="571" y="730"/>
                  </a:lnTo>
                  <a:lnTo>
                    <a:pt x="599" y="730"/>
                  </a:lnTo>
                  <a:lnTo>
                    <a:pt x="605" y="708"/>
                  </a:lnTo>
                  <a:lnTo>
                    <a:pt x="633" y="704"/>
                  </a:lnTo>
                  <a:lnTo>
                    <a:pt x="639" y="690"/>
                  </a:lnTo>
                  <a:lnTo>
                    <a:pt x="637" y="698"/>
                  </a:lnTo>
                  <a:lnTo>
                    <a:pt x="641" y="700"/>
                  </a:lnTo>
                  <a:lnTo>
                    <a:pt x="651" y="674"/>
                  </a:lnTo>
                  <a:lnTo>
                    <a:pt x="647" y="672"/>
                  </a:lnTo>
                  <a:lnTo>
                    <a:pt x="641" y="682"/>
                  </a:lnTo>
                  <a:lnTo>
                    <a:pt x="647" y="658"/>
                  </a:lnTo>
                  <a:lnTo>
                    <a:pt x="645" y="644"/>
                  </a:lnTo>
                  <a:lnTo>
                    <a:pt x="649" y="642"/>
                  </a:lnTo>
                  <a:lnTo>
                    <a:pt x="649" y="626"/>
                  </a:lnTo>
                  <a:lnTo>
                    <a:pt x="645" y="622"/>
                  </a:lnTo>
                  <a:lnTo>
                    <a:pt x="657" y="618"/>
                  </a:lnTo>
                  <a:lnTo>
                    <a:pt x="649" y="616"/>
                  </a:lnTo>
                  <a:lnTo>
                    <a:pt x="653" y="616"/>
                  </a:lnTo>
                  <a:lnTo>
                    <a:pt x="661" y="604"/>
                  </a:lnTo>
                  <a:lnTo>
                    <a:pt x="669" y="610"/>
                  </a:lnTo>
                  <a:lnTo>
                    <a:pt x="679" y="598"/>
                  </a:lnTo>
                  <a:lnTo>
                    <a:pt x="679" y="594"/>
                  </a:lnTo>
                  <a:lnTo>
                    <a:pt x="683" y="592"/>
                  </a:lnTo>
                  <a:lnTo>
                    <a:pt x="681" y="588"/>
                  </a:lnTo>
                  <a:lnTo>
                    <a:pt x="677" y="588"/>
                  </a:lnTo>
                  <a:lnTo>
                    <a:pt x="683" y="584"/>
                  </a:lnTo>
                  <a:lnTo>
                    <a:pt x="689" y="570"/>
                  </a:lnTo>
                  <a:lnTo>
                    <a:pt x="681" y="556"/>
                  </a:lnTo>
                  <a:lnTo>
                    <a:pt x="685" y="556"/>
                  </a:lnTo>
                  <a:lnTo>
                    <a:pt x="661" y="538"/>
                  </a:lnTo>
                  <a:lnTo>
                    <a:pt x="657" y="544"/>
                  </a:lnTo>
                  <a:lnTo>
                    <a:pt x="655" y="508"/>
                  </a:lnTo>
                  <a:lnTo>
                    <a:pt x="657" y="504"/>
                  </a:lnTo>
                  <a:lnTo>
                    <a:pt x="661" y="506"/>
                  </a:lnTo>
                  <a:lnTo>
                    <a:pt x="663" y="478"/>
                  </a:lnTo>
                  <a:lnTo>
                    <a:pt x="661" y="472"/>
                  </a:lnTo>
                  <a:lnTo>
                    <a:pt x="665" y="472"/>
                  </a:lnTo>
                  <a:lnTo>
                    <a:pt x="667" y="470"/>
                  </a:lnTo>
                  <a:lnTo>
                    <a:pt x="669" y="464"/>
                  </a:lnTo>
                  <a:lnTo>
                    <a:pt x="669" y="458"/>
                  </a:lnTo>
                  <a:lnTo>
                    <a:pt x="671" y="460"/>
                  </a:lnTo>
                  <a:lnTo>
                    <a:pt x="687" y="438"/>
                  </a:lnTo>
                  <a:lnTo>
                    <a:pt x="721" y="416"/>
                  </a:lnTo>
                  <a:lnTo>
                    <a:pt x="741" y="388"/>
                  </a:lnTo>
                  <a:lnTo>
                    <a:pt x="733" y="370"/>
                  </a:lnTo>
                  <a:lnTo>
                    <a:pt x="741" y="356"/>
                  </a:lnTo>
                  <a:lnTo>
                    <a:pt x="739" y="348"/>
                  </a:lnTo>
                  <a:lnTo>
                    <a:pt x="751" y="338"/>
                  </a:lnTo>
                  <a:lnTo>
                    <a:pt x="753" y="340"/>
                  </a:lnTo>
                  <a:lnTo>
                    <a:pt x="757" y="324"/>
                  </a:lnTo>
                  <a:lnTo>
                    <a:pt x="787" y="330"/>
                  </a:lnTo>
                  <a:lnTo>
                    <a:pt x="787" y="324"/>
                  </a:lnTo>
                  <a:lnTo>
                    <a:pt x="807" y="344"/>
                  </a:lnTo>
                  <a:lnTo>
                    <a:pt x="811" y="362"/>
                  </a:lnTo>
                  <a:lnTo>
                    <a:pt x="795" y="368"/>
                  </a:lnTo>
                  <a:lnTo>
                    <a:pt x="793" y="382"/>
                  </a:lnTo>
                  <a:lnTo>
                    <a:pt x="759" y="424"/>
                  </a:lnTo>
                  <a:lnTo>
                    <a:pt x="751" y="434"/>
                  </a:lnTo>
                  <a:lnTo>
                    <a:pt x="741" y="434"/>
                  </a:lnTo>
                  <a:lnTo>
                    <a:pt x="739" y="444"/>
                  </a:lnTo>
                  <a:lnTo>
                    <a:pt x="733" y="444"/>
                  </a:lnTo>
                  <a:lnTo>
                    <a:pt x="725" y="460"/>
                  </a:lnTo>
                  <a:lnTo>
                    <a:pt x="731" y="478"/>
                  </a:lnTo>
                  <a:lnTo>
                    <a:pt x="729" y="486"/>
                  </a:lnTo>
                  <a:lnTo>
                    <a:pt x="737" y="506"/>
                  </a:lnTo>
                  <a:lnTo>
                    <a:pt x="735" y="506"/>
                  </a:lnTo>
                  <a:lnTo>
                    <a:pt x="735" y="508"/>
                  </a:lnTo>
                  <a:lnTo>
                    <a:pt x="735" y="518"/>
                  </a:lnTo>
                  <a:lnTo>
                    <a:pt x="731" y="528"/>
                  </a:lnTo>
                  <a:lnTo>
                    <a:pt x="733" y="536"/>
                  </a:lnTo>
                  <a:lnTo>
                    <a:pt x="731" y="542"/>
                  </a:lnTo>
                  <a:lnTo>
                    <a:pt x="755" y="558"/>
                  </a:lnTo>
                  <a:lnTo>
                    <a:pt x="747" y="566"/>
                  </a:lnTo>
                  <a:lnTo>
                    <a:pt x="759" y="566"/>
                  </a:lnTo>
                  <a:lnTo>
                    <a:pt x="763" y="560"/>
                  </a:lnTo>
                  <a:lnTo>
                    <a:pt x="767" y="570"/>
                  </a:lnTo>
                  <a:lnTo>
                    <a:pt x="771" y="566"/>
                  </a:lnTo>
                  <a:lnTo>
                    <a:pt x="773" y="570"/>
                  </a:lnTo>
                  <a:lnTo>
                    <a:pt x="793" y="566"/>
                  </a:lnTo>
                  <a:lnTo>
                    <a:pt x="821" y="552"/>
                  </a:lnTo>
                  <a:lnTo>
                    <a:pt x="845" y="546"/>
                  </a:lnTo>
                  <a:lnTo>
                    <a:pt x="845" y="548"/>
                  </a:lnTo>
                  <a:lnTo>
                    <a:pt x="853" y="546"/>
                  </a:lnTo>
                  <a:lnTo>
                    <a:pt x="855" y="546"/>
                  </a:lnTo>
                  <a:lnTo>
                    <a:pt x="855" y="546"/>
                  </a:lnTo>
                  <a:lnTo>
                    <a:pt x="869" y="542"/>
                  </a:lnTo>
                  <a:lnTo>
                    <a:pt x="869" y="544"/>
                  </a:lnTo>
                  <a:lnTo>
                    <a:pt x="865" y="546"/>
                  </a:lnTo>
                  <a:lnTo>
                    <a:pt x="869" y="556"/>
                  </a:lnTo>
                  <a:lnTo>
                    <a:pt x="893" y="562"/>
                  </a:lnTo>
                  <a:lnTo>
                    <a:pt x="897" y="566"/>
                  </a:lnTo>
                  <a:lnTo>
                    <a:pt x="881" y="566"/>
                  </a:lnTo>
                  <a:lnTo>
                    <a:pt x="865" y="576"/>
                  </a:lnTo>
                  <a:lnTo>
                    <a:pt x="859" y="570"/>
                  </a:lnTo>
                  <a:lnTo>
                    <a:pt x="857" y="584"/>
                  </a:lnTo>
                  <a:lnTo>
                    <a:pt x="855" y="586"/>
                  </a:lnTo>
                  <a:lnTo>
                    <a:pt x="815" y="576"/>
                  </a:lnTo>
                  <a:lnTo>
                    <a:pt x="773" y="594"/>
                  </a:lnTo>
                  <a:lnTo>
                    <a:pt x="771" y="612"/>
                  </a:lnTo>
                  <a:lnTo>
                    <a:pt x="775" y="614"/>
                  </a:lnTo>
                  <a:lnTo>
                    <a:pt x="771" y="616"/>
                  </a:lnTo>
                  <a:lnTo>
                    <a:pt x="777" y="630"/>
                  </a:lnTo>
                  <a:lnTo>
                    <a:pt x="791" y="628"/>
                  </a:lnTo>
                  <a:lnTo>
                    <a:pt x="789" y="642"/>
                  </a:lnTo>
                  <a:lnTo>
                    <a:pt x="789" y="642"/>
                  </a:lnTo>
                  <a:lnTo>
                    <a:pt x="789" y="644"/>
                  </a:lnTo>
                  <a:lnTo>
                    <a:pt x="789" y="648"/>
                  </a:lnTo>
                  <a:lnTo>
                    <a:pt x="789" y="648"/>
                  </a:lnTo>
                  <a:lnTo>
                    <a:pt x="787" y="666"/>
                  </a:lnTo>
                  <a:lnTo>
                    <a:pt x="785" y="672"/>
                  </a:lnTo>
                  <a:lnTo>
                    <a:pt x="773" y="668"/>
                  </a:lnTo>
                  <a:lnTo>
                    <a:pt x="757" y="644"/>
                  </a:lnTo>
                  <a:lnTo>
                    <a:pt x="739" y="654"/>
                  </a:lnTo>
                  <a:lnTo>
                    <a:pt x="725" y="684"/>
                  </a:lnTo>
                  <a:lnTo>
                    <a:pt x="725" y="696"/>
                  </a:lnTo>
                  <a:lnTo>
                    <a:pt x="723" y="696"/>
                  </a:lnTo>
                  <a:lnTo>
                    <a:pt x="725" y="702"/>
                  </a:lnTo>
                  <a:lnTo>
                    <a:pt x="725" y="702"/>
                  </a:lnTo>
                  <a:lnTo>
                    <a:pt x="725" y="702"/>
                  </a:lnTo>
                  <a:lnTo>
                    <a:pt x="731" y="730"/>
                  </a:lnTo>
                  <a:lnTo>
                    <a:pt x="709" y="740"/>
                  </a:lnTo>
                  <a:lnTo>
                    <a:pt x="701" y="756"/>
                  </a:lnTo>
                  <a:lnTo>
                    <a:pt x="687" y="762"/>
                  </a:lnTo>
                  <a:lnTo>
                    <a:pt x="685" y="756"/>
                  </a:lnTo>
                  <a:lnTo>
                    <a:pt x="691" y="756"/>
                  </a:lnTo>
                  <a:lnTo>
                    <a:pt x="687" y="744"/>
                  </a:lnTo>
                  <a:lnTo>
                    <a:pt x="657" y="746"/>
                  </a:lnTo>
                  <a:lnTo>
                    <a:pt x="603" y="772"/>
                  </a:lnTo>
                  <a:lnTo>
                    <a:pt x="599" y="776"/>
                  </a:lnTo>
                  <a:lnTo>
                    <a:pt x="587" y="766"/>
                  </a:lnTo>
                  <a:lnTo>
                    <a:pt x="593" y="768"/>
                  </a:lnTo>
                  <a:lnTo>
                    <a:pt x="591" y="758"/>
                  </a:lnTo>
                  <a:lnTo>
                    <a:pt x="591" y="754"/>
                  </a:lnTo>
                  <a:lnTo>
                    <a:pt x="577" y="748"/>
                  </a:lnTo>
                  <a:lnTo>
                    <a:pt x="579" y="752"/>
                  </a:lnTo>
                  <a:lnTo>
                    <a:pt x="579" y="752"/>
                  </a:lnTo>
                  <a:lnTo>
                    <a:pt x="577" y="758"/>
                  </a:lnTo>
                  <a:lnTo>
                    <a:pt x="577" y="758"/>
                  </a:lnTo>
                  <a:lnTo>
                    <a:pt x="571" y="760"/>
                  </a:lnTo>
                  <a:lnTo>
                    <a:pt x="569" y="756"/>
                  </a:lnTo>
                  <a:lnTo>
                    <a:pt x="547" y="772"/>
                  </a:lnTo>
                  <a:lnTo>
                    <a:pt x="539" y="772"/>
                  </a:lnTo>
                  <a:lnTo>
                    <a:pt x="545" y="760"/>
                  </a:lnTo>
                  <a:lnTo>
                    <a:pt x="523" y="758"/>
                  </a:lnTo>
                  <a:lnTo>
                    <a:pt x="521" y="756"/>
                  </a:lnTo>
                  <a:lnTo>
                    <a:pt x="521" y="746"/>
                  </a:lnTo>
                  <a:lnTo>
                    <a:pt x="517" y="744"/>
                  </a:lnTo>
                  <a:lnTo>
                    <a:pt x="515" y="738"/>
                  </a:lnTo>
                  <a:lnTo>
                    <a:pt x="517" y="728"/>
                  </a:lnTo>
                  <a:close/>
                  <a:moveTo>
                    <a:pt x="835" y="1176"/>
                  </a:moveTo>
                  <a:lnTo>
                    <a:pt x="835" y="1182"/>
                  </a:lnTo>
                  <a:lnTo>
                    <a:pt x="831" y="1176"/>
                  </a:lnTo>
                  <a:lnTo>
                    <a:pt x="835" y="1176"/>
                  </a:lnTo>
                  <a:close/>
                  <a:moveTo>
                    <a:pt x="797" y="1140"/>
                  </a:moveTo>
                  <a:lnTo>
                    <a:pt x="791" y="1142"/>
                  </a:lnTo>
                  <a:lnTo>
                    <a:pt x="795" y="1140"/>
                  </a:lnTo>
                  <a:lnTo>
                    <a:pt x="797" y="1140"/>
                  </a:lnTo>
                  <a:close/>
                  <a:moveTo>
                    <a:pt x="765" y="1206"/>
                  </a:moveTo>
                  <a:lnTo>
                    <a:pt x="765" y="1206"/>
                  </a:lnTo>
                  <a:lnTo>
                    <a:pt x="755" y="1202"/>
                  </a:lnTo>
                  <a:lnTo>
                    <a:pt x="759" y="1202"/>
                  </a:lnTo>
                  <a:lnTo>
                    <a:pt x="765" y="1206"/>
                  </a:lnTo>
                  <a:close/>
                  <a:moveTo>
                    <a:pt x="765" y="1188"/>
                  </a:moveTo>
                  <a:lnTo>
                    <a:pt x="765" y="1188"/>
                  </a:lnTo>
                  <a:lnTo>
                    <a:pt x="765" y="1190"/>
                  </a:lnTo>
                  <a:lnTo>
                    <a:pt x="765" y="1188"/>
                  </a:lnTo>
                  <a:close/>
                  <a:moveTo>
                    <a:pt x="731" y="732"/>
                  </a:moveTo>
                  <a:lnTo>
                    <a:pt x="729" y="740"/>
                  </a:lnTo>
                  <a:lnTo>
                    <a:pt x="725" y="738"/>
                  </a:lnTo>
                  <a:lnTo>
                    <a:pt x="731" y="730"/>
                  </a:lnTo>
                  <a:lnTo>
                    <a:pt x="731" y="732"/>
                  </a:lnTo>
                  <a:lnTo>
                    <a:pt x="731" y="732"/>
                  </a:lnTo>
                  <a:close/>
                  <a:moveTo>
                    <a:pt x="435" y="800"/>
                  </a:moveTo>
                  <a:lnTo>
                    <a:pt x="433" y="810"/>
                  </a:lnTo>
                  <a:lnTo>
                    <a:pt x="437" y="810"/>
                  </a:lnTo>
                  <a:lnTo>
                    <a:pt x="435" y="814"/>
                  </a:lnTo>
                  <a:lnTo>
                    <a:pt x="429" y="806"/>
                  </a:lnTo>
                  <a:lnTo>
                    <a:pt x="435" y="800"/>
                  </a:lnTo>
                  <a:close/>
                  <a:moveTo>
                    <a:pt x="433" y="822"/>
                  </a:moveTo>
                  <a:lnTo>
                    <a:pt x="431" y="822"/>
                  </a:lnTo>
                  <a:lnTo>
                    <a:pt x="431" y="818"/>
                  </a:lnTo>
                  <a:lnTo>
                    <a:pt x="435" y="816"/>
                  </a:lnTo>
                  <a:lnTo>
                    <a:pt x="433" y="820"/>
                  </a:lnTo>
                  <a:lnTo>
                    <a:pt x="433" y="822"/>
                  </a:lnTo>
                  <a:close/>
                  <a:moveTo>
                    <a:pt x="611" y="1736"/>
                  </a:moveTo>
                  <a:lnTo>
                    <a:pt x="611" y="1736"/>
                  </a:lnTo>
                  <a:lnTo>
                    <a:pt x="607" y="1736"/>
                  </a:lnTo>
                  <a:lnTo>
                    <a:pt x="605" y="1738"/>
                  </a:lnTo>
                  <a:lnTo>
                    <a:pt x="607" y="1738"/>
                  </a:lnTo>
                  <a:lnTo>
                    <a:pt x="601" y="1742"/>
                  </a:lnTo>
                  <a:lnTo>
                    <a:pt x="583" y="1718"/>
                  </a:lnTo>
                  <a:lnTo>
                    <a:pt x="583" y="1714"/>
                  </a:lnTo>
                  <a:lnTo>
                    <a:pt x="583" y="1714"/>
                  </a:lnTo>
                  <a:lnTo>
                    <a:pt x="587" y="1714"/>
                  </a:lnTo>
                  <a:lnTo>
                    <a:pt x="593" y="1716"/>
                  </a:lnTo>
                  <a:lnTo>
                    <a:pt x="597" y="1728"/>
                  </a:lnTo>
                  <a:lnTo>
                    <a:pt x="615" y="1730"/>
                  </a:lnTo>
                  <a:lnTo>
                    <a:pt x="615" y="1734"/>
                  </a:lnTo>
                  <a:lnTo>
                    <a:pt x="611" y="1736"/>
                  </a:lnTo>
                  <a:close/>
                  <a:moveTo>
                    <a:pt x="897" y="2112"/>
                  </a:moveTo>
                  <a:lnTo>
                    <a:pt x="891" y="2102"/>
                  </a:lnTo>
                  <a:lnTo>
                    <a:pt x="889" y="2086"/>
                  </a:lnTo>
                  <a:lnTo>
                    <a:pt x="887" y="2078"/>
                  </a:lnTo>
                  <a:lnTo>
                    <a:pt x="887" y="2056"/>
                  </a:lnTo>
                  <a:lnTo>
                    <a:pt x="891" y="2064"/>
                  </a:lnTo>
                  <a:lnTo>
                    <a:pt x="897" y="2092"/>
                  </a:lnTo>
                  <a:lnTo>
                    <a:pt x="893" y="2102"/>
                  </a:lnTo>
                  <a:lnTo>
                    <a:pt x="907" y="2112"/>
                  </a:lnTo>
                  <a:lnTo>
                    <a:pt x="909" y="2120"/>
                  </a:lnTo>
                  <a:lnTo>
                    <a:pt x="897" y="2112"/>
                  </a:lnTo>
                  <a:close/>
                  <a:moveTo>
                    <a:pt x="917" y="2144"/>
                  </a:moveTo>
                  <a:lnTo>
                    <a:pt x="913" y="2140"/>
                  </a:lnTo>
                  <a:lnTo>
                    <a:pt x="913" y="2136"/>
                  </a:lnTo>
                  <a:lnTo>
                    <a:pt x="913" y="2136"/>
                  </a:lnTo>
                  <a:lnTo>
                    <a:pt x="911" y="2134"/>
                  </a:lnTo>
                  <a:lnTo>
                    <a:pt x="911" y="2130"/>
                  </a:lnTo>
                  <a:lnTo>
                    <a:pt x="911" y="2132"/>
                  </a:lnTo>
                  <a:lnTo>
                    <a:pt x="909" y="2124"/>
                  </a:lnTo>
                  <a:lnTo>
                    <a:pt x="917" y="2142"/>
                  </a:lnTo>
                  <a:lnTo>
                    <a:pt x="917" y="2144"/>
                  </a:lnTo>
                  <a:close/>
                  <a:moveTo>
                    <a:pt x="921" y="1950"/>
                  </a:moveTo>
                  <a:lnTo>
                    <a:pt x="913" y="1958"/>
                  </a:lnTo>
                  <a:lnTo>
                    <a:pt x="911" y="1958"/>
                  </a:lnTo>
                  <a:lnTo>
                    <a:pt x="911" y="1954"/>
                  </a:lnTo>
                  <a:lnTo>
                    <a:pt x="921" y="1946"/>
                  </a:lnTo>
                  <a:lnTo>
                    <a:pt x="921" y="1950"/>
                  </a:lnTo>
                  <a:close/>
                  <a:moveTo>
                    <a:pt x="917" y="1358"/>
                  </a:moveTo>
                  <a:lnTo>
                    <a:pt x="913" y="1360"/>
                  </a:lnTo>
                  <a:lnTo>
                    <a:pt x="911" y="1358"/>
                  </a:lnTo>
                  <a:lnTo>
                    <a:pt x="877" y="1372"/>
                  </a:lnTo>
                  <a:lnTo>
                    <a:pt x="839" y="1358"/>
                  </a:lnTo>
                  <a:lnTo>
                    <a:pt x="807" y="1356"/>
                  </a:lnTo>
                  <a:lnTo>
                    <a:pt x="803" y="1348"/>
                  </a:lnTo>
                  <a:lnTo>
                    <a:pt x="771" y="1342"/>
                  </a:lnTo>
                  <a:lnTo>
                    <a:pt x="765" y="1332"/>
                  </a:lnTo>
                  <a:lnTo>
                    <a:pt x="747" y="1326"/>
                  </a:lnTo>
                  <a:lnTo>
                    <a:pt x="727" y="1330"/>
                  </a:lnTo>
                  <a:lnTo>
                    <a:pt x="705" y="1346"/>
                  </a:lnTo>
                  <a:lnTo>
                    <a:pt x="703" y="1358"/>
                  </a:lnTo>
                  <a:lnTo>
                    <a:pt x="707" y="1368"/>
                  </a:lnTo>
                  <a:lnTo>
                    <a:pt x="703" y="1376"/>
                  </a:lnTo>
                  <a:lnTo>
                    <a:pt x="687" y="1384"/>
                  </a:lnTo>
                  <a:lnTo>
                    <a:pt x="665" y="1370"/>
                  </a:lnTo>
                  <a:lnTo>
                    <a:pt x="631" y="1362"/>
                  </a:lnTo>
                  <a:lnTo>
                    <a:pt x="619" y="1340"/>
                  </a:lnTo>
                  <a:lnTo>
                    <a:pt x="591" y="1330"/>
                  </a:lnTo>
                  <a:lnTo>
                    <a:pt x="567" y="1330"/>
                  </a:lnTo>
                  <a:lnTo>
                    <a:pt x="549" y="1322"/>
                  </a:lnTo>
                  <a:lnTo>
                    <a:pt x="549" y="1322"/>
                  </a:lnTo>
                  <a:lnTo>
                    <a:pt x="547" y="1320"/>
                  </a:lnTo>
                  <a:lnTo>
                    <a:pt x="545" y="1320"/>
                  </a:lnTo>
                  <a:lnTo>
                    <a:pt x="545" y="1320"/>
                  </a:lnTo>
                  <a:lnTo>
                    <a:pt x="545" y="1320"/>
                  </a:lnTo>
                  <a:lnTo>
                    <a:pt x="541" y="1314"/>
                  </a:lnTo>
                  <a:lnTo>
                    <a:pt x="541" y="1314"/>
                  </a:lnTo>
                  <a:lnTo>
                    <a:pt x="539" y="1304"/>
                  </a:lnTo>
                  <a:lnTo>
                    <a:pt x="531" y="1312"/>
                  </a:lnTo>
                  <a:lnTo>
                    <a:pt x="527" y="1310"/>
                  </a:lnTo>
                  <a:lnTo>
                    <a:pt x="523" y="1306"/>
                  </a:lnTo>
                  <a:lnTo>
                    <a:pt x="527" y="1306"/>
                  </a:lnTo>
                  <a:lnTo>
                    <a:pt x="527" y="1298"/>
                  </a:lnTo>
                  <a:lnTo>
                    <a:pt x="541" y="1288"/>
                  </a:lnTo>
                  <a:lnTo>
                    <a:pt x="545" y="1276"/>
                  </a:lnTo>
                  <a:lnTo>
                    <a:pt x="545" y="1266"/>
                  </a:lnTo>
                  <a:lnTo>
                    <a:pt x="537" y="1260"/>
                  </a:lnTo>
                  <a:lnTo>
                    <a:pt x="535" y="1256"/>
                  </a:lnTo>
                  <a:lnTo>
                    <a:pt x="545" y="1238"/>
                  </a:lnTo>
                  <a:lnTo>
                    <a:pt x="543" y="1230"/>
                  </a:lnTo>
                  <a:lnTo>
                    <a:pt x="531" y="1238"/>
                  </a:lnTo>
                  <a:lnTo>
                    <a:pt x="531" y="1238"/>
                  </a:lnTo>
                  <a:lnTo>
                    <a:pt x="529" y="1228"/>
                  </a:lnTo>
                  <a:lnTo>
                    <a:pt x="515" y="1226"/>
                  </a:lnTo>
                  <a:lnTo>
                    <a:pt x="499" y="1234"/>
                  </a:lnTo>
                  <a:lnTo>
                    <a:pt x="483" y="1236"/>
                  </a:lnTo>
                  <a:lnTo>
                    <a:pt x="471" y="1230"/>
                  </a:lnTo>
                  <a:lnTo>
                    <a:pt x="465" y="1234"/>
                  </a:lnTo>
                  <a:lnTo>
                    <a:pt x="455" y="1230"/>
                  </a:lnTo>
                  <a:lnTo>
                    <a:pt x="435" y="1240"/>
                  </a:lnTo>
                  <a:lnTo>
                    <a:pt x="429" y="1236"/>
                  </a:lnTo>
                  <a:lnTo>
                    <a:pt x="409" y="1234"/>
                  </a:lnTo>
                  <a:lnTo>
                    <a:pt x="360" y="1244"/>
                  </a:lnTo>
                  <a:lnTo>
                    <a:pt x="340" y="1254"/>
                  </a:lnTo>
                  <a:lnTo>
                    <a:pt x="336" y="1258"/>
                  </a:lnTo>
                  <a:lnTo>
                    <a:pt x="320" y="1262"/>
                  </a:lnTo>
                  <a:lnTo>
                    <a:pt x="312" y="1272"/>
                  </a:lnTo>
                  <a:lnTo>
                    <a:pt x="300" y="1276"/>
                  </a:lnTo>
                  <a:lnTo>
                    <a:pt x="280" y="1272"/>
                  </a:lnTo>
                  <a:lnTo>
                    <a:pt x="256" y="1274"/>
                  </a:lnTo>
                  <a:lnTo>
                    <a:pt x="246" y="1270"/>
                  </a:lnTo>
                  <a:lnTo>
                    <a:pt x="236" y="1258"/>
                  </a:lnTo>
                  <a:lnTo>
                    <a:pt x="236" y="1258"/>
                  </a:lnTo>
                  <a:lnTo>
                    <a:pt x="258" y="1242"/>
                  </a:lnTo>
                  <a:lnTo>
                    <a:pt x="302" y="1240"/>
                  </a:lnTo>
                  <a:lnTo>
                    <a:pt x="314" y="1222"/>
                  </a:lnTo>
                  <a:lnTo>
                    <a:pt x="326" y="1222"/>
                  </a:lnTo>
                  <a:lnTo>
                    <a:pt x="332" y="1204"/>
                  </a:lnTo>
                  <a:lnTo>
                    <a:pt x="342" y="1196"/>
                  </a:lnTo>
                  <a:lnTo>
                    <a:pt x="344" y="1190"/>
                  </a:lnTo>
                  <a:lnTo>
                    <a:pt x="336" y="1184"/>
                  </a:lnTo>
                  <a:lnTo>
                    <a:pt x="334" y="1176"/>
                  </a:lnTo>
                  <a:lnTo>
                    <a:pt x="354" y="1144"/>
                  </a:lnTo>
                  <a:lnTo>
                    <a:pt x="395" y="1118"/>
                  </a:lnTo>
                  <a:lnTo>
                    <a:pt x="401" y="1104"/>
                  </a:lnTo>
                  <a:lnTo>
                    <a:pt x="397" y="1100"/>
                  </a:lnTo>
                  <a:lnTo>
                    <a:pt x="395" y="1092"/>
                  </a:lnTo>
                  <a:lnTo>
                    <a:pt x="397" y="1084"/>
                  </a:lnTo>
                  <a:lnTo>
                    <a:pt x="411" y="1076"/>
                  </a:lnTo>
                  <a:lnTo>
                    <a:pt x="429" y="1078"/>
                  </a:lnTo>
                  <a:lnTo>
                    <a:pt x="451" y="1088"/>
                  </a:lnTo>
                  <a:lnTo>
                    <a:pt x="477" y="1068"/>
                  </a:lnTo>
                  <a:lnTo>
                    <a:pt x="489" y="1064"/>
                  </a:lnTo>
                  <a:lnTo>
                    <a:pt x="499" y="1054"/>
                  </a:lnTo>
                  <a:lnTo>
                    <a:pt x="523" y="1062"/>
                  </a:lnTo>
                  <a:lnTo>
                    <a:pt x="531" y="1086"/>
                  </a:lnTo>
                  <a:lnTo>
                    <a:pt x="543" y="1104"/>
                  </a:lnTo>
                  <a:lnTo>
                    <a:pt x="551" y="1106"/>
                  </a:lnTo>
                  <a:lnTo>
                    <a:pt x="579" y="1134"/>
                  </a:lnTo>
                  <a:lnTo>
                    <a:pt x="591" y="1134"/>
                  </a:lnTo>
                  <a:lnTo>
                    <a:pt x="603" y="1148"/>
                  </a:lnTo>
                  <a:lnTo>
                    <a:pt x="611" y="1148"/>
                  </a:lnTo>
                  <a:lnTo>
                    <a:pt x="615" y="1158"/>
                  </a:lnTo>
                  <a:lnTo>
                    <a:pt x="625" y="1166"/>
                  </a:lnTo>
                  <a:lnTo>
                    <a:pt x="627" y="1164"/>
                  </a:lnTo>
                  <a:lnTo>
                    <a:pt x="635" y="1188"/>
                  </a:lnTo>
                  <a:lnTo>
                    <a:pt x="629" y="1192"/>
                  </a:lnTo>
                  <a:lnTo>
                    <a:pt x="627" y="1200"/>
                  </a:lnTo>
                  <a:lnTo>
                    <a:pt x="593" y="1208"/>
                  </a:lnTo>
                  <a:lnTo>
                    <a:pt x="583" y="1202"/>
                  </a:lnTo>
                  <a:lnTo>
                    <a:pt x="569" y="1202"/>
                  </a:lnTo>
                  <a:lnTo>
                    <a:pt x="567" y="1210"/>
                  </a:lnTo>
                  <a:lnTo>
                    <a:pt x="569" y="1220"/>
                  </a:lnTo>
                  <a:lnTo>
                    <a:pt x="601" y="1234"/>
                  </a:lnTo>
                  <a:lnTo>
                    <a:pt x="609" y="1242"/>
                  </a:lnTo>
                  <a:lnTo>
                    <a:pt x="621" y="1242"/>
                  </a:lnTo>
                  <a:lnTo>
                    <a:pt x="621" y="1240"/>
                  </a:lnTo>
                  <a:lnTo>
                    <a:pt x="623" y="1232"/>
                  </a:lnTo>
                  <a:lnTo>
                    <a:pt x="621" y="1224"/>
                  </a:lnTo>
                  <a:lnTo>
                    <a:pt x="627" y="1210"/>
                  </a:lnTo>
                  <a:lnTo>
                    <a:pt x="627" y="1214"/>
                  </a:lnTo>
                  <a:lnTo>
                    <a:pt x="637" y="1214"/>
                  </a:lnTo>
                  <a:lnTo>
                    <a:pt x="647" y="1202"/>
                  </a:lnTo>
                  <a:lnTo>
                    <a:pt x="649" y="1190"/>
                  </a:lnTo>
                  <a:lnTo>
                    <a:pt x="659" y="1186"/>
                  </a:lnTo>
                  <a:lnTo>
                    <a:pt x="659" y="1174"/>
                  </a:lnTo>
                  <a:lnTo>
                    <a:pt x="649" y="1166"/>
                  </a:lnTo>
                  <a:lnTo>
                    <a:pt x="651" y="1154"/>
                  </a:lnTo>
                  <a:lnTo>
                    <a:pt x="657" y="1150"/>
                  </a:lnTo>
                  <a:lnTo>
                    <a:pt x="669" y="1158"/>
                  </a:lnTo>
                  <a:lnTo>
                    <a:pt x="681" y="1170"/>
                  </a:lnTo>
                  <a:lnTo>
                    <a:pt x="685" y="1158"/>
                  </a:lnTo>
                  <a:lnTo>
                    <a:pt x="673" y="1142"/>
                  </a:lnTo>
                  <a:lnTo>
                    <a:pt x="637" y="1124"/>
                  </a:lnTo>
                  <a:lnTo>
                    <a:pt x="641" y="1114"/>
                  </a:lnTo>
                  <a:lnTo>
                    <a:pt x="637" y="1110"/>
                  </a:lnTo>
                  <a:lnTo>
                    <a:pt x="621" y="1112"/>
                  </a:lnTo>
                  <a:lnTo>
                    <a:pt x="611" y="1106"/>
                  </a:lnTo>
                  <a:lnTo>
                    <a:pt x="601" y="1096"/>
                  </a:lnTo>
                  <a:lnTo>
                    <a:pt x="591" y="1068"/>
                  </a:lnTo>
                  <a:lnTo>
                    <a:pt x="571" y="1054"/>
                  </a:lnTo>
                  <a:lnTo>
                    <a:pt x="567" y="1044"/>
                  </a:lnTo>
                  <a:lnTo>
                    <a:pt x="571" y="1034"/>
                  </a:lnTo>
                  <a:lnTo>
                    <a:pt x="567" y="1030"/>
                  </a:lnTo>
                  <a:lnTo>
                    <a:pt x="567" y="1026"/>
                  </a:lnTo>
                  <a:lnTo>
                    <a:pt x="583" y="1016"/>
                  </a:lnTo>
                  <a:lnTo>
                    <a:pt x="587" y="1016"/>
                  </a:lnTo>
                  <a:lnTo>
                    <a:pt x="589" y="1020"/>
                  </a:lnTo>
                  <a:lnTo>
                    <a:pt x="587" y="1030"/>
                  </a:lnTo>
                  <a:lnTo>
                    <a:pt x="593" y="1040"/>
                  </a:lnTo>
                  <a:lnTo>
                    <a:pt x="599" y="1042"/>
                  </a:lnTo>
                  <a:lnTo>
                    <a:pt x="603" y="1034"/>
                  </a:lnTo>
                  <a:lnTo>
                    <a:pt x="613" y="1040"/>
                  </a:lnTo>
                  <a:lnTo>
                    <a:pt x="615" y="1048"/>
                  </a:lnTo>
                  <a:lnTo>
                    <a:pt x="621" y="1052"/>
                  </a:lnTo>
                  <a:lnTo>
                    <a:pt x="615" y="1056"/>
                  </a:lnTo>
                  <a:lnTo>
                    <a:pt x="635" y="1076"/>
                  </a:lnTo>
                  <a:lnTo>
                    <a:pt x="651" y="1078"/>
                  </a:lnTo>
                  <a:lnTo>
                    <a:pt x="657" y="1084"/>
                  </a:lnTo>
                  <a:lnTo>
                    <a:pt x="655" y="1084"/>
                  </a:lnTo>
                  <a:lnTo>
                    <a:pt x="655" y="1088"/>
                  </a:lnTo>
                  <a:lnTo>
                    <a:pt x="669" y="1092"/>
                  </a:lnTo>
                  <a:lnTo>
                    <a:pt x="675" y="1098"/>
                  </a:lnTo>
                  <a:lnTo>
                    <a:pt x="677" y="1100"/>
                  </a:lnTo>
                  <a:lnTo>
                    <a:pt x="677" y="1100"/>
                  </a:lnTo>
                  <a:lnTo>
                    <a:pt x="693" y="1116"/>
                  </a:lnTo>
                  <a:lnTo>
                    <a:pt x="693" y="1116"/>
                  </a:lnTo>
                  <a:lnTo>
                    <a:pt x="695" y="1116"/>
                  </a:lnTo>
                  <a:lnTo>
                    <a:pt x="699" y="1120"/>
                  </a:lnTo>
                  <a:lnTo>
                    <a:pt x="699" y="1118"/>
                  </a:lnTo>
                  <a:lnTo>
                    <a:pt x="699" y="1118"/>
                  </a:lnTo>
                  <a:lnTo>
                    <a:pt x="697" y="1128"/>
                  </a:lnTo>
                  <a:lnTo>
                    <a:pt x="697" y="1148"/>
                  </a:lnTo>
                  <a:lnTo>
                    <a:pt x="691" y="1148"/>
                  </a:lnTo>
                  <a:lnTo>
                    <a:pt x="707" y="1166"/>
                  </a:lnTo>
                  <a:lnTo>
                    <a:pt x="699" y="1166"/>
                  </a:lnTo>
                  <a:lnTo>
                    <a:pt x="711" y="1178"/>
                  </a:lnTo>
                  <a:lnTo>
                    <a:pt x="715" y="1176"/>
                  </a:lnTo>
                  <a:lnTo>
                    <a:pt x="713" y="1172"/>
                  </a:lnTo>
                  <a:lnTo>
                    <a:pt x="723" y="1186"/>
                  </a:lnTo>
                  <a:lnTo>
                    <a:pt x="723" y="1186"/>
                  </a:lnTo>
                  <a:lnTo>
                    <a:pt x="719" y="1186"/>
                  </a:lnTo>
                  <a:lnTo>
                    <a:pt x="731" y="1204"/>
                  </a:lnTo>
                  <a:lnTo>
                    <a:pt x="735" y="1204"/>
                  </a:lnTo>
                  <a:lnTo>
                    <a:pt x="729" y="1214"/>
                  </a:lnTo>
                  <a:lnTo>
                    <a:pt x="739" y="1228"/>
                  </a:lnTo>
                  <a:lnTo>
                    <a:pt x="739" y="1238"/>
                  </a:lnTo>
                  <a:lnTo>
                    <a:pt x="745" y="1244"/>
                  </a:lnTo>
                  <a:lnTo>
                    <a:pt x="747" y="1238"/>
                  </a:lnTo>
                  <a:lnTo>
                    <a:pt x="753" y="1252"/>
                  </a:lnTo>
                  <a:lnTo>
                    <a:pt x="761" y="1242"/>
                  </a:lnTo>
                  <a:lnTo>
                    <a:pt x="775" y="1256"/>
                  </a:lnTo>
                  <a:lnTo>
                    <a:pt x="767" y="1228"/>
                  </a:lnTo>
                  <a:lnTo>
                    <a:pt x="769" y="1230"/>
                  </a:lnTo>
                  <a:lnTo>
                    <a:pt x="779" y="1222"/>
                  </a:lnTo>
                  <a:lnTo>
                    <a:pt x="773" y="1212"/>
                  </a:lnTo>
                  <a:lnTo>
                    <a:pt x="777" y="1212"/>
                  </a:lnTo>
                  <a:lnTo>
                    <a:pt x="789" y="1224"/>
                  </a:lnTo>
                  <a:lnTo>
                    <a:pt x="789" y="1206"/>
                  </a:lnTo>
                  <a:lnTo>
                    <a:pt x="789" y="1206"/>
                  </a:lnTo>
                  <a:lnTo>
                    <a:pt x="793" y="1214"/>
                  </a:lnTo>
                  <a:lnTo>
                    <a:pt x="799" y="1214"/>
                  </a:lnTo>
                  <a:lnTo>
                    <a:pt x="809" y="1228"/>
                  </a:lnTo>
                  <a:lnTo>
                    <a:pt x="809" y="1210"/>
                  </a:lnTo>
                  <a:lnTo>
                    <a:pt x="801" y="1208"/>
                  </a:lnTo>
                  <a:lnTo>
                    <a:pt x="801" y="1208"/>
                  </a:lnTo>
                  <a:lnTo>
                    <a:pt x="791" y="1192"/>
                  </a:lnTo>
                  <a:lnTo>
                    <a:pt x="775" y="1182"/>
                  </a:lnTo>
                  <a:lnTo>
                    <a:pt x="763" y="1162"/>
                  </a:lnTo>
                  <a:lnTo>
                    <a:pt x="763" y="1154"/>
                  </a:lnTo>
                  <a:lnTo>
                    <a:pt x="781" y="1170"/>
                  </a:lnTo>
                  <a:lnTo>
                    <a:pt x="779" y="1160"/>
                  </a:lnTo>
                  <a:lnTo>
                    <a:pt x="791" y="1168"/>
                  </a:lnTo>
                  <a:lnTo>
                    <a:pt x="787" y="1158"/>
                  </a:lnTo>
                  <a:lnTo>
                    <a:pt x="791" y="1158"/>
                  </a:lnTo>
                  <a:lnTo>
                    <a:pt x="793" y="1154"/>
                  </a:lnTo>
                  <a:lnTo>
                    <a:pt x="785" y="1148"/>
                  </a:lnTo>
                  <a:lnTo>
                    <a:pt x="791" y="1144"/>
                  </a:lnTo>
                  <a:lnTo>
                    <a:pt x="801" y="1152"/>
                  </a:lnTo>
                  <a:lnTo>
                    <a:pt x="803" y="1140"/>
                  </a:lnTo>
                  <a:lnTo>
                    <a:pt x="803" y="1140"/>
                  </a:lnTo>
                  <a:lnTo>
                    <a:pt x="821" y="1144"/>
                  </a:lnTo>
                  <a:lnTo>
                    <a:pt x="821" y="1144"/>
                  </a:lnTo>
                  <a:lnTo>
                    <a:pt x="825" y="1146"/>
                  </a:lnTo>
                  <a:lnTo>
                    <a:pt x="825" y="1146"/>
                  </a:lnTo>
                  <a:lnTo>
                    <a:pt x="825" y="1146"/>
                  </a:lnTo>
                  <a:lnTo>
                    <a:pt x="829" y="1148"/>
                  </a:lnTo>
                  <a:lnTo>
                    <a:pt x="825" y="1150"/>
                  </a:lnTo>
                  <a:lnTo>
                    <a:pt x="825" y="1166"/>
                  </a:lnTo>
                  <a:lnTo>
                    <a:pt x="827" y="1162"/>
                  </a:lnTo>
                  <a:lnTo>
                    <a:pt x="823" y="1178"/>
                  </a:lnTo>
                  <a:lnTo>
                    <a:pt x="823" y="1178"/>
                  </a:lnTo>
                  <a:lnTo>
                    <a:pt x="813" y="1184"/>
                  </a:lnTo>
                  <a:lnTo>
                    <a:pt x="837" y="1188"/>
                  </a:lnTo>
                  <a:lnTo>
                    <a:pt x="839" y="1190"/>
                  </a:lnTo>
                  <a:lnTo>
                    <a:pt x="835" y="1194"/>
                  </a:lnTo>
                  <a:lnTo>
                    <a:pt x="831" y="1188"/>
                  </a:lnTo>
                  <a:lnTo>
                    <a:pt x="829" y="1196"/>
                  </a:lnTo>
                  <a:lnTo>
                    <a:pt x="817" y="1190"/>
                  </a:lnTo>
                  <a:lnTo>
                    <a:pt x="821" y="1212"/>
                  </a:lnTo>
                  <a:lnTo>
                    <a:pt x="827" y="1200"/>
                  </a:lnTo>
                  <a:lnTo>
                    <a:pt x="827" y="1206"/>
                  </a:lnTo>
                  <a:lnTo>
                    <a:pt x="843" y="1212"/>
                  </a:lnTo>
                  <a:lnTo>
                    <a:pt x="841" y="1220"/>
                  </a:lnTo>
                  <a:lnTo>
                    <a:pt x="847" y="1220"/>
                  </a:lnTo>
                  <a:lnTo>
                    <a:pt x="845" y="1224"/>
                  </a:lnTo>
                  <a:lnTo>
                    <a:pt x="849" y="1230"/>
                  </a:lnTo>
                  <a:lnTo>
                    <a:pt x="843" y="1236"/>
                  </a:lnTo>
                  <a:lnTo>
                    <a:pt x="857" y="1236"/>
                  </a:lnTo>
                  <a:lnTo>
                    <a:pt x="849" y="1240"/>
                  </a:lnTo>
                  <a:lnTo>
                    <a:pt x="851" y="1244"/>
                  </a:lnTo>
                  <a:lnTo>
                    <a:pt x="861" y="1242"/>
                  </a:lnTo>
                  <a:lnTo>
                    <a:pt x="861" y="1248"/>
                  </a:lnTo>
                  <a:lnTo>
                    <a:pt x="861" y="1246"/>
                  </a:lnTo>
                  <a:lnTo>
                    <a:pt x="855" y="1252"/>
                  </a:lnTo>
                  <a:lnTo>
                    <a:pt x="855" y="1262"/>
                  </a:lnTo>
                  <a:lnTo>
                    <a:pt x="865" y="1258"/>
                  </a:lnTo>
                  <a:lnTo>
                    <a:pt x="871" y="1242"/>
                  </a:lnTo>
                  <a:lnTo>
                    <a:pt x="871" y="1242"/>
                  </a:lnTo>
                  <a:lnTo>
                    <a:pt x="877" y="1246"/>
                  </a:lnTo>
                  <a:lnTo>
                    <a:pt x="881" y="1244"/>
                  </a:lnTo>
                  <a:lnTo>
                    <a:pt x="883" y="1252"/>
                  </a:lnTo>
                  <a:lnTo>
                    <a:pt x="897" y="1258"/>
                  </a:lnTo>
                  <a:lnTo>
                    <a:pt x="911" y="1252"/>
                  </a:lnTo>
                  <a:lnTo>
                    <a:pt x="913" y="1240"/>
                  </a:lnTo>
                  <a:lnTo>
                    <a:pt x="915" y="1240"/>
                  </a:lnTo>
                  <a:lnTo>
                    <a:pt x="953" y="1260"/>
                  </a:lnTo>
                  <a:lnTo>
                    <a:pt x="977" y="1252"/>
                  </a:lnTo>
                  <a:lnTo>
                    <a:pt x="985" y="1244"/>
                  </a:lnTo>
                  <a:lnTo>
                    <a:pt x="991" y="1242"/>
                  </a:lnTo>
                  <a:lnTo>
                    <a:pt x="1003" y="1248"/>
                  </a:lnTo>
                  <a:lnTo>
                    <a:pt x="1011" y="1240"/>
                  </a:lnTo>
                  <a:lnTo>
                    <a:pt x="1011" y="1242"/>
                  </a:lnTo>
                  <a:lnTo>
                    <a:pt x="1009" y="1244"/>
                  </a:lnTo>
                  <a:lnTo>
                    <a:pt x="1007" y="1252"/>
                  </a:lnTo>
                  <a:lnTo>
                    <a:pt x="1007" y="1252"/>
                  </a:lnTo>
                  <a:lnTo>
                    <a:pt x="1007" y="1258"/>
                  </a:lnTo>
                  <a:lnTo>
                    <a:pt x="1007" y="1258"/>
                  </a:lnTo>
                  <a:lnTo>
                    <a:pt x="1007" y="1258"/>
                  </a:lnTo>
                  <a:lnTo>
                    <a:pt x="1007" y="1262"/>
                  </a:lnTo>
                  <a:lnTo>
                    <a:pt x="1009" y="1286"/>
                  </a:lnTo>
                  <a:lnTo>
                    <a:pt x="991" y="1320"/>
                  </a:lnTo>
                  <a:lnTo>
                    <a:pt x="989" y="1320"/>
                  </a:lnTo>
                  <a:lnTo>
                    <a:pt x="989" y="1322"/>
                  </a:lnTo>
                  <a:lnTo>
                    <a:pt x="987" y="1326"/>
                  </a:lnTo>
                  <a:lnTo>
                    <a:pt x="989" y="1326"/>
                  </a:lnTo>
                  <a:lnTo>
                    <a:pt x="979" y="1354"/>
                  </a:lnTo>
                  <a:lnTo>
                    <a:pt x="973" y="1364"/>
                  </a:lnTo>
                  <a:lnTo>
                    <a:pt x="957" y="1368"/>
                  </a:lnTo>
                  <a:lnTo>
                    <a:pt x="947" y="1368"/>
                  </a:lnTo>
                  <a:lnTo>
                    <a:pt x="939" y="1362"/>
                  </a:lnTo>
                  <a:lnTo>
                    <a:pt x="935" y="1356"/>
                  </a:lnTo>
                  <a:lnTo>
                    <a:pt x="917" y="1358"/>
                  </a:lnTo>
                  <a:close/>
                  <a:moveTo>
                    <a:pt x="769" y="1182"/>
                  </a:moveTo>
                  <a:lnTo>
                    <a:pt x="773" y="1184"/>
                  </a:lnTo>
                  <a:lnTo>
                    <a:pt x="769" y="1186"/>
                  </a:lnTo>
                  <a:lnTo>
                    <a:pt x="769" y="1182"/>
                  </a:lnTo>
                  <a:close/>
                  <a:moveTo>
                    <a:pt x="955" y="2026"/>
                  </a:moveTo>
                  <a:lnTo>
                    <a:pt x="955" y="2028"/>
                  </a:lnTo>
                  <a:lnTo>
                    <a:pt x="955" y="2026"/>
                  </a:lnTo>
                  <a:lnTo>
                    <a:pt x="949" y="2028"/>
                  </a:lnTo>
                  <a:lnTo>
                    <a:pt x="941" y="2018"/>
                  </a:lnTo>
                  <a:lnTo>
                    <a:pt x="939" y="2028"/>
                  </a:lnTo>
                  <a:lnTo>
                    <a:pt x="937" y="2028"/>
                  </a:lnTo>
                  <a:lnTo>
                    <a:pt x="935" y="2020"/>
                  </a:lnTo>
                  <a:lnTo>
                    <a:pt x="935" y="2000"/>
                  </a:lnTo>
                  <a:lnTo>
                    <a:pt x="937" y="1986"/>
                  </a:lnTo>
                  <a:lnTo>
                    <a:pt x="949" y="1980"/>
                  </a:lnTo>
                  <a:lnTo>
                    <a:pt x="959" y="1984"/>
                  </a:lnTo>
                  <a:lnTo>
                    <a:pt x="963" y="1978"/>
                  </a:lnTo>
                  <a:lnTo>
                    <a:pt x="973" y="1978"/>
                  </a:lnTo>
                  <a:lnTo>
                    <a:pt x="975" y="1990"/>
                  </a:lnTo>
                  <a:lnTo>
                    <a:pt x="977" y="1990"/>
                  </a:lnTo>
                  <a:lnTo>
                    <a:pt x="973" y="1996"/>
                  </a:lnTo>
                  <a:lnTo>
                    <a:pt x="975" y="1998"/>
                  </a:lnTo>
                  <a:lnTo>
                    <a:pt x="975" y="2000"/>
                  </a:lnTo>
                  <a:lnTo>
                    <a:pt x="957" y="2020"/>
                  </a:lnTo>
                  <a:lnTo>
                    <a:pt x="963" y="2024"/>
                  </a:lnTo>
                  <a:lnTo>
                    <a:pt x="955" y="2026"/>
                  </a:lnTo>
                  <a:close/>
                  <a:moveTo>
                    <a:pt x="991" y="2244"/>
                  </a:moveTo>
                  <a:lnTo>
                    <a:pt x="987" y="2246"/>
                  </a:lnTo>
                  <a:lnTo>
                    <a:pt x="987" y="2240"/>
                  </a:lnTo>
                  <a:lnTo>
                    <a:pt x="977" y="2214"/>
                  </a:lnTo>
                  <a:lnTo>
                    <a:pt x="981" y="2202"/>
                  </a:lnTo>
                  <a:lnTo>
                    <a:pt x="981" y="2176"/>
                  </a:lnTo>
                  <a:lnTo>
                    <a:pt x="975" y="2168"/>
                  </a:lnTo>
                  <a:lnTo>
                    <a:pt x="975" y="2166"/>
                  </a:lnTo>
                  <a:lnTo>
                    <a:pt x="981" y="2170"/>
                  </a:lnTo>
                  <a:lnTo>
                    <a:pt x="985" y="2192"/>
                  </a:lnTo>
                  <a:lnTo>
                    <a:pt x="989" y="2200"/>
                  </a:lnTo>
                  <a:lnTo>
                    <a:pt x="985" y="2214"/>
                  </a:lnTo>
                  <a:lnTo>
                    <a:pt x="989" y="2238"/>
                  </a:lnTo>
                  <a:lnTo>
                    <a:pt x="989" y="2238"/>
                  </a:lnTo>
                  <a:lnTo>
                    <a:pt x="991" y="2246"/>
                  </a:lnTo>
                  <a:lnTo>
                    <a:pt x="991" y="2244"/>
                  </a:lnTo>
                  <a:close/>
                  <a:moveTo>
                    <a:pt x="1145" y="1740"/>
                  </a:moveTo>
                  <a:lnTo>
                    <a:pt x="1145" y="1738"/>
                  </a:lnTo>
                  <a:lnTo>
                    <a:pt x="1145" y="1738"/>
                  </a:lnTo>
                  <a:lnTo>
                    <a:pt x="1135" y="1730"/>
                  </a:lnTo>
                  <a:lnTo>
                    <a:pt x="1111" y="1704"/>
                  </a:lnTo>
                  <a:lnTo>
                    <a:pt x="1097" y="1696"/>
                  </a:lnTo>
                  <a:lnTo>
                    <a:pt x="1093" y="1696"/>
                  </a:lnTo>
                  <a:lnTo>
                    <a:pt x="1087" y="1690"/>
                  </a:lnTo>
                  <a:lnTo>
                    <a:pt x="1101" y="1690"/>
                  </a:lnTo>
                  <a:lnTo>
                    <a:pt x="1095" y="1684"/>
                  </a:lnTo>
                  <a:lnTo>
                    <a:pt x="1093" y="1682"/>
                  </a:lnTo>
                  <a:lnTo>
                    <a:pt x="1087" y="1678"/>
                  </a:lnTo>
                  <a:lnTo>
                    <a:pt x="1083" y="1680"/>
                  </a:lnTo>
                  <a:lnTo>
                    <a:pt x="1083" y="1686"/>
                  </a:lnTo>
                  <a:lnTo>
                    <a:pt x="1083" y="1692"/>
                  </a:lnTo>
                  <a:lnTo>
                    <a:pt x="1075" y="1678"/>
                  </a:lnTo>
                  <a:lnTo>
                    <a:pt x="1067" y="1648"/>
                  </a:lnTo>
                  <a:lnTo>
                    <a:pt x="1061" y="1638"/>
                  </a:lnTo>
                  <a:lnTo>
                    <a:pt x="1061" y="1638"/>
                  </a:lnTo>
                  <a:lnTo>
                    <a:pt x="1059" y="1636"/>
                  </a:lnTo>
                  <a:lnTo>
                    <a:pt x="1057" y="1632"/>
                  </a:lnTo>
                  <a:lnTo>
                    <a:pt x="1055" y="1634"/>
                  </a:lnTo>
                  <a:lnTo>
                    <a:pt x="1039" y="1620"/>
                  </a:lnTo>
                  <a:lnTo>
                    <a:pt x="1037" y="1576"/>
                  </a:lnTo>
                  <a:lnTo>
                    <a:pt x="1031" y="1570"/>
                  </a:lnTo>
                  <a:lnTo>
                    <a:pt x="1031" y="1558"/>
                  </a:lnTo>
                  <a:lnTo>
                    <a:pt x="1007" y="1536"/>
                  </a:lnTo>
                  <a:lnTo>
                    <a:pt x="1003" y="1524"/>
                  </a:lnTo>
                  <a:lnTo>
                    <a:pt x="1013" y="1520"/>
                  </a:lnTo>
                  <a:lnTo>
                    <a:pt x="1009" y="1518"/>
                  </a:lnTo>
                  <a:lnTo>
                    <a:pt x="997" y="1508"/>
                  </a:lnTo>
                  <a:lnTo>
                    <a:pt x="975" y="1466"/>
                  </a:lnTo>
                  <a:lnTo>
                    <a:pt x="965" y="1436"/>
                  </a:lnTo>
                  <a:lnTo>
                    <a:pt x="951" y="1416"/>
                  </a:lnTo>
                  <a:lnTo>
                    <a:pt x="945" y="1402"/>
                  </a:lnTo>
                  <a:lnTo>
                    <a:pt x="947" y="1398"/>
                  </a:lnTo>
                  <a:lnTo>
                    <a:pt x="959" y="1426"/>
                  </a:lnTo>
                  <a:lnTo>
                    <a:pt x="975" y="1442"/>
                  </a:lnTo>
                  <a:lnTo>
                    <a:pt x="983" y="1440"/>
                  </a:lnTo>
                  <a:lnTo>
                    <a:pt x="985" y="1436"/>
                  </a:lnTo>
                  <a:lnTo>
                    <a:pt x="993" y="1436"/>
                  </a:lnTo>
                  <a:lnTo>
                    <a:pt x="1027" y="1490"/>
                  </a:lnTo>
                  <a:lnTo>
                    <a:pt x="1035" y="1514"/>
                  </a:lnTo>
                  <a:lnTo>
                    <a:pt x="1043" y="1516"/>
                  </a:lnTo>
                  <a:lnTo>
                    <a:pt x="1053" y="1524"/>
                  </a:lnTo>
                  <a:lnTo>
                    <a:pt x="1065" y="1552"/>
                  </a:lnTo>
                  <a:lnTo>
                    <a:pt x="1065" y="1562"/>
                  </a:lnTo>
                  <a:lnTo>
                    <a:pt x="1071" y="1588"/>
                  </a:lnTo>
                  <a:lnTo>
                    <a:pt x="1089" y="1600"/>
                  </a:lnTo>
                  <a:lnTo>
                    <a:pt x="1101" y="1610"/>
                  </a:lnTo>
                  <a:lnTo>
                    <a:pt x="1105" y="1626"/>
                  </a:lnTo>
                  <a:lnTo>
                    <a:pt x="1115" y="1642"/>
                  </a:lnTo>
                  <a:lnTo>
                    <a:pt x="1125" y="1650"/>
                  </a:lnTo>
                  <a:lnTo>
                    <a:pt x="1133" y="1672"/>
                  </a:lnTo>
                  <a:lnTo>
                    <a:pt x="1135" y="1680"/>
                  </a:lnTo>
                  <a:lnTo>
                    <a:pt x="1131" y="1692"/>
                  </a:lnTo>
                  <a:lnTo>
                    <a:pt x="1137" y="1698"/>
                  </a:lnTo>
                  <a:lnTo>
                    <a:pt x="1145" y="1734"/>
                  </a:lnTo>
                  <a:lnTo>
                    <a:pt x="1149" y="1742"/>
                  </a:lnTo>
                  <a:lnTo>
                    <a:pt x="1145" y="1740"/>
                  </a:lnTo>
                  <a:close/>
                  <a:moveTo>
                    <a:pt x="1279" y="1474"/>
                  </a:moveTo>
                  <a:lnTo>
                    <a:pt x="1281" y="1484"/>
                  </a:lnTo>
                  <a:lnTo>
                    <a:pt x="1279" y="1480"/>
                  </a:lnTo>
                  <a:lnTo>
                    <a:pt x="1279" y="1474"/>
                  </a:lnTo>
                  <a:close/>
                  <a:moveTo>
                    <a:pt x="1352" y="1144"/>
                  </a:moveTo>
                  <a:lnTo>
                    <a:pt x="1333" y="1140"/>
                  </a:lnTo>
                  <a:lnTo>
                    <a:pt x="1329" y="1130"/>
                  </a:lnTo>
                  <a:lnTo>
                    <a:pt x="1327" y="1120"/>
                  </a:lnTo>
                  <a:lnTo>
                    <a:pt x="1341" y="1114"/>
                  </a:lnTo>
                  <a:lnTo>
                    <a:pt x="1343" y="1114"/>
                  </a:lnTo>
                  <a:lnTo>
                    <a:pt x="1349" y="1124"/>
                  </a:lnTo>
                  <a:lnTo>
                    <a:pt x="1358" y="1134"/>
                  </a:lnTo>
                  <a:lnTo>
                    <a:pt x="1349" y="1142"/>
                  </a:lnTo>
                  <a:lnTo>
                    <a:pt x="1352" y="1144"/>
                  </a:lnTo>
                  <a:close/>
                  <a:moveTo>
                    <a:pt x="1358" y="1024"/>
                  </a:moveTo>
                  <a:lnTo>
                    <a:pt x="1358" y="1030"/>
                  </a:lnTo>
                  <a:lnTo>
                    <a:pt x="1315" y="1020"/>
                  </a:lnTo>
                  <a:lnTo>
                    <a:pt x="1309" y="1026"/>
                  </a:lnTo>
                  <a:lnTo>
                    <a:pt x="1299" y="1026"/>
                  </a:lnTo>
                  <a:lnTo>
                    <a:pt x="1295" y="1036"/>
                  </a:lnTo>
                  <a:lnTo>
                    <a:pt x="1299" y="1044"/>
                  </a:lnTo>
                  <a:lnTo>
                    <a:pt x="1271" y="1044"/>
                  </a:lnTo>
                  <a:lnTo>
                    <a:pt x="1291" y="1064"/>
                  </a:lnTo>
                  <a:lnTo>
                    <a:pt x="1297" y="1084"/>
                  </a:lnTo>
                  <a:lnTo>
                    <a:pt x="1321" y="1094"/>
                  </a:lnTo>
                  <a:lnTo>
                    <a:pt x="1319" y="1114"/>
                  </a:lnTo>
                  <a:lnTo>
                    <a:pt x="1317" y="1114"/>
                  </a:lnTo>
                  <a:lnTo>
                    <a:pt x="1317" y="1116"/>
                  </a:lnTo>
                  <a:lnTo>
                    <a:pt x="1317" y="1120"/>
                  </a:lnTo>
                  <a:lnTo>
                    <a:pt x="1319" y="1120"/>
                  </a:lnTo>
                  <a:lnTo>
                    <a:pt x="1323" y="1134"/>
                  </a:lnTo>
                  <a:lnTo>
                    <a:pt x="1325" y="1132"/>
                  </a:lnTo>
                  <a:lnTo>
                    <a:pt x="1323" y="1154"/>
                  </a:lnTo>
                  <a:lnTo>
                    <a:pt x="1327" y="1166"/>
                  </a:lnTo>
                  <a:lnTo>
                    <a:pt x="1337" y="1162"/>
                  </a:lnTo>
                  <a:lnTo>
                    <a:pt x="1337" y="1164"/>
                  </a:lnTo>
                  <a:lnTo>
                    <a:pt x="1333" y="1168"/>
                  </a:lnTo>
                  <a:lnTo>
                    <a:pt x="1343" y="1172"/>
                  </a:lnTo>
                  <a:lnTo>
                    <a:pt x="1333" y="1178"/>
                  </a:lnTo>
                  <a:lnTo>
                    <a:pt x="1347" y="1186"/>
                  </a:lnTo>
                  <a:lnTo>
                    <a:pt x="1343" y="1198"/>
                  </a:lnTo>
                  <a:lnTo>
                    <a:pt x="1345" y="1222"/>
                  </a:lnTo>
                  <a:lnTo>
                    <a:pt x="1345" y="1222"/>
                  </a:lnTo>
                  <a:lnTo>
                    <a:pt x="1345" y="1224"/>
                  </a:lnTo>
                  <a:lnTo>
                    <a:pt x="1347" y="1226"/>
                  </a:lnTo>
                  <a:lnTo>
                    <a:pt x="1347" y="1226"/>
                  </a:lnTo>
                  <a:lnTo>
                    <a:pt x="1349" y="1234"/>
                  </a:lnTo>
                  <a:lnTo>
                    <a:pt x="1335" y="1234"/>
                  </a:lnTo>
                  <a:lnTo>
                    <a:pt x="1305" y="1240"/>
                  </a:lnTo>
                  <a:lnTo>
                    <a:pt x="1289" y="1234"/>
                  </a:lnTo>
                  <a:lnTo>
                    <a:pt x="1279" y="1222"/>
                  </a:lnTo>
                  <a:lnTo>
                    <a:pt x="1259" y="1218"/>
                  </a:lnTo>
                  <a:lnTo>
                    <a:pt x="1255" y="1198"/>
                  </a:lnTo>
                  <a:lnTo>
                    <a:pt x="1255" y="1186"/>
                  </a:lnTo>
                  <a:lnTo>
                    <a:pt x="1261" y="1188"/>
                  </a:lnTo>
                  <a:lnTo>
                    <a:pt x="1269" y="1158"/>
                  </a:lnTo>
                  <a:lnTo>
                    <a:pt x="1273" y="1154"/>
                  </a:lnTo>
                  <a:lnTo>
                    <a:pt x="1285" y="1158"/>
                  </a:lnTo>
                  <a:lnTo>
                    <a:pt x="1279" y="1146"/>
                  </a:lnTo>
                  <a:lnTo>
                    <a:pt x="1267" y="1144"/>
                  </a:lnTo>
                  <a:lnTo>
                    <a:pt x="1255" y="1124"/>
                  </a:lnTo>
                  <a:lnTo>
                    <a:pt x="1249" y="1116"/>
                  </a:lnTo>
                  <a:lnTo>
                    <a:pt x="1249" y="1116"/>
                  </a:lnTo>
                  <a:lnTo>
                    <a:pt x="1247" y="1114"/>
                  </a:lnTo>
                  <a:lnTo>
                    <a:pt x="1247" y="1114"/>
                  </a:lnTo>
                  <a:lnTo>
                    <a:pt x="1245" y="1112"/>
                  </a:lnTo>
                  <a:lnTo>
                    <a:pt x="1245" y="1112"/>
                  </a:lnTo>
                  <a:lnTo>
                    <a:pt x="1245" y="1112"/>
                  </a:lnTo>
                  <a:lnTo>
                    <a:pt x="1231" y="1084"/>
                  </a:lnTo>
                  <a:lnTo>
                    <a:pt x="1231" y="1064"/>
                  </a:lnTo>
                  <a:lnTo>
                    <a:pt x="1227" y="1064"/>
                  </a:lnTo>
                  <a:lnTo>
                    <a:pt x="1227" y="1064"/>
                  </a:lnTo>
                  <a:lnTo>
                    <a:pt x="1223" y="1054"/>
                  </a:lnTo>
                  <a:lnTo>
                    <a:pt x="1215" y="1046"/>
                  </a:lnTo>
                  <a:lnTo>
                    <a:pt x="1225" y="1026"/>
                  </a:lnTo>
                  <a:lnTo>
                    <a:pt x="1227" y="1018"/>
                  </a:lnTo>
                  <a:lnTo>
                    <a:pt x="1229" y="1020"/>
                  </a:lnTo>
                  <a:lnTo>
                    <a:pt x="1233" y="1004"/>
                  </a:lnTo>
                  <a:lnTo>
                    <a:pt x="1239" y="1018"/>
                  </a:lnTo>
                  <a:lnTo>
                    <a:pt x="1249" y="1004"/>
                  </a:lnTo>
                  <a:lnTo>
                    <a:pt x="1263" y="998"/>
                  </a:lnTo>
                  <a:lnTo>
                    <a:pt x="1255" y="994"/>
                  </a:lnTo>
                  <a:lnTo>
                    <a:pt x="1281" y="988"/>
                  </a:lnTo>
                  <a:lnTo>
                    <a:pt x="1293" y="978"/>
                  </a:lnTo>
                  <a:lnTo>
                    <a:pt x="1309" y="982"/>
                  </a:lnTo>
                  <a:lnTo>
                    <a:pt x="1323" y="978"/>
                  </a:lnTo>
                  <a:lnTo>
                    <a:pt x="1333" y="986"/>
                  </a:lnTo>
                  <a:lnTo>
                    <a:pt x="1347" y="1012"/>
                  </a:lnTo>
                  <a:lnTo>
                    <a:pt x="1360" y="1022"/>
                  </a:lnTo>
                  <a:lnTo>
                    <a:pt x="1360" y="1024"/>
                  </a:lnTo>
                  <a:lnTo>
                    <a:pt x="1358" y="1024"/>
                  </a:lnTo>
                  <a:close/>
                  <a:moveTo>
                    <a:pt x="1652" y="286"/>
                  </a:moveTo>
                  <a:lnTo>
                    <a:pt x="1656" y="286"/>
                  </a:lnTo>
                  <a:lnTo>
                    <a:pt x="1652" y="288"/>
                  </a:lnTo>
                  <a:lnTo>
                    <a:pt x="1652" y="286"/>
                  </a:lnTo>
                  <a:close/>
                  <a:moveTo>
                    <a:pt x="1778" y="186"/>
                  </a:moveTo>
                  <a:lnTo>
                    <a:pt x="1774" y="170"/>
                  </a:lnTo>
                  <a:lnTo>
                    <a:pt x="1790" y="180"/>
                  </a:lnTo>
                  <a:lnTo>
                    <a:pt x="1800" y="208"/>
                  </a:lnTo>
                  <a:lnTo>
                    <a:pt x="1792" y="212"/>
                  </a:lnTo>
                  <a:lnTo>
                    <a:pt x="1792" y="212"/>
                  </a:lnTo>
                  <a:lnTo>
                    <a:pt x="1788" y="208"/>
                  </a:lnTo>
                  <a:lnTo>
                    <a:pt x="1790" y="196"/>
                  </a:lnTo>
                  <a:lnTo>
                    <a:pt x="1778" y="186"/>
                  </a:lnTo>
                  <a:close/>
                  <a:moveTo>
                    <a:pt x="1796" y="242"/>
                  </a:moveTo>
                  <a:lnTo>
                    <a:pt x="1788" y="236"/>
                  </a:lnTo>
                  <a:lnTo>
                    <a:pt x="1804" y="242"/>
                  </a:lnTo>
                  <a:lnTo>
                    <a:pt x="1796" y="242"/>
                  </a:lnTo>
                  <a:close/>
                  <a:moveTo>
                    <a:pt x="1884" y="102"/>
                  </a:moveTo>
                  <a:lnTo>
                    <a:pt x="1884" y="100"/>
                  </a:lnTo>
                  <a:lnTo>
                    <a:pt x="1884" y="102"/>
                  </a:lnTo>
                  <a:lnTo>
                    <a:pt x="1884" y="102"/>
                  </a:lnTo>
                  <a:close/>
                  <a:moveTo>
                    <a:pt x="1890" y="106"/>
                  </a:moveTo>
                  <a:lnTo>
                    <a:pt x="1894" y="104"/>
                  </a:lnTo>
                  <a:lnTo>
                    <a:pt x="1894" y="108"/>
                  </a:lnTo>
                  <a:lnTo>
                    <a:pt x="1890" y="106"/>
                  </a:lnTo>
                  <a:close/>
                  <a:moveTo>
                    <a:pt x="1904" y="96"/>
                  </a:moveTo>
                  <a:lnTo>
                    <a:pt x="1896" y="100"/>
                  </a:lnTo>
                  <a:lnTo>
                    <a:pt x="1888" y="82"/>
                  </a:lnTo>
                  <a:lnTo>
                    <a:pt x="1884" y="90"/>
                  </a:lnTo>
                  <a:lnTo>
                    <a:pt x="1884" y="78"/>
                  </a:lnTo>
                  <a:lnTo>
                    <a:pt x="1884" y="52"/>
                  </a:lnTo>
                  <a:lnTo>
                    <a:pt x="1896" y="40"/>
                  </a:lnTo>
                  <a:lnTo>
                    <a:pt x="1902" y="20"/>
                  </a:lnTo>
                  <a:lnTo>
                    <a:pt x="1904" y="26"/>
                  </a:lnTo>
                  <a:lnTo>
                    <a:pt x="1896" y="46"/>
                  </a:lnTo>
                  <a:lnTo>
                    <a:pt x="1904" y="82"/>
                  </a:lnTo>
                  <a:lnTo>
                    <a:pt x="1904" y="96"/>
                  </a:lnTo>
                  <a:close/>
                  <a:moveTo>
                    <a:pt x="2190" y="1762"/>
                  </a:moveTo>
                  <a:lnTo>
                    <a:pt x="2188" y="1760"/>
                  </a:lnTo>
                  <a:lnTo>
                    <a:pt x="2190" y="1762"/>
                  </a:lnTo>
                  <a:lnTo>
                    <a:pt x="2190" y="17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37" name="Freeform 137"/>
            <p:cNvSpPr>
              <a:spLocks/>
            </p:cNvSpPr>
            <p:nvPr userDrawn="1"/>
          </p:nvSpPr>
          <p:spPr bwMode="black">
            <a:xfrm>
              <a:off x="5345113" y="0"/>
              <a:ext cx="195263" cy="149225"/>
            </a:xfrm>
            <a:custGeom>
              <a:avLst/>
              <a:gdLst>
                <a:gd name="T0" fmla="*/ 2 w 123"/>
                <a:gd name="T1" fmla="*/ 0 h 94"/>
                <a:gd name="T2" fmla="*/ 0 w 123"/>
                <a:gd name="T3" fmla="*/ 16 h 94"/>
                <a:gd name="T4" fmla="*/ 4 w 123"/>
                <a:gd name="T5" fmla="*/ 30 h 94"/>
                <a:gd name="T6" fmla="*/ 38 w 123"/>
                <a:gd name="T7" fmla="*/ 34 h 94"/>
                <a:gd name="T8" fmla="*/ 38 w 123"/>
                <a:gd name="T9" fmla="*/ 48 h 94"/>
                <a:gd name="T10" fmla="*/ 32 w 123"/>
                <a:gd name="T11" fmla="*/ 42 h 94"/>
                <a:gd name="T12" fmla="*/ 12 w 123"/>
                <a:gd name="T13" fmla="*/ 42 h 94"/>
                <a:gd name="T14" fmla="*/ 38 w 123"/>
                <a:gd name="T15" fmla="*/ 74 h 94"/>
                <a:gd name="T16" fmla="*/ 38 w 123"/>
                <a:gd name="T17" fmla="*/ 50 h 94"/>
                <a:gd name="T18" fmla="*/ 40 w 123"/>
                <a:gd name="T19" fmla="*/ 48 h 94"/>
                <a:gd name="T20" fmla="*/ 50 w 123"/>
                <a:gd name="T21" fmla="*/ 56 h 94"/>
                <a:gd name="T22" fmla="*/ 42 w 123"/>
                <a:gd name="T23" fmla="*/ 58 h 94"/>
                <a:gd name="T24" fmla="*/ 44 w 123"/>
                <a:gd name="T25" fmla="*/ 76 h 94"/>
                <a:gd name="T26" fmla="*/ 59 w 123"/>
                <a:gd name="T27" fmla="*/ 76 h 94"/>
                <a:gd name="T28" fmla="*/ 59 w 123"/>
                <a:gd name="T29" fmla="*/ 76 h 94"/>
                <a:gd name="T30" fmla="*/ 71 w 123"/>
                <a:gd name="T31" fmla="*/ 92 h 94"/>
                <a:gd name="T32" fmla="*/ 77 w 123"/>
                <a:gd name="T33" fmla="*/ 82 h 94"/>
                <a:gd name="T34" fmla="*/ 103 w 123"/>
                <a:gd name="T35" fmla="*/ 90 h 94"/>
                <a:gd name="T36" fmla="*/ 99 w 123"/>
                <a:gd name="T37" fmla="*/ 86 h 94"/>
                <a:gd name="T38" fmla="*/ 103 w 123"/>
                <a:gd name="T39" fmla="*/ 86 h 94"/>
                <a:gd name="T40" fmla="*/ 109 w 123"/>
                <a:gd name="T41" fmla="*/ 94 h 94"/>
                <a:gd name="T42" fmla="*/ 115 w 123"/>
                <a:gd name="T43" fmla="*/ 84 h 94"/>
                <a:gd name="T44" fmla="*/ 111 w 123"/>
                <a:gd name="T45" fmla="*/ 82 h 94"/>
                <a:gd name="T46" fmla="*/ 123 w 123"/>
                <a:gd name="T47" fmla="*/ 78 h 94"/>
                <a:gd name="T48" fmla="*/ 91 w 123"/>
                <a:gd name="T49" fmla="*/ 48 h 94"/>
                <a:gd name="T50" fmla="*/ 79 w 123"/>
                <a:gd name="T51" fmla="*/ 6 h 94"/>
                <a:gd name="T52" fmla="*/ 79 w 123"/>
                <a:gd name="T53" fmla="*/ 0 h 94"/>
                <a:gd name="T54" fmla="*/ 2 w 123"/>
                <a:gd name="T5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3" h="94">
                  <a:moveTo>
                    <a:pt x="2" y="0"/>
                  </a:moveTo>
                  <a:lnTo>
                    <a:pt x="0" y="16"/>
                  </a:lnTo>
                  <a:lnTo>
                    <a:pt x="4" y="30"/>
                  </a:lnTo>
                  <a:lnTo>
                    <a:pt x="38" y="34"/>
                  </a:lnTo>
                  <a:lnTo>
                    <a:pt x="38" y="48"/>
                  </a:lnTo>
                  <a:lnTo>
                    <a:pt x="32" y="42"/>
                  </a:lnTo>
                  <a:lnTo>
                    <a:pt x="12" y="42"/>
                  </a:lnTo>
                  <a:lnTo>
                    <a:pt x="38" y="74"/>
                  </a:lnTo>
                  <a:lnTo>
                    <a:pt x="38" y="50"/>
                  </a:lnTo>
                  <a:lnTo>
                    <a:pt x="40" y="48"/>
                  </a:lnTo>
                  <a:lnTo>
                    <a:pt x="50" y="56"/>
                  </a:lnTo>
                  <a:lnTo>
                    <a:pt x="42" y="58"/>
                  </a:lnTo>
                  <a:lnTo>
                    <a:pt x="44" y="76"/>
                  </a:lnTo>
                  <a:lnTo>
                    <a:pt x="59" y="76"/>
                  </a:lnTo>
                  <a:lnTo>
                    <a:pt x="59" y="76"/>
                  </a:lnTo>
                  <a:lnTo>
                    <a:pt x="71" y="92"/>
                  </a:lnTo>
                  <a:lnTo>
                    <a:pt x="77" y="82"/>
                  </a:lnTo>
                  <a:lnTo>
                    <a:pt x="103" y="90"/>
                  </a:lnTo>
                  <a:lnTo>
                    <a:pt x="99" y="86"/>
                  </a:lnTo>
                  <a:lnTo>
                    <a:pt x="103" y="86"/>
                  </a:lnTo>
                  <a:lnTo>
                    <a:pt x="109" y="94"/>
                  </a:lnTo>
                  <a:lnTo>
                    <a:pt x="115" y="84"/>
                  </a:lnTo>
                  <a:lnTo>
                    <a:pt x="111" y="82"/>
                  </a:lnTo>
                  <a:lnTo>
                    <a:pt x="123" y="78"/>
                  </a:lnTo>
                  <a:lnTo>
                    <a:pt x="91" y="48"/>
                  </a:lnTo>
                  <a:lnTo>
                    <a:pt x="79" y="6"/>
                  </a:lnTo>
                  <a:lnTo>
                    <a:pt x="79"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grpSp>
      <p:sp>
        <p:nvSpPr>
          <p:cNvPr id="2" name="Title 1"/>
          <p:cNvSpPr>
            <a:spLocks noGrp="1"/>
          </p:cNvSpPr>
          <p:nvPr>
            <p:ph type="title"/>
          </p:nvPr>
        </p:nvSpPr>
        <p:spPr/>
        <p:txBody>
          <a:bodyPr/>
          <a:lstStyle>
            <a:lvl1pPr>
              <a:defRPr>
                <a:latin typeface="Lato Light" panose="020F0302020204030203" pitchFamily="34" charset="0"/>
              </a:defRPr>
            </a:lvl1pPr>
          </a:lstStyle>
          <a:p>
            <a:r>
              <a:rPr lang="en-US" smtClean="0"/>
              <a:t>Click to edit Master title style</a:t>
            </a:r>
            <a:endParaRPr lang="en-US" dirty="0"/>
          </a:p>
        </p:txBody>
      </p:sp>
      <p:sp>
        <p:nvSpPr>
          <p:cNvPr id="5" name="Text Placeholder 8"/>
          <p:cNvSpPr>
            <a:spLocks noGrp="1"/>
          </p:cNvSpPr>
          <p:nvPr>
            <p:ph type="body" sz="quarter" idx="13" hasCustomPrompt="1"/>
          </p:nvPr>
        </p:nvSpPr>
        <p:spPr>
          <a:xfrm>
            <a:off x="563570" y="734906"/>
            <a:ext cx="8034337" cy="338137"/>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Tree>
    <p:extLst>
      <p:ext uri="{BB962C8B-B14F-4D97-AF65-F5344CB8AC3E}">
        <p14:creationId xmlns:p14="http://schemas.microsoft.com/office/powerpoint/2010/main" val="4269216665"/>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3 Items">
    <p:spTree>
      <p:nvGrpSpPr>
        <p:cNvPr id="1" name=""/>
        <p:cNvGrpSpPr/>
        <p:nvPr/>
      </p:nvGrpSpPr>
      <p:grpSpPr>
        <a:xfrm>
          <a:off x="0" y="0"/>
          <a:ext cx="0" cy="0"/>
          <a:chOff x="0" y="0"/>
          <a:chExt cx="0" cy="0"/>
        </a:xfrm>
      </p:grpSpPr>
      <p:sp>
        <p:nvSpPr>
          <p:cNvPr id="2" name="Title 1"/>
          <p:cNvSpPr>
            <a:spLocks noGrp="1"/>
          </p:cNvSpPr>
          <p:nvPr>
            <p:ph type="title"/>
          </p:nvPr>
        </p:nvSpPr>
        <p:spPr>
          <a:xfrm>
            <a:off x="552451" y="36577"/>
            <a:ext cx="8031162" cy="726578"/>
          </a:xfrm>
        </p:spPr>
        <p:txBody>
          <a:bodyPr/>
          <a:lstStyle>
            <a:lvl1pPr>
              <a:defRPr>
                <a:latin typeface="Lato Light" panose="020F0302020204030203" pitchFamily="34" charset="0"/>
              </a:defRPr>
            </a:lvl1pPr>
          </a:lstStyle>
          <a:p>
            <a:r>
              <a:rPr lang="en-US" smtClean="0"/>
              <a:t>Click to edit Master title style</a:t>
            </a:r>
            <a:endParaRPr lang="en-US" dirty="0"/>
          </a:p>
        </p:txBody>
      </p:sp>
      <p:sp>
        <p:nvSpPr>
          <p:cNvPr id="5" name="Text Placeholder 8"/>
          <p:cNvSpPr>
            <a:spLocks noGrp="1"/>
          </p:cNvSpPr>
          <p:nvPr>
            <p:ph type="body" sz="quarter" idx="13" hasCustomPrompt="1"/>
          </p:nvPr>
        </p:nvSpPr>
        <p:spPr>
          <a:xfrm>
            <a:off x="552459" y="734906"/>
            <a:ext cx="8034337" cy="338137"/>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
        <p:nvSpPr>
          <p:cNvPr id="4" name="Picture Placeholder 8"/>
          <p:cNvSpPr>
            <a:spLocks noGrp="1"/>
          </p:cNvSpPr>
          <p:nvPr>
            <p:ph type="pic" sz="quarter" idx="14"/>
          </p:nvPr>
        </p:nvSpPr>
        <p:spPr>
          <a:xfrm>
            <a:off x="1338835" y="1290947"/>
            <a:ext cx="987552" cy="987552"/>
          </a:xfrm>
          <a:prstGeom prst="ellipse">
            <a:avLst/>
          </a:prstGeom>
          <a:solidFill>
            <a:schemeClr val="accent1"/>
          </a:solidFill>
          <a:ln w="38100" cmpd="sng">
            <a:solidFill>
              <a:schemeClr val="accent2"/>
            </a:solidFill>
          </a:ln>
        </p:spPr>
        <p:txBody>
          <a:bodyPr vert="horz" wrap="none" lIns="91424" tIns="45712" rIns="91424" bIns="45712" numCol="1" rtlCol="0" anchor="ctr" anchorCtr="0" compatLnSpc="1">
            <a:prstTxWarp prst="textNoShape">
              <a:avLst/>
            </a:prstTxWarp>
            <a:normAutofit/>
          </a:bodyPr>
          <a:lstStyle>
            <a:lvl1pPr>
              <a:defRPr lang="en-US" sz="1800" dirty="0">
                <a:solidFill>
                  <a:srgbClr val="FFFFFF"/>
                </a:solidFill>
                <a:latin typeface="Lato Light" panose="020F0302020204030203" pitchFamily="34" charset="0"/>
              </a:defRPr>
            </a:lvl1pPr>
          </a:lstStyle>
          <a:p>
            <a:pPr marL="0" lvl="0" indent="0" algn="ctr">
              <a:buFontTx/>
              <a:buNone/>
            </a:pPr>
            <a:r>
              <a:rPr lang="en-US" smtClean="0"/>
              <a:t>Click icon to add picture</a:t>
            </a:r>
            <a:endParaRPr lang="en-US" dirty="0"/>
          </a:p>
        </p:txBody>
      </p:sp>
      <p:sp>
        <p:nvSpPr>
          <p:cNvPr id="6" name="Text Placeholder 10"/>
          <p:cNvSpPr>
            <a:spLocks noGrp="1"/>
          </p:cNvSpPr>
          <p:nvPr>
            <p:ph type="body" sz="quarter" idx="15" hasCustomPrompt="1"/>
          </p:nvPr>
        </p:nvSpPr>
        <p:spPr>
          <a:xfrm>
            <a:off x="552451" y="2351833"/>
            <a:ext cx="2560320" cy="246888"/>
          </a:xfrm>
        </p:spPr>
        <p:txBody>
          <a:bodyPr anchor="ctr" anchorCtr="0">
            <a:noAutofit/>
          </a:bodyPr>
          <a:lstStyle>
            <a:lvl1pPr marL="0" indent="0" algn="ctr">
              <a:lnSpc>
                <a:spcPct val="100000"/>
              </a:lnSpc>
              <a:buFontTx/>
              <a:buNone/>
              <a:defRPr sz="1700" b="1" i="0" cap="all" baseline="0">
                <a:solidFill>
                  <a:schemeClr val="bg1"/>
                </a:solidFill>
                <a:latin typeface="Lato" panose="020F0502020204030203" pitchFamily="34" charset="0"/>
                <a:cs typeface="Gotham Medium"/>
              </a:defRPr>
            </a:lvl1pPr>
          </a:lstStyle>
          <a:p>
            <a:pPr lvl="0"/>
            <a:r>
              <a:rPr lang="en-US" dirty="0" smtClean="0"/>
              <a:t>LOREM IPSUM</a:t>
            </a:r>
          </a:p>
        </p:txBody>
      </p:sp>
      <p:sp>
        <p:nvSpPr>
          <p:cNvPr id="7" name="Text Placeholder 10"/>
          <p:cNvSpPr>
            <a:spLocks noGrp="1"/>
          </p:cNvSpPr>
          <p:nvPr>
            <p:ph type="body" sz="quarter" idx="16" hasCustomPrompt="1"/>
          </p:nvPr>
        </p:nvSpPr>
        <p:spPr>
          <a:xfrm>
            <a:off x="552451" y="2625391"/>
            <a:ext cx="2560320" cy="1643634"/>
          </a:xfrm>
        </p:spPr>
        <p:txBody>
          <a:bodyPr anchor="t" anchorCtr="0">
            <a:normAutofit/>
          </a:bodyPr>
          <a:lstStyle>
            <a:lvl1pPr marL="0" indent="0" algn="ctr">
              <a:lnSpc>
                <a:spcPct val="95000"/>
              </a:lnSpc>
              <a:spcBef>
                <a:spcPts val="600"/>
              </a:spcBef>
              <a:buFontTx/>
              <a:buNone/>
              <a:defRPr sz="1400" cap="none" baseline="0">
                <a:solidFill>
                  <a:schemeClr val="bg1"/>
                </a:solidFill>
                <a:latin typeface="Lato Light" panose="020F0302020204030203" pitchFamily="34" charset="0"/>
                <a:cs typeface="Gotham Light"/>
              </a:defRPr>
            </a:lvl1pPr>
          </a:lstStyle>
          <a:p>
            <a:pPr lvl="0"/>
            <a:r>
              <a:rPr lang="en-US" dirty="0" smtClean="0"/>
              <a:t>Body copy goes here</a:t>
            </a:r>
          </a:p>
        </p:txBody>
      </p:sp>
      <p:sp>
        <p:nvSpPr>
          <p:cNvPr id="8" name="Picture Placeholder 8"/>
          <p:cNvSpPr>
            <a:spLocks noGrp="1"/>
          </p:cNvSpPr>
          <p:nvPr>
            <p:ph type="pic" sz="quarter" idx="17"/>
          </p:nvPr>
        </p:nvSpPr>
        <p:spPr>
          <a:xfrm>
            <a:off x="4078224" y="1290947"/>
            <a:ext cx="987552" cy="987552"/>
          </a:xfrm>
          <a:prstGeom prst="ellipse">
            <a:avLst/>
          </a:prstGeom>
          <a:solidFill>
            <a:schemeClr val="accent1"/>
          </a:solidFill>
          <a:ln w="38100" cmpd="sng">
            <a:solidFill>
              <a:schemeClr val="accent2"/>
            </a:solidFill>
          </a:ln>
        </p:spPr>
        <p:txBody>
          <a:bodyPr vert="horz" wrap="none" lIns="91424" tIns="45712" rIns="91424" bIns="45712" numCol="1" anchor="ctr" anchorCtr="0" compatLnSpc="1">
            <a:prstTxWarp prst="textNoShape">
              <a:avLst/>
            </a:prstTxWarp>
          </a:bodyPr>
          <a:lstStyle>
            <a:lvl1pPr marL="0" indent="0" algn="ctr">
              <a:buFontTx/>
              <a:buNone/>
              <a:defRPr lang="en-US" sz="1800" dirty="0">
                <a:solidFill>
                  <a:srgbClr val="FFFFFF"/>
                </a:solidFill>
                <a:latin typeface="Lato Light" panose="020F0302020204030203" pitchFamily="34" charset="0"/>
              </a:defRPr>
            </a:lvl1pPr>
          </a:lstStyle>
          <a:p>
            <a:pPr marL="0" lvl="0"/>
            <a:r>
              <a:rPr lang="en-US" smtClean="0"/>
              <a:t>Click icon to add picture</a:t>
            </a:r>
            <a:endParaRPr lang="en-US" dirty="0"/>
          </a:p>
        </p:txBody>
      </p:sp>
      <p:sp>
        <p:nvSpPr>
          <p:cNvPr id="9" name="Text Placeholder 10"/>
          <p:cNvSpPr>
            <a:spLocks noGrp="1"/>
          </p:cNvSpPr>
          <p:nvPr>
            <p:ph type="body" sz="quarter" idx="18" hasCustomPrompt="1"/>
          </p:nvPr>
        </p:nvSpPr>
        <p:spPr>
          <a:xfrm>
            <a:off x="3291840" y="2351833"/>
            <a:ext cx="2560320" cy="246888"/>
          </a:xfrm>
        </p:spPr>
        <p:txBody>
          <a:bodyPr anchor="ctr" anchorCtr="0">
            <a:noAutofit/>
          </a:bodyPr>
          <a:lstStyle>
            <a:lvl1pPr marL="0" indent="0" algn="ctr">
              <a:lnSpc>
                <a:spcPct val="100000"/>
              </a:lnSpc>
              <a:buFontTx/>
              <a:buNone/>
              <a:defRPr sz="1700" b="1" i="0" cap="all" baseline="0">
                <a:solidFill>
                  <a:schemeClr val="bg1"/>
                </a:solidFill>
                <a:latin typeface="Lato" panose="020F0502020204030203" pitchFamily="34" charset="0"/>
                <a:cs typeface="Gotham Medium"/>
              </a:defRPr>
            </a:lvl1pPr>
          </a:lstStyle>
          <a:p>
            <a:pPr lvl="0"/>
            <a:r>
              <a:rPr lang="en-US" dirty="0" smtClean="0"/>
              <a:t>LOREM IPSUM</a:t>
            </a:r>
          </a:p>
        </p:txBody>
      </p:sp>
      <p:sp>
        <p:nvSpPr>
          <p:cNvPr id="10" name="Text Placeholder 10"/>
          <p:cNvSpPr>
            <a:spLocks noGrp="1"/>
          </p:cNvSpPr>
          <p:nvPr>
            <p:ph type="body" sz="quarter" idx="19" hasCustomPrompt="1"/>
          </p:nvPr>
        </p:nvSpPr>
        <p:spPr>
          <a:xfrm>
            <a:off x="3291840" y="2625391"/>
            <a:ext cx="2560320" cy="1643634"/>
          </a:xfrm>
        </p:spPr>
        <p:txBody>
          <a:bodyPr anchor="t" anchorCtr="0">
            <a:normAutofit/>
          </a:bodyPr>
          <a:lstStyle>
            <a:lvl1pPr marL="0" indent="0" algn="ctr">
              <a:lnSpc>
                <a:spcPct val="95000"/>
              </a:lnSpc>
              <a:spcBef>
                <a:spcPts val="600"/>
              </a:spcBef>
              <a:buFontTx/>
              <a:buNone/>
              <a:defRPr sz="1400" cap="none" baseline="0">
                <a:solidFill>
                  <a:schemeClr val="bg1"/>
                </a:solidFill>
                <a:latin typeface="Lato Light" panose="020F0302020204030203" pitchFamily="34" charset="0"/>
                <a:cs typeface="Gotham Light"/>
              </a:defRPr>
            </a:lvl1pPr>
          </a:lstStyle>
          <a:p>
            <a:pPr lvl="0"/>
            <a:r>
              <a:rPr lang="en-US" dirty="0" smtClean="0"/>
              <a:t>Body copy goes here</a:t>
            </a:r>
          </a:p>
        </p:txBody>
      </p:sp>
      <p:sp>
        <p:nvSpPr>
          <p:cNvPr id="11" name="Picture Placeholder 8"/>
          <p:cNvSpPr>
            <a:spLocks noGrp="1"/>
          </p:cNvSpPr>
          <p:nvPr>
            <p:ph type="pic" sz="quarter" idx="23"/>
          </p:nvPr>
        </p:nvSpPr>
        <p:spPr>
          <a:xfrm>
            <a:off x="6809677" y="1290947"/>
            <a:ext cx="987552" cy="987552"/>
          </a:xfrm>
          <a:prstGeom prst="ellipse">
            <a:avLst/>
          </a:prstGeom>
          <a:solidFill>
            <a:schemeClr val="accent1"/>
          </a:solidFill>
          <a:ln w="38100" cmpd="sng">
            <a:solidFill>
              <a:schemeClr val="accent2"/>
            </a:solidFill>
          </a:ln>
        </p:spPr>
        <p:txBody>
          <a:bodyPr vert="horz" wrap="none" lIns="91424" tIns="45712" rIns="91424" bIns="45712" numCol="1" rtlCol="0" anchor="ctr" anchorCtr="0" compatLnSpc="1">
            <a:prstTxWarp prst="textNoShape">
              <a:avLst/>
            </a:prstTxWarp>
            <a:normAutofit/>
          </a:bodyPr>
          <a:lstStyle>
            <a:lvl1pPr>
              <a:defRPr lang="en-US" sz="1800" dirty="0">
                <a:solidFill>
                  <a:srgbClr val="FFFFFF"/>
                </a:solidFill>
                <a:latin typeface="Lato Light" panose="020F0302020204030203" pitchFamily="34" charset="0"/>
              </a:defRPr>
            </a:lvl1pPr>
          </a:lstStyle>
          <a:p>
            <a:pPr marL="0" lvl="0" indent="0" algn="ctr">
              <a:buFontTx/>
              <a:buNone/>
            </a:pPr>
            <a:r>
              <a:rPr lang="en-US" smtClean="0"/>
              <a:t>Click icon to add picture</a:t>
            </a:r>
            <a:endParaRPr lang="en-US" dirty="0"/>
          </a:p>
        </p:txBody>
      </p:sp>
      <p:sp>
        <p:nvSpPr>
          <p:cNvPr id="12" name="Text Placeholder 10"/>
          <p:cNvSpPr>
            <a:spLocks noGrp="1"/>
          </p:cNvSpPr>
          <p:nvPr>
            <p:ph type="body" sz="quarter" idx="24" hasCustomPrompt="1"/>
          </p:nvPr>
        </p:nvSpPr>
        <p:spPr>
          <a:xfrm>
            <a:off x="6023293" y="2351833"/>
            <a:ext cx="2560320" cy="246888"/>
          </a:xfrm>
        </p:spPr>
        <p:txBody>
          <a:bodyPr anchor="ctr" anchorCtr="0">
            <a:noAutofit/>
          </a:bodyPr>
          <a:lstStyle>
            <a:lvl1pPr marL="0" indent="0" algn="ctr">
              <a:lnSpc>
                <a:spcPct val="100000"/>
              </a:lnSpc>
              <a:buFontTx/>
              <a:buNone/>
              <a:defRPr sz="1700" b="1" i="0" cap="all" baseline="0">
                <a:solidFill>
                  <a:schemeClr val="bg1"/>
                </a:solidFill>
                <a:latin typeface="Lato" panose="020F0502020204030203" pitchFamily="34" charset="0"/>
                <a:cs typeface="Gotham Medium"/>
              </a:defRPr>
            </a:lvl1pPr>
          </a:lstStyle>
          <a:p>
            <a:pPr lvl="0"/>
            <a:r>
              <a:rPr lang="en-US" dirty="0" smtClean="0"/>
              <a:t>LOREM IPSUM</a:t>
            </a:r>
          </a:p>
        </p:txBody>
      </p:sp>
      <p:sp>
        <p:nvSpPr>
          <p:cNvPr id="13" name="Text Placeholder 10"/>
          <p:cNvSpPr>
            <a:spLocks noGrp="1"/>
          </p:cNvSpPr>
          <p:nvPr>
            <p:ph type="body" sz="quarter" idx="25" hasCustomPrompt="1"/>
          </p:nvPr>
        </p:nvSpPr>
        <p:spPr>
          <a:xfrm>
            <a:off x="6023293" y="2625391"/>
            <a:ext cx="2560320" cy="1643634"/>
          </a:xfrm>
        </p:spPr>
        <p:txBody>
          <a:bodyPr anchor="t" anchorCtr="0">
            <a:normAutofit/>
          </a:bodyPr>
          <a:lstStyle>
            <a:lvl1pPr marL="0" indent="0" algn="ctr">
              <a:lnSpc>
                <a:spcPct val="95000"/>
              </a:lnSpc>
              <a:spcBef>
                <a:spcPts val="600"/>
              </a:spcBef>
              <a:buFontTx/>
              <a:buNone/>
              <a:defRPr sz="1400" cap="none" baseline="0">
                <a:solidFill>
                  <a:schemeClr val="bg1"/>
                </a:solidFill>
                <a:latin typeface="Lato Light" panose="020F0302020204030203" pitchFamily="34" charset="0"/>
                <a:cs typeface="Gotham Light"/>
              </a:defRPr>
            </a:lvl1pPr>
          </a:lstStyle>
          <a:p>
            <a:pPr lvl="0"/>
            <a:r>
              <a:rPr lang="en-US" dirty="0" smtClean="0"/>
              <a:t>Body copy goes here</a:t>
            </a:r>
          </a:p>
        </p:txBody>
      </p:sp>
    </p:spTree>
    <p:extLst>
      <p:ext uri="{BB962C8B-B14F-4D97-AF65-F5344CB8AC3E}">
        <p14:creationId xmlns:p14="http://schemas.microsoft.com/office/powerpoint/2010/main" val="89527784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3 Items B">
    <p:spTree>
      <p:nvGrpSpPr>
        <p:cNvPr id="1" name=""/>
        <p:cNvGrpSpPr/>
        <p:nvPr/>
      </p:nvGrpSpPr>
      <p:grpSpPr>
        <a:xfrm>
          <a:off x="0" y="0"/>
          <a:ext cx="0" cy="0"/>
          <a:chOff x="0" y="0"/>
          <a:chExt cx="0" cy="0"/>
        </a:xfrm>
      </p:grpSpPr>
      <p:sp>
        <p:nvSpPr>
          <p:cNvPr id="14" name="Rectangle 13"/>
          <p:cNvSpPr/>
          <p:nvPr userDrawn="1"/>
        </p:nvSpPr>
        <p:spPr>
          <a:xfrm>
            <a:off x="0" y="-457197"/>
            <a:ext cx="9144000" cy="225829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defTabSz="457106"/>
            <a:endParaRPr lang="en-US" sz="1800" dirty="0">
              <a:solidFill>
                <a:srgbClr val="3A3A3A"/>
              </a:solidFill>
              <a:latin typeface="Lato Light" panose="020F0302020204030203" pitchFamily="34" charset="0"/>
            </a:endParaRPr>
          </a:p>
        </p:txBody>
      </p:sp>
      <p:sp>
        <p:nvSpPr>
          <p:cNvPr id="2" name="Title 1"/>
          <p:cNvSpPr>
            <a:spLocks noGrp="1"/>
          </p:cNvSpPr>
          <p:nvPr>
            <p:ph type="title"/>
          </p:nvPr>
        </p:nvSpPr>
        <p:spPr>
          <a:xfrm>
            <a:off x="552451" y="36577"/>
            <a:ext cx="8031162" cy="726578"/>
          </a:xfrm>
        </p:spPr>
        <p:txBody>
          <a:bodyPr/>
          <a:lstStyle>
            <a:lvl1pPr>
              <a:defRPr>
                <a:solidFill>
                  <a:srgbClr val="FFFFFF"/>
                </a:solidFill>
                <a:latin typeface="Lato Light" panose="020F0302020204030203" pitchFamily="34" charset="0"/>
              </a:defRPr>
            </a:lvl1pPr>
          </a:lstStyle>
          <a:p>
            <a:r>
              <a:rPr lang="en-US" smtClean="0"/>
              <a:t>Click to edit Master title style</a:t>
            </a:r>
            <a:endParaRPr lang="en-US" dirty="0"/>
          </a:p>
        </p:txBody>
      </p:sp>
      <p:sp>
        <p:nvSpPr>
          <p:cNvPr id="5" name="Text Placeholder 8"/>
          <p:cNvSpPr>
            <a:spLocks noGrp="1"/>
          </p:cNvSpPr>
          <p:nvPr>
            <p:ph type="body" sz="quarter" idx="13" hasCustomPrompt="1"/>
          </p:nvPr>
        </p:nvSpPr>
        <p:spPr>
          <a:xfrm>
            <a:off x="552459" y="734906"/>
            <a:ext cx="8034337" cy="338137"/>
          </a:xfrm>
        </p:spPr>
        <p:txBody>
          <a:bodyPr>
            <a:normAutofit/>
          </a:bodyPr>
          <a:lstStyle>
            <a:lvl1pPr marL="0" indent="0" algn="ctr">
              <a:buNone/>
              <a:defRPr sz="1400">
                <a:solidFill>
                  <a:srgbClr val="FFFFFF"/>
                </a:solidFill>
                <a:latin typeface="Lato Light" panose="020F0302020204030203" pitchFamily="34" charset="0"/>
                <a:cs typeface="Gotham Book"/>
              </a:defRPr>
            </a:lvl1pPr>
          </a:lstStyle>
          <a:p>
            <a:pPr lvl="0"/>
            <a:r>
              <a:rPr lang="en-US" dirty="0" smtClean="0"/>
              <a:t>Subtitle goes here</a:t>
            </a:r>
            <a:endParaRPr lang="en-US" dirty="0"/>
          </a:p>
        </p:txBody>
      </p:sp>
      <p:sp>
        <p:nvSpPr>
          <p:cNvPr id="4" name="Picture Placeholder 8"/>
          <p:cNvSpPr>
            <a:spLocks noGrp="1"/>
          </p:cNvSpPr>
          <p:nvPr>
            <p:ph type="pic" sz="quarter" idx="14"/>
          </p:nvPr>
        </p:nvSpPr>
        <p:spPr>
          <a:xfrm>
            <a:off x="1338835" y="1290947"/>
            <a:ext cx="987552" cy="987552"/>
          </a:xfrm>
          <a:prstGeom prst="ellipse">
            <a:avLst/>
          </a:prstGeom>
          <a:solidFill>
            <a:schemeClr val="accent1"/>
          </a:solidFill>
          <a:ln w="38100" cmpd="sng">
            <a:solidFill>
              <a:schemeClr val="accent2"/>
            </a:solidFill>
          </a:ln>
        </p:spPr>
        <p:txBody>
          <a:bodyPr vert="horz" wrap="none" lIns="91424" tIns="45712" rIns="91424" bIns="45712" numCol="1" rtlCol="0" anchor="ctr" anchorCtr="0" compatLnSpc="1">
            <a:prstTxWarp prst="textNoShape">
              <a:avLst/>
            </a:prstTxWarp>
            <a:normAutofit/>
          </a:bodyPr>
          <a:lstStyle>
            <a:lvl1pPr>
              <a:defRPr lang="en-US" sz="1800" dirty="0">
                <a:solidFill>
                  <a:srgbClr val="FFFFFF"/>
                </a:solidFill>
                <a:latin typeface="Lato Light" panose="020F0302020204030203" pitchFamily="34" charset="0"/>
              </a:defRPr>
            </a:lvl1pPr>
          </a:lstStyle>
          <a:p>
            <a:pPr marL="0" lvl="0" indent="0" algn="ctr">
              <a:buFontTx/>
              <a:buNone/>
            </a:pPr>
            <a:r>
              <a:rPr lang="en-US" smtClean="0"/>
              <a:t>Click icon to add picture</a:t>
            </a:r>
            <a:endParaRPr lang="en-US" dirty="0"/>
          </a:p>
        </p:txBody>
      </p:sp>
      <p:sp>
        <p:nvSpPr>
          <p:cNvPr id="6" name="Text Placeholder 10"/>
          <p:cNvSpPr>
            <a:spLocks noGrp="1"/>
          </p:cNvSpPr>
          <p:nvPr>
            <p:ph type="body" sz="quarter" idx="15" hasCustomPrompt="1"/>
          </p:nvPr>
        </p:nvSpPr>
        <p:spPr>
          <a:xfrm>
            <a:off x="552451" y="2351833"/>
            <a:ext cx="2560320" cy="246888"/>
          </a:xfrm>
        </p:spPr>
        <p:txBody>
          <a:bodyPr anchor="ctr" anchorCtr="0">
            <a:noAutofit/>
          </a:bodyPr>
          <a:lstStyle>
            <a:lvl1pPr marL="0" indent="0" algn="ctr">
              <a:lnSpc>
                <a:spcPct val="100000"/>
              </a:lnSpc>
              <a:buFontTx/>
              <a:buNone/>
              <a:defRPr sz="1700" b="1" i="0" cap="all" baseline="0">
                <a:solidFill>
                  <a:schemeClr val="bg1"/>
                </a:solidFill>
                <a:latin typeface="Lato" panose="020F0502020204030203" pitchFamily="34" charset="0"/>
                <a:cs typeface="Gotham Medium"/>
              </a:defRPr>
            </a:lvl1pPr>
          </a:lstStyle>
          <a:p>
            <a:pPr lvl="0"/>
            <a:r>
              <a:rPr lang="en-US" dirty="0" smtClean="0"/>
              <a:t>LOREM IPSUM</a:t>
            </a:r>
          </a:p>
        </p:txBody>
      </p:sp>
      <p:sp>
        <p:nvSpPr>
          <p:cNvPr id="7" name="Text Placeholder 10"/>
          <p:cNvSpPr>
            <a:spLocks noGrp="1"/>
          </p:cNvSpPr>
          <p:nvPr>
            <p:ph type="body" sz="quarter" idx="16" hasCustomPrompt="1"/>
          </p:nvPr>
        </p:nvSpPr>
        <p:spPr>
          <a:xfrm>
            <a:off x="552451" y="2625391"/>
            <a:ext cx="2560320" cy="1643634"/>
          </a:xfrm>
        </p:spPr>
        <p:txBody>
          <a:bodyPr anchor="t" anchorCtr="0">
            <a:normAutofit/>
          </a:bodyPr>
          <a:lstStyle>
            <a:lvl1pPr marL="0" indent="0" algn="ctr">
              <a:lnSpc>
                <a:spcPct val="95000"/>
              </a:lnSpc>
              <a:spcBef>
                <a:spcPts val="600"/>
              </a:spcBef>
              <a:buFontTx/>
              <a:buNone/>
              <a:defRPr sz="1400" cap="none" baseline="0">
                <a:solidFill>
                  <a:schemeClr val="bg1"/>
                </a:solidFill>
                <a:latin typeface="Lato Light" panose="020F0302020204030203" pitchFamily="34" charset="0"/>
                <a:cs typeface="Gotham Light"/>
              </a:defRPr>
            </a:lvl1pPr>
          </a:lstStyle>
          <a:p>
            <a:pPr lvl="0"/>
            <a:r>
              <a:rPr lang="en-US" dirty="0" smtClean="0"/>
              <a:t>Body copy goes here</a:t>
            </a:r>
          </a:p>
        </p:txBody>
      </p:sp>
      <p:sp>
        <p:nvSpPr>
          <p:cNvPr id="8" name="Picture Placeholder 8"/>
          <p:cNvSpPr>
            <a:spLocks noGrp="1"/>
          </p:cNvSpPr>
          <p:nvPr>
            <p:ph type="pic" sz="quarter" idx="17"/>
          </p:nvPr>
        </p:nvSpPr>
        <p:spPr>
          <a:xfrm>
            <a:off x="4078224" y="1290947"/>
            <a:ext cx="987552" cy="987552"/>
          </a:xfrm>
          <a:prstGeom prst="ellipse">
            <a:avLst/>
          </a:prstGeom>
          <a:solidFill>
            <a:schemeClr val="accent1"/>
          </a:solidFill>
          <a:ln w="38100" cmpd="sng">
            <a:solidFill>
              <a:schemeClr val="accent2"/>
            </a:solidFill>
          </a:ln>
        </p:spPr>
        <p:txBody>
          <a:bodyPr vert="horz" wrap="none" lIns="91424" tIns="45712" rIns="91424" bIns="45712" numCol="1" anchor="ctr" anchorCtr="0" compatLnSpc="1">
            <a:prstTxWarp prst="textNoShape">
              <a:avLst/>
            </a:prstTxWarp>
          </a:bodyPr>
          <a:lstStyle>
            <a:lvl1pPr marL="0" indent="0" algn="ctr">
              <a:buFontTx/>
              <a:buNone/>
              <a:defRPr lang="en-US" sz="1800" dirty="0">
                <a:solidFill>
                  <a:srgbClr val="FFFFFF"/>
                </a:solidFill>
                <a:latin typeface="Lato Light" panose="020F0302020204030203" pitchFamily="34" charset="0"/>
              </a:defRPr>
            </a:lvl1pPr>
          </a:lstStyle>
          <a:p>
            <a:pPr marL="0" lvl="0"/>
            <a:r>
              <a:rPr lang="en-US" smtClean="0"/>
              <a:t>Click icon to add picture</a:t>
            </a:r>
            <a:endParaRPr lang="en-US" dirty="0"/>
          </a:p>
        </p:txBody>
      </p:sp>
      <p:sp>
        <p:nvSpPr>
          <p:cNvPr id="9" name="Text Placeholder 10"/>
          <p:cNvSpPr>
            <a:spLocks noGrp="1"/>
          </p:cNvSpPr>
          <p:nvPr>
            <p:ph type="body" sz="quarter" idx="18" hasCustomPrompt="1"/>
          </p:nvPr>
        </p:nvSpPr>
        <p:spPr>
          <a:xfrm>
            <a:off x="3291840" y="2351833"/>
            <a:ext cx="2560320" cy="246888"/>
          </a:xfrm>
        </p:spPr>
        <p:txBody>
          <a:bodyPr anchor="ctr" anchorCtr="0">
            <a:noAutofit/>
          </a:bodyPr>
          <a:lstStyle>
            <a:lvl1pPr marL="0" indent="0" algn="ctr">
              <a:lnSpc>
                <a:spcPct val="100000"/>
              </a:lnSpc>
              <a:buFontTx/>
              <a:buNone/>
              <a:defRPr sz="1700" b="1" i="0" cap="all" baseline="0">
                <a:solidFill>
                  <a:schemeClr val="bg1"/>
                </a:solidFill>
                <a:latin typeface="Lato" panose="020F0502020204030203" pitchFamily="34" charset="0"/>
                <a:cs typeface="Gotham Medium"/>
              </a:defRPr>
            </a:lvl1pPr>
          </a:lstStyle>
          <a:p>
            <a:pPr lvl="0"/>
            <a:r>
              <a:rPr lang="en-US" dirty="0" smtClean="0"/>
              <a:t>LOREM IPSUM</a:t>
            </a:r>
          </a:p>
        </p:txBody>
      </p:sp>
      <p:sp>
        <p:nvSpPr>
          <p:cNvPr id="10" name="Text Placeholder 10"/>
          <p:cNvSpPr>
            <a:spLocks noGrp="1"/>
          </p:cNvSpPr>
          <p:nvPr>
            <p:ph type="body" sz="quarter" idx="19" hasCustomPrompt="1"/>
          </p:nvPr>
        </p:nvSpPr>
        <p:spPr>
          <a:xfrm>
            <a:off x="3291840" y="2625391"/>
            <a:ext cx="2560320" cy="1643634"/>
          </a:xfrm>
        </p:spPr>
        <p:txBody>
          <a:bodyPr anchor="t" anchorCtr="0">
            <a:normAutofit/>
          </a:bodyPr>
          <a:lstStyle>
            <a:lvl1pPr marL="0" indent="0" algn="ctr">
              <a:lnSpc>
                <a:spcPct val="95000"/>
              </a:lnSpc>
              <a:spcBef>
                <a:spcPts val="600"/>
              </a:spcBef>
              <a:buFontTx/>
              <a:buNone/>
              <a:defRPr sz="1400" cap="none" baseline="0">
                <a:solidFill>
                  <a:schemeClr val="bg1"/>
                </a:solidFill>
                <a:latin typeface="Lato Light" panose="020F0302020204030203" pitchFamily="34" charset="0"/>
                <a:cs typeface="Gotham Light"/>
              </a:defRPr>
            </a:lvl1pPr>
          </a:lstStyle>
          <a:p>
            <a:pPr lvl="0"/>
            <a:r>
              <a:rPr lang="en-US" dirty="0" smtClean="0"/>
              <a:t>Body copy goes here</a:t>
            </a:r>
          </a:p>
        </p:txBody>
      </p:sp>
      <p:sp>
        <p:nvSpPr>
          <p:cNvPr id="11" name="Picture Placeholder 8"/>
          <p:cNvSpPr>
            <a:spLocks noGrp="1"/>
          </p:cNvSpPr>
          <p:nvPr>
            <p:ph type="pic" sz="quarter" idx="23"/>
          </p:nvPr>
        </p:nvSpPr>
        <p:spPr>
          <a:xfrm>
            <a:off x="6809677" y="1290947"/>
            <a:ext cx="987552" cy="987552"/>
          </a:xfrm>
          <a:prstGeom prst="ellipse">
            <a:avLst/>
          </a:prstGeom>
          <a:solidFill>
            <a:schemeClr val="accent1"/>
          </a:solidFill>
          <a:ln w="38100" cmpd="sng">
            <a:solidFill>
              <a:schemeClr val="accent2"/>
            </a:solidFill>
          </a:ln>
        </p:spPr>
        <p:txBody>
          <a:bodyPr vert="horz" wrap="none" lIns="91424" tIns="45712" rIns="91424" bIns="45712" numCol="1" rtlCol="0" anchor="ctr" anchorCtr="0" compatLnSpc="1">
            <a:prstTxWarp prst="textNoShape">
              <a:avLst/>
            </a:prstTxWarp>
            <a:normAutofit/>
          </a:bodyPr>
          <a:lstStyle>
            <a:lvl1pPr>
              <a:defRPr lang="en-US" sz="1800" dirty="0">
                <a:solidFill>
                  <a:srgbClr val="FFFFFF"/>
                </a:solidFill>
                <a:latin typeface="Lato Light" panose="020F0302020204030203" pitchFamily="34" charset="0"/>
              </a:defRPr>
            </a:lvl1pPr>
          </a:lstStyle>
          <a:p>
            <a:pPr marL="0" lvl="0" indent="0" algn="ctr">
              <a:buFontTx/>
              <a:buNone/>
            </a:pPr>
            <a:r>
              <a:rPr lang="en-US" smtClean="0"/>
              <a:t>Click icon to add picture</a:t>
            </a:r>
            <a:endParaRPr lang="en-US" dirty="0"/>
          </a:p>
        </p:txBody>
      </p:sp>
      <p:sp>
        <p:nvSpPr>
          <p:cNvPr id="12" name="Text Placeholder 10"/>
          <p:cNvSpPr>
            <a:spLocks noGrp="1"/>
          </p:cNvSpPr>
          <p:nvPr>
            <p:ph type="body" sz="quarter" idx="24" hasCustomPrompt="1"/>
          </p:nvPr>
        </p:nvSpPr>
        <p:spPr>
          <a:xfrm>
            <a:off x="6023293" y="2351833"/>
            <a:ext cx="2560320" cy="246888"/>
          </a:xfrm>
        </p:spPr>
        <p:txBody>
          <a:bodyPr anchor="ctr" anchorCtr="0">
            <a:noAutofit/>
          </a:bodyPr>
          <a:lstStyle>
            <a:lvl1pPr marL="0" indent="0" algn="ctr">
              <a:lnSpc>
                <a:spcPct val="100000"/>
              </a:lnSpc>
              <a:buFontTx/>
              <a:buNone/>
              <a:defRPr sz="1700" b="1" i="0" cap="all" baseline="0">
                <a:solidFill>
                  <a:schemeClr val="bg1"/>
                </a:solidFill>
                <a:latin typeface="Lato" panose="020F0502020204030203" pitchFamily="34" charset="0"/>
                <a:cs typeface="Gotham Medium"/>
              </a:defRPr>
            </a:lvl1pPr>
          </a:lstStyle>
          <a:p>
            <a:pPr lvl="0"/>
            <a:r>
              <a:rPr lang="en-US" dirty="0" smtClean="0"/>
              <a:t>LOREM IPSUM</a:t>
            </a:r>
          </a:p>
        </p:txBody>
      </p:sp>
      <p:sp>
        <p:nvSpPr>
          <p:cNvPr id="13" name="Text Placeholder 10"/>
          <p:cNvSpPr>
            <a:spLocks noGrp="1"/>
          </p:cNvSpPr>
          <p:nvPr>
            <p:ph type="body" sz="quarter" idx="25" hasCustomPrompt="1"/>
          </p:nvPr>
        </p:nvSpPr>
        <p:spPr>
          <a:xfrm>
            <a:off x="6023293" y="2625391"/>
            <a:ext cx="2560320" cy="1643634"/>
          </a:xfrm>
        </p:spPr>
        <p:txBody>
          <a:bodyPr anchor="t" anchorCtr="0">
            <a:normAutofit/>
          </a:bodyPr>
          <a:lstStyle>
            <a:lvl1pPr marL="0" indent="0" algn="ctr">
              <a:lnSpc>
                <a:spcPct val="95000"/>
              </a:lnSpc>
              <a:spcBef>
                <a:spcPts val="600"/>
              </a:spcBef>
              <a:buFontTx/>
              <a:buNone/>
              <a:defRPr sz="1400" cap="none" baseline="0">
                <a:solidFill>
                  <a:schemeClr val="bg1"/>
                </a:solidFill>
                <a:latin typeface="Lato Light" panose="020F0302020204030203" pitchFamily="34" charset="0"/>
                <a:cs typeface="Gotham Light"/>
              </a:defRPr>
            </a:lvl1pPr>
          </a:lstStyle>
          <a:p>
            <a:pPr lvl="0"/>
            <a:r>
              <a:rPr lang="en-US" dirty="0" smtClean="0"/>
              <a:t>Body copy goes here</a:t>
            </a:r>
          </a:p>
        </p:txBody>
      </p:sp>
    </p:spTree>
    <p:extLst>
      <p:ext uri="{BB962C8B-B14F-4D97-AF65-F5344CB8AC3E}">
        <p14:creationId xmlns:p14="http://schemas.microsoft.com/office/powerpoint/2010/main" val="119126323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71429">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71429">
                                          <p:cBhvr additive="base">
                                            <p:cTn id="7" dur="700" fill="hold"/>
                                            <p:tgtEl>
                                              <p:spTgt spid="14"/>
                                            </p:tgtEl>
                                            <p:attrNameLst>
                                              <p:attrName>ppt_x</p:attrName>
                                            </p:attrNameLst>
                                          </p:cBhvr>
                                          <p:tavLst>
                                            <p:tav tm="0">
                                              <p:val>
                                                <p:strVal val="#ppt_x"/>
                                              </p:val>
                                            </p:tav>
                                            <p:tav tm="100000">
                                              <p:val>
                                                <p:strVal val="#ppt_x"/>
                                              </p:val>
                                            </p:tav>
                                          </p:tavLst>
                                        </p:anim>
                                        <p:anim calcmode="lin" valueType="num" p14:bounceEnd="71429">
                                          <p:cBhvr additive="base">
                                            <p:cTn id="8" dur="7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mc:Choice>
    <mc:Fallback xmlns="">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00" fill="hold"/>
                                            <p:tgtEl>
                                              <p:spTgt spid="14"/>
                                            </p:tgtEl>
                                            <p:attrNameLst>
                                              <p:attrName>ppt_x</p:attrName>
                                            </p:attrNameLst>
                                          </p:cBhvr>
                                          <p:tavLst>
                                            <p:tav tm="0">
                                              <p:val>
                                                <p:strVal val="#ppt_x"/>
                                              </p:val>
                                            </p:tav>
                                            <p:tav tm="100000">
                                              <p:val>
                                                <p:strVal val="#ppt_x"/>
                                              </p:val>
                                            </p:tav>
                                          </p:tavLst>
                                        </p:anim>
                                        <p:anim calcmode="lin" valueType="num">
                                          <p:cBhvr additive="base">
                                            <p:cTn id="8" dur="7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Ref idx="1001">
        <a:schemeClr val="bg1"/>
      </p:bgRef>
    </p:bg>
    <p:spTree>
      <p:nvGrpSpPr>
        <p:cNvPr id="1" name=""/>
        <p:cNvGrpSpPr/>
        <p:nvPr/>
      </p:nvGrpSpPr>
      <p:grpSpPr>
        <a:xfrm>
          <a:off x="0" y="0"/>
          <a:ext cx="0" cy="0"/>
          <a:chOff x="0" y="0"/>
          <a:chExt cx="0" cy="0"/>
        </a:xfrm>
      </p:grpSpPr>
      <p:sp>
        <p:nvSpPr>
          <p:cNvPr id="14" name="Title 1"/>
          <p:cNvSpPr txBox="1">
            <a:spLocks/>
          </p:cNvSpPr>
          <p:nvPr userDrawn="1"/>
        </p:nvSpPr>
        <p:spPr bwMode="auto">
          <a:xfrm>
            <a:off x="3176161" y="1599642"/>
            <a:ext cx="5483077" cy="378042"/>
          </a:xfrm>
          <a:prstGeom prst="rect">
            <a:avLst/>
          </a:prstGeom>
        </p:spPr>
        <p:txBody>
          <a:bodyPr vert="horz" lIns="0" tIns="0" rIns="0" bIns="0" rtlCol="0" anchor="t" anchorCtr="0">
            <a:noAutofit/>
          </a:bodyPr>
          <a:lstStyle>
            <a:lvl1pPr algn="l" defTabSz="914342" rtl="0" eaLnBrk="1" latinLnBrk="0" hangingPunct="1">
              <a:lnSpc>
                <a:spcPct val="85000"/>
              </a:lnSpc>
              <a:spcBef>
                <a:spcPct val="0"/>
              </a:spcBef>
              <a:buNone/>
              <a:defRPr sz="3200" b="1" kern="1200" cap="all" baseline="0">
                <a:solidFill>
                  <a:schemeClr val="bg1"/>
                </a:solidFill>
                <a:latin typeface="+mj-lt"/>
                <a:ea typeface="+mj-ea"/>
                <a:cs typeface="+mj-cs"/>
              </a:defRPr>
            </a:lvl1pPr>
          </a:lstStyle>
          <a:p>
            <a:pPr defTabSz="779047">
              <a:defRPr/>
            </a:pPr>
            <a:endParaRPr lang="en-GB" sz="1700" b="0" baseline="30000" dirty="0" smtClean="0">
              <a:solidFill>
                <a:srgbClr val="0064A8"/>
              </a:solidFill>
            </a:endParaRPr>
          </a:p>
        </p:txBody>
      </p:sp>
      <p:pic>
        <p:nvPicPr>
          <p:cNvPr id="7" name="Picture 6" descr="ICC WBO Horz logo_ENG_Color.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87824" y="483518"/>
            <a:ext cx="2016224" cy="650835"/>
          </a:xfrm>
          <a:prstGeom prst="rect">
            <a:avLst/>
          </a:prstGeom>
        </p:spPr>
      </p:pic>
      <p:pic>
        <p:nvPicPr>
          <p:cNvPr id="2" name="Picture 1"/>
          <p:cNvPicPr>
            <a:picLocks noChangeAspect="1"/>
          </p:cNvPicPr>
          <p:nvPr userDrawn="1"/>
        </p:nvPicPr>
        <p:blipFill>
          <a:blip r:embed="rId3"/>
          <a:stretch>
            <a:fillRect/>
          </a:stretch>
        </p:blipFill>
        <p:spPr>
          <a:xfrm>
            <a:off x="1" y="0"/>
            <a:ext cx="2340230" cy="5143500"/>
          </a:xfrm>
          <a:prstGeom prst="rect">
            <a:avLst/>
          </a:prstGeom>
        </p:spPr>
      </p:pic>
    </p:spTree>
    <p:extLst>
      <p:ext uri="{BB962C8B-B14F-4D97-AF65-F5344CB8AC3E}">
        <p14:creationId xmlns:p14="http://schemas.microsoft.com/office/powerpoint/2010/main" val="1990537226"/>
      </p:ext>
    </p:extLst>
  </p:cSld>
  <p:clrMapOvr>
    <a:masterClrMapping/>
  </p:clrMapOvr>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4 Items">
    <p:spTree>
      <p:nvGrpSpPr>
        <p:cNvPr id="1" name=""/>
        <p:cNvGrpSpPr/>
        <p:nvPr/>
      </p:nvGrpSpPr>
      <p:grpSpPr>
        <a:xfrm>
          <a:off x="0" y="0"/>
          <a:ext cx="0" cy="0"/>
          <a:chOff x="0" y="0"/>
          <a:chExt cx="0" cy="0"/>
        </a:xfrm>
      </p:grpSpPr>
      <p:sp>
        <p:nvSpPr>
          <p:cNvPr id="2" name="Title 1"/>
          <p:cNvSpPr>
            <a:spLocks noGrp="1"/>
          </p:cNvSpPr>
          <p:nvPr>
            <p:ph type="title"/>
          </p:nvPr>
        </p:nvSpPr>
        <p:spPr>
          <a:xfrm>
            <a:off x="552451" y="36577"/>
            <a:ext cx="8031162" cy="726578"/>
          </a:xfrm>
        </p:spPr>
        <p:txBody>
          <a:bodyPr/>
          <a:lstStyle>
            <a:lvl1pPr>
              <a:defRPr>
                <a:latin typeface="Lato Light" panose="020F0302020204030203" pitchFamily="34" charset="0"/>
              </a:defRPr>
            </a:lvl1pPr>
          </a:lstStyle>
          <a:p>
            <a:r>
              <a:rPr lang="en-US" smtClean="0"/>
              <a:t>Click to edit Master title style</a:t>
            </a:r>
            <a:endParaRPr lang="en-US" dirty="0"/>
          </a:p>
        </p:txBody>
      </p:sp>
      <p:sp>
        <p:nvSpPr>
          <p:cNvPr id="5" name="Text Placeholder 8"/>
          <p:cNvSpPr>
            <a:spLocks noGrp="1"/>
          </p:cNvSpPr>
          <p:nvPr>
            <p:ph type="body" sz="quarter" idx="13" hasCustomPrompt="1"/>
          </p:nvPr>
        </p:nvSpPr>
        <p:spPr>
          <a:xfrm>
            <a:off x="552459" y="734906"/>
            <a:ext cx="8034337" cy="338137"/>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
        <p:nvSpPr>
          <p:cNvPr id="14" name="Picture Placeholder 8"/>
          <p:cNvSpPr>
            <a:spLocks noGrp="1"/>
          </p:cNvSpPr>
          <p:nvPr>
            <p:ph type="pic" sz="quarter" idx="14"/>
          </p:nvPr>
        </p:nvSpPr>
        <p:spPr>
          <a:xfrm>
            <a:off x="1022351" y="1221677"/>
            <a:ext cx="987552" cy="987552"/>
          </a:xfrm>
          <a:prstGeom prst="ellipse">
            <a:avLst/>
          </a:prstGeom>
          <a:solidFill>
            <a:schemeClr val="accent1"/>
          </a:solidFill>
          <a:ln w="38100">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r>
              <a:rPr lang="en-US" smtClean="0"/>
              <a:t>Click icon to add picture</a:t>
            </a:r>
            <a:endParaRPr lang="en-US" dirty="0"/>
          </a:p>
        </p:txBody>
      </p:sp>
      <p:sp>
        <p:nvSpPr>
          <p:cNvPr id="15" name="Text Placeholder 10"/>
          <p:cNvSpPr>
            <a:spLocks noGrp="1"/>
          </p:cNvSpPr>
          <p:nvPr>
            <p:ph type="body" sz="quarter" idx="15" hasCustomPrompt="1"/>
          </p:nvPr>
        </p:nvSpPr>
        <p:spPr>
          <a:xfrm>
            <a:off x="552451" y="2398013"/>
            <a:ext cx="1927352" cy="246888"/>
          </a:xfrm>
        </p:spPr>
        <p:txBody>
          <a:bodyPr anchor="ctr" anchorCtr="0">
            <a:noAutofit/>
          </a:bodyPr>
          <a:lstStyle>
            <a:lvl1pPr marL="0" indent="0" algn="ctr">
              <a:lnSpc>
                <a:spcPct val="100000"/>
              </a:lnSpc>
              <a:buFontTx/>
              <a:buNone/>
              <a:defRPr sz="1700" b="1" i="0" cap="all" baseline="0">
                <a:solidFill>
                  <a:srgbClr val="808080"/>
                </a:solidFill>
                <a:latin typeface="Lato" panose="020F0502020204030203" pitchFamily="34" charset="0"/>
                <a:cs typeface="Gotham Medium"/>
              </a:defRPr>
            </a:lvl1pPr>
          </a:lstStyle>
          <a:p>
            <a:pPr lvl="0"/>
            <a:r>
              <a:rPr lang="en-US" dirty="0" smtClean="0"/>
              <a:t>LOREM IPSUM</a:t>
            </a:r>
          </a:p>
        </p:txBody>
      </p:sp>
      <p:sp>
        <p:nvSpPr>
          <p:cNvPr id="16" name="Text Placeholder 10"/>
          <p:cNvSpPr>
            <a:spLocks noGrp="1"/>
          </p:cNvSpPr>
          <p:nvPr>
            <p:ph type="body" sz="quarter" idx="16" hasCustomPrompt="1"/>
          </p:nvPr>
        </p:nvSpPr>
        <p:spPr>
          <a:xfrm>
            <a:off x="552451" y="2671571"/>
            <a:ext cx="1927352" cy="1643634"/>
          </a:xfrm>
        </p:spPr>
        <p:txBody>
          <a:bodyPr anchor="t" anchorCtr="0">
            <a:normAutofit/>
          </a:bodyPr>
          <a:lstStyle>
            <a:lvl1pPr marL="0" indent="0" algn="ctr">
              <a:lnSpc>
                <a:spcPct val="95000"/>
              </a:lnSpc>
              <a:spcBef>
                <a:spcPts val="600"/>
              </a:spcBef>
              <a:buFontTx/>
              <a:buNone/>
              <a:defRPr sz="1400" cap="none" baseline="0">
                <a:solidFill>
                  <a:srgbClr val="808080"/>
                </a:solidFill>
                <a:latin typeface="Lato Light" panose="020F0302020204030203" pitchFamily="34" charset="0"/>
              </a:defRPr>
            </a:lvl1pPr>
          </a:lstStyle>
          <a:p>
            <a:pPr lvl="0"/>
            <a:r>
              <a:rPr lang="en-US" dirty="0" smtClean="0"/>
              <a:t>Body copy goes here</a:t>
            </a:r>
          </a:p>
        </p:txBody>
      </p:sp>
      <p:sp>
        <p:nvSpPr>
          <p:cNvPr id="17" name="Picture Placeholder 8"/>
          <p:cNvSpPr>
            <a:spLocks noGrp="1"/>
          </p:cNvSpPr>
          <p:nvPr>
            <p:ph type="pic" sz="quarter" idx="17"/>
          </p:nvPr>
        </p:nvSpPr>
        <p:spPr>
          <a:xfrm>
            <a:off x="3058013" y="1221677"/>
            <a:ext cx="987552" cy="987552"/>
          </a:xfrm>
          <a:prstGeom prst="ellipse">
            <a:avLst/>
          </a:prstGeom>
          <a:solidFill>
            <a:schemeClr val="accent1"/>
          </a:solidFill>
          <a:ln w="38100">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r>
              <a:rPr lang="en-US" smtClean="0"/>
              <a:t>Click icon to add picture</a:t>
            </a:r>
            <a:endParaRPr lang="en-US" dirty="0"/>
          </a:p>
        </p:txBody>
      </p:sp>
      <p:sp>
        <p:nvSpPr>
          <p:cNvPr id="18" name="Text Placeholder 10"/>
          <p:cNvSpPr>
            <a:spLocks noGrp="1"/>
          </p:cNvSpPr>
          <p:nvPr>
            <p:ph type="body" sz="quarter" idx="18" hasCustomPrompt="1"/>
          </p:nvPr>
        </p:nvSpPr>
        <p:spPr>
          <a:xfrm>
            <a:off x="2588113" y="2398013"/>
            <a:ext cx="1927352" cy="246888"/>
          </a:xfrm>
        </p:spPr>
        <p:txBody>
          <a:bodyPr anchor="ctr" anchorCtr="0">
            <a:noAutofit/>
          </a:bodyPr>
          <a:lstStyle>
            <a:lvl1pPr marL="0" indent="0" algn="ctr">
              <a:lnSpc>
                <a:spcPct val="100000"/>
              </a:lnSpc>
              <a:buFontTx/>
              <a:buNone/>
              <a:defRPr sz="1700" b="1" i="0" cap="all" baseline="0">
                <a:solidFill>
                  <a:srgbClr val="808080"/>
                </a:solidFill>
                <a:latin typeface="Lato" panose="020F0502020204030203" pitchFamily="34" charset="0"/>
                <a:cs typeface="Gotham Medium"/>
              </a:defRPr>
            </a:lvl1pPr>
          </a:lstStyle>
          <a:p>
            <a:pPr lvl="0"/>
            <a:r>
              <a:rPr lang="en-US" dirty="0" smtClean="0"/>
              <a:t>LOREM IPSUM</a:t>
            </a:r>
          </a:p>
        </p:txBody>
      </p:sp>
      <p:sp>
        <p:nvSpPr>
          <p:cNvPr id="19" name="Text Placeholder 10"/>
          <p:cNvSpPr>
            <a:spLocks noGrp="1"/>
          </p:cNvSpPr>
          <p:nvPr>
            <p:ph type="body" sz="quarter" idx="19" hasCustomPrompt="1"/>
          </p:nvPr>
        </p:nvSpPr>
        <p:spPr>
          <a:xfrm>
            <a:off x="2588113" y="2671571"/>
            <a:ext cx="1927352" cy="1643634"/>
          </a:xfrm>
        </p:spPr>
        <p:txBody>
          <a:bodyPr anchor="t" anchorCtr="0">
            <a:normAutofit/>
          </a:bodyPr>
          <a:lstStyle>
            <a:lvl1pPr marL="0" marR="0" indent="0" algn="ctr" defTabSz="914220" rtl="0" eaLnBrk="1" fontAlgn="auto" latinLnBrk="0" hangingPunct="1">
              <a:lnSpc>
                <a:spcPct val="95000"/>
              </a:lnSpc>
              <a:spcBef>
                <a:spcPts val="600"/>
              </a:spcBef>
              <a:spcAft>
                <a:spcPts val="0"/>
              </a:spcAft>
              <a:buClr>
                <a:schemeClr val="accent1"/>
              </a:buClr>
              <a:buSzTx/>
              <a:buFontTx/>
              <a:buNone/>
              <a:tabLst/>
              <a:defRPr sz="1400" cap="none" baseline="0">
                <a:solidFill>
                  <a:srgbClr val="808080"/>
                </a:solidFill>
                <a:latin typeface="Lato Light" panose="020F0302020204030203" pitchFamily="34" charset="0"/>
              </a:defRPr>
            </a:lvl1pPr>
          </a:lstStyle>
          <a:p>
            <a:pPr lvl="0"/>
            <a:r>
              <a:rPr lang="en-US" dirty="0" smtClean="0"/>
              <a:t>Body copy goes here</a:t>
            </a:r>
          </a:p>
        </p:txBody>
      </p:sp>
      <p:sp>
        <p:nvSpPr>
          <p:cNvPr id="20" name="Picture Placeholder 8"/>
          <p:cNvSpPr>
            <a:spLocks noGrp="1"/>
          </p:cNvSpPr>
          <p:nvPr>
            <p:ph type="pic" sz="quarter" idx="20"/>
          </p:nvPr>
        </p:nvSpPr>
        <p:spPr>
          <a:xfrm>
            <a:off x="5093675" y="1221677"/>
            <a:ext cx="987552" cy="987552"/>
          </a:xfrm>
          <a:prstGeom prst="ellipse">
            <a:avLst/>
          </a:prstGeom>
          <a:solidFill>
            <a:schemeClr val="accent1"/>
          </a:solidFill>
          <a:ln w="38100">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r>
              <a:rPr lang="en-US" smtClean="0"/>
              <a:t>Click icon to add picture</a:t>
            </a:r>
            <a:endParaRPr lang="en-US" dirty="0"/>
          </a:p>
        </p:txBody>
      </p:sp>
      <p:sp>
        <p:nvSpPr>
          <p:cNvPr id="21" name="Text Placeholder 10"/>
          <p:cNvSpPr>
            <a:spLocks noGrp="1"/>
          </p:cNvSpPr>
          <p:nvPr>
            <p:ph type="body" sz="quarter" idx="21" hasCustomPrompt="1"/>
          </p:nvPr>
        </p:nvSpPr>
        <p:spPr>
          <a:xfrm>
            <a:off x="4623775" y="2398013"/>
            <a:ext cx="1927352" cy="246888"/>
          </a:xfrm>
        </p:spPr>
        <p:txBody>
          <a:bodyPr anchor="ctr" anchorCtr="0">
            <a:noAutofit/>
          </a:bodyPr>
          <a:lstStyle>
            <a:lvl1pPr marL="0" indent="0" algn="ctr">
              <a:lnSpc>
                <a:spcPct val="100000"/>
              </a:lnSpc>
              <a:buFontTx/>
              <a:buNone/>
              <a:defRPr sz="1700" b="1" i="0" cap="all" baseline="0">
                <a:solidFill>
                  <a:srgbClr val="808080"/>
                </a:solidFill>
                <a:latin typeface="Lato" panose="020F0502020204030203" pitchFamily="34" charset="0"/>
                <a:cs typeface="Gotham Medium"/>
              </a:defRPr>
            </a:lvl1pPr>
          </a:lstStyle>
          <a:p>
            <a:pPr lvl="0"/>
            <a:r>
              <a:rPr lang="en-US" dirty="0" err="1" smtClean="0"/>
              <a:t>Lorem</a:t>
            </a:r>
            <a:r>
              <a:rPr lang="en-US" dirty="0" smtClean="0"/>
              <a:t> </a:t>
            </a:r>
            <a:r>
              <a:rPr lang="en-US" dirty="0" err="1" smtClean="0"/>
              <a:t>ipsum</a:t>
            </a:r>
            <a:endParaRPr lang="en-US" dirty="0" smtClean="0"/>
          </a:p>
        </p:txBody>
      </p:sp>
      <p:sp>
        <p:nvSpPr>
          <p:cNvPr id="22" name="Text Placeholder 10"/>
          <p:cNvSpPr>
            <a:spLocks noGrp="1"/>
          </p:cNvSpPr>
          <p:nvPr>
            <p:ph type="body" sz="quarter" idx="22" hasCustomPrompt="1"/>
          </p:nvPr>
        </p:nvSpPr>
        <p:spPr>
          <a:xfrm>
            <a:off x="4623775" y="2671571"/>
            <a:ext cx="1927352" cy="1643634"/>
          </a:xfrm>
        </p:spPr>
        <p:txBody>
          <a:bodyPr anchor="t" anchorCtr="0">
            <a:normAutofit/>
          </a:bodyPr>
          <a:lstStyle>
            <a:lvl1pPr marL="0" indent="0" algn="ctr">
              <a:lnSpc>
                <a:spcPct val="95000"/>
              </a:lnSpc>
              <a:spcBef>
                <a:spcPts val="600"/>
              </a:spcBef>
              <a:buFontTx/>
              <a:buNone/>
              <a:defRPr sz="1400" cap="none" baseline="0">
                <a:solidFill>
                  <a:srgbClr val="808080"/>
                </a:solidFill>
                <a:latin typeface="Lato Light" panose="020F0302020204030203" pitchFamily="34" charset="0"/>
              </a:defRPr>
            </a:lvl1pPr>
          </a:lstStyle>
          <a:p>
            <a:pPr lvl="0"/>
            <a:r>
              <a:rPr lang="en-US" dirty="0" smtClean="0"/>
              <a:t>Body copy goes here</a:t>
            </a:r>
          </a:p>
        </p:txBody>
      </p:sp>
      <p:sp>
        <p:nvSpPr>
          <p:cNvPr id="23" name="Picture Placeholder 8"/>
          <p:cNvSpPr>
            <a:spLocks noGrp="1"/>
          </p:cNvSpPr>
          <p:nvPr>
            <p:ph type="pic" sz="quarter" idx="23"/>
          </p:nvPr>
        </p:nvSpPr>
        <p:spPr>
          <a:xfrm>
            <a:off x="7129336" y="1221677"/>
            <a:ext cx="987552" cy="987552"/>
          </a:xfrm>
          <a:prstGeom prst="ellipse">
            <a:avLst/>
          </a:prstGeom>
          <a:solidFill>
            <a:schemeClr val="accent1"/>
          </a:solidFill>
          <a:ln w="38100">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r>
              <a:rPr lang="en-US" smtClean="0"/>
              <a:t>Click icon to add picture</a:t>
            </a:r>
            <a:endParaRPr lang="en-US" dirty="0"/>
          </a:p>
        </p:txBody>
      </p:sp>
      <p:sp>
        <p:nvSpPr>
          <p:cNvPr id="24" name="Text Placeholder 10"/>
          <p:cNvSpPr>
            <a:spLocks noGrp="1"/>
          </p:cNvSpPr>
          <p:nvPr>
            <p:ph type="body" sz="quarter" idx="24" hasCustomPrompt="1"/>
          </p:nvPr>
        </p:nvSpPr>
        <p:spPr>
          <a:xfrm>
            <a:off x="6659437" y="2398013"/>
            <a:ext cx="1927352" cy="246888"/>
          </a:xfrm>
        </p:spPr>
        <p:txBody>
          <a:bodyPr anchor="ctr" anchorCtr="0">
            <a:noAutofit/>
          </a:bodyPr>
          <a:lstStyle>
            <a:lvl1pPr marL="0" indent="0" algn="ctr">
              <a:lnSpc>
                <a:spcPct val="100000"/>
              </a:lnSpc>
              <a:buFontTx/>
              <a:buNone/>
              <a:defRPr sz="1700" b="1" i="0" cap="all" baseline="0">
                <a:solidFill>
                  <a:srgbClr val="808080"/>
                </a:solidFill>
                <a:latin typeface="Lato" panose="020F0502020204030203" pitchFamily="34" charset="0"/>
                <a:cs typeface="Gotham Medium"/>
              </a:defRPr>
            </a:lvl1pPr>
          </a:lstStyle>
          <a:p>
            <a:pPr lvl="0"/>
            <a:r>
              <a:rPr lang="en-US" dirty="0" err="1" smtClean="0"/>
              <a:t>Lorem</a:t>
            </a:r>
            <a:r>
              <a:rPr lang="en-US" dirty="0" smtClean="0"/>
              <a:t> </a:t>
            </a:r>
            <a:r>
              <a:rPr lang="en-US" dirty="0" err="1" smtClean="0"/>
              <a:t>ipsum</a:t>
            </a:r>
            <a:endParaRPr lang="en-US" dirty="0" smtClean="0"/>
          </a:p>
        </p:txBody>
      </p:sp>
      <p:sp>
        <p:nvSpPr>
          <p:cNvPr id="25" name="Text Placeholder 10"/>
          <p:cNvSpPr>
            <a:spLocks noGrp="1"/>
          </p:cNvSpPr>
          <p:nvPr>
            <p:ph type="body" sz="quarter" idx="25" hasCustomPrompt="1"/>
          </p:nvPr>
        </p:nvSpPr>
        <p:spPr>
          <a:xfrm>
            <a:off x="6659437" y="2671571"/>
            <a:ext cx="1927352" cy="1643634"/>
          </a:xfrm>
        </p:spPr>
        <p:txBody>
          <a:bodyPr anchor="t" anchorCtr="0">
            <a:normAutofit/>
          </a:bodyPr>
          <a:lstStyle>
            <a:lvl1pPr marL="0" indent="0" algn="ctr">
              <a:lnSpc>
                <a:spcPct val="95000"/>
              </a:lnSpc>
              <a:spcBef>
                <a:spcPts val="600"/>
              </a:spcBef>
              <a:buFontTx/>
              <a:buNone/>
              <a:defRPr sz="1400" cap="none" baseline="0">
                <a:solidFill>
                  <a:srgbClr val="808080"/>
                </a:solidFill>
                <a:latin typeface="Lato Light" panose="020F0302020204030203" pitchFamily="34" charset="0"/>
              </a:defRPr>
            </a:lvl1pPr>
          </a:lstStyle>
          <a:p>
            <a:pPr lvl="0"/>
            <a:r>
              <a:rPr lang="en-US" dirty="0" smtClean="0"/>
              <a:t>Body copy goes here</a:t>
            </a:r>
          </a:p>
        </p:txBody>
      </p:sp>
    </p:spTree>
    <p:extLst>
      <p:ext uri="{BB962C8B-B14F-4D97-AF65-F5344CB8AC3E}">
        <p14:creationId xmlns:p14="http://schemas.microsoft.com/office/powerpoint/2010/main" val="2930458955"/>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4 Items B">
    <p:spTree>
      <p:nvGrpSpPr>
        <p:cNvPr id="1" name=""/>
        <p:cNvGrpSpPr/>
        <p:nvPr/>
      </p:nvGrpSpPr>
      <p:grpSpPr>
        <a:xfrm>
          <a:off x="0" y="0"/>
          <a:ext cx="0" cy="0"/>
          <a:chOff x="0" y="0"/>
          <a:chExt cx="0" cy="0"/>
        </a:xfrm>
      </p:grpSpPr>
      <p:sp>
        <p:nvSpPr>
          <p:cNvPr id="26" name="Rectangle 25"/>
          <p:cNvSpPr/>
          <p:nvPr userDrawn="1"/>
        </p:nvSpPr>
        <p:spPr>
          <a:xfrm>
            <a:off x="0" y="-526470"/>
            <a:ext cx="9144000" cy="225829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defTabSz="457106"/>
            <a:endParaRPr lang="en-US" sz="1800" dirty="0">
              <a:solidFill>
                <a:srgbClr val="3A3A3A"/>
              </a:solidFill>
              <a:latin typeface="Lato Light" panose="020F0302020204030203" pitchFamily="34" charset="0"/>
            </a:endParaRPr>
          </a:p>
        </p:txBody>
      </p:sp>
      <p:sp>
        <p:nvSpPr>
          <p:cNvPr id="2" name="Title 1"/>
          <p:cNvSpPr>
            <a:spLocks noGrp="1"/>
          </p:cNvSpPr>
          <p:nvPr>
            <p:ph type="title"/>
          </p:nvPr>
        </p:nvSpPr>
        <p:spPr>
          <a:xfrm>
            <a:off x="552451" y="36577"/>
            <a:ext cx="8031162" cy="726578"/>
          </a:xfrm>
        </p:spPr>
        <p:txBody>
          <a:bodyPr/>
          <a:lstStyle>
            <a:lvl1pPr>
              <a:defRPr>
                <a:solidFill>
                  <a:srgbClr val="FFFFFF"/>
                </a:solidFill>
                <a:latin typeface="Lato Light" panose="020F0302020204030203" pitchFamily="34" charset="0"/>
              </a:defRPr>
            </a:lvl1pPr>
          </a:lstStyle>
          <a:p>
            <a:r>
              <a:rPr lang="en-US" smtClean="0"/>
              <a:t>Click to edit Master title style</a:t>
            </a:r>
            <a:endParaRPr lang="en-US" dirty="0"/>
          </a:p>
        </p:txBody>
      </p:sp>
      <p:sp>
        <p:nvSpPr>
          <p:cNvPr id="5" name="Text Placeholder 8"/>
          <p:cNvSpPr>
            <a:spLocks noGrp="1"/>
          </p:cNvSpPr>
          <p:nvPr>
            <p:ph type="body" sz="quarter" idx="13" hasCustomPrompt="1"/>
          </p:nvPr>
        </p:nvSpPr>
        <p:spPr>
          <a:xfrm>
            <a:off x="552459" y="734906"/>
            <a:ext cx="8034337" cy="338137"/>
          </a:xfrm>
        </p:spPr>
        <p:txBody>
          <a:bodyPr>
            <a:normAutofit/>
          </a:bodyPr>
          <a:lstStyle>
            <a:lvl1pPr marL="0" indent="0" algn="ctr">
              <a:buNone/>
              <a:defRPr sz="1400">
                <a:solidFill>
                  <a:srgbClr val="FFFFFF"/>
                </a:solidFill>
                <a:latin typeface="Lato Light" panose="020F0302020204030203" pitchFamily="34" charset="0"/>
                <a:cs typeface="Gotham Book"/>
              </a:defRPr>
            </a:lvl1pPr>
          </a:lstStyle>
          <a:p>
            <a:pPr lvl="0"/>
            <a:r>
              <a:rPr lang="en-US" dirty="0" smtClean="0"/>
              <a:t>Subtitle goes here</a:t>
            </a:r>
            <a:endParaRPr lang="en-US" dirty="0"/>
          </a:p>
        </p:txBody>
      </p:sp>
      <p:sp>
        <p:nvSpPr>
          <p:cNvPr id="14" name="Picture Placeholder 8"/>
          <p:cNvSpPr>
            <a:spLocks noGrp="1"/>
          </p:cNvSpPr>
          <p:nvPr>
            <p:ph type="pic" sz="quarter" idx="14"/>
          </p:nvPr>
        </p:nvSpPr>
        <p:spPr>
          <a:xfrm>
            <a:off x="1022351" y="1221677"/>
            <a:ext cx="987552" cy="987552"/>
          </a:xfrm>
          <a:prstGeom prst="ellipse">
            <a:avLst/>
          </a:prstGeom>
          <a:solidFill>
            <a:schemeClr val="accent1"/>
          </a:solidFill>
          <a:ln w="38100">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r>
              <a:rPr lang="en-US" smtClean="0"/>
              <a:t>Click icon to add picture</a:t>
            </a:r>
            <a:endParaRPr lang="en-US" dirty="0"/>
          </a:p>
        </p:txBody>
      </p:sp>
      <p:sp>
        <p:nvSpPr>
          <p:cNvPr id="15" name="Text Placeholder 10"/>
          <p:cNvSpPr>
            <a:spLocks noGrp="1"/>
          </p:cNvSpPr>
          <p:nvPr>
            <p:ph type="body" sz="quarter" idx="15" hasCustomPrompt="1"/>
          </p:nvPr>
        </p:nvSpPr>
        <p:spPr>
          <a:xfrm>
            <a:off x="552451" y="2398013"/>
            <a:ext cx="1927352" cy="246888"/>
          </a:xfrm>
        </p:spPr>
        <p:txBody>
          <a:bodyPr anchor="ctr" anchorCtr="0">
            <a:noAutofit/>
          </a:bodyPr>
          <a:lstStyle>
            <a:lvl1pPr marL="0" indent="0" algn="ctr">
              <a:lnSpc>
                <a:spcPct val="100000"/>
              </a:lnSpc>
              <a:buFontTx/>
              <a:buNone/>
              <a:defRPr sz="1700" b="1" i="0" cap="all" baseline="0">
                <a:solidFill>
                  <a:srgbClr val="808080"/>
                </a:solidFill>
                <a:latin typeface="Lato" panose="020F0502020204030203" pitchFamily="34" charset="0"/>
                <a:cs typeface="Gotham Medium"/>
              </a:defRPr>
            </a:lvl1pPr>
          </a:lstStyle>
          <a:p>
            <a:pPr lvl="0"/>
            <a:r>
              <a:rPr lang="en-US" dirty="0" smtClean="0"/>
              <a:t>LOREM IPSUM</a:t>
            </a:r>
          </a:p>
        </p:txBody>
      </p:sp>
      <p:sp>
        <p:nvSpPr>
          <p:cNvPr id="16" name="Text Placeholder 10"/>
          <p:cNvSpPr>
            <a:spLocks noGrp="1"/>
          </p:cNvSpPr>
          <p:nvPr>
            <p:ph type="body" sz="quarter" idx="16" hasCustomPrompt="1"/>
          </p:nvPr>
        </p:nvSpPr>
        <p:spPr>
          <a:xfrm>
            <a:off x="552451" y="2671571"/>
            <a:ext cx="1927352" cy="1643634"/>
          </a:xfrm>
        </p:spPr>
        <p:txBody>
          <a:bodyPr anchor="t" anchorCtr="0">
            <a:normAutofit/>
          </a:bodyPr>
          <a:lstStyle>
            <a:lvl1pPr marL="0" indent="0" algn="ctr">
              <a:lnSpc>
                <a:spcPct val="95000"/>
              </a:lnSpc>
              <a:spcBef>
                <a:spcPts val="600"/>
              </a:spcBef>
              <a:buFontTx/>
              <a:buNone/>
              <a:defRPr sz="1400" cap="none" baseline="0">
                <a:solidFill>
                  <a:srgbClr val="808080"/>
                </a:solidFill>
                <a:latin typeface="Lato Light" panose="020F0302020204030203" pitchFamily="34" charset="0"/>
              </a:defRPr>
            </a:lvl1pPr>
          </a:lstStyle>
          <a:p>
            <a:pPr lvl="0"/>
            <a:r>
              <a:rPr lang="en-US" dirty="0" smtClean="0"/>
              <a:t>Body copy goes here</a:t>
            </a:r>
          </a:p>
        </p:txBody>
      </p:sp>
      <p:sp>
        <p:nvSpPr>
          <p:cNvPr id="17" name="Picture Placeholder 8"/>
          <p:cNvSpPr>
            <a:spLocks noGrp="1"/>
          </p:cNvSpPr>
          <p:nvPr>
            <p:ph type="pic" sz="quarter" idx="17"/>
          </p:nvPr>
        </p:nvSpPr>
        <p:spPr>
          <a:xfrm>
            <a:off x="3058013" y="1221677"/>
            <a:ext cx="987552" cy="987552"/>
          </a:xfrm>
          <a:prstGeom prst="ellipse">
            <a:avLst/>
          </a:prstGeom>
          <a:solidFill>
            <a:schemeClr val="accent1"/>
          </a:solidFill>
          <a:ln w="38100">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r>
              <a:rPr lang="en-US" smtClean="0"/>
              <a:t>Click icon to add picture</a:t>
            </a:r>
            <a:endParaRPr lang="en-US" dirty="0"/>
          </a:p>
        </p:txBody>
      </p:sp>
      <p:sp>
        <p:nvSpPr>
          <p:cNvPr id="18" name="Text Placeholder 10"/>
          <p:cNvSpPr>
            <a:spLocks noGrp="1"/>
          </p:cNvSpPr>
          <p:nvPr>
            <p:ph type="body" sz="quarter" idx="18" hasCustomPrompt="1"/>
          </p:nvPr>
        </p:nvSpPr>
        <p:spPr>
          <a:xfrm>
            <a:off x="2588113" y="2398013"/>
            <a:ext cx="1927352" cy="246888"/>
          </a:xfrm>
        </p:spPr>
        <p:txBody>
          <a:bodyPr anchor="ctr" anchorCtr="0">
            <a:noAutofit/>
          </a:bodyPr>
          <a:lstStyle>
            <a:lvl1pPr marL="0" indent="0" algn="ctr">
              <a:lnSpc>
                <a:spcPct val="100000"/>
              </a:lnSpc>
              <a:buFontTx/>
              <a:buNone/>
              <a:defRPr sz="1700" b="1" i="0" cap="all" baseline="0">
                <a:solidFill>
                  <a:srgbClr val="808080"/>
                </a:solidFill>
                <a:latin typeface="Lato" panose="020F0502020204030203" pitchFamily="34" charset="0"/>
                <a:cs typeface="Gotham Medium"/>
              </a:defRPr>
            </a:lvl1pPr>
          </a:lstStyle>
          <a:p>
            <a:pPr lvl="0"/>
            <a:r>
              <a:rPr lang="en-US" dirty="0" smtClean="0"/>
              <a:t>LOREM IPSUM</a:t>
            </a:r>
          </a:p>
        </p:txBody>
      </p:sp>
      <p:sp>
        <p:nvSpPr>
          <p:cNvPr id="19" name="Text Placeholder 10"/>
          <p:cNvSpPr>
            <a:spLocks noGrp="1"/>
          </p:cNvSpPr>
          <p:nvPr>
            <p:ph type="body" sz="quarter" idx="19" hasCustomPrompt="1"/>
          </p:nvPr>
        </p:nvSpPr>
        <p:spPr>
          <a:xfrm>
            <a:off x="2588113" y="2671571"/>
            <a:ext cx="1927352" cy="1643634"/>
          </a:xfrm>
        </p:spPr>
        <p:txBody>
          <a:bodyPr anchor="t" anchorCtr="0">
            <a:normAutofit/>
          </a:bodyPr>
          <a:lstStyle>
            <a:lvl1pPr marL="0" marR="0" indent="0" algn="ctr" defTabSz="914220" rtl="0" eaLnBrk="1" fontAlgn="auto" latinLnBrk="0" hangingPunct="1">
              <a:lnSpc>
                <a:spcPct val="95000"/>
              </a:lnSpc>
              <a:spcBef>
                <a:spcPts val="600"/>
              </a:spcBef>
              <a:spcAft>
                <a:spcPts val="0"/>
              </a:spcAft>
              <a:buClr>
                <a:schemeClr val="accent1"/>
              </a:buClr>
              <a:buSzTx/>
              <a:buFontTx/>
              <a:buNone/>
              <a:tabLst/>
              <a:defRPr sz="1400" cap="none" baseline="0">
                <a:solidFill>
                  <a:srgbClr val="808080"/>
                </a:solidFill>
                <a:latin typeface="Lato Light" panose="020F0302020204030203" pitchFamily="34" charset="0"/>
              </a:defRPr>
            </a:lvl1pPr>
          </a:lstStyle>
          <a:p>
            <a:pPr lvl="0"/>
            <a:r>
              <a:rPr lang="en-US" dirty="0" smtClean="0"/>
              <a:t>Body copy goes here</a:t>
            </a:r>
          </a:p>
        </p:txBody>
      </p:sp>
      <p:sp>
        <p:nvSpPr>
          <p:cNvPr id="20" name="Picture Placeholder 8"/>
          <p:cNvSpPr>
            <a:spLocks noGrp="1"/>
          </p:cNvSpPr>
          <p:nvPr>
            <p:ph type="pic" sz="quarter" idx="20"/>
          </p:nvPr>
        </p:nvSpPr>
        <p:spPr>
          <a:xfrm>
            <a:off x="5093675" y="1221677"/>
            <a:ext cx="987552" cy="987552"/>
          </a:xfrm>
          <a:prstGeom prst="ellipse">
            <a:avLst/>
          </a:prstGeom>
          <a:solidFill>
            <a:schemeClr val="accent1"/>
          </a:solidFill>
          <a:ln w="38100">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r>
              <a:rPr lang="en-US" smtClean="0"/>
              <a:t>Click icon to add picture</a:t>
            </a:r>
            <a:endParaRPr lang="en-US" dirty="0"/>
          </a:p>
        </p:txBody>
      </p:sp>
      <p:sp>
        <p:nvSpPr>
          <p:cNvPr id="21" name="Text Placeholder 10"/>
          <p:cNvSpPr>
            <a:spLocks noGrp="1"/>
          </p:cNvSpPr>
          <p:nvPr>
            <p:ph type="body" sz="quarter" idx="21" hasCustomPrompt="1"/>
          </p:nvPr>
        </p:nvSpPr>
        <p:spPr>
          <a:xfrm>
            <a:off x="4623775" y="2398013"/>
            <a:ext cx="1927352" cy="246888"/>
          </a:xfrm>
        </p:spPr>
        <p:txBody>
          <a:bodyPr anchor="ctr" anchorCtr="0">
            <a:noAutofit/>
          </a:bodyPr>
          <a:lstStyle>
            <a:lvl1pPr marL="0" indent="0" algn="ctr">
              <a:lnSpc>
                <a:spcPct val="100000"/>
              </a:lnSpc>
              <a:buFontTx/>
              <a:buNone/>
              <a:defRPr sz="1700" b="1" i="0" cap="all" baseline="0">
                <a:solidFill>
                  <a:srgbClr val="808080"/>
                </a:solidFill>
                <a:latin typeface="Lato" panose="020F0502020204030203" pitchFamily="34" charset="0"/>
                <a:cs typeface="Gotham Medium"/>
              </a:defRPr>
            </a:lvl1pPr>
          </a:lstStyle>
          <a:p>
            <a:pPr lvl="0"/>
            <a:r>
              <a:rPr lang="en-US" dirty="0" err="1" smtClean="0"/>
              <a:t>Lorem</a:t>
            </a:r>
            <a:r>
              <a:rPr lang="en-US" dirty="0" smtClean="0"/>
              <a:t> </a:t>
            </a:r>
            <a:r>
              <a:rPr lang="en-US" dirty="0" err="1" smtClean="0"/>
              <a:t>ipsum</a:t>
            </a:r>
            <a:endParaRPr lang="en-US" dirty="0" smtClean="0"/>
          </a:p>
        </p:txBody>
      </p:sp>
      <p:sp>
        <p:nvSpPr>
          <p:cNvPr id="22" name="Text Placeholder 10"/>
          <p:cNvSpPr>
            <a:spLocks noGrp="1"/>
          </p:cNvSpPr>
          <p:nvPr>
            <p:ph type="body" sz="quarter" idx="22" hasCustomPrompt="1"/>
          </p:nvPr>
        </p:nvSpPr>
        <p:spPr>
          <a:xfrm>
            <a:off x="4623775" y="2671571"/>
            <a:ext cx="1927352" cy="1643634"/>
          </a:xfrm>
        </p:spPr>
        <p:txBody>
          <a:bodyPr anchor="t" anchorCtr="0">
            <a:normAutofit/>
          </a:bodyPr>
          <a:lstStyle>
            <a:lvl1pPr marL="0" indent="0" algn="ctr">
              <a:lnSpc>
                <a:spcPct val="95000"/>
              </a:lnSpc>
              <a:spcBef>
                <a:spcPts val="600"/>
              </a:spcBef>
              <a:buFontTx/>
              <a:buNone/>
              <a:defRPr sz="1400" cap="none" baseline="0">
                <a:solidFill>
                  <a:srgbClr val="808080"/>
                </a:solidFill>
                <a:latin typeface="Lato Light" panose="020F0302020204030203" pitchFamily="34" charset="0"/>
              </a:defRPr>
            </a:lvl1pPr>
          </a:lstStyle>
          <a:p>
            <a:pPr lvl="0"/>
            <a:r>
              <a:rPr lang="en-US" dirty="0" smtClean="0"/>
              <a:t>Body copy goes here</a:t>
            </a:r>
          </a:p>
        </p:txBody>
      </p:sp>
      <p:sp>
        <p:nvSpPr>
          <p:cNvPr id="23" name="Picture Placeholder 8"/>
          <p:cNvSpPr>
            <a:spLocks noGrp="1"/>
          </p:cNvSpPr>
          <p:nvPr>
            <p:ph type="pic" sz="quarter" idx="23"/>
          </p:nvPr>
        </p:nvSpPr>
        <p:spPr>
          <a:xfrm>
            <a:off x="7129336" y="1221677"/>
            <a:ext cx="987552" cy="987552"/>
          </a:xfrm>
          <a:prstGeom prst="ellipse">
            <a:avLst/>
          </a:prstGeom>
          <a:solidFill>
            <a:schemeClr val="accent1"/>
          </a:solidFill>
          <a:ln w="38100">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r>
              <a:rPr lang="en-US" smtClean="0"/>
              <a:t>Click icon to add picture</a:t>
            </a:r>
            <a:endParaRPr lang="en-US" dirty="0"/>
          </a:p>
        </p:txBody>
      </p:sp>
      <p:sp>
        <p:nvSpPr>
          <p:cNvPr id="24" name="Text Placeholder 10"/>
          <p:cNvSpPr>
            <a:spLocks noGrp="1"/>
          </p:cNvSpPr>
          <p:nvPr>
            <p:ph type="body" sz="quarter" idx="24" hasCustomPrompt="1"/>
          </p:nvPr>
        </p:nvSpPr>
        <p:spPr>
          <a:xfrm>
            <a:off x="6659437" y="2398013"/>
            <a:ext cx="1927352" cy="246888"/>
          </a:xfrm>
        </p:spPr>
        <p:txBody>
          <a:bodyPr anchor="ctr" anchorCtr="0">
            <a:noAutofit/>
          </a:bodyPr>
          <a:lstStyle>
            <a:lvl1pPr marL="0" indent="0" algn="ctr">
              <a:lnSpc>
                <a:spcPct val="100000"/>
              </a:lnSpc>
              <a:buFontTx/>
              <a:buNone/>
              <a:defRPr sz="1700" b="1" i="0" cap="all" baseline="0">
                <a:solidFill>
                  <a:srgbClr val="808080"/>
                </a:solidFill>
                <a:latin typeface="Lato" panose="020F0502020204030203" pitchFamily="34" charset="0"/>
                <a:cs typeface="Gotham Medium"/>
              </a:defRPr>
            </a:lvl1pPr>
          </a:lstStyle>
          <a:p>
            <a:pPr lvl="0"/>
            <a:r>
              <a:rPr lang="en-US" dirty="0" err="1" smtClean="0"/>
              <a:t>Lorem</a:t>
            </a:r>
            <a:r>
              <a:rPr lang="en-US" dirty="0" smtClean="0"/>
              <a:t> </a:t>
            </a:r>
            <a:r>
              <a:rPr lang="en-US" dirty="0" err="1" smtClean="0"/>
              <a:t>ipsum</a:t>
            </a:r>
            <a:endParaRPr lang="en-US" dirty="0" smtClean="0"/>
          </a:p>
        </p:txBody>
      </p:sp>
      <p:sp>
        <p:nvSpPr>
          <p:cNvPr id="25" name="Text Placeholder 10"/>
          <p:cNvSpPr>
            <a:spLocks noGrp="1"/>
          </p:cNvSpPr>
          <p:nvPr>
            <p:ph type="body" sz="quarter" idx="25" hasCustomPrompt="1"/>
          </p:nvPr>
        </p:nvSpPr>
        <p:spPr>
          <a:xfrm>
            <a:off x="6659437" y="2671571"/>
            <a:ext cx="1927352" cy="1643634"/>
          </a:xfrm>
        </p:spPr>
        <p:txBody>
          <a:bodyPr anchor="t" anchorCtr="0">
            <a:normAutofit/>
          </a:bodyPr>
          <a:lstStyle>
            <a:lvl1pPr marL="0" indent="0" algn="ctr">
              <a:lnSpc>
                <a:spcPct val="95000"/>
              </a:lnSpc>
              <a:spcBef>
                <a:spcPts val="600"/>
              </a:spcBef>
              <a:buFontTx/>
              <a:buNone/>
              <a:defRPr sz="1400" cap="none" baseline="0">
                <a:solidFill>
                  <a:srgbClr val="808080"/>
                </a:solidFill>
                <a:latin typeface="Lato Light" panose="020F0302020204030203" pitchFamily="34" charset="0"/>
              </a:defRPr>
            </a:lvl1pPr>
          </a:lstStyle>
          <a:p>
            <a:pPr lvl="0"/>
            <a:r>
              <a:rPr lang="en-US" dirty="0" smtClean="0"/>
              <a:t>Body copy goes here</a:t>
            </a:r>
          </a:p>
        </p:txBody>
      </p:sp>
    </p:spTree>
    <p:extLst>
      <p:ext uri="{BB962C8B-B14F-4D97-AF65-F5344CB8AC3E}">
        <p14:creationId xmlns:p14="http://schemas.microsoft.com/office/powerpoint/2010/main" val="64012346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71429">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14:bounceEnd="71429">
                                          <p:cBhvr additive="base">
                                            <p:cTn id="7" dur="700" fill="hold"/>
                                            <p:tgtEl>
                                              <p:spTgt spid="26"/>
                                            </p:tgtEl>
                                            <p:attrNameLst>
                                              <p:attrName>ppt_x</p:attrName>
                                            </p:attrNameLst>
                                          </p:cBhvr>
                                          <p:tavLst>
                                            <p:tav tm="0">
                                              <p:val>
                                                <p:strVal val="#ppt_x"/>
                                              </p:val>
                                            </p:tav>
                                            <p:tav tm="100000">
                                              <p:val>
                                                <p:strVal val="#ppt_x"/>
                                              </p:val>
                                            </p:tav>
                                          </p:tavLst>
                                        </p:anim>
                                        <p:anim calcmode="lin" valueType="num" p14:bounceEnd="71429">
                                          <p:cBhvr additive="base">
                                            <p:cTn id="8" dur="700" fill="hold"/>
                                            <p:tgtEl>
                                              <p:spTgt spid="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mc:Choice>
    <mc:Fallback xmlns="">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700" fill="hold"/>
                                            <p:tgtEl>
                                              <p:spTgt spid="26"/>
                                            </p:tgtEl>
                                            <p:attrNameLst>
                                              <p:attrName>ppt_x</p:attrName>
                                            </p:attrNameLst>
                                          </p:cBhvr>
                                          <p:tavLst>
                                            <p:tav tm="0">
                                              <p:val>
                                                <p:strVal val="#ppt_x"/>
                                              </p:val>
                                            </p:tav>
                                            <p:tav tm="100000">
                                              <p:val>
                                                <p:strVal val="#ppt_x"/>
                                              </p:val>
                                            </p:tav>
                                          </p:tavLst>
                                        </p:anim>
                                        <p:anim calcmode="lin" valueType="num">
                                          <p:cBhvr additive="base">
                                            <p:cTn id="8" dur="700" fill="hold"/>
                                            <p:tgtEl>
                                              <p:spTgt spid="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5 Items">
    <p:spTree>
      <p:nvGrpSpPr>
        <p:cNvPr id="1" name=""/>
        <p:cNvGrpSpPr/>
        <p:nvPr/>
      </p:nvGrpSpPr>
      <p:grpSpPr>
        <a:xfrm>
          <a:off x="0" y="0"/>
          <a:ext cx="0" cy="0"/>
          <a:chOff x="0" y="0"/>
          <a:chExt cx="0" cy="0"/>
        </a:xfrm>
      </p:grpSpPr>
      <p:sp>
        <p:nvSpPr>
          <p:cNvPr id="2" name="Title 1"/>
          <p:cNvSpPr>
            <a:spLocks noGrp="1"/>
          </p:cNvSpPr>
          <p:nvPr>
            <p:ph type="title"/>
          </p:nvPr>
        </p:nvSpPr>
        <p:spPr>
          <a:xfrm>
            <a:off x="552451" y="36577"/>
            <a:ext cx="8031162" cy="726578"/>
          </a:xfrm>
        </p:spPr>
        <p:txBody>
          <a:bodyPr/>
          <a:lstStyle>
            <a:lvl1pPr>
              <a:defRPr>
                <a:solidFill>
                  <a:schemeClr val="bg1"/>
                </a:solidFill>
                <a:latin typeface="Lato Light" panose="020F0302020204030203" pitchFamily="34" charset="0"/>
              </a:defRPr>
            </a:lvl1pPr>
          </a:lstStyle>
          <a:p>
            <a:r>
              <a:rPr lang="en-US" smtClean="0"/>
              <a:t>Click to edit Master title style</a:t>
            </a:r>
            <a:endParaRPr lang="en-US" dirty="0"/>
          </a:p>
        </p:txBody>
      </p:sp>
      <p:sp>
        <p:nvSpPr>
          <p:cNvPr id="5" name="Text Placeholder 8"/>
          <p:cNvSpPr>
            <a:spLocks noGrp="1"/>
          </p:cNvSpPr>
          <p:nvPr>
            <p:ph type="body" sz="quarter" idx="13" hasCustomPrompt="1"/>
          </p:nvPr>
        </p:nvSpPr>
        <p:spPr>
          <a:xfrm>
            <a:off x="552459" y="734906"/>
            <a:ext cx="8034337" cy="338137"/>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
        <p:nvSpPr>
          <p:cNvPr id="26" name="Picture Placeholder 8"/>
          <p:cNvSpPr>
            <a:spLocks noGrp="1"/>
          </p:cNvSpPr>
          <p:nvPr>
            <p:ph type="pic" sz="quarter" idx="14"/>
          </p:nvPr>
        </p:nvSpPr>
        <p:spPr>
          <a:xfrm>
            <a:off x="822199" y="1221677"/>
            <a:ext cx="987552" cy="987552"/>
          </a:xfrm>
          <a:prstGeom prst="ellipse">
            <a:avLst/>
          </a:prstGeom>
          <a:solidFill>
            <a:schemeClr val="accent1"/>
          </a:solidFill>
          <a:ln w="38100" cmpd="sng">
            <a:solidFill>
              <a:schemeClr val="accent2"/>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r>
              <a:rPr lang="en-US" smtClean="0"/>
              <a:t>Click icon to add picture</a:t>
            </a:r>
            <a:endParaRPr lang="en-US" dirty="0"/>
          </a:p>
        </p:txBody>
      </p:sp>
      <p:sp>
        <p:nvSpPr>
          <p:cNvPr id="27" name="Text Placeholder 10"/>
          <p:cNvSpPr>
            <a:spLocks noGrp="1"/>
          </p:cNvSpPr>
          <p:nvPr>
            <p:ph type="body" sz="quarter" idx="15" hasCustomPrompt="1"/>
          </p:nvPr>
        </p:nvSpPr>
        <p:spPr>
          <a:xfrm>
            <a:off x="552451" y="2271018"/>
            <a:ext cx="1527048" cy="246888"/>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smtClean="0"/>
              <a:t>LOREM IPSUM</a:t>
            </a:r>
          </a:p>
        </p:txBody>
      </p:sp>
      <p:sp>
        <p:nvSpPr>
          <p:cNvPr id="28" name="Text Placeholder 10"/>
          <p:cNvSpPr>
            <a:spLocks noGrp="1"/>
          </p:cNvSpPr>
          <p:nvPr>
            <p:ph type="body" sz="quarter" idx="16" hasCustomPrompt="1"/>
          </p:nvPr>
        </p:nvSpPr>
        <p:spPr>
          <a:xfrm>
            <a:off x="552451" y="2544576"/>
            <a:ext cx="1527048" cy="1643634"/>
          </a:xfrm>
        </p:spPr>
        <p:txBody>
          <a:bodyPr anchor="t" anchorCtr="0">
            <a:normAutofit/>
          </a:bodyPr>
          <a:lstStyle>
            <a:lvl1pPr marL="0" indent="0" algn="ctr">
              <a:lnSpc>
                <a:spcPct val="95000"/>
              </a:lnSpc>
              <a:spcBef>
                <a:spcPts val="600"/>
              </a:spcBef>
              <a:buFontTx/>
              <a:buNone/>
              <a:defRPr sz="1200" cap="none" baseline="0">
                <a:solidFill>
                  <a:srgbClr val="808080"/>
                </a:solidFill>
                <a:latin typeface="Lato Light" panose="020F0302020204030203" pitchFamily="34" charset="0"/>
                <a:cs typeface="Gotham Light"/>
              </a:defRPr>
            </a:lvl1pPr>
          </a:lstStyle>
          <a:p>
            <a:pPr lvl="0"/>
            <a:r>
              <a:rPr lang="en-US" dirty="0" smtClean="0"/>
              <a:t>Body copy goes here</a:t>
            </a:r>
          </a:p>
        </p:txBody>
      </p:sp>
      <p:sp>
        <p:nvSpPr>
          <p:cNvPr id="29" name="Picture Placeholder 8"/>
          <p:cNvSpPr>
            <a:spLocks noGrp="1"/>
          </p:cNvSpPr>
          <p:nvPr>
            <p:ph type="pic" sz="quarter" idx="17"/>
          </p:nvPr>
        </p:nvSpPr>
        <p:spPr>
          <a:xfrm>
            <a:off x="2448227" y="1221677"/>
            <a:ext cx="987552" cy="987552"/>
          </a:xfrm>
          <a:prstGeom prst="ellipse">
            <a:avLst/>
          </a:prstGeom>
          <a:solidFill>
            <a:schemeClr val="accent1"/>
          </a:solidFill>
          <a:ln w="38100" cmpd="sng">
            <a:solidFill>
              <a:schemeClr val="accent2"/>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r>
              <a:rPr lang="en-US" smtClean="0"/>
              <a:t>Click icon to add picture</a:t>
            </a:r>
            <a:endParaRPr lang="en-US" dirty="0"/>
          </a:p>
        </p:txBody>
      </p:sp>
      <p:sp>
        <p:nvSpPr>
          <p:cNvPr id="30" name="Text Placeholder 10"/>
          <p:cNvSpPr>
            <a:spLocks noGrp="1"/>
          </p:cNvSpPr>
          <p:nvPr>
            <p:ph type="body" sz="quarter" idx="18" hasCustomPrompt="1"/>
          </p:nvPr>
        </p:nvSpPr>
        <p:spPr>
          <a:xfrm>
            <a:off x="2178480" y="2271018"/>
            <a:ext cx="1527048" cy="246888"/>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smtClean="0"/>
              <a:t>LOREM IPSUM</a:t>
            </a:r>
          </a:p>
        </p:txBody>
      </p:sp>
      <p:sp>
        <p:nvSpPr>
          <p:cNvPr id="31" name="Text Placeholder 10"/>
          <p:cNvSpPr>
            <a:spLocks noGrp="1"/>
          </p:cNvSpPr>
          <p:nvPr>
            <p:ph type="body" sz="quarter" idx="19" hasCustomPrompt="1"/>
          </p:nvPr>
        </p:nvSpPr>
        <p:spPr>
          <a:xfrm>
            <a:off x="2178480" y="2544576"/>
            <a:ext cx="1527048" cy="1643634"/>
          </a:xfrm>
        </p:spPr>
        <p:txBody>
          <a:bodyPr anchor="t" anchorCtr="0">
            <a:normAutofit/>
          </a:bodyPr>
          <a:lstStyle>
            <a:lvl1pPr marL="0" marR="0" indent="0" algn="ctr" defTabSz="914220" rtl="0" eaLnBrk="1" fontAlgn="auto" latinLnBrk="0" hangingPunct="1">
              <a:lnSpc>
                <a:spcPct val="95000"/>
              </a:lnSpc>
              <a:spcBef>
                <a:spcPts val="600"/>
              </a:spcBef>
              <a:spcAft>
                <a:spcPts val="0"/>
              </a:spcAft>
              <a:buClr>
                <a:schemeClr val="accent1"/>
              </a:buClr>
              <a:buSzTx/>
              <a:buFontTx/>
              <a:buNone/>
              <a:tabLst/>
              <a:defRPr sz="1200" cap="none" baseline="0">
                <a:solidFill>
                  <a:srgbClr val="808080"/>
                </a:solidFill>
                <a:latin typeface="Lato Light" panose="020F0302020204030203" pitchFamily="34" charset="0"/>
                <a:cs typeface="Gotham Light"/>
              </a:defRPr>
            </a:lvl1pPr>
          </a:lstStyle>
          <a:p>
            <a:pPr lvl="0"/>
            <a:r>
              <a:rPr lang="en-US" dirty="0" smtClean="0"/>
              <a:t>Body copy goes here</a:t>
            </a:r>
          </a:p>
        </p:txBody>
      </p:sp>
      <p:sp>
        <p:nvSpPr>
          <p:cNvPr id="32" name="Picture Placeholder 8"/>
          <p:cNvSpPr>
            <a:spLocks noGrp="1"/>
          </p:cNvSpPr>
          <p:nvPr>
            <p:ph type="pic" sz="quarter" idx="20"/>
          </p:nvPr>
        </p:nvSpPr>
        <p:spPr>
          <a:xfrm>
            <a:off x="4074255" y="1221677"/>
            <a:ext cx="987552" cy="987552"/>
          </a:xfrm>
          <a:prstGeom prst="ellipse">
            <a:avLst/>
          </a:prstGeom>
          <a:solidFill>
            <a:schemeClr val="accent1"/>
          </a:solidFill>
          <a:ln w="38100" cmpd="sng">
            <a:solidFill>
              <a:schemeClr val="accent2"/>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r>
              <a:rPr lang="en-US" smtClean="0"/>
              <a:t>Click icon to add picture</a:t>
            </a:r>
            <a:endParaRPr lang="en-US" dirty="0"/>
          </a:p>
        </p:txBody>
      </p:sp>
      <p:sp>
        <p:nvSpPr>
          <p:cNvPr id="33" name="Text Placeholder 10"/>
          <p:cNvSpPr>
            <a:spLocks noGrp="1"/>
          </p:cNvSpPr>
          <p:nvPr>
            <p:ph type="body" sz="quarter" idx="21" hasCustomPrompt="1"/>
          </p:nvPr>
        </p:nvSpPr>
        <p:spPr>
          <a:xfrm>
            <a:off x="3804509" y="2271018"/>
            <a:ext cx="1527048" cy="246888"/>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err="1" smtClean="0"/>
              <a:t>Lorem</a:t>
            </a:r>
            <a:r>
              <a:rPr lang="en-US" dirty="0" smtClean="0"/>
              <a:t> </a:t>
            </a:r>
            <a:r>
              <a:rPr lang="en-US" dirty="0" err="1" smtClean="0"/>
              <a:t>ipsum</a:t>
            </a:r>
            <a:endParaRPr lang="en-US" dirty="0" smtClean="0"/>
          </a:p>
        </p:txBody>
      </p:sp>
      <p:sp>
        <p:nvSpPr>
          <p:cNvPr id="34" name="Text Placeholder 10"/>
          <p:cNvSpPr>
            <a:spLocks noGrp="1"/>
          </p:cNvSpPr>
          <p:nvPr>
            <p:ph type="body" sz="quarter" idx="22" hasCustomPrompt="1"/>
          </p:nvPr>
        </p:nvSpPr>
        <p:spPr>
          <a:xfrm>
            <a:off x="3804509" y="2544576"/>
            <a:ext cx="1527048" cy="1643634"/>
          </a:xfrm>
        </p:spPr>
        <p:txBody>
          <a:bodyPr anchor="t" anchorCtr="0">
            <a:normAutofit/>
          </a:bodyPr>
          <a:lstStyle>
            <a:lvl1pPr marL="0" indent="0" algn="ctr">
              <a:lnSpc>
                <a:spcPct val="95000"/>
              </a:lnSpc>
              <a:spcBef>
                <a:spcPts val="600"/>
              </a:spcBef>
              <a:buFontTx/>
              <a:buNone/>
              <a:defRPr sz="1200" cap="none" baseline="0">
                <a:solidFill>
                  <a:srgbClr val="808080"/>
                </a:solidFill>
                <a:latin typeface="Lato Light" panose="020F0302020204030203" pitchFamily="34" charset="0"/>
                <a:cs typeface="Gotham Light"/>
              </a:defRPr>
            </a:lvl1pPr>
          </a:lstStyle>
          <a:p>
            <a:pPr lvl="0"/>
            <a:r>
              <a:rPr lang="en-US" dirty="0" smtClean="0"/>
              <a:t>Body copy goes here</a:t>
            </a:r>
          </a:p>
        </p:txBody>
      </p:sp>
      <p:sp>
        <p:nvSpPr>
          <p:cNvPr id="35" name="Picture Placeholder 8"/>
          <p:cNvSpPr>
            <a:spLocks noGrp="1"/>
          </p:cNvSpPr>
          <p:nvPr>
            <p:ph type="pic" sz="quarter" idx="23"/>
          </p:nvPr>
        </p:nvSpPr>
        <p:spPr>
          <a:xfrm>
            <a:off x="5700283" y="1221677"/>
            <a:ext cx="987552" cy="987552"/>
          </a:xfrm>
          <a:prstGeom prst="ellipse">
            <a:avLst/>
          </a:prstGeom>
          <a:solidFill>
            <a:schemeClr val="accent1"/>
          </a:solidFill>
          <a:ln w="38100" cmpd="sng">
            <a:solidFill>
              <a:schemeClr val="accent2"/>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r>
              <a:rPr lang="en-US" smtClean="0"/>
              <a:t>Click icon to add picture</a:t>
            </a:r>
            <a:endParaRPr lang="en-US" dirty="0"/>
          </a:p>
        </p:txBody>
      </p:sp>
      <p:sp>
        <p:nvSpPr>
          <p:cNvPr id="36" name="Text Placeholder 10"/>
          <p:cNvSpPr>
            <a:spLocks noGrp="1"/>
          </p:cNvSpPr>
          <p:nvPr>
            <p:ph type="body" sz="quarter" idx="24" hasCustomPrompt="1"/>
          </p:nvPr>
        </p:nvSpPr>
        <p:spPr>
          <a:xfrm>
            <a:off x="5430538" y="2271018"/>
            <a:ext cx="1527048" cy="246888"/>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err="1" smtClean="0"/>
              <a:t>Lorem</a:t>
            </a:r>
            <a:r>
              <a:rPr lang="en-US" dirty="0" smtClean="0"/>
              <a:t> </a:t>
            </a:r>
            <a:r>
              <a:rPr lang="en-US" dirty="0" err="1" smtClean="0"/>
              <a:t>ipsum</a:t>
            </a:r>
            <a:endParaRPr lang="en-US" dirty="0" smtClean="0"/>
          </a:p>
        </p:txBody>
      </p:sp>
      <p:sp>
        <p:nvSpPr>
          <p:cNvPr id="37" name="Text Placeholder 10"/>
          <p:cNvSpPr>
            <a:spLocks noGrp="1"/>
          </p:cNvSpPr>
          <p:nvPr>
            <p:ph type="body" sz="quarter" idx="25" hasCustomPrompt="1"/>
          </p:nvPr>
        </p:nvSpPr>
        <p:spPr>
          <a:xfrm>
            <a:off x="5430537" y="2544576"/>
            <a:ext cx="1527048" cy="1643634"/>
          </a:xfrm>
        </p:spPr>
        <p:txBody>
          <a:bodyPr anchor="t" anchorCtr="0">
            <a:normAutofit/>
          </a:bodyPr>
          <a:lstStyle>
            <a:lvl1pPr marL="0" indent="0" algn="ctr">
              <a:lnSpc>
                <a:spcPct val="95000"/>
              </a:lnSpc>
              <a:spcBef>
                <a:spcPts val="600"/>
              </a:spcBef>
              <a:buFontTx/>
              <a:buNone/>
              <a:defRPr sz="1200" cap="none" baseline="0">
                <a:solidFill>
                  <a:srgbClr val="808080"/>
                </a:solidFill>
                <a:latin typeface="Lato Light" panose="020F0302020204030203" pitchFamily="34" charset="0"/>
                <a:cs typeface="Gotham Light"/>
              </a:defRPr>
            </a:lvl1pPr>
          </a:lstStyle>
          <a:p>
            <a:pPr lvl="0"/>
            <a:r>
              <a:rPr lang="en-US" dirty="0" smtClean="0"/>
              <a:t>Body copy goes here</a:t>
            </a:r>
          </a:p>
        </p:txBody>
      </p:sp>
      <p:sp>
        <p:nvSpPr>
          <p:cNvPr id="38" name="Text Placeholder 10"/>
          <p:cNvSpPr>
            <a:spLocks noGrp="1"/>
          </p:cNvSpPr>
          <p:nvPr>
            <p:ph type="body" sz="quarter" idx="26" hasCustomPrompt="1"/>
          </p:nvPr>
        </p:nvSpPr>
        <p:spPr>
          <a:xfrm>
            <a:off x="7056565" y="2271018"/>
            <a:ext cx="1527048" cy="246888"/>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err="1" smtClean="0"/>
              <a:t>Lorem</a:t>
            </a:r>
            <a:r>
              <a:rPr lang="en-US" dirty="0" smtClean="0"/>
              <a:t> </a:t>
            </a:r>
            <a:r>
              <a:rPr lang="en-US" dirty="0" err="1" smtClean="0"/>
              <a:t>ipsum</a:t>
            </a:r>
            <a:endParaRPr lang="en-US" dirty="0" smtClean="0"/>
          </a:p>
        </p:txBody>
      </p:sp>
      <p:sp>
        <p:nvSpPr>
          <p:cNvPr id="39" name="Text Placeholder 10"/>
          <p:cNvSpPr>
            <a:spLocks noGrp="1"/>
          </p:cNvSpPr>
          <p:nvPr>
            <p:ph type="body" sz="quarter" idx="27" hasCustomPrompt="1"/>
          </p:nvPr>
        </p:nvSpPr>
        <p:spPr>
          <a:xfrm>
            <a:off x="7056565" y="2544576"/>
            <a:ext cx="1527048" cy="1643634"/>
          </a:xfrm>
        </p:spPr>
        <p:txBody>
          <a:bodyPr anchor="t" anchorCtr="0">
            <a:normAutofit/>
          </a:bodyPr>
          <a:lstStyle>
            <a:lvl1pPr marL="0" indent="0" algn="ctr">
              <a:lnSpc>
                <a:spcPct val="95000"/>
              </a:lnSpc>
              <a:spcBef>
                <a:spcPts val="600"/>
              </a:spcBef>
              <a:buFontTx/>
              <a:buNone/>
              <a:defRPr sz="1200" cap="none" baseline="0">
                <a:solidFill>
                  <a:srgbClr val="808080"/>
                </a:solidFill>
                <a:latin typeface="Lato Light" panose="020F0302020204030203" pitchFamily="34" charset="0"/>
                <a:cs typeface="Gotham Light"/>
              </a:defRPr>
            </a:lvl1pPr>
          </a:lstStyle>
          <a:p>
            <a:pPr lvl="0"/>
            <a:r>
              <a:rPr lang="en-US" dirty="0" smtClean="0"/>
              <a:t>Body copy goes here</a:t>
            </a:r>
          </a:p>
        </p:txBody>
      </p:sp>
      <p:sp>
        <p:nvSpPr>
          <p:cNvPr id="40" name="Picture Placeholder 8"/>
          <p:cNvSpPr>
            <a:spLocks noGrp="1"/>
          </p:cNvSpPr>
          <p:nvPr>
            <p:ph type="pic" sz="quarter" idx="28"/>
          </p:nvPr>
        </p:nvSpPr>
        <p:spPr>
          <a:xfrm>
            <a:off x="7326313" y="1221677"/>
            <a:ext cx="987552" cy="987552"/>
          </a:xfrm>
          <a:prstGeom prst="ellipse">
            <a:avLst/>
          </a:prstGeom>
          <a:solidFill>
            <a:schemeClr val="accent1"/>
          </a:solidFill>
          <a:ln w="38100" cmpd="sng">
            <a:solidFill>
              <a:schemeClr val="accent2"/>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r>
              <a:rPr lang="en-US" smtClean="0"/>
              <a:t>Click icon to add picture</a:t>
            </a:r>
            <a:endParaRPr lang="en-US" dirty="0"/>
          </a:p>
        </p:txBody>
      </p:sp>
    </p:spTree>
    <p:extLst>
      <p:ext uri="{BB962C8B-B14F-4D97-AF65-F5344CB8AC3E}">
        <p14:creationId xmlns:p14="http://schemas.microsoft.com/office/powerpoint/2010/main" val="599847244"/>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5 Items B">
    <p:spTree>
      <p:nvGrpSpPr>
        <p:cNvPr id="1" name=""/>
        <p:cNvGrpSpPr/>
        <p:nvPr/>
      </p:nvGrpSpPr>
      <p:grpSpPr>
        <a:xfrm>
          <a:off x="0" y="0"/>
          <a:ext cx="0" cy="0"/>
          <a:chOff x="0" y="0"/>
          <a:chExt cx="0" cy="0"/>
        </a:xfrm>
      </p:grpSpPr>
      <p:sp>
        <p:nvSpPr>
          <p:cNvPr id="42" name="Rectangle 41"/>
          <p:cNvSpPr/>
          <p:nvPr userDrawn="1"/>
        </p:nvSpPr>
        <p:spPr>
          <a:xfrm>
            <a:off x="0" y="-457197"/>
            <a:ext cx="9144000" cy="225829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defTabSz="457106"/>
            <a:endParaRPr lang="en-US" sz="1800" dirty="0">
              <a:solidFill>
                <a:srgbClr val="3A3A3A"/>
              </a:solidFill>
              <a:latin typeface="Lato Light" panose="020F0302020204030203" pitchFamily="34" charset="0"/>
            </a:endParaRPr>
          </a:p>
        </p:txBody>
      </p:sp>
      <p:sp>
        <p:nvSpPr>
          <p:cNvPr id="2" name="Title 1"/>
          <p:cNvSpPr>
            <a:spLocks noGrp="1"/>
          </p:cNvSpPr>
          <p:nvPr>
            <p:ph type="title"/>
          </p:nvPr>
        </p:nvSpPr>
        <p:spPr>
          <a:xfrm>
            <a:off x="552451" y="36577"/>
            <a:ext cx="8031162" cy="726578"/>
          </a:xfrm>
        </p:spPr>
        <p:txBody>
          <a:bodyPr/>
          <a:lstStyle>
            <a:lvl1pPr>
              <a:defRPr>
                <a:solidFill>
                  <a:srgbClr val="FFFFFF"/>
                </a:solidFill>
                <a:latin typeface="Lato Light" panose="020F0302020204030203" pitchFamily="34" charset="0"/>
              </a:defRPr>
            </a:lvl1pPr>
          </a:lstStyle>
          <a:p>
            <a:r>
              <a:rPr lang="en-US" smtClean="0"/>
              <a:t>Click to edit Master title style</a:t>
            </a:r>
            <a:endParaRPr lang="en-US" dirty="0"/>
          </a:p>
        </p:txBody>
      </p:sp>
      <p:sp>
        <p:nvSpPr>
          <p:cNvPr id="5" name="Text Placeholder 8"/>
          <p:cNvSpPr>
            <a:spLocks noGrp="1"/>
          </p:cNvSpPr>
          <p:nvPr>
            <p:ph type="body" sz="quarter" idx="13" hasCustomPrompt="1"/>
          </p:nvPr>
        </p:nvSpPr>
        <p:spPr>
          <a:xfrm>
            <a:off x="552459" y="734906"/>
            <a:ext cx="8034337" cy="338137"/>
          </a:xfrm>
        </p:spPr>
        <p:txBody>
          <a:bodyPr>
            <a:normAutofit/>
          </a:bodyPr>
          <a:lstStyle>
            <a:lvl1pPr marL="0" indent="0" algn="ctr">
              <a:buNone/>
              <a:defRPr sz="1400">
                <a:solidFill>
                  <a:srgbClr val="FFFFFF"/>
                </a:solidFill>
                <a:latin typeface="Lato Light" panose="020F0302020204030203" pitchFamily="34" charset="0"/>
                <a:cs typeface="Gotham Book"/>
              </a:defRPr>
            </a:lvl1pPr>
          </a:lstStyle>
          <a:p>
            <a:pPr lvl="0"/>
            <a:r>
              <a:rPr lang="en-US" dirty="0" smtClean="0"/>
              <a:t>Subtitle goes here</a:t>
            </a:r>
            <a:endParaRPr lang="en-US" dirty="0"/>
          </a:p>
        </p:txBody>
      </p:sp>
      <p:sp>
        <p:nvSpPr>
          <p:cNvPr id="26" name="Picture Placeholder 8"/>
          <p:cNvSpPr>
            <a:spLocks noGrp="1"/>
          </p:cNvSpPr>
          <p:nvPr>
            <p:ph type="pic" sz="quarter" idx="14"/>
          </p:nvPr>
        </p:nvSpPr>
        <p:spPr>
          <a:xfrm>
            <a:off x="822199" y="1221677"/>
            <a:ext cx="987552" cy="987552"/>
          </a:xfrm>
          <a:prstGeom prst="ellipse">
            <a:avLst/>
          </a:prstGeom>
          <a:solidFill>
            <a:schemeClr val="accent1"/>
          </a:solidFill>
          <a:ln w="38100" cmpd="sng">
            <a:solidFill>
              <a:schemeClr val="accent2"/>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r>
              <a:rPr lang="en-US" smtClean="0"/>
              <a:t>Click icon to add picture</a:t>
            </a:r>
            <a:endParaRPr lang="en-US" dirty="0"/>
          </a:p>
        </p:txBody>
      </p:sp>
      <p:sp>
        <p:nvSpPr>
          <p:cNvPr id="27" name="Text Placeholder 10"/>
          <p:cNvSpPr>
            <a:spLocks noGrp="1"/>
          </p:cNvSpPr>
          <p:nvPr>
            <p:ph type="body" sz="quarter" idx="15" hasCustomPrompt="1"/>
          </p:nvPr>
        </p:nvSpPr>
        <p:spPr>
          <a:xfrm>
            <a:off x="552451" y="2271018"/>
            <a:ext cx="1527048" cy="246888"/>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smtClean="0"/>
              <a:t>LOREM IPSUM</a:t>
            </a:r>
          </a:p>
        </p:txBody>
      </p:sp>
      <p:sp>
        <p:nvSpPr>
          <p:cNvPr id="28" name="Text Placeholder 10"/>
          <p:cNvSpPr>
            <a:spLocks noGrp="1"/>
          </p:cNvSpPr>
          <p:nvPr>
            <p:ph type="body" sz="quarter" idx="16" hasCustomPrompt="1"/>
          </p:nvPr>
        </p:nvSpPr>
        <p:spPr>
          <a:xfrm>
            <a:off x="552451" y="2544576"/>
            <a:ext cx="1527048" cy="1643634"/>
          </a:xfrm>
        </p:spPr>
        <p:txBody>
          <a:bodyPr anchor="t" anchorCtr="0">
            <a:normAutofit/>
          </a:bodyPr>
          <a:lstStyle>
            <a:lvl1pPr marL="0" indent="0" algn="ctr">
              <a:lnSpc>
                <a:spcPct val="95000"/>
              </a:lnSpc>
              <a:spcBef>
                <a:spcPts val="600"/>
              </a:spcBef>
              <a:buFontTx/>
              <a:buNone/>
              <a:defRPr sz="1200" cap="none" baseline="0">
                <a:solidFill>
                  <a:srgbClr val="808080"/>
                </a:solidFill>
                <a:latin typeface="Lato Light" panose="020F0302020204030203" pitchFamily="34" charset="0"/>
                <a:cs typeface="Gotham Light"/>
              </a:defRPr>
            </a:lvl1pPr>
          </a:lstStyle>
          <a:p>
            <a:pPr lvl="0"/>
            <a:r>
              <a:rPr lang="en-US" dirty="0" smtClean="0"/>
              <a:t>Body copy goes here</a:t>
            </a:r>
          </a:p>
        </p:txBody>
      </p:sp>
      <p:sp>
        <p:nvSpPr>
          <p:cNvPr id="29" name="Picture Placeholder 8"/>
          <p:cNvSpPr>
            <a:spLocks noGrp="1"/>
          </p:cNvSpPr>
          <p:nvPr>
            <p:ph type="pic" sz="quarter" idx="17"/>
          </p:nvPr>
        </p:nvSpPr>
        <p:spPr>
          <a:xfrm>
            <a:off x="2448227" y="1221677"/>
            <a:ext cx="987552" cy="987552"/>
          </a:xfrm>
          <a:prstGeom prst="ellipse">
            <a:avLst/>
          </a:prstGeom>
          <a:solidFill>
            <a:schemeClr val="accent1"/>
          </a:solidFill>
          <a:ln w="38100" cmpd="sng">
            <a:solidFill>
              <a:schemeClr val="accent2"/>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r>
              <a:rPr lang="en-US" smtClean="0"/>
              <a:t>Click icon to add picture</a:t>
            </a:r>
            <a:endParaRPr lang="en-US" dirty="0"/>
          </a:p>
        </p:txBody>
      </p:sp>
      <p:sp>
        <p:nvSpPr>
          <p:cNvPr id="30" name="Text Placeholder 10"/>
          <p:cNvSpPr>
            <a:spLocks noGrp="1"/>
          </p:cNvSpPr>
          <p:nvPr>
            <p:ph type="body" sz="quarter" idx="18" hasCustomPrompt="1"/>
          </p:nvPr>
        </p:nvSpPr>
        <p:spPr>
          <a:xfrm>
            <a:off x="2178480" y="2271018"/>
            <a:ext cx="1527048" cy="246888"/>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smtClean="0"/>
              <a:t>LOREM IPSUM</a:t>
            </a:r>
          </a:p>
        </p:txBody>
      </p:sp>
      <p:sp>
        <p:nvSpPr>
          <p:cNvPr id="31" name="Text Placeholder 10"/>
          <p:cNvSpPr>
            <a:spLocks noGrp="1"/>
          </p:cNvSpPr>
          <p:nvPr>
            <p:ph type="body" sz="quarter" idx="19" hasCustomPrompt="1"/>
          </p:nvPr>
        </p:nvSpPr>
        <p:spPr>
          <a:xfrm>
            <a:off x="2178480" y="2544576"/>
            <a:ext cx="1527048" cy="1643634"/>
          </a:xfrm>
        </p:spPr>
        <p:txBody>
          <a:bodyPr anchor="t" anchorCtr="0">
            <a:normAutofit/>
          </a:bodyPr>
          <a:lstStyle>
            <a:lvl1pPr marL="0" marR="0" indent="0" algn="ctr" defTabSz="914220" rtl="0" eaLnBrk="1" fontAlgn="auto" latinLnBrk="0" hangingPunct="1">
              <a:lnSpc>
                <a:spcPct val="95000"/>
              </a:lnSpc>
              <a:spcBef>
                <a:spcPts val="600"/>
              </a:spcBef>
              <a:spcAft>
                <a:spcPts val="0"/>
              </a:spcAft>
              <a:buClr>
                <a:schemeClr val="accent1"/>
              </a:buClr>
              <a:buSzTx/>
              <a:buFontTx/>
              <a:buNone/>
              <a:tabLst/>
              <a:defRPr sz="1200" cap="none" baseline="0">
                <a:solidFill>
                  <a:srgbClr val="808080"/>
                </a:solidFill>
                <a:latin typeface="Lato Light" panose="020F0302020204030203" pitchFamily="34" charset="0"/>
                <a:cs typeface="Gotham Light"/>
              </a:defRPr>
            </a:lvl1pPr>
          </a:lstStyle>
          <a:p>
            <a:pPr lvl="0"/>
            <a:r>
              <a:rPr lang="en-US" dirty="0" smtClean="0"/>
              <a:t>Body copy goes here</a:t>
            </a:r>
          </a:p>
        </p:txBody>
      </p:sp>
      <p:sp>
        <p:nvSpPr>
          <p:cNvPr id="32" name="Picture Placeholder 8"/>
          <p:cNvSpPr>
            <a:spLocks noGrp="1"/>
          </p:cNvSpPr>
          <p:nvPr>
            <p:ph type="pic" sz="quarter" idx="20"/>
          </p:nvPr>
        </p:nvSpPr>
        <p:spPr>
          <a:xfrm>
            <a:off x="4074255" y="1221677"/>
            <a:ext cx="987552" cy="987552"/>
          </a:xfrm>
          <a:prstGeom prst="ellipse">
            <a:avLst/>
          </a:prstGeom>
          <a:solidFill>
            <a:schemeClr val="accent1"/>
          </a:solidFill>
          <a:ln w="38100" cmpd="sng">
            <a:solidFill>
              <a:schemeClr val="accent2"/>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r>
              <a:rPr lang="en-US" smtClean="0"/>
              <a:t>Click icon to add picture</a:t>
            </a:r>
            <a:endParaRPr lang="en-US" dirty="0"/>
          </a:p>
        </p:txBody>
      </p:sp>
      <p:sp>
        <p:nvSpPr>
          <p:cNvPr id="33" name="Text Placeholder 10"/>
          <p:cNvSpPr>
            <a:spLocks noGrp="1"/>
          </p:cNvSpPr>
          <p:nvPr>
            <p:ph type="body" sz="quarter" idx="21" hasCustomPrompt="1"/>
          </p:nvPr>
        </p:nvSpPr>
        <p:spPr>
          <a:xfrm>
            <a:off x="3804509" y="2271018"/>
            <a:ext cx="1527048" cy="246888"/>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err="1" smtClean="0"/>
              <a:t>Lorem</a:t>
            </a:r>
            <a:r>
              <a:rPr lang="en-US" dirty="0" smtClean="0"/>
              <a:t> </a:t>
            </a:r>
            <a:r>
              <a:rPr lang="en-US" dirty="0" err="1" smtClean="0"/>
              <a:t>ipsum</a:t>
            </a:r>
            <a:endParaRPr lang="en-US" dirty="0" smtClean="0"/>
          </a:p>
        </p:txBody>
      </p:sp>
      <p:sp>
        <p:nvSpPr>
          <p:cNvPr id="34" name="Text Placeholder 10"/>
          <p:cNvSpPr>
            <a:spLocks noGrp="1"/>
          </p:cNvSpPr>
          <p:nvPr>
            <p:ph type="body" sz="quarter" idx="22" hasCustomPrompt="1"/>
          </p:nvPr>
        </p:nvSpPr>
        <p:spPr>
          <a:xfrm>
            <a:off x="3804509" y="2544576"/>
            <a:ext cx="1527048" cy="1643634"/>
          </a:xfrm>
        </p:spPr>
        <p:txBody>
          <a:bodyPr anchor="t" anchorCtr="0">
            <a:normAutofit/>
          </a:bodyPr>
          <a:lstStyle>
            <a:lvl1pPr marL="0" indent="0" algn="ctr">
              <a:lnSpc>
                <a:spcPct val="95000"/>
              </a:lnSpc>
              <a:spcBef>
                <a:spcPts val="600"/>
              </a:spcBef>
              <a:buFontTx/>
              <a:buNone/>
              <a:defRPr sz="1200" cap="none" baseline="0">
                <a:solidFill>
                  <a:srgbClr val="808080"/>
                </a:solidFill>
                <a:latin typeface="Lato Light" panose="020F0302020204030203" pitchFamily="34" charset="0"/>
                <a:cs typeface="Gotham Light"/>
              </a:defRPr>
            </a:lvl1pPr>
          </a:lstStyle>
          <a:p>
            <a:pPr lvl="0"/>
            <a:r>
              <a:rPr lang="en-US" dirty="0" smtClean="0"/>
              <a:t>Body copy goes here</a:t>
            </a:r>
          </a:p>
        </p:txBody>
      </p:sp>
      <p:sp>
        <p:nvSpPr>
          <p:cNvPr id="35" name="Picture Placeholder 8"/>
          <p:cNvSpPr>
            <a:spLocks noGrp="1"/>
          </p:cNvSpPr>
          <p:nvPr>
            <p:ph type="pic" sz="quarter" idx="23"/>
          </p:nvPr>
        </p:nvSpPr>
        <p:spPr>
          <a:xfrm>
            <a:off x="5700283" y="1221677"/>
            <a:ext cx="987552" cy="987552"/>
          </a:xfrm>
          <a:prstGeom prst="ellipse">
            <a:avLst/>
          </a:prstGeom>
          <a:solidFill>
            <a:schemeClr val="accent1"/>
          </a:solidFill>
          <a:ln w="38100" cmpd="sng">
            <a:solidFill>
              <a:schemeClr val="accent2"/>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r>
              <a:rPr lang="en-US" smtClean="0"/>
              <a:t>Click icon to add picture</a:t>
            </a:r>
            <a:endParaRPr lang="en-US" dirty="0"/>
          </a:p>
        </p:txBody>
      </p:sp>
      <p:sp>
        <p:nvSpPr>
          <p:cNvPr id="36" name="Text Placeholder 10"/>
          <p:cNvSpPr>
            <a:spLocks noGrp="1"/>
          </p:cNvSpPr>
          <p:nvPr>
            <p:ph type="body" sz="quarter" idx="24" hasCustomPrompt="1"/>
          </p:nvPr>
        </p:nvSpPr>
        <p:spPr>
          <a:xfrm>
            <a:off x="5430538" y="2271018"/>
            <a:ext cx="1527048" cy="246888"/>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err="1" smtClean="0"/>
              <a:t>Lorem</a:t>
            </a:r>
            <a:r>
              <a:rPr lang="en-US" dirty="0" smtClean="0"/>
              <a:t> </a:t>
            </a:r>
            <a:r>
              <a:rPr lang="en-US" dirty="0" err="1" smtClean="0"/>
              <a:t>ipsum</a:t>
            </a:r>
            <a:endParaRPr lang="en-US" dirty="0" smtClean="0"/>
          </a:p>
        </p:txBody>
      </p:sp>
      <p:sp>
        <p:nvSpPr>
          <p:cNvPr id="37" name="Text Placeholder 10"/>
          <p:cNvSpPr>
            <a:spLocks noGrp="1"/>
          </p:cNvSpPr>
          <p:nvPr>
            <p:ph type="body" sz="quarter" idx="25" hasCustomPrompt="1"/>
          </p:nvPr>
        </p:nvSpPr>
        <p:spPr>
          <a:xfrm>
            <a:off x="5430537" y="2544576"/>
            <a:ext cx="1527048" cy="1643634"/>
          </a:xfrm>
        </p:spPr>
        <p:txBody>
          <a:bodyPr anchor="t" anchorCtr="0">
            <a:normAutofit/>
          </a:bodyPr>
          <a:lstStyle>
            <a:lvl1pPr marL="0" indent="0" algn="ctr">
              <a:lnSpc>
                <a:spcPct val="95000"/>
              </a:lnSpc>
              <a:spcBef>
                <a:spcPts val="600"/>
              </a:spcBef>
              <a:buFontTx/>
              <a:buNone/>
              <a:defRPr sz="1200" cap="none" baseline="0">
                <a:solidFill>
                  <a:srgbClr val="808080"/>
                </a:solidFill>
                <a:latin typeface="Lato Light" panose="020F0302020204030203" pitchFamily="34" charset="0"/>
                <a:cs typeface="Gotham Light"/>
              </a:defRPr>
            </a:lvl1pPr>
          </a:lstStyle>
          <a:p>
            <a:pPr lvl="0"/>
            <a:r>
              <a:rPr lang="en-US" dirty="0" smtClean="0"/>
              <a:t>Body copy goes here</a:t>
            </a:r>
          </a:p>
        </p:txBody>
      </p:sp>
      <p:sp>
        <p:nvSpPr>
          <p:cNvPr id="38" name="Text Placeholder 10"/>
          <p:cNvSpPr>
            <a:spLocks noGrp="1"/>
          </p:cNvSpPr>
          <p:nvPr>
            <p:ph type="body" sz="quarter" idx="26" hasCustomPrompt="1"/>
          </p:nvPr>
        </p:nvSpPr>
        <p:spPr>
          <a:xfrm>
            <a:off x="7056565" y="2271018"/>
            <a:ext cx="1527048" cy="246888"/>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err="1" smtClean="0"/>
              <a:t>Lorem</a:t>
            </a:r>
            <a:r>
              <a:rPr lang="en-US" dirty="0" smtClean="0"/>
              <a:t> </a:t>
            </a:r>
            <a:r>
              <a:rPr lang="en-US" dirty="0" err="1" smtClean="0"/>
              <a:t>ipsum</a:t>
            </a:r>
            <a:endParaRPr lang="en-US" dirty="0" smtClean="0"/>
          </a:p>
        </p:txBody>
      </p:sp>
      <p:sp>
        <p:nvSpPr>
          <p:cNvPr id="39" name="Text Placeholder 10"/>
          <p:cNvSpPr>
            <a:spLocks noGrp="1"/>
          </p:cNvSpPr>
          <p:nvPr>
            <p:ph type="body" sz="quarter" idx="27" hasCustomPrompt="1"/>
          </p:nvPr>
        </p:nvSpPr>
        <p:spPr>
          <a:xfrm>
            <a:off x="7056565" y="2544576"/>
            <a:ext cx="1527048" cy="1643634"/>
          </a:xfrm>
        </p:spPr>
        <p:txBody>
          <a:bodyPr anchor="t" anchorCtr="0">
            <a:normAutofit/>
          </a:bodyPr>
          <a:lstStyle>
            <a:lvl1pPr marL="0" indent="0" algn="ctr">
              <a:lnSpc>
                <a:spcPct val="95000"/>
              </a:lnSpc>
              <a:spcBef>
                <a:spcPts val="600"/>
              </a:spcBef>
              <a:buFontTx/>
              <a:buNone/>
              <a:defRPr sz="1200" cap="none" baseline="0">
                <a:solidFill>
                  <a:srgbClr val="808080"/>
                </a:solidFill>
                <a:latin typeface="Lato Light" panose="020F0302020204030203" pitchFamily="34" charset="0"/>
                <a:cs typeface="Gotham Light"/>
              </a:defRPr>
            </a:lvl1pPr>
          </a:lstStyle>
          <a:p>
            <a:pPr lvl="0"/>
            <a:r>
              <a:rPr lang="en-US" dirty="0" smtClean="0"/>
              <a:t>Body copy goes here</a:t>
            </a:r>
          </a:p>
        </p:txBody>
      </p:sp>
      <p:sp>
        <p:nvSpPr>
          <p:cNvPr id="40" name="Picture Placeholder 8"/>
          <p:cNvSpPr>
            <a:spLocks noGrp="1"/>
          </p:cNvSpPr>
          <p:nvPr>
            <p:ph type="pic" sz="quarter" idx="28"/>
          </p:nvPr>
        </p:nvSpPr>
        <p:spPr>
          <a:xfrm>
            <a:off x="7326313" y="1221677"/>
            <a:ext cx="987552" cy="987552"/>
          </a:xfrm>
          <a:prstGeom prst="ellipse">
            <a:avLst/>
          </a:prstGeom>
          <a:solidFill>
            <a:schemeClr val="accent1"/>
          </a:solidFill>
          <a:ln w="38100" cmpd="sng">
            <a:solidFill>
              <a:schemeClr val="accent2"/>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r>
              <a:rPr lang="en-US" smtClean="0"/>
              <a:t>Click icon to add picture</a:t>
            </a:r>
            <a:endParaRPr lang="en-US" dirty="0"/>
          </a:p>
        </p:txBody>
      </p:sp>
    </p:spTree>
    <p:extLst>
      <p:ext uri="{BB962C8B-B14F-4D97-AF65-F5344CB8AC3E}">
        <p14:creationId xmlns:p14="http://schemas.microsoft.com/office/powerpoint/2010/main" val="424454538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71429">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14:bounceEnd="71429">
                                          <p:cBhvr additive="base">
                                            <p:cTn id="7" dur="700" fill="hold"/>
                                            <p:tgtEl>
                                              <p:spTgt spid="42"/>
                                            </p:tgtEl>
                                            <p:attrNameLst>
                                              <p:attrName>ppt_x</p:attrName>
                                            </p:attrNameLst>
                                          </p:cBhvr>
                                          <p:tavLst>
                                            <p:tav tm="0">
                                              <p:val>
                                                <p:strVal val="#ppt_x"/>
                                              </p:val>
                                            </p:tav>
                                            <p:tav tm="100000">
                                              <p:val>
                                                <p:strVal val="#ppt_x"/>
                                              </p:val>
                                            </p:tav>
                                          </p:tavLst>
                                        </p:anim>
                                        <p:anim calcmode="lin" valueType="num" p14:bounceEnd="71429">
                                          <p:cBhvr additive="base">
                                            <p:cTn id="8" dur="700" fill="hold"/>
                                            <p:tgtEl>
                                              <p:spTgt spid="4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mc:Choice>
    <mc:Fallback xmlns="">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700" fill="hold"/>
                                            <p:tgtEl>
                                              <p:spTgt spid="42"/>
                                            </p:tgtEl>
                                            <p:attrNameLst>
                                              <p:attrName>ppt_x</p:attrName>
                                            </p:attrNameLst>
                                          </p:cBhvr>
                                          <p:tavLst>
                                            <p:tav tm="0">
                                              <p:val>
                                                <p:strVal val="#ppt_x"/>
                                              </p:val>
                                            </p:tav>
                                            <p:tav tm="100000">
                                              <p:val>
                                                <p:strVal val="#ppt_x"/>
                                              </p:val>
                                            </p:tav>
                                          </p:tavLst>
                                        </p:anim>
                                        <p:anim calcmode="lin" valueType="num">
                                          <p:cBhvr additive="base">
                                            <p:cTn id="8" dur="700" fill="hold"/>
                                            <p:tgtEl>
                                              <p:spTgt spid="4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6 Items">
    <p:spTree>
      <p:nvGrpSpPr>
        <p:cNvPr id="1" name=""/>
        <p:cNvGrpSpPr/>
        <p:nvPr/>
      </p:nvGrpSpPr>
      <p:grpSpPr>
        <a:xfrm>
          <a:off x="0" y="0"/>
          <a:ext cx="0" cy="0"/>
          <a:chOff x="0" y="0"/>
          <a:chExt cx="0" cy="0"/>
        </a:xfrm>
      </p:grpSpPr>
      <p:sp>
        <p:nvSpPr>
          <p:cNvPr id="2" name="Title 1"/>
          <p:cNvSpPr>
            <a:spLocks noGrp="1"/>
          </p:cNvSpPr>
          <p:nvPr>
            <p:ph type="title"/>
          </p:nvPr>
        </p:nvSpPr>
        <p:spPr>
          <a:xfrm>
            <a:off x="552451" y="36577"/>
            <a:ext cx="8031162" cy="726578"/>
          </a:xfrm>
        </p:spPr>
        <p:txBody>
          <a:bodyPr/>
          <a:lstStyle>
            <a:lvl1pPr>
              <a:defRPr>
                <a:latin typeface="Lato Light" panose="020F0302020204030203" pitchFamily="34" charset="0"/>
              </a:defRPr>
            </a:lvl1pPr>
          </a:lstStyle>
          <a:p>
            <a:r>
              <a:rPr lang="en-US" smtClean="0"/>
              <a:t>Click to edit Master title style</a:t>
            </a:r>
            <a:endParaRPr lang="en-US" dirty="0"/>
          </a:p>
        </p:txBody>
      </p:sp>
      <p:sp>
        <p:nvSpPr>
          <p:cNvPr id="5" name="Text Placeholder 8"/>
          <p:cNvSpPr>
            <a:spLocks noGrp="1"/>
          </p:cNvSpPr>
          <p:nvPr>
            <p:ph type="body" sz="quarter" idx="13" hasCustomPrompt="1"/>
          </p:nvPr>
        </p:nvSpPr>
        <p:spPr>
          <a:xfrm>
            <a:off x="552459" y="734906"/>
            <a:ext cx="8034337" cy="338137"/>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
        <p:nvSpPr>
          <p:cNvPr id="4" name="Picture Placeholder 8"/>
          <p:cNvSpPr>
            <a:spLocks noGrp="1"/>
          </p:cNvSpPr>
          <p:nvPr>
            <p:ph type="pic" sz="quarter" idx="14"/>
          </p:nvPr>
        </p:nvSpPr>
        <p:spPr>
          <a:xfrm>
            <a:off x="1379223" y="1211265"/>
            <a:ext cx="906778" cy="906778"/>
          </a:xfrm>
          <a:prstGeom prst="ellipse">
            <a:avLst/>
          </a:prstGeom>
          <a:solidFill>
            <a:schemeClr val="accent1"/>
          </a:solidFill>
          <a:ln w="38100">
            <a:solidFill>
              <a:schemeClr val="accent2"/>
            </a:solidFill>
          </a:ln>
        </p:spPr>
        <p:txBody>
          <a:bodyPr vert="horz" wrap="none" lIns="91424" tIns="45712" rIns="91424" bIns="45712" numCol="1" rtlCol="0" anchor="ctr" anchorCtr="0" compatLnSpc="1">
            <a:prstTxWarp prst="textNoShape">
              <a:avLst/>
            </a:prstTxWarp>
            <a:normAutofit/>
          </a:bodyPr>
          <a:lstStyle>
            <a:lvl1pPr>
              <a:defRPr lang="en-US" sz="1800" dirty="0">
                <a:solidFill>
                  <a:srgbClr val="FFFFFF"/>
                </a:solidFill>
                <a:latin typeface="Lato Light" panose="020F0302020204030203" pitchFamily="34" charset="0"/>
              </a:defRPr>
            </a:lvl1pPr>
          </a:lstStyle>
          <a:p>
            <a:pPr marL="0" lvl="0" indent="0" algn="ctr">
              <a:buFontTx/>
              <a:buNone/>
            </a:pPr>
            <a:r>
              <a:rPr lang="en-US" smtClean="0"/>
              <a:t>Click icon to add picture</a:t>
            </a:r>
            <a:endParaRPr lang="en-US" dirty="0"/>
          </a:p>
        </p:txBody>
      </p:sp>
      <p:sp>
        <p:nvSpPr>
          <p:cNvPr id="6" name="Text Placeholder 10"/>
          <p:cNvSpPr>
            <a:spLocks noGrp="1"/>
          </p:cNvSpPr>
          <p:nvPr>
            <p:ph type="body" sz="quarter" idx="15" hasCustomPrompt="1"/>
          </p:nvPr>
        </p:nvSpPr>
        <p:spPr>
          <a:xfrm>
            <a:off x="552451" y="2137493"/>
            <a:ext cx="2560320" cy="219291"/>
          </a:xfrm>
        </p:spPr>
        <p:txBody>
          <a:bodyPr tIns="0" anchor="ctr" anchorCtr="0">
            <a:spAutoFit/>
          </a:bodyPr>
          <a:lstStyle>
            <a:lvl1pPr marL="0" indent="0" algn="ctr">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smtClean="0"/>
              <a:t>LOREM IPSUM</a:t>
            </a:r>
          </a:p>
        </p:txBody>
      </p:sp>
      <p:sp>
        <p:nvSpPr>
          <p:cNvPr id="7" name="Text Placeholder 10"/>
          <p:cNvSpPr>
            <a:spLocks noGrp="1"/>
          </p:cNvSpPr>
          <p:nvPr>
            <p:ph type="body" sz="quarter" idx="16" hasCustomPrompt="1"/>
          </p:nvPr>
        </p:nvSpPr>
        <p:spPr>
          <a:xfrm>
            <a:off x="552451" y="2346459"/>
            <a:ext cx="2560320" cy="459269"/>
          </a:xfrm>
        </p:spPr>
        <p:txBody>
          <a:bodyPr anchor="t" anchorCtr="0">
            <a:normAutofit/>
          </a:bodyPr>
          <a:lstStyle>
            <a:lvl1pPr marL="0" indent="0" algn="ctr">
              <a:lnSpc>
                <a:spcPct val="95000"/>
              </a:lnSpc>
              <a:spcBef>
                <a:spcPts val="600"/>
              </a:spcBef>
              <a:buFontTx/>
              <a:buNone/>
              <a:defRPr sz="1100" cap="none" baseline="0">
                <a:solidFill>
                  <a:schemeClr val="bg1"/>
                </a:solidFill>
                <a:latin typeface="Lato Light" panose="020F0302020204030203" pitchFamily="34" charset="0"/>
                <a:cs typeface="Gotham Light"/>
              </a:defRPr>
            </a:lvl1pPr>
          </a:lstStyle>
          <a:p>
            <a:pPr lvl="0"/>
            <a:r>
              <a:rPr lang="en-US" dirty="0" smtClean="0"/>
              <a:t>Body copy goes here</a:t>
            </a:r>
          </a:p>
        </p:txBody>
      </p:sp>
      <p:sp>
        <p:nvSpPr>
          <p:cNvPr id="8" name="Picture Placeholder 8"/>
          <p:cNvSpPr>
            <a:spLocks noGrp="1"/>
          </p:cNvSpPr>
          <p:nvPr>
            <p:ph type="pic" sz="quarter" idx="17"/>
          </p:nvPr>
        </p:nvSpPr>
        <p:spPr>
          <a:xfrm>
            <a:off x="4118613" y="1211265"/>
            <a:ext cx="906778" cy="906778"/>
          </a:xfrm>
          <a:prstGeom prst="ellipse">
            <a:avLst/>
          </a:prstGeom>
          <a:solidFill>
            <a:schemeClr val="accent1"/>
          </a:solidFill>
          <a:ln w="38100">
            <a:solidFill>
              <a:schemeClr val="accent2"/>
            </a:solidFill>
          </a:ln>
        </p:spPr>
        <p:txBody>
          <a:bodyPr vert="horz" wrap="none" lIns="91424" tIns="45712" rIns="91424" bIns="45712" numCol="1" anchor="ctr" anchorCtr="0" compatLnSpc="1">
            <a:prstTxWarp prst="textNoShape">
              <a:avLst/>
            </a:prstTxWarp>
          </a:bodyPr>
          <a:lstStyle>
            <a:lvl1pPr marL="0" indent="0" algn="ctr">
              <a:buFontTx/>
              <a:buNone/>
              <a:defRPr lang="en-US" sz="1800" dirty="0">
                <a:solidFill>
                  <a:srgbClr val="FFFFFF"/>
                </a:solidFill>
                <a:latin typeface="Lato Light" panose="020F0302020204030203" pitchFamily="34" charset="0"/>
              </a:defRPr>
            </a:lvl1pPr>
          </a:lstStyle>
          <a:p>
            <a:pPr marL="0" lvl="0"/>
            <a:r>
              <a:rPr lang="en-US" smtClean="0"/>
              <a:t>Click icon to add picture</a:t>
            </a:r>
            <a:endParaRPr lang="en-US" dirty="0"/>
          </a:p>
        </p:txBody>
      </p:sp>
      <p:sp>
        <p:nvSpPr>
          <p:cNvPr id="9" name="Text Placeholder 10"/>
          <p:cNvSpPr>
            <a:spLocks noGrp="1"/>
          </p:cNvSpPr>
          <p:nvPr>
            <p:ph type="body" sz="quarter" idx="18" hasCustomPrompt="1"/>
          </p:nvPr>
        </p:nvSpPr>
        <p:spPr>
          <a:xfrm>
            <a:off x="3291840" y="2137493"/>
            <a:ext cx="2560320" cy="219291"/>
          </a:xfrm>
        </p:spPr>
        <p:txBody>
          <a:bodyPr tIns="0" anchor="ctr" anchorCtr="0">
            <a:spAutoFit/>
          </a:bodyPr>
          <a:lstStyle>
            <a:lvl1pPr marL="0" indent="0" algn="ctr">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smtClean="0"/>
              <a:t>LOREM IPSUM</a:t>
            </a:r>
          </a:p>
        </p:txBody>
      </p:sp>
      <p:sp>
        <p:nvSpPr>
          <p:cNvPr id="10" name="Text Placeholder 10"/>
          <p:cNvSpPr>
            <a:spLocks noGrp="1"/>
          </p:cNvSpPr>
          <p:nvPr>
            <p:ph type="body" sz="quarter" idx="19" hasCustomPrompt="1"/>
          </p:nvPr>
        </p:nvSpPr>
        <p:spPr>
          <a:xfrm>
            <a:off x="3291840" y="2346459"/>
            <a:ext cx="2560320" cy="459269"/>
          </a:xfrm>
        </p:spPr>
        <p:txBody>
          <a:bodyPr anchor="t" anchorCtr="0">
            <a:normAutofit/>
          </a:bodyPr>
          <a:lstStyle>
            <a:lvl1pPr marL="0" indent="0" algn="ctr">
              <a:lnSpc>
                <a:spcPct val="95000"/>
              </a:lnSpc>
              <a:spcBef>
                <a:spcPts val="600"/>
              </a:spcBef>
              <a:buFontTx/>
              <a:buNone/>
              <a:defRPr sz="1100" cap="none" baseline="0">
                <a:solidFill>
                  <a:schemeClr val="bg1"/>
                </a:solidFill>
                <a:latin typeface="Lato Light" panose="020F0302020204030203" pitchFamily="34" charset="0"/>
                <a:cs typeface="Gotham Light"/>
              </a:defRPr>
            </a:lvl1pPr>
          </a:lstStyle>
          <a:p>
            <a:pPr lvl="0"/>
            <a:r>
              <a:rPr lang="en-US" dirty="0" smtClean="0"/>
              <a:t>Body copy goes here</a:t>
            </a:r>
          </a:p>
        </p:txBody>
      </p:sp>
      <p:sp>
        <p:nvSpPr>
          <p:cNvPr id="11" name="Picture Placeholder 8"/>
          <p:cNvSpPr>
            <a:spLocks noGrp="1"/>
          </p:cNvSpPr>
          <p:nvPr>
            <p:ph type="pic" sz="quarter" idx="23"/>
          </p:nvPr>
        </p:nvSpPr>
        <p:spPr>
          <a:xfrm>
            <a:off x="6850065" y="1211265"/>
            <a:ext cx="906778" cy="906778"/>
          </a:xfrm>
          <a:prstGeom prst="ellipse">
            <a:avLst/>
          </a:prstGeom>
          <a:solidFill>
            <a:schemeClr val="accent1"/>
          </a:solidFill>
          <a:ln w="38100">
            <a:solidFill>
              <a:schemeClr val="accent2"/>
            </a:solidFill>
          </a:ln>
        </p:spPr>
        <p:txBody>
          <a:bodyPr vert="horz" wrap="none" lIns="91424" tIns="45712" rIns="91424" bIns="45712" numCol="1" rtlCol="0" anchor="ctr" anchorCtr="0" compatLnSpc="1">
            <a:prstTxWarp prst="textNoShape">
              <a:avLst/>
            </a:prstTxWarp>
            <a:normAutofit/>
          </a:bodyPr>
          <a:lstStyle>
            <a:lvl1pPr>
              <a:defRPr lang="en-US" sz="1800" dirty="0">
                <a:solidFill>
                  <a:srgbClr val="FFFFFF"/>
                </a:solidFill>
                <a:latin typeface="Lato Light" panose="020F0302020204030203" pitchFamily="34" charset="0"/>
              </a:defRPr>
            </a:lvl1pPr>
          </a:lstStyle>
          <a:p>
            <a:pPr marL="0" lvl="0" indent="0" algn="ctr">
              <a:buFontTx/>
              <a:buNone/>
            </a:pPr>
            <a:r>
              <a:rPr lang="en-US" smtClean="0"/>
              <a:t>Click icon to add picture</a:t>
            </a:r>
            <a:endParaRPr lang="en-US" dirty="0"/>
          </a:p>
        </p:txBody>
      </p:sp>
      <p:sp>
        <p:nvSpPr>
          <p:cNvPr id="12" name="Text Placeholder 10"/>
          <p:cNvSpPr>
            <a:spLocks noGrp="1"/>
          </p:cNvSpPr>
          <p:nvPr>
            <p:ph type="body" sz="quarter" idx="24" hasCustomPrompt="1"/>
          </p:nvPr>
        </p:nvSpPr>
        <p:spPr>
          <a:xfrm>
            <a:off x="6023293" y="2137493"/>
            <a:ext cx="2560320" cy="219291"/>
          </a:xfrm>
        </p:spPr>
        <p:txBody>
          <a:bodyPr tIns="0" anchor="ctr" anchorCtr="0">
            <a:spAutoFit/>
          </a:bodyPr>
          <a:lstStyle>
            <a:lvl1pPr marL="0" indent="0" algn="ctr">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smtClean="0"/>
              <a:t>LOREM IPSUM</a:t>
            </a:r>
          </a:p>
        </p:txBody>
      </p:sp>
      <p:sp>
        <p:nvSpPr>
          <p:cNvPr id="13" name="Text Placeholder 10"/>
          <p:cNvSpPr>
            <a:spLocks noGrp="1"/>
          </p:cNvSpPr>
          <p:nvPr>
            <p:ph type="body" sz="quarter" idx="25" hasCustomPrompt="1"/>
          </p:nvPr>
        </p:nvSpPr>
        <p:spPr>
          <a:xfrm>
            <a:off x="6023293" y="2346459"/>
            <a:ext cx="2560320" cy="459269"/>
          </a:xfrm>
        </p:spPr>
        <p:txBody>
          <a:bodyPr anchor="t" anchorCtr="0">
            <a:normAutofit/>
          </a:bodyPr>
          <a:lstStyle>
            <a:lvl1pPr marL="0" indent="0" algn="ctr">
              <a:lnSpc>
                <a:spcPct val="95000"/>
              </a:lnSpc>
              <a:spcBef>
                <a:spcPts val="600"/>
              </a:spcBef>
              <a:buFontTx/>
              <a:buNone/>
              <a:defRPr sz="1100" cap="none" baseline="0">
                <a:solidFill>
                  <a:schemeClr val="bg1"/>
                </a:solidFill>
                <a:latin typeface="Lato Light" panose="020F0302020204030203" pitchFamily="34" charset="0"/>
                <a:cs typeface="Gotham Light"/>
              </a:defRPr>
            </a:lvl1pPr>
          </a:lstStyle>
          <a:p>
            <a:pPr lvl="0"/>
            <a:r>
              <a:rPr lang="en-US" dirty="0" smtClean="0"/>
              <a:t>Body copy goes here</a:t>
            </a:r>
          </a:p>
        </p:txBody>
      </p:sp>
      <p:sp>
        <p:nvSpPr>
          <p:cNvPr id="23" name="Picture Placeholder 8"/>
          <p:cNvSpPr>
            <a:spLocks noGrp="1"/>
          </p:cNvSpPr>
          <p:nvPr>
            <p:ph type="pic" sz="quarter" idx="26"/>
          </p:nvPr>
        </p:nvSpPr>
        <p:spPr>
          <a:xfrm>
            <a:off x="1379223" y="2815908"/>
            <a:ext cx="906778" cy="906778"/>
          </a:xfrm>
          <a:prstGeom prst="ellipse">
            <a:avLst/>
          </a:prstGeom>
          <a:solidFill>
            <a:schemeClr val="accent1"/>
          </a:solidFill>
          <a:ln w="38100">
            <a:solidFill>
              <a:schemeClr val="accent2"/>
            </a:solidFill>
          </a:ln>
        </p:spPr>
        <p:txBody>
          <a:bodyPr vert="horz" wrap="none" lIns="91424" tIns="45712" rIns="91424" bIns="45712" numCol="1" rtlCol="0" anchor="ctr" anchorCtr="0" compatLnSpc="1">
            <a:prstTxWarp prst="textNoShape">
              <a:avLst/>
            </a:prstTxWarp>
            <a:normAutofit/>
          </a:bodyPr>
          <a:lstStyle>
            <a:lvl1pPr>
              <a:defRPr lang="en-US" sz="1800" dirty="0">
                <a:solidFill>
                  <a:srgbClr val="FFFFFF"/>
                </a:solidFill>
                <a:latin typeface="Lato Light" panose="020F0302020204030203" pitchFamily="34" charset="0"/>
              </a:defRPr>
            </a:lvl1pPr>
          </a:lstStyle>
          <a:p>
            <a:pPr marL="0" lvl="0" indent="0" algn="ctr">
              <a:buFontTx/>
              <a:buNone/>
            </a:pPr>
            <a:r>
              <a:rPr lang="en-US" smtClean="0"/>
              <a:t>Click icon to add picture</a:t>
            </a:r>
            <a:endParaRPr lang="en-US" dirty="0"/>
          </a:p>
        </p:txBody>
      </p:sp>
      <p:sp>
        <p:nvSpPr>
          <p:cNvPr id="24" name="Text Placeholder 10"/>
          <p:cNvSpPr>
            <a:spLocks noGrp="1"/>
          </p:cNvSpPr>
          <p:nvPr>
            <p:ph type="body" sz="quarter" idx="27" hasCustomPrompt="1"/>
          </p:nvPr>
        </p:nvSpPr>
        <p:spPr>
          <a:xfrm>
            <a:off x="552451" y="3742136"/>
            <a:ext cx="2560320" cy="219291"/>
          </a:xfrm>
        </p:spPr>
        <p:txBody>
          <a:bodyPr tIns="0" anchor="ctr" anchorCtr="0">
            <a:spAutoFit/>
          </a:bodyPr>
          <a:lstStyle>
            <a:lvl1pPr marL="0" indent="0" algn="ctr">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smtClean="0"/>
              <a:t>LOREM IPSUM</a:t>
            </a:r>
          </a:p>
        </p:txBody>
      </p:sp>
      <p:sp>
        <p:nvSpPr>
          <p:cNvPr id="25" name="Text Placeholder 10"/>
          <p:cNvSpPr>
            <a:spLocks noGrp="1"/>
          </p:cNvSpPr>
          <p:nvPr>
            <p:ph type="body" sz="quarter" idx="28" hasCustomPrompt="1"/>
          </p:nvPr>
        </p:nvSpPr>
        <p:spPr>
          <a:xfrm>
            <a:off x="552451" y="3951103"/>
            <a:ext cx="2560320" cy="459269"/>
          </a:xfrm>
        </p:spPr>
        <p:txBody>
          <a:bodyPr anchor="t" anchorCtr="0">
            <a:normAutofit/>
          </a:bodyPr>
          <a:lstStyle>
            <a:lvl1pPr marL="0" indent="0" algn="ctr">
              <a:lnSpc>
                <a:spcPct val="95000"/>
              </a:lnSpc>
              <a:spcBef>
                <a:spcPts val="600"/>
              </a:spcBef>
              <a:buFontTx/>
              <a:buNone/>
              <a:defRPr sz="1100" cap="none" baseline="0">
                <a:solidFill>
                  <a:schemeClr val="bg1"/>
                </a:solidFill>
                <a:latin typeface="Lato Light" panose="020F0302020204030203" pitchFamily="34" charset="0"/>
                <a:cs typeface="Gotham Light"/>
              </a:defRPr>
            </a:lvl1pPr>
          </a:lstStyle>
          <a:p>
            <a:pPr lvl="0"/>
            <a:r>
              <a:rPr lang="en-US" dirty="0" smtClean="0"/>
              <a:t>Body copy goes here</a:t>
            </a:r>
          </a:p>
        </p:txBody>
      </p:sp>
      <p:sp>
        <p:nvSpPr>
          <p:cNvPr id="26" name="Picture Placeholder 8"/>
          <p:cNvSpPr>
            <a:spLocks noGrp="1"/>
          </p:cNvSpPr>
          <p:nvPr>
            <p:ph type="pic" sz="quarter" idx="29"/>
          </p:nvPr>
        </p:nvSpPr>
        <p:spPr>
          <a:xfrm>
            <a:off x="4118613" y="2815908"/>
            <a:ext cx="906778" cy="906778"/>
          </a:xfrm>
          <a:prstGeom prst="ellipse">
            <a:avLst/>
          </a:prstGeom>
          <a:solidFill>
            <a:schemeClr val="accent1"/>
          </a:solidFill>
          <a:ln w="38100">
            <a:solidFill>
              <a:schemeClr val="accent2"/>
            </a:solidFill>
          </a:ln>
        </p:spPr>
        <p:txBody>
          <a:bodyPr vert="horz" wrap="none" lIns="91424" tIns="45712" rIns="91424" bIns="45712" numCol="1" anchor="ctr" anchorCtr="0" compatLnSpc="1">
            <a:prstTxWarp prst="textNoShape">
              <a:avLst/>
            </a:prstTxWarp>
          </a:bodyPr>
          <a:lstStyle>
            <a:lvl1pPr marL="0" indent="0" algn="ctr">
              <a:buFontTx/>
              <a:buNone/>
              <a:defRPr lang="en-US" sz="1800" dirty="0">
                <a:solidFill>
                  <a:srgbClr val="FFFFFF"/>
                </a:solidFill>
                <a:latin typeface="Lato Light" panose="020F0302020204030203" pitchFamily="34" charset="0"/>
              </a:defRPr>
            </a:lvl1pPr>
          </a:lstStyle>
          <a:p>
            <a:pPr marL="0" lvl="0"/>
            <a:r>
              <a:rPr lang="en-US" smtClean="0"/>
              <a:t>Click icon to add picture</a:t>
            </a:r>
            <a:endParaRPr lang="en-US" dirty="0"/>
          </a:p>
        </p:txBody>
      </p:sp>
      <p:sp>
        <p:nvSpPr>
          <p:cNvPr id="27" name="Text Placeholder 10"/>
          <p:cNvSpPr>
            <a:spLocks noGrp="1"/>
          </p:cNvSpPr>
          <p:nvPr>
            <p:ph type="body" sz="quarter" idx="30" hasCustomPrompt="1"/>
          </p:nvPr>
        </p:nvSpPr>
        <p:spPr>
          <a:xfrm>
            <a:off x="3291840" y="3742136"/>
            <a:ext cx="2560320" cy="219291"/>
          </a:xfrm>
        </p:spPr>
        <p:txBody>
          <a:bodyPr tIns="0" anchor="ctr" anchorCtr="0">
            <a:spAutoFit/>
          </a:bodyPr>
          <a:lstStyle>
            <a:lvl1pPr marL="0" indent="0" algn="ctr">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smtClean="0"/>
              <a:t>LOREM IPSUM</a:t>
            </a:r>
          </a:p>
        </p:txBody>
      </p:sp>
      <p:sp>
        <p:nvSpPr>
          <p:cNvPr id="28" name="Text Placeholder 10"/>
          <p:cNvSpPr>
            <a:spLocks noGrp="1"/>
          </p:cNvSpPr>
          <p:nvPr>
            <p:ph type="body" sz="quarter" idx="31" hasCustomPrompt="1"/>
          </p:nvPr>
        </p:nvSpPr>
        <p:spPr>
          <a:xfrm>
            <a:off x="3291840" y="3951103"/>
            <a:ext cx="2560320" cy="459269"/>
          </a:xfrm>
        </p:spPr>
        <p:txBody>
          <a:bodyPr anchor="t" anchorCtr="0">
            <a:normAutofit/>
          </a:bodyPr>
          <a:lstStyle>
            <a:lvl1pPr marL="0" indent="0" algn="ctr">
              <a:lnSpc>
                <a:spcPct val="95000"/>
              </a:lnSpc>
              <a:spcBef>
                <a:spcPts val="600"/>
              </a:spcBef>
              <a:buFontTx/>
              <a:buNone/>
              <a:defRPr sz="1100" cap="none" baseline="0">
                <a:solidFill>
                  <a:schemeClr val="bg1"/>
                </a:solidFill>
                <a:latin typeface="Lato Light" panose="020F0302020204030203" pitchFamily="34" charset="0"/>
                <a:cs typeface="Gotham Light"/>
              </a:defRPr>
            </a:lvl1pPr>
          </a:lstStyle>
          <a:p>
            <a:pPr lvl="0"/>
            <a:r>
              <a:rPr lang="en-US" dirty="0" smtClean="0"/>
              <a:t>Body copy goes here</a:t>
            </a:r>
          </a:p>
        </p:txBody>
      </p:sp>
      <p:sp>
        <p:nvSpPr>
          <p:cNvPr id="29" name="Picture Placeholder 8"/>
          <p:cNvSpPr>
            <a:spLocks noGrp="1"/>
          </p:cNvSpPr>
          <p:nvPr>
            <p:ph type="pic" sz="quarter" idx="32"/>
          </p:nvPr>
        </p:nvSpPr>
        <p:spPr>
          <a:xfrm>
            <a:off x="6850065" y="2815908"/>
            <a:ext cx="906778" cy="906778"/>
          </a:xfrm>
          <a:prstGeom prst="ellipse">
            <a:avLst/>
          </a:prstGeom>
          <a:solidFill>
            <a:schemeClr val="accent1"/>
          </a:solidFill>
          <a:ln w="38100">
            <a:solidFill>
              <a:schemeClr val="accent2"/>
            </a:solidFill>
          </a:ln>
        </p:spPr>
        <p:txBody>
          <a:bodyPr vert="horz" wrap="none" lIns="91424" tIns="45712" rIns="91424" bIns="45712" numCol="1" rtlCol="0" anchor="ctr" anchorCtr="0" compatLnSpc="1">
            <a:prstTxWarp prst="textNoShape">
              <a:avLst/>
            </a:prstTxWarp>
            <a:normAutofit/>
          </a:bodyPr>
          <a:lstStyle>
            <a:lvl1pPr>
              <a:defRPr lang="en-US" sz="1800" dirty="0">
                <a:solidFill>
                  <a:srgbClr val="FFFFFF"/>
                </a:solidFill>
                <a:latin typeface="Lato Light" panose="020F0302020204030203" pitchFamily="34" charset="0"/>
              </a:defRPr>
            </a:lvl1pPr>
          </a:lstStyle>
          <a:p>
            <a:pPr marL="0" lvl="0" indent="0" algn="ctr">
              <a:buFontTx/>
              <a:buNone/>
            </a:pPr>
            <a:r>
              <a:rPr lang="en-US" smtClean="0"/>
              <a:t>Click icon to add picture</a:t>
            </a:r>
            <a:endParaRPr lang="en-US" dirty="0"/>
          </a:p>
        </p:txBody>
      </p:sp>
      <p:sp>
        <p:nvSpPr>
          <p:cNvPr id="30" name="Text Placeholder 10"/>
          <p:cNvSpPr>
            <a:spLocks noGrp="1"/>
          </p:cNvSpPr>
          <p:nvPr>
            <p:ph type="body" sz="quarter" idx="33" hasCustomPrompt="1"/>
          </p:nvPr>
        </p:nvSpPr>
        <p:spPr>
          <a:xfrm>
            <a:off x="6023293" y="3742136"/>
            <a:ext cx="2560320" cy="219291"/>
          </a:xfrm>
        </p:spPr>
        <p:txBody>
          <a:bodyPr tIns="0" anchor="ctr" anchorCtr="0">
            <a:spAutoFit/>
          </a:bodyPr>
          <a:lstStyle>
            <a:lvl1pPr marL="0" indent="0" algn="ctr">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smtClean="0"/>
              <a:t>LOREM IPSUM</a:t>
            </a:r>
          </a:p>
        </p:txBody>
      </p:sp>
      <p:sp>
        <p:nvSpPr>
          <p:cNvPr id="31" name="Text Placeholder 10"/>
          <p:cNvSpPr>
            <a:spLocks noGrp="1"/>
          </p:cNvSpPr>
          <p:nvPr>
            <p:ph type="body" sz="quarter" idx="34" hasCustomPrompt="1"/>
          </p:nvPr>
        </p:nvSpPr>
        <p:spPr>
          <a:xfrm>
            <a:off x="6023293" y="3951103"/>
            <a:ext cx="2560320" cy="459269"/>
          </a:xfrm>
        </p:spPr>
        <p:txBody>
          <a:bodyPr anchor="t" anchorCtr="0">
            <a:normAutofit/>
          </a:bodyPr>
          <a:lstStyle>
            <a:lvl1pPr marL="0" indent="0" algn="ctr">
              <a:lnSpc>
                <a:spcPct val="95000"/>
              </a:lnSpc>
              <a:spcBef>
                <a:spcPts val="600"/>
              </a:spcBef>
              <a:buFontTx/>
              <a:buNone/>
              <a:defRPr sz="1100" cap="none" baseline="0">
                <a:solidFill>
                  <a:schemeClr val="bg1"/>
                </a:solidFill>
                <a:latin typeface="Lato Light" panose="020F0302020204030203" pitchFamily="34" charset="0"/>
                <a:cs typeface="Gotham Light"/>
              </a:defRPr>
            </a:lvl1pPr>
          </a:lstStyle>
          <a:p>
            <a:pPr lvl="0"/>
            <a:r>
              <a:rPr lang="en-US" dirty="0" smtClean="0"/>
              <a:t>Body copy goes here</a:t>
            </a:r>
          </a:p>
        </p:txBody>
      </p:sp>
    </p:spTree>
    <p:extLst>
      <p:ext uri="{BB962C8B-B14F-4D97-AF65-F5344CB8AC3E}">
        <p14:creationId xmlns:p14="http://schemas.microsoft.com/office/powerpoint/2010/main" val="407414534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8 Items">
    <p:spTree>
      <p:nvGrpSpPr>
        <p:cNvPr id="1" name=""/>
        <p:cNvGrpSpPr/>
        <p:nvPr/>
      </p:nvGrpSpPr>
      <p:grpSpPr>
        <a:xfrm>
          <a:off x="0" y="0"/>
          <a:ext cx="0" cy="0"/>
          <a:chOff x="0" y="0"/>
          <a:chExt cx="0" cy="0"/>
        </a:xfrm>
      </p:grpSpPr>
      <p:sp>
        <p:nvSpPr>
          <p:cNvPr id="2" name="Title 1"/>
          <p:cNvSpPr>
            <a:spLocks noGrp="1"/>
          </p:cNvSpPr>
          <p:nvPr>
            <p:ph type="title"/>
          </p:nvPr>
        </p:nvSpPr>
        <p:spPr>
          <a:xfrm>
            <a:off x="552451" y="36577"/>
            <a:ext cx="8031162" cy="726578"/>
          </a:xfrm>
        </p:spPr>
        <p:txBody>
          <a:bodyPr/>
          <a:lstStyle>
            <a:lvl1pPr>
              <a:defRPr>
                <a:latin typeface="Lato Light" panose="020F0302020204030203" pitchFamily="34" charset="0"/>
              </a:defRPr>
            </a:lvl1pPr>
          </a:lstStyle>
          <a:p>
            <a:r>
              <a:rPr lang="en-US" smtClean="0"/>
              <a:t>Click to edit Master title style</a:t>
            </a:r>
            <a:endParaRPr lang="en-US" dirty="0"/>
          </a:p>
        </p:txBody>
      </p:sp>
      <p:sp>
        <p:nvSpPr>
          <p:cNvPr id="5" name="Text Placeholder 8"/>
          <p:cNvSpPr>
            <a:spLocks noGrp="1"/>
          </p:cNvSpPr>
          <p:nvPr>
            <p:ph type="body" sz="quarter" idx="13" hasCustomPrompt="1"/>
          </p:nvPr>
        </p:nvSpPr>
        <p:spPr>
          <a:xfrm>
            <a:off x="552459" y="734906"/>
            <a:ext cx="8034337" cy="338137"/>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
        <p:nvSpPr>
          <p:cNvPr id="14" name="Picture Placeholder 8"/>
          <p:cNvSpPr>
            <a:spLocks noGrp="1"/>
          </p:cNvSpPr>
          <p:nvPr>
            <p:ph type="pic" sz="quarter" idx="14"/>
          </p:nvPr>
        </p:nvSpPr>
        <p:spPr>
          <a:xfrm>
            <a:off x="1062039" y="1180086"/>
            <a:ext cx="908176" cy="908176"/>
          </a:xfrm>
          <a:prstGeom prst="ellipse">
            <a:avLst/>
          </a:prstGeom>
          <a:solidFill>
            <a:schemeClr val="accent1"/>
          </a:solidFill>
          <a:ln w="38100" cmpd="sng">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r>
              <a:rPr lang="en-US" smtClean="0"/>
              <a:t>Click icon to add picture</a:t>
            </a:r>
            <a:endParaRPr lang="en-US" dirty="0"/>
          </a:p>
        </p:txBody>
      </p:sp>
      <p:sp>
        <p:nvSpPr>
          <p:cNvPr id="15" name="Text Placeholder 10"/>
          <p:cNvSpPr>
            <a:spLocks noGrp="1"/>
          </p:cNvSpPr>
          <p:nvPr>
            <p:ph type="body" sz="quarter" idx="15" hasCustomPrompt="1"/>
          </p:nvPr>
        </p:nvSpPr>
        <p:spPr>
          <a:xfrm>
            <a:off x="552451" y="2107013"/>
            <a:ext cx="1927352" cy="219291"/>
          </a:xfrm>
        </p:spPr>
        <p:txBody>
          <a:bodyPr tIns="0" anchor="ctr" anchorCtr="0">
            <a:spAutoFit/>
          </a:bodyPr>
          <a:lstStyle>
            <a:lvl1pPr marL="0" indent="0" algn="ctr">
              <a:lnSpc>
                <a:spcPct val="100000"/>
              </a:lnSpc>
              <a:buFontTx/>
              <a:buNone/>
              <a:defRPr sz="1400" b="1" i="0" cap="all" baseline="0">
                <a:solidFill>
                  <a:srgbClr val="808080"/>
                </a:solidFill>
                <a:latin typeface="Lato" panose="020F0502020204030203" pitchFamily="34" charset="0"/>
                <a:cs typeface="Gotham Medium"/>
              </a:defRPr>
            </a:lvl1pPr>
          </a:lstStyle>
          <a:p>
            <a:pPr lvl="0"/>
            <a:r>
              <a:rPr lang="en-US" dirty="0" smtClean="0"/>
              <a:t>LOREM IPSUM</a:t>
            </a:r>
          </a:p>
        </p:txBody>
      </p:sp>
      <p:sp>
        <p:nvSpPr>
          <p:cNvPr id="16" name="Text Placeholder 10"/>
          <p:cNvSpPr>
            <a:spLocks noGrp="1"/>
          </p:cNvSpPr>
          <p:nvPr>
            <p:ph type="body" sz="quarter" idx="16" hasCustomPrompt="1"/>
          </p:nvPr>
        </p:nvSpPr>
        <p:spPr>
          <a:xfrm>
            <a:off x="552451" y="2305819"/>
            <a:ext cx="1927352" cy="518669"/>
          </a:xfrm>
        </p:spPr>
        <p:txBody>
          <a:bodyPr anchor="t" anchorCtr="0">
            <a:normAutofit/>
          </a:bodyPr>
          <a:lstStyle>
            <a:lvl1pPr marL="0" indent="0" algn="ctr">
              <a:lnSpc>
                <a:spcPct val="95000"/>
              </a:lnSpc>
              <a:spcBef>
                <a:spcPts val="600"/>
              </a:spcBef>
              <a:buFontTx/>
              <a:buNone/>
              <a:defRPr sz="1100" cap="none" baseline="0">
                <a:solidFill>
                  <a:srgbClr val="808080"/>
                </a:solidFill>
                <a:latin typeface="Lato Light" panose="020F0302020204030203" pitchFamily="34" charset="0"/>
              </a:defRPr>
            </a:lvl1pPr>
          </a:lstStyle>
          <a:p>
            <a:pPr lvl="0"/>
            <a:r>
              <a:rPr lang="en-US" dirty="0" smtClean="0"/>
              <a:t>Body copy goes here</a:t>
            </a:r>
          </a:p>
        </p:txBody>
      </p:sp>
      <p:sp>
        <p:nvSpPr>
          <p:cNvPr id="17" name="Picture Placeholder 8"/>
          <p:cNvSpPr>
            <a:spLocks noGrp="1"/>
          </p:cNvSpPr>
          <p:nvPr>
            <p:ph type="pic" sz="quarter" idx="17"/>
          </p:nvPr>
        </p:nvSpPr>
        <p:spPr>
          <a:xfrm>
            <a:off x="3097701" y="1180086"/>
            <a:ext cx="908176" cy="908176"/>
          </a:xfrm>
          <a:prstGeom prst="ellipse">
            <a:avLst/>
          </a:prstGeom>
          <a:solidFill>
            <a:schemeClr val="accent1"/>
          </a:solidFill>
          <a:ln w="38100" cmpd="sng">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r>
              <a:rPr lang="en-US" smtClean="0"/>
              <a:t>Click icon to add picture</a:t>
            </a:r>
            <a:endParaRPr lang="en-US" dirty="0"/>
          </a:p>
        </p:txBody>
      </p:sp>
      <p:sp>
        <p:nvSpPr>
          <p:cNvPr id="18" name="Text Placeholder 10"/>
          <p:cNvSpPr>
            <a:spLocks noGrp="1"/>
          </p:cNvSpPr>
          <p:nvPr>
            <p:ph type="body" sz="quarter" idx="18" hasCustomPrompt="1"/>
          </p:nvPr>
        </p:nvSpPr>
        <p:spPr>
          <a:xfrm>
            <a:off x="2588113" y="2107013"/>
            <a:ext cx="1927352" cy="219291"/>
          </a:xfrm>
        </p:spPr>
        <p:txBody>
          <a:bodyPr tIns="0" anchor="ctr" anchorCtr="0">
            <a:spAutoFit/>
          </a:bodyPr>
          <a:lstStyle>
            <a:lvl1pPr marL="0" indent="0" algn="ctr">
              <a:lnSpc>
                <a:spcPct val="100000"/>
              </a:lnSpc>
              <a:buFontTx/>
              <a:buNone/>
              <a:defRPr sz="1400" b="1" i="0" cap="all" baseline="0">
                <a:solidFill>
                  <a:srgbClr val="808080"/>
                </a:solidFill>
                <a:latin typeface="Lato" panose="020F0502020204030203" pitchFamily="34" charset="0"/>
                <a:cs typeface="Gotham Medium"/>
              </a:defRPr>
            </a:lvl1pPr>
          </a:lstStyle>
          <a:p>
            <a:pPr lvl="0"/>
            <a:r>
              <a:rPr lang="en-US" dirty="0" smtClean="0"/>
              <a:t>LOREM IPSUM</a:t>
            </a:r>
          </a:p>
        </p:txBody>
      </p:sp>
      <p:sp>
        <p:nvSpPr>
          <p:cNvPr id="19" name="Text Placeholder 10"/>
          <p:cNvSpPr>
            <a:spLocks noGrp="1"/>
          </p:cNvSpPr>
          <p:nvPr>
            <p:ph type="body" sz="quarter" idx="19" hasCustomPrompt="1"/>
          </p:nvPr>
        </p:nvSpPr>
        <p:spPr>
          <a:xfrm>
            <a:off x="2588113" y="2305819"/>
            <a:ext cx="1927352" cy="518669"/>
          </a:xfrm>
        </p:spPr>
        <p:txBody>
          <a:bodyPr anchor="t" anchorCtr="0">
            <a:normAutofit/>
          </a:bodyPr>
          <a:lstStyle>
            <a:lvl1pPr marL="0" marR="0" indent="0" algn="ctr" defTabSz="914220" rtl="0" eaLnBrk="1" fontAlgn="auto" latinLnBrk="0" hangingPunct="1">
              <a:lnSpc>
                <a:spcPct val="95000"/>
              </a:lnSpc>
              <a:spcBef>
                <a:spcPts val="600"/>
              </a:spcBef>
              <a:spcAft>
                <a:spcPts val="0"/>
              </a:spcAft>
              <a:buClr>
                <a:schemeClr val="accent1"/>
              </a:buClr>
              <a:buSzTx/>
              <a:buFontTx/>
              <a:buNone/>
              <a:tabLst/>
              <a:defRPr sz="1100" cap="none" baseline="0">
                <a:solidFill>
                  <a:srgbClr val="808080"/>
                </a:solidFill>
                <a:latin typeface="Lato Light" panose="020F0302020204030203" pitchFamily="34" charset="0"/>
              </a:defRPr>
            </a:lvl1pPr>
          </a:lstStyle>
          <a:p>
            <a:pPr lvl="0"/>
            <a:r>
              <a:rPr lang="en-US" dirty="0" smtClean="0"/>
              <a:t>Body copy goes here</a:t>
            </a:r>
          </a:p>
        </p:txBody>
      </p:sp>
      <p:sp>
        <p:nvSpPr>
          <p:cNvPr id="20" name="Picture Placeholder 8"/>
          <p:cNvSpPr>
            <a:spLocks noGrp="1"/>
          </p:cNvSpPr>
          <p:nvPr>
            <p:ph type="pic" sz="quarter" idx="20"/>
          </p:nvPr>
        </p:nvSpPr>
        <p:spPr>
          <a:xfrm>
            <a:off x="5133363" y="1180086"/>
            <a:ext cx="908176" cy="908176"/>
          </a:xfrm>
          <a:prstGeom prst="ellipse">
            <a:avLst/>
          </a:prstGeom>
          <a:solidFill>
            <a:schemeClr val="accent1"/>
          </a:solidFill>
          <a:ln w="38100" cmpd="sng">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r>
              <a:rPr lang="en-US" smtClean="0"/>
              <a:t>Click icon to add picture</a:t>
            </a:r>
            <a:endParaRPr lang="en-US" dirty="0"/>
          </a:p>
        </p:txBody>
      </p:sp>
      <p:sp>
        <p:nvSpPr>
          <p:cNvPr id="21" name="Text Placeholder 10"/>
          <p:cNvSpPr>
            <a:spLocks noGrp="1"/>
          </p:cNvSpPr>
          <p:nvPr>
            <p:ph type="body" sz="quarter" idx="21" hasCustomPrompt="1"/>
          </p:nvPr>
        </p:nvSpPr>
        <p:spPr>
          <a:xfrm>
            <a:off x="4623775" y="2107013"/>
            <a:ext cx="1927352" cy="219291"/>
          </a:xfrm>
        </p:spPr>
        <p:txBody>
          <a:bodyPr tIns="0" anchor="ctr" anchorCtr="0">
            <a:spAutoFit/>
          </a:bodyPr>
          <a:lstStyle>
            <a:lvl1pPr marL="0" indent="0" algn="ctr">
              <a:lnSpc>
                <a:spcPct val="100000"/>
              </a:lnSpc>
              <a:buFontTx/>
              <a:buNone/>
              <a:defRPr sz="1400" b="1" i="0" cap="all" baseline="0">
                <a:solidFill>
                  <a:srgbClr val="808080"/>
                </a:solidFill>
                <a:latin typeface="Lato" panose="020F0502020204030203" pitchFamily="34" charset="0"/>
                <a:cs typeface="Gotham Medium"/>
              </a:defRPr>
            </a:lvl1pPr>
          </a:lstStyle>
          <a:p>
            <a:pPr lvl="0"/>
            <a:r>
              <a:rPr lang="en-US" dirty="0" err="1" smtClean="0"/>
              <a:t>Lorem</a:t>
            </a:r>
            <a:r>
              <a:rPr lang="en-US" dirty="0" smtClean="0"/>
              <a:t> </a:t>
            </a:r>
            <a:r>
              <a:rPr lang="en-US" dirty="0" err="1" smtClean="0"/>
              <a:t>ipsum</a:t>
            </a:r>
            <a:endParaRPr lang="en-US" dirty="0" smtClean="0"/>
          </a:p>
        </p:txBody>
      </p:sp>
      <p:sp>
        <p:nvSpPr>
          <p:cNvPr id="22" name="Text Placeholder 10"/>
          <p:cNvSpPr>
            <a:spLocks noGrp="1"/>
          </p:cNvSpPr>
          <p:nvPr>
            <p:ph type="body" sz="quarter" idx="22" hasCustomPrompt="1"/>
          </p:nvPr>
        </p:nvSpPr>
        <p:spPr>
          <a:xfrm>
            <a:off x="4623775" y="2305819"/>
            <a:ext cx="1927352" cy="518669"/>
          </a:xfrm>
        </p:spPr>
        <p:txBody>
          <a:bodyPr anchor="t" anchorCtr="0">
            <a:normAutofit/>
          </a:bodyPr>
          <a:lstStyle>
            <a:lvl1pPr marL="0" indent="0" algn="ctr">
              <a:lnSpc>
                <a:spcPct val="95000"/>
              </a:lnSpc>
              <a:spcBef>
                <a:spcPts val="600"/>
              </a:spcBef>
              <a:buFontTx/>
              <a:buNone/>
              <a:defRPr sz="1100" cap="none" baseline="0">
                <a:solidFill>
                  <a:srgbClr val="808080"/>
                </a:solidFill>
                <a:latin typeface="Lato Light" panose="020F0302020204030203" pitchFamily="34" charset="0"/>
              </a:defRPr>
            </a:lvl1pPr>
          </a:lstStyle>
          <a:p>
            <a:pPr lvl="0"/>
            <a:r>
              <a:rPr lang="en-US" dirty="0" smtClean="0"/>
              <a:t>Body copy goes here</a:t>
            </a:r>
          </a:p>
        </p:txBody>
      </p:sp>
      <p:sp>
        <p:nvSpPr>
          <p:cNvPr id="23" name="Picture Placeholder 8"/>
          <p:cNvSpPr>
            <a:spLocks noGrp="1"/>
          </p:cNvSpPr>
          <p:nvPr>
            <p:ph type="pic" sz="quarter" idx="23"/>
          </p:nvPr>
        </p:nvSpPr>
        <p:spPr>
          <a:xfrm>
            <a:off x="7169025" y="1180086"/>
            <a:ext cx="908176" cy="908176"/>
          </a:xfrm>
          <a:prstGeom prst="ellipse">
            <a:avLst/>
          </a:prstGeom>
          <a:solidFill>
            <a:schemeClr val="accent1"/>
          </a:solidFill>
          <a:ln w="38100" cmpd="sng">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r>
              <a:rPr lang="en-US" smtClean="0"/>
              <a:t>Click icon to add picture</a:t>
            </a:r>
            <a:endParaRPr lang="en-US" dirty="0"/>
          </a:p>
        </p:txBody>
      </p:sp>
      <p:sp>
        <p:nvSpPr>
          <p:cNvPr id="24" name="Text Placeholder 10"/>
          <p:cNvSpPr>
            <a:spLocks noGrp="1"/>
          </p:cNvSpPr>
          <p:nvPr>
            <p:ph type="body" sz="quarter" idx="24" hasCustomPrompt="1"/>
          </p:nvPr>
        </p:nvSpPr>
        <p:spPr>
          <a:xfrm>
            <a:off x="6659437" y="2107013"/>
            <a:ext cx="1927352" cy="219291"/>
          </a:xfrm>
        </p:spPr>
        <p:txBody>
          <a:bodyPr tIns="0" anchor="ctr" anchorCtr="0">
            <a:spAutoFit/>
          </a:bodyPr>
          <a:lstStyle>
            <a:lvl1pPr marL="0" indent="0" algn="ctr">
              <a:lnSpc>
                <a:spcPct val="100000"/>
              </a:lnSpc>
              <a:buFontTx/>
              <a:buNone/>
              <a:defRPr sz="1400" b="1" i="0" cap="all" baseline="0">
                <a:solidFill>
                  <a:srgbClr val="808080"/>
                </a:solidFill>
                <a:latin typeface="Lato" panose="020F0502020204030203" pitchFamily="34" charset="0"/>
                <a:cs typeface="Gotham Medium"/>
              </a:defRPr>
            </a:lvl1pPr>
          </a:lstStyle>
          <a:p>
            <a:pPr lvl="0"/>
            <a:r>
              <a:rPr lang="en-US" dirty="0" err="1" smtClean="0"/>
              <a:t>Lorem</a:t>
            </a:r>
            <a:r>
              <a:rPr lang="en-US" dirty="0" smtClean="0"/>
              <a:t> </a:t>
            </a:r>
            <a:r>
              <a:rPr lang="en-US" dirty="0" err="1" smtClean="0"/>
              <a:t>ipsum</a:t>
            </a:r>
            <a:endParaRPr lang="en-US" dirty="0" smtClean="0"/>
          </a:p>
        </p:txBody>
      </p:sp>
      <p:sp>
        <p:nvSpPr>
          <p:cNvPr id="25" name="Text Placeholder 10"/>
          <p:cNvSpPr>
            <a:spLocks noGrp="1"/>
          </p:cNvSpPr>
          <p:nvPr>
            <p:ph type="body" sz="quarter" idx="25" hasCustomPrompt="1"/>
          </p:nvPr>
        </p:nvSpPr>
        <p:spPr>
          <a:xfrm>
            <a:off x="6659437" y="2305819"/>
            <a:ext cx="1927352" cy="518669"/>
          </a:xfrm>
        </p:spPr>
        <p:txBody>
          <a:bodyPr anchor="t" anchorCtr="0">
            <a:normAutofit/>
          </a:bodyPr>
          <a:lstStyle>
            <a:lvl1pPr marL="0" indent="0" algn="ctr">
              <a:lnSpc>
                <a:spcPct val="95000"/>
              </a:lnSpc>
              <a:spcBef>
                <a:spcPts val="600"/>
              </a:spcBef>
              <a:buFontTx/>
              <a:buNone/>
              <a:defRPr sz="1100" cap="none" baseline="0">
                <a:solidFill>
                  <a:srgbClr val="808080"/>
                </a:solidFill>
                <a:latin typeface="Lato Light" panose="020F0302020204030203" pitchFamily="34" charset="0"/>
              </a:defRPr>
            </a:lvl1pPr>
          </a:lstStyle>
          <a:p>
            <a:pPr lvl="0"/>
            <a:r>
              <a:rPr lang="en-US" dirty="0" smtClean="0"/>
              <a:t>Body copy goes here</a:t>
            </a:r>
          </a:p>
        </p:txBody>
      </p:sp>
      <p:sp>
        <p:nvSpPr>
          <p:cNvPr id="38" name="Picture Placeholder 8"/>
          <p:cNvSpPr>
            <a:spLocks noGrp="1"/>
          </p:cNvSpPr>
          <p:nvPr>
            <p:ph type="pic" sz="quarter" idx="26"/>
          </p:nvPr>
        </p:nvSpPr>
        <p:spPr>
          <a:xfrm>
            <a:off x="1062039" y="2907030"/>
            <a:ext cx="908176" cy="908176"/>
          </a:xfrm>
          <a:prstGeom prst="ellipse">
            <a:avLst/>
          </a:prstGeom>
          <a:solidFill>
            <a:schemeClr val="accent1"/>
          </a:solidFill>
          <a:ln w="38100" cmpd="sng">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r>
              <a:rPr lang="en-US" smtClean="0"/>
              <a:t>Click icon to add picture</a:t>
            </a:r>
            <a:endParaRPr lang="en-US" dirty="0"/>
          </a:p>
        </p:txBody>
      </p:sp>
      <p:sp>
        <p:nvSpPr>
          <p:cNvPr id="39" name="Text Placeholder 10"/>
          <p:cNvSpPr>
            <a:spLocks noGrp="1"/>
          </p:cNvSpPr>
          <p:nvPr>
            <p:ph type="body" sz="quarter" idx="27" hasCustomPrompt="1"/>
          </p:nvPr>
        </p:nvSpPr>
        <p:spPr>
          <a:xfrm>
            <a:off x="552451" y="3833957"/>
            <a:ext cx="1927352" cy="219291"/>
          </a:xfrm>
        </p:spPr>
        <p:txBody>
          <a:bodyPr tIns="0" anchor="ctr" anchorCtr="0">
            <a:spAutoFit/>
          </a:bodyPr>
          <a:lstStyle>
            <a:lvl1pPr marL="0" indent="0" algn="ctr">
              <a:lnSpc>
                <a:spcPct val="100000"/>
              </a:lnSpc>
              <a:buFontTx/>
              <a:buNone/>
              <a:defRPr sz="1400" b="1" i="0" cap="all" baseline="0">
                <a:solidFill>
                  <a:srgbClr val="808080"/>
                </a:solidFill>
                <a:latin typeface="Lato" panose="020F0502020204030203" pitchFamily="34" charset="0"/>
                <a:cs typeface="Gotham Medium"/>
              </a:defRPr>
            </a:lvl1pPr>
          </a:lstStyle>
          <a:p>
            <a:pPr lvl="0"/>
            <a:r>
              <a:rPr lang="en-US" dirty="0" smtClean="0"/>
              <a:t>LOREM IPSUM</a:t>
            </a:r>
          </a:p>
        </p:txBody>
      </p:sp>
      <p:sp>
        <p:nvSpPr>
          <p:cNvPr id="40" name="Text Placeholder 10"/>
          <p:cNvSpPr>
            <a:spLocks noGrp="1"/>
          </p:cNvSpPr>
          <p:nvPr>
            <p:ph type="body" sz="quarter" idx="28" hasCustomPrompt="1"/>
          </p:nvPr>
        </p:nvSpPr>
        <p:spPr>
          <a:xfrm>
            <a:off x="552451" y="4032764"/>
            <a:ext cx="1927352" cy="518669"/>
          </a:xfrm>
        </p:spPr>
        <p:txBody>
          <a:bodyPr anchor="t" anchorCtr="0">
            <a:normAutofit/>
          </a:bodyPr>
          <a:lstStyle>
            <a:lvl1pPr marL="0" indent="0" algn="ctr">
              <a:lnSpc>
                <a:spcPct val="95000"/>
              </a:lnSpc>
              <a:spcBef>
                <a:spcPts val="600"/>
              </a:spcBef>
              <a:buFontTx/>
              <a:buNone/>
              <a:defRPr sz="1100" cap="none" baseline="0">
                <a:solidFill>
                  <a:srgbClr val="808080"/>
                </a:solidFill>
                <a:latin typeface="Lato Light" panose="020F0302020204030203" pitchFamily="34" charset="0"/>
              </a:defRPr>
            </a:lvl1pPr>
          </a:lstStyle>
          <a:p>
            <a:pPr lvl="0"/>
            <a:r>
              <a:rPr lang="en-US" dirty="0" smtClean="0"/>
              <a:t>Body copy goes here</a:t>
            </a:r>
          </a:p>
        </p:txBody>
      </p:sp>
      <p:sp>
        <p:nvSpPr>
          <p:cNvPr id="41" name="Picture Placeholder 8"/>
          <p:cNvSpPr>
            <a:spLocks noGrp="1"/>
          </p:cNvSpPr>
          <p:nvPr>
            <p:ph type="pic" sz="quarter" idx="29"/>
          </p:nvPr>
        </p:nvSpPr>
        <p:spPr>
          <a:xfrm>
            <a:off x="3097701" y="2907030"/>
            <a:ext cx="908176" cy="908176"/>
          </a:xfrm>
          <a:prstGeom prst="ellipse">
            <a:avLst/>
          </a:prstGeom>
          <a:solidFill>
            <a:schemeClr val="accent1"/>
          </a:solidFill>
          <a:ln w="38100" cmpd="sng">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r>
              <a:rPr lang="en-US" smtClean="0"/>
              <a:t>Click icon to add picture</a:t>
            </a:r>
            <a:endParaRPr lang="en-US" dirty="0"/>
          </a:p>
        </p:txBody>
      </p:sp>
      <p:sp>
        <p:nvSpPr>
          <p:cNvPr id="42" name="Text Placeholder 10"/>
          <p:cNvSpPr>
            <a:spLocks noGrp="1"/>
          </p:cNvSpPr>
          <p:nvPr>
            <p:ph type="body" sz="quarter" idx="30" hasCustomPrompt="1"/>
          </p:nvPr>
        </p:nvSpPr>
        <p:spPr>
          <a:xfrm>
            <a:off x="2588113" y="3833957"/>
            <a:ext cx="1927352" cy="219291"/>
          </a:xfrm>
        </p:spPr>
        <p:txBody>
          <a:bodyPr tIns="0" anchor="ctr" anchorCtr="0">
            <a:spAutoFit/>
          </a:bodyPr>
          <a:lstStyle>
            <a:lvl1pPr marL="0" indent="0" algn="ctr">
              <a:lnSpc>
                <a:spcPct val="100000"/>
              </a:lnSpc>
              <a:buFontTx/>
              <a:buNone/>
              <a:defRPr sz="1400" b="1" i="0" cap="all" baseline="0">
                <a:solidFill>
                  <a:srgbClr val="808080"/>
                </a:solidFill>
                <a:latin typeface="Lato" panose="020F0502020204030203" pitchFamily="34" charset="0"/>
                <a:cs typeface="Gotham Medium"/>
              </a:defRPr>
            </a:lvl1pPr>
          </a:lstStyle>
          <a:p>
            <a:pPr lvl="0"/>
            <a:r>
              <a:rPr lang="en-US" dirty="0" smtClean="0"/>
              <a:t>LOREM IPSUM</a:t>
            </a:r>
          </a:p>
        </p:txBody>
      </p:sp>
      <p:sp>
        <p:nvSpPr>
          <p:cNvPr id="43" name="Text Placeholder 10"/>
          <p:cNvSpPr>
            <a:spLocks noGrp="1"/>
          </p:cNvSpPr>
          <p:nvPr>
            <p:ph type="body" sz="quarter" idx="31" hasCustomPrompt="1"/>
          </p:nvPr>
        </p:nvSpPr>
        <p:spPr>
          <a:xfrm>
            <a:off x="2588113" y="4032764"/>
            <a:ext cx="1927352" cy="518669"/>
          </a:xfrm>
        </p:spPr>
        <p:txBody>
          <a:bodyPr anchor="t" anchorCtr="0">
            <a:normAutofit/>
          </a:bodyPr>
          <a:lstStyle>
            <a:lvl1pPr marL="0" marR="0" indent="0" algn="ctr" defTabSz="914220" rtl="0" eaLnBrk="1" fontAlgn="auto" latinLnBrk="0" hangingPunct="1">
              <a:lnSpc>
                <a:spcPct val="95000"/>
              </a:lnSpc>
              <a:spcBef>
                <a:spcPts val="600"/>
              </a:spcBef>
              <a:spcAft>
                <a:spcPts val="0"/>
              </a:spcAft>
              <a:buClr>
                <a:schemeClr val="accent1"/>
              </a:buClr>
              <a:buSzTx/>
              <a:buFontTx/>
              <a:buNone/>
              <a:tabLst/>
              <a:defRPr sz="1100" cap="none" baseline="0">
                <a:solidFill>
                  <a:srgbClr val="808080"/>
                </a:solidFill>
                <a:latin typeface="Lato Light" panose="020F0302020204030203" pitchFamily="34" charset="0"/>
              </a:defRPr>
            </a:lvl1pPr>
          </a:lstStyle>
          <a:p>
            <a:pPr lvl="0"/>
            <a:r>
              <a:rPr lang="en-US" dirty="0" smtClean="0"/>
              <a:t>Body copy goes here</a:t>
            </a:r>
          </a:p>
        </p:txBody>
      </p:sp>
      <p:sp>
        <p:nvSpPr>
          <p:cNvPr id="44" name="Picture Placeholder 8"/>
          <p:cNvSpPr>
            <a:spLocks noGrp="1"/>
          </p:cNvSpPr>
          <p:nvPr>
            <p:ph type="pic" sz="quarter" idx="32"/>
          </p:nvPr>
        </p:nvSpPr>
        <p:spPr>
          <a:xfrm>
            <a:off x="5133363" y="2907030"/>
            <a:ext cx="908176" cy="908176"/>
          </a:xfrm>
          <a:prstGeom prst="ellipse">
            <a:avLst/>
          </a:prstGeom>
          <a:solidFill>
            <a:schemeClr val="accent1"/>
          </a:solidFill>
          <a:ln w="38100" cmpd="sng">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r>
              <a:rPr lang="en-US" smtClean="0"/>
              <a:t>Click icon to add picture</a:t>
            </a:r>
            <a:endParaRPr lang="en-US" dirty="0"/>
          </a:p>
        </p:txBody>
      </p:sp>
      <p:sp>
        <p:nvSpPr>
          <p:cNvPr id="45" name="Text Placeholder 10"/>
          <p:cNvSpPr>
            <a:spLocks noGrp="1"/>
          </p:cNvSpPr>
          <p:nvPr>
            <p:ph type="body" sz="quarter" idx="33" hasCustomPrompt="1"/>
          </p:nvPr>
        </p:nvSpPr>
        <p:spPr>
          <a:xfrm>
            <a:off x="4623775" y="3833957"/>
            <a:ext cx="1927352" cy="219291"/>
          </a:xfrm>
        </p:spPr>
        <p:txBody>
          <a:bodyPr tIns="0" anchor="ctr" anchorCtr="0">
            <a:spAutoFit/>
          </a:bodyPr>
          <a:lstStyle>
            <a:lvl1pPr marL="0" indent="0" algn="ctr">
              <a:lnSpc>
                <a:spcPct val="100000"/>
              </a:lnSpc>
              <a:buFontTx/>
              <a:buNone/>
              <a:defRPr sz="1400" b="1" i="0" cap="all" baseline="0">
                <a:solidFill>
                  <a:srgbClr val="808080"/>
                </a:solidFill>
                <a:latin typeface="Lato" panose="020F0502020204030203" pitchFamily="34" charset="0"/>
                <a:cs typeface="Gotham Medium"/>
              </a:defRPr>
            </a:lvl1pPr>
          </a:lstStyle>
          <a:p>
            <a:pPr lvl="0"/>
            <a:r>
              <a:rPr lang="en-US" dirty="0" err="1" smtClean="0"/>
              <a:t>Lorem</a:t>
            </a:r>
            <a:r>
              <a:rPr lang="en-US" dirty="0" smtClean="0"/>
              <a:t> </a:t>
            </a:r>
            <a:r>
              <a:rPr lang="en-US" dirty="0" err="1" smtClean="0"/>
              <a:t>ipsum</a:t>
            </a:r>
            <a:endParaRPr lang="en-US" dirty="0" smtClean="0"/>
          </a:p>
        </p:txBody>
      </p:sp>
      <p:sp>
        <p:nvSpPr>
          <p:cNvPr id="46" name="Text Placeholder 10"/>
          <p:cNvSpPr>
            <a:spLocks noGrp="1"/>
          </p:cNvSpPr>
          <p:nvPr>
            <p:ph type="body" sz="quarter" idx="34" hasCustomPrompt="1"/>
          </p:nvPr>
        </p:nvSpPr>
        <p:spPr>
          <a:xfrm>
            <a:off x="4623775" y="4032764"/>
            <a:ext cx="1927352" cy="518669"/>
          </a:xfrm>
        </p:spPr>
        <p:txBody>
          <a:bodyPr anchor="t" anchorCtr="0">
            <a:normAutofit/>
          </a:bodyPr>
          <a:lstStyle>
            <a:lvl1pPr marL="0" indent="0" algn="ctr">
              <a:lnSpc>
                <a:spcPct val="95000"/>
              </a:lnSpc>
              <a:spcBef>
                <a:spcPts val="600"/>
              </a:spcBef>
              <a:buFontTx/>
              <a:buNone/>
              <a:defRPr sz="1100" cap="none" baseline="0">
                <a:solidFill>
                  <a:srgbClr val="808080"/>
                </a:solidFill>
                <a:latin typeface="Lato Light" panose="020F0302020204030203" pitchFamily="34" charset="0"/>
              </a:defRPr>
            </a:lvl1pPr>
          </a:lstStyle>
          <a:p>
            <a:pPr lvl="0"/>
            <a:r>
              <a:rPr lang="en-US" dirty="0" smtClean="0"/>
              <a:t>Body copy goes here</a:t>
            </a:r>
          </a:p>
        </p:txBody>
      </p:sp>
      <p:sp>
        <p:nvSpPr>
          <p:cNvPr id="47" name="Picture Placeholder 8"/>
          <p:cNvSpPr>
            <a:spLocks noGrp="1"/>
          </p:cNvSpPr>
          <p:nvPr>
            <p:ph type="pic" sz="quarter" idx="35"/>
          </p:nvPr>
        </p:nvSpPr>
        <p:spPr>
          <a:xfrm>
            <a:off x="7169025" y="2907030"/>
            <a:ext cx="908176" cy="908176"/>
          </a:xfrm>
          <a:prstGeom prst="ellipse">
            <a:avLst/>
          </a:prstGeom>
          <a:solidFill>
            <a:schemeClr val="accent1"/>
          </a:solidFill>
          <a:ln w="38100" cmpd="sng">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r>
              <a:rPr lang="en-US" smtClean="0"/>
              <a:t>Click icon to add picture</a:t>
            </a:r>
            <a:endParaRPr lang="en-US" dirty="0"/>
          </a:p>
        </p:txBody>
      </p:sp>
      <p:sp>
        <p:nvSpPr>
          <p:cNvPr id="48" name="Text Placeholder 10"/>
          <p:cNvSpPr>
            <a:spLocks noGrp="1"/>
          </p:cNvSpPr>
          <p:nvPr>
            <p:ph type="body" sz="quarter" idx="36" hasCustomPrompt="1"/>
          </p:nvPr>
        </p:nvSpPr>
        <p:spPr>
          <a:xfrm>
            <a:off x="6659437" y="3833957"/>
            <a:ext cx="1927352" cy="219291"/>
          </a:xfrm>
        </p:spPr>
        <p:txBody>
          <a:bodyPr tIns="0" anchor="ctr" anchorCtr="0">
            <a:spAutoFit/>
          </a:bodyPr>
          <a:lstStyle>
            <a:lvl1pPr marL="0" indent="0" algn="ctr">
              <a:lnSpc>
                <a:spcPct val="100000"/>
              </a:lnSpc>
              <a:buFontTx/>
              <a:buNone/>
              <a:defRPr sz="1400" b="1" i="0" cap="all" baseline="0">
                <a:solidFill>
                  <a:srgbClr val="808080"/>
                </a:solidFill>
                <a:latin typeface="Lato" panose="020F0502020204030203" pitchFamily="34" charset="0"/>
                <a:cs typeface="Gotham Medium"/>
              </a:defRPr>
            </a:lvl1pPr>
          </a:lstStyle>
          <a:p>
            <a:pPr lvl="0"/>
            <a:r>
              <a:rPr lang="en-US" dirty="0" err="1" smtClean="0"/>
              <a:t>Lorem</a:t>
            </a:r>
            <a:r>
              <a:rPr lang="en-US" dirty="0" smtClean="0"/>
              <a:t> </a:t>
            </a:r>
            <a:r>
              <a:rPr lang="en-US" dirty="0" err="1" smtClean="0"/>
              <a:t>ipsum</a:t>
            </a:r>
            <a:endParaRPr lang="en-US" dirty="0" smtClean="0"/>
          </a:p>
        </p:txBody>
      </p:sp>
      <p:sp>
        <p:nvSpPr>
          <p:cNvPr id="49" name="Text Placeholder 10"/>
          <p:cNvSpPr>
            <a:spLocks noGrp="1"/>
          </p:cNvSpPr>
          <p:nvPr>
            <p:ph type="body" sz="quarter" idx="37" hasCustomPrompt="1"/>
          </p:nvPr>
        </p:nvSpPr>
        <p:spPr>
          <a:xfrm>
            <a:off x="6659437" y="4032764"/>
            <a:ext cx="1927352" cy="518669"/>
          </a:xfrm>
        </p:spPr>
        <p:txBody>
          <a:bodyPr anchor="t" anchorCtr="0">
            <a:normAutofit/>
          </a:bodyPr>
          <a:lstStyle>
            <a:lvl1pPr marL="0" indent="0" algn="ctr">
              <a:lnSpc>
                <a:spcPct val="95000"/>
              </a:lnSpc>
              <a:spcBef>
                <a:spcPts val="600"/>
              </a:spcBef>
              <a:buFontTx/>
              <a:buNone/>
              <a:defRPr sz="1100" cap="none" baseline="0">
                <a:solidFill>
                  <a:srgbClr val="808080"/>
                </a:solidFill>
                <a:latin typeface="Lato Light" panose="020F0302020204030203" pitchFamily="34" charset="0"/>
              </a:defRPr>
            </a:lvl1pPr>
          </a:lstStyle>
          <a:p>
            <a:pPr lvl="0"/>
            <a:r>
              <a:rPr lang="en-US" dirty="0" smtClean="0"/>
              <a:t>Body copy goes here</a:t>
            </a:r>
          </a:p>
        </p:txBody>
      </p:sp>
    </p:spTree>
    <p:extLst>
      <p:ext uri="{BB962C8B-B14F-4D97-AF65-F5344CB8AC3E}">
        <p14:creationId xmlns:p14="http://schemas.microsoft.com/office/powerpoint/2010/main" val="385088754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6 Items B">
    <p:spTree>
      <p:nvGrpSpPr>
        <p:cNvPr id="1" name=""/>
        <p:cNvGrpSpPr/>
        <p:nvPr/>
      </p:nvGrpSpPr>
      <p:grpSpPr>
        <a:xfrm>
          <a:off x="0" y="0"/>
          <a:ext cx="0" cy="0"/>
          <a:chOff x="0" y="0"/>
          <a:chExt cx="0" cy="0"/>
        </a:xfrm>
      </p:grpSpPr>
      <p:sp>
        <p:nvSpPr>
          <p:cNvPr id="2" name="Title 1"/>
          <p:cNvSpPr>
            <a:spLocks noGrp="1"/>
          </p:cNvSpPr>
          <p:nvPr>
            <p:ph type="title"/>
          </p:nvPr>
        </p:nvSpPr>
        <p:spPr>
          <a:xfrm>
            <a:off x="552451" y="36577"/>
            <a:ext cx="8031162" cy="726578"/>
          </a:xfrm>
        </p:spPr>
        <p:txBody>
          <a:bodyPr/>
          <a:lstStyle>
            <a:lvl1pPr>
              <a:defRPr>
                <a:latin typeface="Lato Light" panose="020F0302020204030203" pitchFamily="34" charset="0"/>
              </a:defRPr>
            </a:lvl1pPr>
          </a:lstStyle>
          <a:p>
            <a:r>
              <a:rPr lang="en-US" smtClean="0"/>
              <a:t>Click to edit Master title style</a:t>
            </a:r>
            <a:endParaRPr lang="en-US" dirty="0"/>
          </a:p>
        </p:txBody>
      </p:sp>
      <p:sp>
        <p:nvSpPr>
          <p:cNvPr id="5" name="Text Placeholder 8"/>
          <p:cNvSpPr>
            <a:spLocks noGrp="1"/>
          </p:cNvSpPr>
          <p:nvPr>
            <p:ph type="body" sz="quarter" idx="13" hasCustomPrompt="1"/>
          </p:nvPr>
        </p:nvSpPr>
        <p:spPr>
          <a:xfrm>
            <a:off x="552459" y="734906"/>
            <a:ext cx="8034337" cy="338137"/>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
        <p:nvSpPr>
          <p:cNvPr id="4" name="Picture Placeholder 8"/>
          <p:cNvSpPr>
            <a:spLocks noGrp="1"/>
          </p:cNvSpPr>
          <p:nvPr>
            <p:ph type="pic" sz="quarter" idx="14"/>
          </p:nvPr>
        </p:nvSpPr>
        <p:spPr>
          <a:xfrm>
            <a:off x="552451" y="1465255"/>
            <a:ext cx="772160" cy="772160"/>
          </a:xfrm>
          <a:prstGeom prst="ellipse">
            <a:avLst/>
          </a:prstGeom>
          <a:solidFill>
            <a:schemeClr val="accent1"/>
          </a:solidFill>
          <a:ln w="38100" cmpd="sng">
            <a:solidFill>
              <a:schemeClr val="accent2"/>
            </a:solidFill>
          </a:ln>
        </p:spPr>
        <p:txBody>
          <a:bodyPr vert="horz" wrap="none" lIns="91424" tIns="45712" rIns="91424" bIns="45712" numCol="1" rtlCol="0" anchor="ctr" anchorCtr="0" compatLnSpc="1">
            <a:prstTxWarp prst="textNoShape">
              <a:avLst/>
            </a:prstTxWarp>
            <a:normAutofit/>
          </a:bodyPr>
          <a:lstStyle>
            <a:lvl1pPr>
              <a:defRPr lang="en-US" sz="1100" dirty="0">
                <a:solidFill>
                  <a:srgbClr val="FFFFFF"/>
                </a:solidFill>
                <a:latin typeface="Lato Light" panose="020F0302020204030203" pitchFamily="34" charset="0"/>
              </a:defRPr>
            </a:lvl1pPr>
          </a:lstStyle>
          <a:p>
            <a:pPr marL="0" lvl="0" indent="0" algn="ctr">
              <a:buFontTx/>
              <a:buNone/>
            </a:pPr>
            <a:r>
              <a:rPr lang="en-US" smtClean="0"/>
              <a:t>Click icon to add picture</a:t>
            </a:r>
            <a:endParaRPr lang="en-US" dirty="0"/>
          </a:p>
        </p:txBody>
      </p:sp>
      <p:sp>
        <p:nvSpPr>
          <p:cNvPr id="6" name="Text Placeholder 10"/>
          <p:cNvSpPr>
            <a:spLocks noGrp="1"/>
          </p:cNvSpPr>
          <p:nvPr>
            <p:ph type="body" sz="quarter" idx="15" hasCustomPrompt="1"/>
          </p:nvPr>
        </p:nvSpPr>
        <p:spPr>
          <a:xfrm>
            <a:off x="1402081" y="1465255"/>
            <a:ext cx="1764602" cy="215444"/>
          </a:xfrm>
        </p:spPr>
        <p:txBody>
          <a:bodyPr wrap="square" tIns="0" anchor="ctr" anchorCtr="0">
            <a:normAutofit/>
          </a:bodyPr>
          <a:lstStyle>
            <a:lvl1pPr marL="0" indent="0" algn="l">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smtClean="0"/>
              <a:t>LOREM IPSUM</a:t>
            </a:r>
          </a:p>
        </p:txBody>
      </p:sp>
      <p:sp>
        <p:nvSpPr>
          <p:cNvPr id="7" name="Text Placeholder 10"/>
          <p:cNvSpPr>
            <a:spLocks noGrp="1"/>
          </p:cNvSpPr>
          <p:nvPr>
            <p:ph type="body" sz="quarter" idx="16" hasCustomPrompt="1"/>
          </p:nvPr>
        </p:nvSpPr>
        <p:spPr>
          <a:xfrm>
            <a:off x="1402081" y="1696619"/>
            <a:ext cx="1764602" cy="855093"/>
          </a:xfrm>
        </p:spPr>
        <p:txBody>
          <a:bodyPr tIns="0" anchor="t" anchorCtr="0">
            <a:normAutofit/>
          </a:bodyPr>
          <a:lstStyle>
            <a:lvl1pPr marL="0" indent="0" algn="l">
              <a:lnSpc>
                <a:spcPct val="95000"/>
              </a:lnSpc>
              <a:spcBef>
                <a:spcPts val="600"/>
              </a:spcBef>
              <a:buFontTx/>
              <a:buNone/>
              <a:defRPr sz="1100" cap="none" baseline="0">
                <a:solidFill>
                  <a:schemeClr val="bg1"/>
                </a:solidFill>
                <a:latin typeface="Lato Light" panose="020F0302020204030203" pitchFamily="34" charset="0"/>
                <a:cs typeface="Gotham Light"/>
              </a:defRPr>
            </a:lvl1pPr>
          </a:lstStyle>
          <a:p>
            <a:pPr lvl="0"/>
            <a:r>
              <a:rPr lang="en-US" dirty="0" smtClean="0"/>
              <a:t>Body copy goes here</a:t>
            </a:r>
          </a:p>
        </p:txBody>
      </p:sp>
      <p:sp>
        <p:nvSpPr>
          <p:cNvPr id="8" name="Picture Placeholder 8"/>
          <p:cNvSpPr>
            <a:spLocks noGrp="1"/>
          </p:cNvSpPr>
          <p:nvPr>
            <p:ph type="pic" sz="quarter" idx="17"/>
          </p:nvPr>
        </p:nvSpPr>
        <p:spPr>
          <a:xfrm>
            <a:off x="3276157" y="1465255"/>
            <a:ext cx="772160" cy="772160"/>
          </a:xfrm>
          <a:prstGeom prst="ellipse">
            <a:avLst/>
          </a:prstGeom>
          <a:solidFill>
            <a:schemeClr val="accent1"/>
          </a:solidFill>
          <a:ln w="38100" cmpd="sng">
            <a:solidFill>
              <a:schemeClr val="accent2"/>
            </a:solidFill>
          </a:ln>
        </p:spPr>
        <p:txBody>
          <a:bodyPr vert="horz" wrap="none" lIns="91424" tIns="45712" rIns="91424" bIns="45712" numCol="1" anchor="ctr" anchorCtr="0" compatLnSpc="1">
            <a:prstTxWarp prst="textNoShape">
              <a:avLst/>
            </a:prstTxWarp>
            <a:normAutofit/>
          </a:bodyPr>
          <a:lstStyle>
            <a:lvl1pPr marL="0" indent="0" algn="ctr">
              <a:buFontTx/>
              <a:buNone/>
              <a:defRPr lang="en-US" sz="1100" dirty="0">
                <a:solidFill>
                  <a:srgbClr val="FFFFFF"/>
                </a:solidFill>
                <a:latin typeface="Lato Light" panose="020F0302020204030203" pitchFamily="34" charset="0"/>
              </a:defRPr>
            </a:lvl1pPr>
          </a:lstStyle>
          <a:p>
            <a:pPr marL="0" lvl="0"/>
            <a:r>
              <a:rPr lang="en-US" smtClean="0"/>
              <a:t>Click icon to add picture</a:t>
            </a:r>
            <a:endParaRPr lang="en-US" dirty="0"/>
          </a:p>
        </p:txBody>
      </p:sp>
      <p:sp>
        <p:nvSpPr>
          <p:cNvPr id="9" name="Text Placeholder 10"/>
          <p:cNvSpPr>
            <a:spLocks noGrp="1"/>
          </p:cNvSpPr>
          <p:nvPr>
            <p:ph type="body" sz="quarter" idx="18" hasCustomPrompt="1"/>
          </p:nvPr>
        </p:nvSpPr>
        <p:spPr>
          <a:xfrm>
            <a:off x="4125787" y="1465255"/>
            <a:ext cx="1764602" cy="215444"/>
          </a:xfrm>
        </p:spPr>
        <p:txBody>
          <a:bodyPr wrap="square" tIns="0" anchor="ctr" anchorCtr="0">
            <a:normAutofit/>
          </a:bodyPr>
          <a:lstStyle>
            <a:lvl1pPr marL="0" indent="0" algn="l">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smtClean="0"/>
              <a:t>LOREM IPSUM</a:t>
            </a:r>
          </a:p>
        </p:txBody>
      </p:sp>
      <p:sp>
        <p:nvSpPr>
          <p:cNvPr id="10" name="Text Placeholder 10"/>
          <p:cNvSpPr>
            <a:spLocks noGrp="1"/>
          </p:cNvSpPr>
          <p:nvPr>
            <p:ph type="body" sz="quarter" idx="19" hasCustomPrompt="1"/>
          </p:nvPr>
        </p:nvSpPr>
        <p:spPr>
          <a:xfrm>
            <a:off x="4125787" y="1696619"/>
            <a:ext cx="1764602" cy="855093"/>
          </a:xfrm>
        </p:spPr>
        <p:txBody>
          <a:bodyPr tIns="0" anchor="t" anchorCtr="0">
            <a:normAutofit/>
          </a:bodyPr>
          <a:lstStyle>
            <a:lvl1pPr marL="0" indent="0" algn="l">
              <a:lnSpc>
                <a:spcPct val="95000"/>
              </a:lnSpc>
              <a:spcBef>
                <a:spcPts val="600"/>
              </a:spcBef>
              <a:buFontTx/>
              <a:buNone/>
              <a:defRPr sz="1100" cap="none" baseline="0">
                <a:solidFill>
                  <a:schemeClr val="bg1"/>
                </a:solidFill>
                <a:latin typeface="Lato Light" panose="020F0302020204030203" pitchFamily="34" charset="0"/>
                <a:cs typeface="Gotham Light"/>
              </a:defRPr>
            </a:lvl1pPr>
          </a:lstStyle>
          <a:p>
            <a:pPr lvl="0"/>
            <a:r>
              <a:rPr lang="en-US" dirty="0" smtClean="0"/>
              <a:t>Body copy goes here</a:t>
            </a:r>
          </a:p>
        </p:txBody>
      </p:sp>
      <p:sp>
        <p:nvSpPr>
          <p:cNvPr id="11" name="Picture Placeholder 8"/>
          <p:cNvSpPr>
            <a:spLocks noGrp="1"/>
          </p:cNvSpPr>
          <p:nvPr>
            <p:ph type="pic" sz="quarter" idx="23"/>
          </p:nvPr>
        </p:nvSpPr>
        <p:spPr>
          <a:xfrm>
            <a:off x="5999863" y="1465255"/>
            <a:ext cx="772160" cy="772160"/>
          </a:xfrm>
          <a:prstGeom prst="ellipse">
            <a:avLst/>
          </a:prstGeom>
          <a:solidFill>
            <a:schemeClr val="accent1"/>
          </a:solidFill>
          <a:ln w="38100" cmpd="sng">
            <a:solidFill>
              <a:schemeClr val="accent2"/>
            </a:solidFill>
          </a:ln>
        </p:spPr>
        <p:txBody>
          <a:bodyPr vert="horz" wrap="none" lIns="91424" tIns="45712" rIns="91424" bIns="45712" numCol="1" rtlCol="0" anchor="ctr" anchorCtr="0" compatLnSpc="1">
            <a:prstTxWarp prst="textNoShape">
              <a:avLst/>
            </a:prstTxWarp>
            <a:normAutofit/>
          </a:bodyPr>
          <a:lstStyle>
            <a:lvl1pPr>
              <a:defRPr lang="en-US" sz="1100" dirty="0">
                <a:solidFill>
                  <a:srgbClr val="FFFFFF"/>
                </a:solidFill>
                <a:latin typeface="Lato Light" panose="020F0302020204030203" pitchFamily="34" charset="0"/>
              </a:defRPr>
            </a:lvl1pPr>
          </a:lstStyle>
          <a:p>
            <a:pPr marL="0" lvl="0" indent="0" algn="ctr">
              <a:buFontTx/>
              <a:buNone/>
            </a:pPr>
            <a:r>
              <a:rPr lang="en-US" smtClean="0"/>
              <a:t>Click icon to add picture</a:t>
            </a:r>
            <a:endParaRPr lang="en-US" dirty="0"/>
          </a:p>
        </p:txBody>
      </p:sp>
      <p:sp>
        <p:nvSpPr>
          <p:cNvPr id="12" name="Text Placeholder 10"/>
          <p:cNvSpPr>
            <a:spLocks noGrp="1"/>
          </p:cNvSpPr>
          <p:nvPr>
            <p:ph type="body" sz="quarter" idx="24" hasCustomPrompt="1"/>
          </p:nvPr>
        </p:nvSpPr>
        <p:spPr>
          <a:xfrm>
            <a:off x="6849493" y="1465255"/>
            <a:ext cx="1764602" cy="215444"/>
          </a:xfrm>
        </p:spPr>
        <p:txBody>
          <a:bodyPr wrap="square" tIns="0" anchor="ctr" anchorCtr="0">
            <a:normAutofit/>
          </a:bodyPr>
          <a:lstStyle>
            <a:lvl1pPr marL="0" indent="0" algn="l">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smtClean="0"/>
              <a:t>LOREM IPSUM</a:t>
            </a:r>
          </a:p>
        </p:txBody>
      </p:sp>
      <p:sp>
        <p:nvSpPr>
          <p:cNvPr id="13" name="Text Placeholder 10"/>
          <p:cNvSpPr>
            <a:spLocks noGrp="1"/>
          </p:cNvSpPr>
          <p:nvPr>
            <p:ph type="body" sz="quarter" idx="25" hasCustomPrompt="1"/>
          </p:nvPr>
        </p:nvSpPr>
        <p:spPr>
          <a:xfrm>
            <a:off x="6849493" y="1696619"/>
            <a:ext cx="1764602" cy="855093"/>
          </a:xfrm>
        </p:spPr>
        <p:txBody>
          <a:bodyPr tIns="0" anchor="t" anchorCtr="0">
            <a:normAutofit/>
          </a:bodyPr>
          <a:lstStyle>
            <a:lvl1pPr marL="0" indent="0" algn="l">
              <a:lnSpc>
                <a:spcPct val="95000"/>
              </a:lnSpc>
              <a:spcBef>
                <a:spcPts val="600"/>
              </a:spcBef>
              <a:buFontTx/>
              <a:buNone/>
              <a:defRPr sz="1100" cap="none" baseline="0">
                <a:solidFill>
                  <a:schemeClr val="bg1"/>
                </a:solidFill>
                <a:latin typeface="Lato Light" panose="020F0302020204030203" pitchFamily="34" charset="0"/>
                <a:cs typeface="Gotham Light"/>
              </a:defRPr>
            </a:lvl1pPr>
          </a:lstStyle>
          <a:p>
            <a:pPr lvl="0"/>
            <a:r>
              <a:rPr lang="en-US" dirty="0" smtClean="0"/>
              <a:t>Body copy goes here</a:t>
            </a:r>
          </a:p>
        </p:txBody>
      </p:sp>
      <p:sp>
        <p:nvSpPr>
          <p:cNvPr id="23" name="Picture Placeholder 8"/>
          <p:cNvSpPr>
            <a:spLocks noGrp="1"/>
          </p:cNvSpPr>
          <p:nvPr>
            <p:ph type="pic" sz="quarter" idx="26"/>
          </p:nvPr>
        </p:nvSpPr>
        <p:spPr>
          <a:xfrm>
            <a:off x="552451" y="2815909"/>
            <a:ext cx="772160" cy="772160"/>
          </a:xfrm>
          <a:prstGeom prst="ellipse">
            <a:avLst/>
          </a:prstGeom>
          <a:solidFill>
            <a:schemeClr val="accent1"/>
          </a:solidFill>
          <a:ln w="38100" cmpd="sng">
            <a:solidFill>
              <a:schemeClr val="accent2"/>
            </a:solidFill>
          </a:ln>
        </p:spPr>
        <p:txBody>
          <a:bodyPr vert="horz" wrap="none" lIns="91424" tIns="45712" rIns="91424" bIns="45712" numCol="1" rtlCol="0" anchor="ctr" anchorCtr="0" compatLnSpc="1">
            <a:prstTxWarp prst="textNoShape">
              <a:avLst/>
            </a:prstTxWarp>
            <a:normAutofit/>
          </a:bodyPr>
          <a:lstStyle>
            <a:lvl1pPr>
              <a:defRPr lang="en-US" sz="1100" dirty="0">
                <a:solidFill>
                  <a:srgbClr val="FFFFFF"/>
                </a:solidFill>
                <a:latin typeface="Lato Light" panose="020F0302020204030203" pitchFamily="34" charset="0"/>
              </a:defRPr>
            </a:lvl1pPr>
          </a:lstStyle>
          <a:p>
            <a:pPr marL="0" lvl="0" indent="0" algn="ctr">
              <a:buFontTx/>
              <a:buNone/>
            </a:pPr>
            <a:r>
              <a:rPr lang="en-US" smtClean="0"/>
              <a:t>Click icon to add picture</a:t>
            </a:r>
            <a:endParaRPr lang="en-US" dirty="0"/>
          </a:p>
        </p:txBody>
      </p:sp>
      <p:sp>
        <p:nvSpPr>
          <p:cNvPr id="24" name="Text Placeholder 10"/>
          <p:cNvSpPr>
            <a:spLocks noGrp="1"/>
          </p:cNvSpPr>
          <p:nvPr>
            <p:ph type="body" sz="quarter" idx="27" hasCustomPrompt="1"/>
          </p:nvPr>
        </p:nvSpPr>
        <p:spPr>
          <a:xfrm>
            <a:off x="1402081" y="2815909"/>
            <a:ext cx="1764602" cy="215444"/>
          </a:xfrm>
        </p:spPr>
        <p:txBody>
          <a:bodyPr wrap="square" tIns="0" anchor="ctr" anchorCtr="0">
            <a:normAutofit/>
          </a:bodyPr>
          <a:lstStyle>
            <a:lvl1pPr marL="0" indent="0" algn="l">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smtClean="0"/>
              <a:t>LOREM IPSUM</a:t>
            </a:r>
          </a:p>
        </p:txBody>
      </p:sp>
      <p:sp>
        <p:nvSpPr>
          <p:cNvPr id="25" name="Text Placeholder 10"/>
          <p:cNvSpPr>
            <a:spLocks noGrp="1"/>
          </p:cNvSpPr>
          <p:nvPr>
            <p:ph type="body" sz="quarter" idx="28" hasCustomPrompt="1"/>
          </p:nvPr>
        </p:nvSpPr>
        <p:spPr>
          <a:xfrm>
            <a:off x="1402081" y="3047273"/>
            <a:ext cx="1764602" cy="855093"/>
          </a:xfrm>
        </p:spPr>
        <p:txBody>
          <a:bodyPr tIns="0" anchor="t" anchorCtr="0">
            <a:normAutofit/>
          </a:bodyPr>
          <a:lstStyle>
            <a:lvl1pPr marL="0" indent="0" algn="l">
              <a:lnSpc>
                <a:spcPct val="95000"/>
              </a:lnSpc>
              <a:spcBef>
                <a:spcPts val="600"/>
              </a:spcBef>
              <a:buFontTx/>
              <a:buNone/>
              <a:defRPr sz="1100" cap="none" baseline="0">
                <a:solidFill>
                  <a:schemeClr val="bg1"/>
                </a:solidFill>
                <a:latin typeface="Lato Light" panose="020F0302020204030203" pitchFamily="34" charset="0"/>
                <a:cs typeface="Gotham Light"/>
              </a:defRPr>
            </a:lvl1pPr>
          </a:lstStyle>
          <a:p>
            <a:pPr lvl="0"/>
            <a:r>
              <a:rPr lang="en-US" dirty="0" smtClean="0"/>
              <a:t>Body copy goes here</a:t>
            </a:r>
          </a:p>
        </p:txBody>
      </p:sp>
      <p:sp>
        <p:nvSpPr>
          <p:cNvPr id="26" name="Picture Placeholder 8"/>
          <p:cNvSpPr>
            <a:spLocks noGrp="1"/>
          </p:cNvSpPr>
          <p:nvPr>
            <p:ph type="pic" sz="quarter" idx="29"/>
          </p:nvPr>
        </p:nvSpPr>
        <p:spPr>
          <a:xfrm>
            <a:off x="3276157" y="2815909"/>
            <a:ext cx="772160" cy="772160"/>
          </a:xfrm>
          <a:prstGeom prst="ellipse">
            <a:avLst/>
          </a:prstGeom>
          <a:solidFill>
            <a:schemeClr val="accent1"/>
          </a:solidFill>
          <a:ln w="38100" cmpd="sng">
            <a:solidFill>
              <a:schemeClr val="accent2"/>
            </a:solidFill>
          </a:ln>
        </p:spPr>
        <p:txBody>
          <a:bodyPr vert="horz" wrap="none" lIns="91424" tIns="45712" rIns="91424" bIns="45712" numCol="1" anchor="ctr" anchorCtr="0" compatLnSpc="1">
            <a:prstTxWarp prst="textNoShape">
              <a:avLst/>
            </a:prstTxWarp>
            <a:normAutofit/>
          </a:bodyPr>
          <a:lstStyle>
            <a:lvl1pPr marL="0" indent="0" algn="ctr">
              <a:buFontTx/>
              <a:buNone/>
              <a:defRPr lang="en-US" sz="1100" dirty="0">
                <a:solidFill>
                  <a:srgbClr val="FFFFFF"/>
                </a:solidFill>
                <a:latin typeface="Lato Light" panose="020F0302020204030203" pitchFamily="34" charset="0"/>
              </a:defRPr>
            </a:lvl1pPr>
          </a:lstStyle>
          <a:p>
            <a:pPr marL="0" lvl="0"/>
            <a:r>
              <a:rPr lang="en-US" smtClean="0"/>
              <a:t>Click icon to add picture</a:t>
            </a:r>
            <a:endParaRPr lang="en-US" dirty="0"/>
          </a:p>
        </p:txBody>
      </p:sp>
      <p:sp>
        <p:nvSpPr>
          <p:cNvPr id="27" name="Text Placeholder 10"/>
          <p:cNvSpPr>
            <a:spLocks noGrp="1"/>
          </p:cNvSpPr>
          <p:nvPr>
            <p:ph type="body" sz="quarter" idx="30" hasCustomPrompt="1"/>
          </p:nvPr>
        </p:nvSpPr>
        <p:spPr>
          <a:xfrm>
            <a:off x="4125787" y="2815909"/>
            <a:ext cx="1764602" cy="215444"/>
          </a:xfrm>
        </p:spPr>
        <p:txBody>
          <a:bodyPr wrap="square" tIns="0" anchor="ctr" anchorCtr="0">
            <a:normAutofit/>
          </a:bodyPr>
          <a:lstStyle>
            <a:lvl1pPr marL="0" indent="0" algn="l">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smtClean="0"/>
              <a:t>LOREM IPSUM</a:t>
            </a:r>
          </a:p>
        </p:txBody>
      </p:sp>
      <p:sp>
        <p:nvSpPr>
          <p:cNvPr id="28" name="Text Placeholder 10"/>
          <p:cNvSpPr>
            <a:spLocks noGrp="1"/>
          </p:cNvSpPr>
          <p:nvPr>
            <p:ph type="body" sz="quarter" idx="31" hasCustomPrompt="1"/>
          </p:nvPr>
        </p:nvSpPr>
        <p:spPr>
          <a:xfrm>
            <a:off x="4125787" y="3047273"/>
            <a:ext cx="1764602" cy="855093"/>
          </a:xfrm>
        </p:spPr>
        <p:txBody>
          <a:bodyPr tIns="0" anchor="t" anchorCtr="0">
            <a:normAutofit/>
          </a:bodyPr>
          <a:lstStyle>
            <a:lvl1pPr marL="0" indent="0" algn="l">
              <a:lnSpc>
                <a:spcPct val="95000"/>
              </a:lnSpc>
              <a:spcBef>
                <a:spcPts val="600"/>
              </a:spcBef>
              <a:buFontTx/>
              <a:buNone/>
              <a:defRPr sz="1100" cap="none" baseline="0">
                <a:solidFill>
                  <a:schemeClr val="bg1"/>
                </a:solidFill>
                <a:latin typeface="Lato Light" panose="020F0302020204030203" pitchFamily="34" charset="0"/>
                <a:cs typeface="Gotham Light"/>
              </a:defRPr>
            </a:lvl1pPr>
          </a:lstStyle>
          <a:p>
            <a:pPr lvl="0"/>
            <a:r>
              <a:rPr lang="en-US" dirty="0" smtClean="0"/>
              <a:t>Body copy goes here</a:t>
            </a:r>
          </a:p>
        </p:txBody>
      </p:sp>
      <p:sp>
        <p:nvSpPr>
          <p:cNvPr id="29" name="Picture Placeholder 8"/>
          <p:cNvSpPr>
            <a:spLocks noGrp="1"/>
          </p:cNvSpPr>
          <p:nvPr>
            <p:ph type="pic" sz="quarter" idx="32"/>
          </p:nvPr>
        </p:nvSpPr>
        <p:spPr>
          <a:xfrm>
            <a:off x="5999863" y="2815909"/>
            <a:ext cx="772160" cy="772160"/>
          </a:xfrm>
          <a:prstGeom prst="ellipse">
            <a:avLst/>
          </a:prstGeom>
          <a:solidFill>
            <a:schemeClr val="accent1"/>
          </a:solidFill>
          <a:ln w="38100" cmpd="sng">
            <a:solidFill>
              <a:schemeClr val="accent2"/>
            </a:solidFill>
          </a:ln>
        </p:spPr>
        <p:txBody>
          <a:bodyPr vert="horz" wrap="none" lIns="91424" tIns="45712" rIns="91424" bIns="45712" numCol="1" rtlCol="0" anchor="ctr" anchorCtr="0" compatLnSpc="1">
            <a:prstTxWarp prst="textNoShape">
              <a:avLst/>
            </a:prstTxWarp>
            <a:normAutofit/>
          </a:bodyPr>
          <a:lstStyle>
            <a:lvl1pPr>
              <a:defRPr lang="en-US" sz="1100" dirty="0">
                <a:solidFill>
                  <a:srgbClr val="FFFFFF"/>
                </a:solidFill>
                <a:latin typeface="Lato Light" panose="020F0302020204030203" pitchFamily="34" charset="0"/>
              </a:defRPr>
            </a:lvl1pPr>
          </a:lstStyle>
          <a:p>
            <a:pPr marL="0" lvl="0" indent="0" algn="ctr">
              <a:buFontTx/>
              <a:buNone/>
            </a:pPr>
            <a:r>
              <a:rPr lang="en-US" smtClean="0"/>
              <a:t>Click icon to add picture</a:t>
            </a:r>
            <a:endParaRPr lang="en-US" dirty="0"/>
          </a:p>
        </p:txBody>
      </p:sp>
      <p:sp>
        <p:nvSpPr>
          <p:cNvPr id="30" name="Text Placeholder 10"/>
          <p:cNvSpPr>
            <a:spLocks noGrp="1"/>
          </p:cNvSpPr>
          <p:nvPr>
            <p:ph type="body" sz="quarter" idx="33" hasCustomPrompt="1"/>
          </p:nvPr>
        </p:nvSpPr>
        <p:spPr>
          <a:xfrm>
            <a:off x="6849493" y="2815909"/>
            <a:ext cx="1764602" cy="215444"/>
          </a:xfrm>
        </p:spPr>
        <p:txBody>
          <a:bodyPr wrap="square" tIns="0" anchor="ctr" anchorCtr="0">
            <a:normAutofit/>
          </a:bodyPr>
          <a:lstStyle>
            <a:lvl1pPr marL="0" indent="0" algn="l">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smtClean="0"/>
              <a:t>LOREM IPSUM</a:t>
            </a:r>
          </a:p>
        </p:txBody>
      </p:sp>
      <p:sp>
        <p:nvSpPr>
          <p:cNvPr id="31" name="Text Placeholder 10"/>
          <p:cNvSpPr>
            <a:spLocks noGrp="1"/>
          </p:cNvSpPr>
          <p:nvPr>
            <p:ph type="body" sz="quarter" idx="34" hasCustomPrompt="1"/>
          </p:nvPr>
        </p:nvSpPr>
        <p:spPr>
          <a:xfrm>
            <a:off x="6849493" y="3047273"/>
            <a:ext cx="1764602" cy="855093"/>
          </a:xfrm>
        </p:spPr>
        <p:txBody>
          <a:bodyPr tIns="0" anchor="t" anchorCtr="0">
            <a:normAutofit/>
          </a:bodyPr>
          <a:lstStyle>
            <a:lvl1pPr marL="0" indent="0" algn="l">
              <a:lnSpc>
                <a:spcPct val="95000"/>
              </a:lnSpc>
              <a:spcBef>
                <a:spcPts val="600"/>
              </a:spcBef>
              <a:buFontTx/>
              <a:buNone/>
              <a:defRPr sz="1100" cap="none" baseline="0">
                <a:solidFill>
                  <a:schemeClr val="bg1"/>
                </a:solidFill>
                <a:latin typeface="Lato Light" panose="020F0302020204030203" pitchFamily="34" charset="0"/>
                <a:cs typeface="Gotham Light"/>
              </a:defRPr>
            </a:lvl1pPr>
          </a:lstStyle>
          <a:p>
            <a:pPr lvl="0"/>
            <a:r>
              <a:rPr lang="en-US" dirty="0" smtClean="0"/>
              <a:t>Body copy goes here</a:t>
            </a:r>
          </a:p>
        </p:txBody>
      </p:sp>
    </p:spTree>
    <p:extLst>
      <p:ext uri="{BB962C8B-B14F-4D97-AF65-F5344CB8AC3E}">
        <p14:creationId xmlns:p14="http://schemas.microsoft.com/office/powerpoint/2010/main" val="157104219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blank" preserve="1">
  <p:cSld name="Total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36471836"/>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reserve="1">
  <p:cSld name="Light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61975" y="1483902"/>
            <a:ext cx="8020050" cy="1102519"/>
          </a:xfrm>
        </p:spPr>
        <p:txBody>
          <a:bodyPr anchor="b">
            <a:normAutofit/>
          </a:bodyPr>
          <a:lstStyle>
            <a:lvl1pPr algn="ctr">
              <a:defRPr sz="2800">
                <a:ln w="6350" cmpd="sng">
                  <a:noFill/>
                </a:ln>
                <a:solidFill>
                  <a:schemeClr val="bg1"/>
                </a:solidFill>
                <a:latin typeface="Helvetica Ligh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61975" y="2590015"/>
            <a:ext cx="8020050" cy="1314450"/>
          </a:xfrm>
        </p:spPr>
        <p:txBody>
          <a:bodyPr>
            <a:normAutofit/>
          </a:bodyPr>
          <a:lstStyle>
            <a:lvl1pPr marL="0" indent="0" algn="ctr">
              <a:buNone/>
              <a:defRPr sz="1600">
                <a:solidFill>
                  <a:schemeClr val="bg1"/>
                </a:solidFill>
                <a:latin typeface="Helvetica Light"/>
              </a:defRPr>
            </a:lvl1pPr>
            <a:lvl2pPr marL="457106" indent="0" algn="ctr">
              <a:buNone/>
              <a:defRPr>
                <a:solidFill>
                  <a:schemeClr val="tx1">
                    <a:tint val="75000"/>
                  </a:schemeClr>
                </a:solidFill>
              </a:defRPr>
            </a:lvl2pPr>
            <a:lvl3pPr marL="914220" indent="0" algn="ctr">
              <a:buNone/>
              <a:defRPr>
                <a:solidFill>
                  <a:schemeClr val="tx1">
                    <a:tint val="75000"/>
                  </a:schemeClr>
                </a:solidFill>
              </a:defRPr>
            </a:lvl3pPr>
            <a:lvl4pPr marL="1371328" indent="0" algn="ctr">
              <a:buNone/>
              <a:defRPr>
                <a:solidFill>
                  <a:schemeClr val="tx1">
                    <a:tint val="75000"/>
                  </a:schemeClr>
                </a:solidFill>
              </a:defRPr>
            </a:lvl4pPr>
            <a:lvl5pPr marL="1828439" indent="0" algn="ctr">
              <a:buNone/>
              <a:defRPr>
                <a:solidFill>
                  <a:schemeClr val="tx1">
                    <a:tint val="75000"/>
                  </a:schemeClr>
                </a:solidFill>
              </a:defRPr>
            </a:lvl5pPr>
            <a:lvl6pPr marL="2285544" indent="0" algn="ctr">
              <a:buNone/>
              <a:defRPr>
                <a:solidFill>
                  <a:schemeClr val="tx1">
                    <a:tint val="75000"/>
                  </a:schemeClr>
                </a:solidFill>
              </a:defRPr>
            </a:lvl6pPr>
            <a:lvl7pPr marL="2742650" indent="0" algn="ctr">
              <a:buNone/>
              <a:defRPr>
                <a:solidFill>
                  <a:schemeClr val="tx1">
                    <a:tint val="75000"/>
                  </a:schemeClr>
                </a:solidFill>
              </a:defRPr>
            </a:lvl7pPr>
            <a:lvl8pPr marL="3199760" indent="0" algn="ctr">
              <a:buNone/>
              <a:defRPr>
                <a:solidFill>
                  <a:schemeClr val="tx1">
                    <a:tint val="75000"/>
                  </a:schemeClr>
                </a:solidFill>
              </a:defRPr>
            </a:lvl8pPr>
            <a:lvl9pPr marL="3656869"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384007597"/>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 preserve="1">
  <p:cSld name="Grey Title">
    <p:spTree>
      <p:nvGrpSpPr>
        <p:cNvPr id="1" name=""/>
        <p:cNvGrpSpPr/>
        <p:nvPr/>
      </p:nvGrpSpPr>
      <p:grpSpPr>
        <a:xfrm>
          <a:off x="0" y="0"/>
          <a:ext cx="0" cy="0"/>
          <a:chOff x="0" y="0"/>
          <a:chExt cx="0" cy="0"/>
        </a:xfrm>
      </p:grpSpPr>
      <p:sp>
        <p:nvSpPr>
          <p:cNvPr id="4" name="Rectangle 3"/>
          <p:cNvSpPr/>
          <p:nvPr userDrawn="1"/>
        </p:nvSpPr>
        <p:spPr>
          <a:xfrm>
            <a:off x="0" y="1"/>
            <a:ext cx="9144000" cy="483176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defTabSz="457106"/>
            <a:endParaRPr lang="en-US" sz="1800" dirty="0">
              <a:solidFill>
                <a:srgbClr val="3A3A3A"/>
              </a:solidFill>
              <a:latin typeface="Lato Light" panose="020F0302020204030203" pitchFamily="34" charset="0"/>
            </a:endParaRPr>
          </a:p>
        </p:txBody>
      </p:sp>
      <p:sp>
        <p:nvSpPr>
          <p:cNvPr id="2" name="Title 1"/>
          <p:cNvSpPr>
            <a:spLocks noGrp="1"/>
          </p:cNvSpPr>
          <p:nvPr>
            <p:ph type="ctrTitle" hasCustomPrompt="1"/>
          </p:nvPr>
        </p:nvSpPr>
        <p:spPr>
          <a:xfrm>
            <a:off x="563563" y="1483902"/>
            <a:ext cx="8020050" cy="1102519"/>
          </a:xfrm>
        </p:spPr>
        <p:txBody>
          <a:bodyPr anchor="b">
            <a:normAutofit/>
          </a:bodyPr>
          <a:lstStyle>
            <a:lvl1pPr algn="ctr">
              <a:defRPr sz="2800">
                <a:ln w="6350" cmpd="sng">
                  <a:noFill/>
                </a:ln>
                <a:solidFill>
                  <a:schemeClr val="bg1"/>
                </a:solidFill>
                <a:latin typeface="Helvetica Ligh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63563" y="2590015"/>
            <a:ext cx="8020050" cy="1314450"/>
          </a:xfrm>
        </p:spPr>
        <p:txBody>
          <a:bodyPr>
            <a:normAutofit/>
          </a:bodyPr>
          <a:lstStyle>
            <a:lvl1pPr marL="0" indent="0" algn="ctr">
              <a:buNone/>
              <a:defRPr sz="1600">
                <a:solidFill>
                  <a:schemeClr val="bg1"/>
                </a:solidFill>
                <a:latin typeface="Helvetica Light"/>
              </a:defRPr>
            </a:lvl1pPr>
            <a:lvl2pPr marL="457106" indent="0" algn="ctr">
              <a:buNone/>
              <a:defRPr>
                <a:solidFill>
                  <a:schemeClr val="tx1">
                    <a:tint val="75000"/>
                  </a:schemeClr>
                </a:solidFill>
              </a:defRPr>
            </a:lvl2pPr>
            <a:lvl3pPr marL="914220" indent="0" algn="ctr">
              <a:buNone/>
              <a:defRPr>
                <a:solidFill>
                  <a:schemeClr val="tx1">
                    <a:tint val="75000"/>
                  </a:schemeClr>
                </a:solidFill>
              </a:defRPr>
            </a:lvl3pPr>
            <a:lvl4pPr marL="1371328" indent="0" algn="ctr">
              <a:buNone/>
              <a:defRPr>
                <a:solidFill>
                  <a:schemeClr val="tx1">
                    <a:tint val="75000"/>
                  </a:schemeClr>
                </a:solidFill>
              </a:defRPr>
            </a:lvl4pPr>
            <a:lvl5pPr marL="1828439" indent="0" algn="ctr">
              <a:buNone/>
              <a:defRPr>
                <a:solidFill>
                  <a:schemeClr val="tx1">
                    <a:tint val="75000"/>
                  </a:schemeClr>
                </a:solidFill>
              </a:defRPr>
            </a:lvl5pPr>
            <a:lvl6pPr marL="2285544" indent="0" algn="ctr">
              <a:buNone/>
              <a:defRPr>
                <a:solidFill>
                  <a:schemeClr val="tx1">
                    <a:tint val="75000"/>
                  </a:schemeClr>
                </a:solidFill>
              </a:defRPr>
            </a:lvl6pPr>
            <a:lvl7pPr marL="2742650" indent="0" algn="ctr">
              <a:buNone/>
              <a:defRPr>
                <a:solidFill>
                  <a:schemeClr val="tx1">
                    <a:tint val="75000"/>
                  </a:schemeClr>
                </a:solidFill>
              </a:defRPr>
            </a:lvl7pPr>
            <a:lvl8pPr marL="3199760" indent="0" algn="ctr">
              <a:buNone/>
              <a:defRPr>
                <a:solidFill>
                  <a:schemeClr val="tx1">
                    <a:tint val="75000"/>
                  </a:schemeClr>
                </a:solidFill>
              </a:defRPr>
            </a:lvl8pPr>
            <a:lvl9pPr marL="3656869"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45230873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bwMode="gray">
          <a:xfrm>
            <a:off x="384460" y="1347615"/>
            <a:ext cx="8375084" cy="3492388"/>
          </a:xfrm>
          <a:prstGeom prst="rect">
            <a:avLst/>
          </a:prstGeom>
        </p:spPr>
        <p:txBody>
          <a:bodyPr lIns="91424" tIns="45712" rIns="91424" bIns="45712"/>
          <a:lstStyle>
            <a:lvl5pPr>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Tree>
    <p:extLst>
      <p:ext uri="{BB962C8B-B14F-4D97-AF65-F5344CB8AC3E}">
        <p14:creationId xmlns:p14="http://schemas.microsoft.com/office/powerpoint/2010/main" val="303974258"/>
      </p:ext>
    </p:extLst>
  </p:cSld>
  <p:clrMapOvr>
    <a:masterClrMapping/>
  </p:clrMapOvr>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Special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61975" y="927417"/>
            <a:ext cx="8020050" cy="1102519"/>
          </a:xfrm>
        </p:spPr>
        <p:txBody>
          <a:bodyPr anchor="b">
            <a:normAutofit/>
          </a:bodyPr>
          <a:lstStyle>
            <a:lvl1pPr algn="ctr">
              <a:defRPr sz="2800">
                <a:ln w="6350" cmpd="sng">
                  <a:noFill/>
                </a:ln>
                <a:solidFill>
                  <a:schemeClr val="bg1"/>
                </a:solidFill>
                <a:latin typeface="Helvetica Ligh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61975" y="2553055"/>
            <a:ext cx="8020050" cy="1314450"/>
          </a:xfrm>
        </p:spPr>
        <p:txBody>
          <a:bodyPr>
            <a:normAutofit/>
          </a:bodyPr>
          <a:lstStyle>
            <a:lvl1pPr marL="0" indent="0" algn="ctr">
              <a:buNone/>
              <a:defRPr sz="1600">
                <a:solidFill>
                  <a:schemeClr val="bg1"/>
                </a:solidFill>
                <a:latin typeface="Helvetica Light"/>
              </a:defRPr>
            </a:lvl1pPr>
            <a:lvl2pPr marL="457106" indent="0" algn="ctr">
              <a:buNone/>
              <a:defRPr>
                <a:solidFill>
                  <a:schemeClr val="tx1">
                    <a:tint val="75000"/>
                  </a:schemeClr>
                </a:solidFill>
              </a:defRPr>
            </a:lvl2pPr>
            <a:lvl3pPr marL="914220" indent="0" algn="ctr">
              <a:buNone/>
              <a:defRPr>
                <a:solidFill>
                  <a:schemeClr val="tx1">
                    <a:tint val="75000"/>
                  </a:schemeClr>
                </a:solidFill>
              </a:defRPr>
            </a:lvl3pPr>
            <a:lvl4pPr marL="1371328" indent="0" algn="ctr">
              <a:buNone/>
              <a:defRPr>
                <a:solidFill>
                  <a:schemeClr val="tx1">
                    <a:tint val="75000"/>
                  </a:schemeClr>
                </a:solidFill>
              </a:defRPr>
            </a:lvl4pPr>
            <a:lvl5pPr marL="1828439" indent="0" algn="ctr">
              <a:buNone/>
              <a:defRPr>
                <a:solidFill>
                  <a:schemeClr val="tx1">
                    <a:tint val="75000"/>
                  </a:schemeClr>
                </a:solidFill>
              </a:defRPr>
            </a:lvl5pPr>
            <a:lvl6pPr marL="2285544" indent="0" algn="ctr">
              <a:buNone/>
              <a:defRPr>
                <a:solidFill>
                  <a:schemeClr val="tx1">
                    <a:tint val="75000"/>
                  </a:schemeClr>
                </a:solidFill>
              </a:defRPr>
            </a:lvl6pPr>
            <a:lvl7pPr marL="2742650" indent="0" algn="ctr">
              <a:buNone/>
              <a:defRPr>
                <a:solidFill>
                  <a:schemeClr val="tx1">
                    <a:tint val="75000"/>
                  </a:schemeClr>
                </a:solidFill>
              </a:defRPr>
            </a:lvl7pPr>
            <a:lvl8pPr marL="3199760" indent="0" algn="ctr">
              <a:buNone/>
              <a:defRPr>
                <a:solidFill>
                  <a:schemeClr val="tx1">
                    <a:tint val="75000"/>
                  </a:schemeClr>
                </a:solidFill>
              </a:defRPr>
            </a:lvl8pPr>
            <a:lvl9pPr marL="3656869" indent="0" algn="ctr">
              <a:buNone/>
              <a:defRPr>
                <a:solidFill>
                  <a:schemeClr val="tx1">
                    <a:tint val="75000"/>
                  </a:schemeClr>
                </a:solidFill>
              </a:defRPr>
            </a:lvl9pPr>
          </a:lstStyle>
          <a:p>
            <a:r>
              <a:rPr lang="en-US" smtClean="0"/>
              <a:t>Click to edit Master subtitle style</a:t>
            </a:r>
            <a:endParaRPr lang="en-US" dirty="0"/>
          </a:p>
        </p:txBody>
      </p:sp>
      <p:cxnSp>
        <p:nvCxnSpPr>
          <p:cNvPr id="8" name="Straight Connector 7"/>
          <p:cNvCxnSpPr/>
          <p:nvPr userDrawn="1"/>
        </p:nvCxnSpPr>
        <p:spPr>
          <a:xfrm>
            <a:off x="586590" y="2305406"/>
            <a:ext cx="7970837" cy="0"/>
          </a:xfrm>
          <a:prstGeom prst="line">
            <a:avLst/>
          </a:prstGeom>
          <a:effectLst/>
        </p:spPr>
        <p:style>
          <a:lnRef idx="2">
            <a:schemeClr val="accent1"/>
          </a:lnRef>
          <a:fillRef idx="0">
            <a:schemeClr val="accent1"/>
          </a:fillRef>
          <a:effectRef idx="1">
            <a:schemeClr val="accent1"/>
          </a:effectRef>
          <a:fontRef idx="minor">
            <a:schemeClr val="tx1"/>
          </a:fontRef>
        </p:style>
      </p:cxnSp>
      <p:grpSp>
        <p:nvGrpSpPr>
          <p:cNvPr id="11" name="Group 10"/>
          <p:cNvGrpSpPr/>
          <p:nvPr userDrawn="1"/>
        </p:nvGrpSpPr>
        <p:grpSpPr>
          <a:xfrm>
            <a:off x="4396581" y="2135121"/>
            <a:ext cx="350838" cy="350838"/>
            <a:chOff x="4413750" y="2433065"/>
            <a:chExt cx="547410" cy="547410"/>
          </a:xfrm>
        </p:grpSpPr>
        <p:sp>
          <p:nvSpPr>
            <p:cNvPr id="10" name="Oval 9"/>
            <p:cNvSpPr/>
            <p:nvPr userDrawn="1"/>
          </p:nvSpPr>
          <p:spPr>
            <a:xfrm>
              <a:off x="4413750" y="2433065"/>
              <a:ext cx="547410" cy="547410"/>
            </a:xfrm>
            <a:prstGeom prst="ellipse">
              <a:avLst/>
            </a:prstGeom>
            <a:solidFill>
              <a:srgbClr val="FFFFFF"/>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06"/>
              <a:endParaRPr lang="en-US" sz="1800" dirty="0">
                <a:solidFill>
                  <a:srgbClr val="3A3A3A"/>
                </a:solidFill>
                <a:latin typeface="Lato Light" panose="020F0302020204030203" pitchFamily="34" charset="0"/>
              </a:endParaRPr>
            </a:p>
          </p:txBody>
        </p:sp>
        <p:sp>
          <p:nvSpPr>
            <p:cNvPr id="4" name="Oval 3"/>
            <p:cNvSpPr/>
            <p:nvPr userDrawn="1"/>
          </p:nvSpPr>
          <p:spPr>
            <a:xfrm>
              <a:off x="4517676" y="2536991"/>
              <a:ext cx="339558" cy="339558"/>
            </a:xfrm>
            <a:prstGeom prst="ellipse">
              <a:avLst/>
            </a:prstGeom>
            <a:solidFill>
              <a:schemeClr val="tx2"/>
            </a:solidFill>
            <a:ln w="381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06"/>
              <a:endParaRPr lang="en-US" sz="1800" dirty="0">
                <a:solidFill>
                  <a:srgbClr val="3A3A3A"/>
                </a:solidFill>
                <a:latin typeface="Lato Light" panose="020F0302020204030203" pitchFamily="34" charset="0"/>
              </a:endParaRPr>
            </a:p>
          </p:txBody>
        </p:sp>
        <p:sp>
          <p:nvSpPr>
            <p:cNvPr id="5" name="Arc 4"/>
            <p:cNvSpPr/>
            <p:nvPr userDrawn="1"/>
          </p:nvSpPr>
          <p:spPr>
            <a:xfrm rot="2700000">
              <a:off x="4415560" y="2434875"/>
              <a:ext cx="543790" cy="543790"/>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106"/>
              <a:endParaRPr lang="en-US" sz="1800" dirty="0">
                <a:solidFill>
                  <a:srgbClr val="A2A2A2"/>
                </a:solidFill>
                <a:latin typeface="Lato Light" panose="020F0302020204030203" pitchFamily="34" charset="0"/>
              </a:endParaRPr>
            </a:p>
          </p:txBody>
        </p:sp>
        <p:sp>
          <p:nvSpPr>
            <p:cNvPr id="6" name="Arc 5"/>
            <p:cNvSpPr/>
            <p:nvPr userDrawn="1"/>
          </p:nvSpPr>
          <p:spPr>
            <a:xfrm rot="18900000" flipH="1">
              <a:off x="4415560" y="2434875"/>
              <a:ext cx="543790" cy="543790"/>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106"/>
              <a:endParaRPr lang="en-US" sz="1800" dirty="0">
                <a:solidFill>
                  <a:srgbClr val="A2A2A2"/>
                </a:solidFill>
                <a:latin typeface="Lato Light" panose="020F0302020204030203" pitchFamily="34" charset="0"/>
              </a:endParaRPr>
            </a:p>
          </p:txBody>
        </p:sp>
      </p:grpSp>
    </p:spTree>
    <p:extLst>
      <p:ext uri="{BB962C8B-B14F-4D97-AF65-F5344CB8AC3E}">
        <p14:creationId xmlns:p14="http://schemas.microsoft.com/office/powerpoint/2010/main" val="424237618"/>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Manifesto">
    <p:spTree>
      <p:nvGrpSpPr>
        <p:cNvPr id="1" name=""/>
        <p:cNvGrpSpPr/>
        <p:nvPr/>
      </p:nvGrpSpPr>
      <p:grpSpPr>
        <a:xfrm>
          <a:off x="0" y="0"/>
          <a:ext cx="0" cy="0"/>
          <a:chOff x="0" y="0"/>
          <a:chExt cx="0" cy="0"/>
        </a:xfrm>
      </p:grpSpPr>
      <p:sp>
        <p:nvSpPr>
          <p:cNvPr id="8" name="Rectangle 7"/>
          <p:cNvSpPr/>
          <p:nvPr userDrawn="1"/>
        </p:nvSpPr>
        <p:spPr>
          <a:xfrm>
            <a:off x="0" y="-230905"/>
            <a:ext cx="9144000" cy="26837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defTabSz="457106"/>
            <a:endParaRPr lang="en-US" sz="1800" dirty="0">
              <a:solidFill>
                <a:srgbClr val="3A3A3A"/>
              </a:solidFill>
              <a:latin typeface="Lato Light" panose="020F0302020204030203" pitchFamily="34" charset="0"/>
            </a:endParaRPr>
          </a:p>
        </p:txBody>
      </p:sp>
      <p:sp>
        <p:nvSpPr>
          <p:cNvPr id="2" name="Title 1"/>
          <p:cNvSpPr>
            <a:spLocks noGrp="1"/>
          </p:cNvSpPr>
          <p:nvPr>
            <p:ph type="ctrTitle" hasCustomPrompt="1"/>
          </p:nvPr>
        </p:nvSpPr>
        <p:spPr>
          <a:xfrm>
            <a:off x="561975" y="1343837"/>
            <a:ext cx="8020050" cy="1102519"/>
          </a:xfrm>
        </p:spPr>
        <p:txBody>
          <a:bodyPr anchor="b">
            <a:normAutofit/>
          </a:bodyPr>
          <a:lstStyle>
            <a:lvl1pPr algn="l">
              <a:defRPr sz="2800" b="0">
                <a:ln w="6350" cmpd="sng">
                  <a:noFill/>
                </a:ln>
                <a:solidFill>
                  <a:schemeClr val="tx2"/>
                </a:solidFill>
                <a:latin typeface="Helvetica Light"/>
                <a:cs typeface="Helvetica Light"/>
              </a:defRPr>
            </a:lvl1pPr>
          </a:lstStyle>
          <a:p>
            <a:r>
              <a:rPr lang="en-US" dirty="0" smtClean="0"/>
              <a:t>Heading goes here</a:t>
            </a:r>
            <a:endParaRPr lang="en-US" dirty="0"/>
          </a:p>
        </p:txBody>
      </p:sp>
      <p:sp>
        <p:nvSpPr>
          <p:cNvPr id="3" name="Subtitle 2"/>
          <p:cNvSpPr>
            <a:spLocks noGrp="1"/>
          </p:cNvSpPr>
          <p:nvPr>
            <p:ph type="subTitle" idx="1" hasCustomPrompt="1"/>
          </p:nvPr>
        </p:nvSpPr>
        <p:spPr>
          <a:xfrm>
            <a:off x="561975" y="2487485"/>
            <a:ext cx="8020050" cy="2003700"/>
          </a:xfrm>
        </p:spPr>
        <p:txBody>
          <a:bodyPr>
            <a:normAutofit/>
          </a:bodyPr>
          <a:lstStyle>
            <a:lvl1pPr marL="0" indent="0" algn="l">
              <a:lnSpc>
                <a:spcPct val="110000"/>
              </a:lnSpc>
              <a:buNone/>
              <a:defRPr sz="1400" b="0" i="0" baseline="0">
                <a:solidFill>
                  <a:schemeClr val="bg1"/>
                </a:solidFill>
                <a:latin typeface="Helvetica Light"/>
                <a:cs typeface="Helvetica Light"/>
              </a:defRPr>
            </a:lvl1pPr>
            <a:lvl2pPr marL="457106" indent="0" algn="ctr">
              <a:buNone/>
              <a:defRPr>
                <a:solidFill>
                  <a:schemeClr val="tx1">
                    <a:tint val="75000"/>
                  </a:schemeClr>
                </a:solidFill>
              </a:defRPr>
            </a:lvl2pPr>
            <a:lvl3pPr marL="914220" indent="0" algn="ctr">
              <a:buNone/>
              <a:defRPr>
                <a:solidFill>
                  <a:schemeClr val="tx1">
                    <a:tint val="75000"/>
                  </a:schemeClr>
                </a:solidFill>
              </a:defRPr>
            </a:lvl3pPr>
            <a:lvl4pPr marL="1371328" indent="0" algn="ctr">
              <a:buNone/>
              <a:defRPr>
                <a:solidFill>
                  <a:schemeClr val="tx1">
                    <a:tint val="75000"/>
                  </a:schemeClr>
                </a:solidFill>
              </a:defRPr>
            </a:lvl4pPr>
            <a:lvl5pPr marL="1828439" indent="0" algn="ctr">
              <a:buNone/>
              <a:defRPr>
                <a:solidFill>
                  <a:schemeClr val="tx1">
                    <a:tint val="75000"/>
                  </a:schemeClr>
                </a:solidFill>
              </a:defRPr>
            </a:lvl5pPr>
            <a:lvl6pPr marL="2285544" indent="0" algn="ctr">
              <a:buNone/>
              <a:defRPr>
                <a:solidFill>
                  <a:schemeClr val="tx1">
                    <a:tint val="75000"/>
                  </a:schemeClr>
                </a:solidFill>
              </a:defRPr>
            </a:lvl6pPr>
            <a:lvl7pPr marL="2742650" indent="0" algn="ctr">
              <a:buNone/>
              <a:defRPr>
                <a:solidFill>
                  <a:schemeClr val="tx1">
                    <a:tint val="75000"/>
                  </a:schemeClr>
                </a:solidFill>
              </a:defRPr>
            </a:lvl7pPr>
            <a:lvl8pPr marL="3199760" indent="0" algn="ctr">
              <a:buNone/>
              <a:defRPr>
                <a:solidFill>
                  <a:schemeClr val="tx1">
                    <a:tint val="75000"/>
                  </a:schemeClr>
                </a:solidFill>
              </a:defRPr>
            </a:lvl8pPr>
            <a:lvl9pPr marL="3656869" indent="0" algn="ctr">
              <a:buNone/>
              <a:defRPr>
                <a:solidFill>
                  <a:schemeClr val="tx1">
                    <a:tint val="75000"/>
                  </a:schemeClr>
                </a:solidFill>
              </a:defRPr>
            </a:lvl9pPr>
          </a:lstStyle>
          <a:p>
            <a:r>
              <a:rPr lang="en-US" dirty="0" smtClean="0"/>
              <a:t>Paragraph text goes here</a:t>
            </a:r>
            <a:endParaRPr lang="en-US" dirty="0"/>
          </a:p>
        </p:txBody>
      </p:sp>
      <p:sp>
        <p:nvSpPr>
          <p:cNvPr id="7" name="Text Placeholder 6"/>
          <p:cNvSpPr>
            <a:spLocks noGrp="1"/>
          </p:cNvSpPr>
          <p:nvPr>
            <p:ph type="body" sz="quarter" idx="10" hasCustomPrompt="1"/>
          </p:nvPr>
        </p:nvSpPr>
        <p:spPr>
          <a:xfrm>
            <a:off x="563563" y="-230905"/>
            <a:ext cx="2415164" cy="1269996"/>
          </a:xfrm>
          <a:solidFill>
            <a:schemeClr val="accent2"/>
          </a:solidFill>
        </p:spPr>
        <p:txBody>
          <a:bodyPr wrap="none" lIns="91424" tIns="73140" rIns="91424" bIns="73140" anchor="b" anchorCtr="0"/>
          <a:lstStyle>
            <a:lvl1pPr marL="0" indent="0">
              <a:buNone/>
              <a:defRPr baseline="0">
                <a:solidFill>
                  <a:srgbClr val="FFFFFF"/>
                </a:solidFill>
                <a:latin typeface="Helvetica Light"/>
              </a:defRPr>
            </a:lvl1pPr>
          </a:lstStyle>
          <a:p>
            <a:pPr lvl="0"/>
            <a:r>
              <a:rPr lang="en-US" dirty="0" smtClean="0"/>
              <a:t>Category Text</a:t>
            </a:r>
            <a:endParaRPr lang="en-US" dirty="0"/>
          </a:p>
        </p:txBody>
      </p:sp>
    </p:spTree>
    <p:extLst>
      <p:ext uri="{BB962C8B-B14F-4D97-AF65-F5344CB8AC3E}">
        <p14:creationId xmlns:p14="http://schemas.microsoft.com/office/powerpoint/2010/main" val="244017154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71429">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71429">
                                          <p:cBhvr additive="base">
                                            <p:cTn id="7" dur="700" fill="hold"/>
                                            <p:tgtEl>
                                              <p:spTgt spid="8"/>
                                            </p:tgtEl>
                                            <p:attrNameLst>
                                              <p:attrName>ppt_x</p:attrName>
                                            </p:attrNameLst>
                                          </p:cBhvr>
                                          <p:tavLst>
                                            <p:tav tm="0">
                                              <p:val>
                                                <p:strVal val="#ppt_x"/>
                                              </p:val>
                                            </p:tav>
                                            <p:tav tm="100000">
                                              <p:val>
                                                <p:strVal val="#ppt_x"/>
                                              </p:val>
                                            </p:tav>
                                          </p:tavLst>
                                        </p:anim>
                                        <p:anim calcmode="lin" valueType="num" p14:bounceEnd="71429">
                                          <p:cBhvr additive="base">
                                            <p:cTn id="8" dur="7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Choice>
    <mc:Fallback xmlns="">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00" fill="hold"/>
                                            <p:tgtEl>
                                              <p:spTgt spid="8"/>
                                            </p:tgtEl>
                                            <p:attrNameLst>
                                              <p:attrName>ppt_x</p:attrName>
                                            </p:attrNameLst>
                                          </p:cBhvr>
                                          <p:tavLst>
                                            <p:tav tm="0">
                                              <p:val>
                                                <p:strVal val="#ppt_x"/>
                                              </p:val>
                                            </p:tav>
                                            <p:tav tm="100000">
                                              <p:val>
                                                <p:strVal val="#ppt_x"/>
                                              </p:val>
                                            </p:tav>
                                          </p:tavLst>
                                        </p:anim>
                                        <p:anim calcmode="lin" valueType="num">
                                          <p:cBhvr additive="base">
                                            <p:cTn id="8" dur="7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975" y="2794399"/>
            <a:ext cx="8020050" cy="1021556"/>
          </a:xfrm>
        </p:spPr>
        <p:txBody>
          <a:bodyPr anchor="t">
            <a:normAutofit/>
          </a:bodyPr>
          <a:lstStyle>
            <a:lvl1pPr algn="ctr">
              <a:defRPr sz="2800" b="0" cap="none">
                <a:ln w="6350" cmpd="sng">
                  <a:noFill/>
                </a:ln>
                <a:solidFill>
                  <a:schemeClr val="bg1"/>
                </a:solidFill>
                <a:latin typeface="Helvetica Light"/>
              </a:defRPr>
            </a:lvl1pPr>
          </a:lstStyle>
          <a:p>
            <a:r>
              <a:rPr lang="en-US" smtClean="0"/>
              <a:t>Click to edit Master title style</a:t>
            </a:r>
            <a:endParaRPr lang="en-US" dirty="0"/>
          </a:p>
        </p:txBody>
      </p:sp>
      <p:sp>
        <p:nvSpPr>
          <p:cNvPr id="3" name="Text Placeholder 2"/>
          <p:cNvSpPr>
            <a:spLocks noGrp="1"/>
          </p:cNvSpPr>
          <p:nvPr>
            <p:ph type="body" idx="1"/>
          </p:nvPr>
        </p:nvSpPr>
        <p:spPr>
          <a:xfrm>
            <a:off x="561975" y="1669258"/>
            <a:ext cx="8020050" cy="1125140"/>
          </a:xfrm>
        </p:spPr>
        <p:txBody>
          <a:bodyPr anchor="b">
            <a:normAutofit/>
          </a:bodyPr>
          <a:lstStyle>
            <a:lvl1pPr marL="0" indent="0" algn="ctr">
              <a:buNone/>
              <a:defRPr sz="1400">
                <a:solidFill>
                  <a:schemeClr val="bg1"/>
                </a:solidFill>
                <a:latin typeface="Helvetica Light"/>
              </a:defRPr>
            </a:lvl1pPr>
            <a:lvl2pPr marL="457106" indent="0">
              <a:buNone/>
              <a:defRPr sz="1800">
                <a:solidFill>
                  <a:schemeClr val="tx1">
                    <a:tint val="75000"/>
                  </a:schemeClr>
                </a:solidFill>
              </a:defRPr>
            </a:lvl2pPr>
            <a:lvl3pPr marL="914220" indent="0">
              <a:buNone/>
              <a:defRPr sz="1600">
                <a:solidFill>
                  <a:schemeClr val="tx1">
                    <a:tint val="75000"/>
                  </a:schemeClr>
                </a:solidFill>
              </a:defRPr>
            </a:lvl3pPr>
            <a:lvl4pPr marL="1371328" indent="0">
              <a:buNone/>
              <a:defRPr sz="1400">
                <a:solidFill>
                  <a:schemeClr val="tx1">
                    <a:tint val="75000"/>
                  </a:schemeClr>
                </a:solidFill>
              </a:defRPr>
            </a:lvl4pPr>
            <a:lvl5pPr marL="1828439" indent="0">
              <a:buNone/>
              <a:defRPr sz="1400">
                <a:solidFill>
                  <a:schemeClr val="tx1">
                    <a:tint val="75000"/>
                  </a:schemeClr>
                </a:solidFill>
              </a:defRPr>
            </a:lvl5pPr>
            <a:lvl6pPr marL="2285544" indent="0">
              <a:buNone/>
              <a:defRPr sz="1400">
                <a:solidFill>
                  <a:schemeClr val="tx1">
                    <a:tint val="75000"/>
                  </a:schemeClr>
                </a:solidFill>
              </a:defRPr>
            </a:lvl6pPr>
            <a:lvl7pPr marL="2742650" indent="0">
              <a:buNone/>
              <a:defRPr sz="1400">
                <a:solidFill>
                  <a:schemeClr val="tx1">
                    <a:tint val="75000"/>
                  </a:schemeClr>
                </a:solidFill>
              </a:defRPr>
            </a:lvl7pPr>
            <a:lvl8pPr marL="3199760" indent="0">
              <a:buNone/>
              <a:defRPr sz="1400">
                <a:solidFill>
                  <a:schemeClr val="tx1">
                    <a:tint val="75000"/>
                  </a:schemeClr>
                </a:solidFill>
              </a:defRPr>
            </a:lvl8pPr>
            <a:lvl9pPr marL="3656869"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763953750"/>
      </p:ext>
    </p:extLst>
  </p:cSld>
  <p:clrMapOvr>
    <a:masterClrMapping/>
  </p:clrMapOvr>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6419" y="38485"/>
            <a:ext cx="8031162" cy="726578"/>
          </a:xfrm>
        </p:spPr>
        <p:txBody>
          <a:bodyPr/>
          <a:lstStyle>
            <a:lvl1pPr>
              <a:defRPr>
                <a:latin typeface="Helvetica Light"/>
              </a:defRPr>
            </a:lvl1pPr>
          </a:lstStyle>
          <a:p>
            <a:r>
              <a:rPr lang="en-US" smtClean="0"/>
              <a:t>Click to edit Master title style</a:t>
            </a:r>
            <a:endParaRPr lang="en-US" dirty="0"/>
          </a:p>
        </p:txBody>
      </p:sp>
      <p:sp>
        <p:nvSpPr>
          <p:cNvPr id="3" name="Content Placeholder 2"/>
          <p:cNvSpPr>
            <a:spLocks noGrp="1"/>
          </p:cNvSpPr>
          <p:nvPr>
            <p:ph idx="1"/>
          </p:nvPr>
        </p:nvSpPr>
        <p:spPr>
          <a:xfrm>
            <a:off x="556419" y="1125468"/>
            <a:ext cx="8031162" cy="3435371"/>
          </a:xfrm>
        </p:spPr>
        <p:txBody>
          <a:bodyPr/>
          <a:lstStyle>
            <a:lvl1pPr>
              <a:defRPr>
                <a:latin typeface="Helvetica Light"/>
              </a:defRPr>
            </a:lvl1pPr>
            <a:lvl2pPr>
              <a:defRPr>
                <a:latin typeface="Helvetica Light"/>
              </a:defRPr>
            </a:lvl2pPr>
            <a:lvl3pPr>
              <a:defRPr>
                <a:latin typeface="Helvetica Light"/>
              </a:defRPr>
            </a:lvl3pPr>
            <a:lvl4pPr>
              <a:defRPr>
                <a:latin typeface="Helvetica Light"/>
              </a:defRPr>
            </a:lvl4pPr>
            <a:lvl5pPr>
              <a:defRPr>
                <a:latin typeface="Helvetica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3" hasCustomPrompt="1"/>
          </p:nvPr>
        </p:nvSpPr>
        <p:spPr>
          <a:xfrm>
            <a:off x="554840" y="734906"/>
            <a:ext cx="8034337" cy="338137"/>
          </a:xfrm>
        </p:spPr>
        <p:txBody>
          <a:bodyPr>
            <a:normAutofit/>
          </a:bodyPr>
          <a:lstStyle>
            <a:lvl1pPr marL="0" indent="0" algn="ctr">
              <a:buNone/>
              <a:defRPr sz="1400">
                <a:solidFill>
                  <a:schemeClr val="bg1"/>
                </a:solidFill>
                <a:latin typeface="Helvetica Light"/>
                <a:cs typeface="Helvetica Light"/>
              </a:defRPr>
            </a:lvl1pPr>
          </a:lstStyle>
          <a:p>
            <a:pPr lvl="0"/>
            <a:r>
              <a:rPr lang="en-US" dirty="0" smtClean="0"/>
              <a:t>Subtitle goes here</a:t>
            </a:r>
            <a:endParaRPr lang="en-US" dirty="0"/>
          </a:p>
        </p:txBody>
      </p:sp>
    </p:spTree>
    <p:extLst>
      <p:ext uri="{BB962C8B-B14F-4D97-AF65-F5344CB8AC3E}">
        <p14:creationId xmlns:p14="http://schemas.microsoft.com/office/powerpoint/2010/main" val="1351310938"/>
      </p:ext>
    </p:extLst>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6419" y="38485"/>
            <a:ext cx="8031162" cy="726578"/>
          </a:xfrm>
        </p:spPr>
        <p:txBody>
          <a:bodyPr/>
          <a:lstStyle>
            <a:lvl1pPr>
              <a:defRPr>
                <a:latin typeface="Helvetica Light"/>
              </a:defRPr>
            </a:lvl1pPr>
          </a:lstStyle>
          <a:p>
            <a:r>
              <a:rPr lang="en-US" smtClean="0"/>
              <a:t>Click to edit Master title style</a:t>
            </a:r>
            <a:endParaRPr lang="en-US" dirty="0"/>
          </a:p>
        </p:txBody>
      </p:sp>
      <p:sp>
        <p:nvSpPr>
          <p:cNvPr id="3" name="Content Placeholder 2"/>
          <p:cNvSpPr>
            <a:spLocks noGrp="1"/>
          </p:cNvSpPr>
          <p:nvPr>
            <p:ph idx="1"/>
          </p:nvPr>
        </p:nvSpPr>
        <p:spPr>
          <a:xfrm>
            <a:off x="556419" y="1125468"/>
            <a:ext cx="8031162" cy="3435371"/>
          </a:xfrm>
        </p:spPr>
        <p:txBody>
          <a:bodyPr/>
          <a:lstStyle>
            <a:lvl1pPr>
              <a:defRPr>
                <a:latin typeface="Helvetica Light"/>
              </a:defRPr>
            </a:lvl1pPr>
            <a:lvl2pPr>
              <a:defRPr>
                <a:latin typeface="Helvetica Light"/>
              </a:defRPr>
            </a:lvl2pPr>
            <a:lvl3pPr>
              <a:defRPr>
                <a:latin typeface="Helvetica Light"/>
              </a:defRPr>
            </a:lvl3pPr>
            <a:lvl4pPr>
              <a:defRPr>
                <a:latin typeface="Helvetica Light"/>
              </a:defRPr>
            </a:lvl4pPr>
            <a:lvl5pPr>
              <a:defRPr>
                <a:latin typeface="Helvetica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3" hasCustomPrompt="1"/>
          </p:nvPr>
        </p:nvSpPr>
        <p:spPr>
          <a:xfrm>
            <a:off x="554840" y="734906"/>
            <a:ext cx="8034337" cy="338137"/>
          </a:xfrm>
        </p:spPr>
        <p:txBody>
          <a:bodyPr>
            <a:normAutofit/>
          </a:bodyPr>
          <a:lstStyle>
            <a:lvl1pPr marL="0" indent="0" algn="ctr">
              <a:buNone/>
              <a:defRPr sz="1400">
                <a:solidFill>
                  <a:schemeClr val="bg1"/>
                </a:solidFill>
                <a:latin typeface="Helvetica Light"/>
                <a:cs typeface="Helvetica Light"/>
              </a:defRPr>
            </a:lvl1pPr>
          </a:lstStyle>
          <a:p>
            <a:pPr lvl="0"/>
            <a:r>
              <a:rPr lang="en-US" dirty="0" smtClean="0"/>
              <a:t>Subtitle goes here</a:t>
            </a:r>
            <a:endParaRPr lang="en-US" dirty="0"/>
          </a:p>
        </p:txBody>
      </p:sp>
    </p:spTree>
    <p:extLst>
      <p:ext uri="{BB962C8B-B14F-4D97-AF65-F5344CB8AC3E}">
        <p14:creationId xmlns:p14="http://schemas.microsoft.com/office/powerpoint/2010/main" val="720778342"/>
      </p:ext>
    </p:extLst>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4 Charts and Captions">
    <p:spTree>
      <p:nvGrpSpPr>
        <p:cNvPr id="1" name=""/>
        <p:cNvGrpSpPr/>
        <p:nvPr/>
      </p:nvGrpSpPr>
      <p:grpSpPr>
        <a:xfrm>
          <a:off x="0" y="0"/>
          <a:ext cx="0" cy="0"/>
          <a:chOff x="0" y="0"/>
          <a:chExt cx="0" cy="0"/>
        </a:xfrm>
      </p:grpSpPr>
      <p:sp>
        <p:nvSpPr>
          <p:cNvPr id="2" name="Title 1"/>
          <p:cNvSpPr>
            <a:spLocks noGrp="1"/>
          </p:cNvSpPr>
          <p:nvPr>
            <p:ph type="title"/>
          </p:nvPr>
        </p:nvSpPr>
        <p:spPr>
          <a:xfrm>
            <a:off x="556419" y="38485"/>
            <a:ext cx="8031162" cy="726578"/>
          </a:xfrm>
        </p:spPr>
        <p:txBody>
          <a:bodyPr/>
          <a:lstStyle>
            <a:lvl1pPr>
              <a:defRPr>
                <a:latin typeface="Lato Light" panose="020F0302020204030203" pitchFamily="34" charset="0"/>
              </a:defRPr>
            </a:lvl1pPr>
          </a:lstStyle>
          <a:p>
            <a:r>
              <a:rPr lang="en-US" smtClean="0"/>
              <a:t>Click to edit Master title style</a:t>
            </a:r>
            <a:endParaRPr lang="en-US" dirty="0"/>
          </a:p>
        </p:txBody>
      </p:sp>
      <p:sp>
        <p:nvSpPr>
          <p:cNvPr id="9" name="Text Placeholder 8"/>
          <p:cNvSpPr>
            <a:spLocks noGrp="1"/>
          </p:cNvSpPr>
          <p:nvPr>
            <p:ph type="body" sz="quarter" idx="13" hasCustomPrompt="1"/>
          </p:nvPr>
        </p:nvSpPr>
        <p:spPr>
          <a:xfrm>
            <a:off x="554840" y="734906"/>
            <a:ext cx="8034337" cy="338137"/>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
        <p:nvSpPr>
          <p:cNvPr id="5" name="Chart Placeholder 4"/>
          <p:cNvSpPr>
            <a:spLocks noGrp="1"/>
          </p:cNvSpPr>
          <p:nvPr>
            <p:ph type="chart" sz="quarter" idx="14"/>
          </p:nvPr>
        </p:nvSpPr>
        <p:spPr>
          <a:xfrm>
            <a:off x="608013" y="1126331"/>
            <a:ext cx="1879600" cy="1779429"/>
          </a:xfrm>
        </p:spPr>
        <p:txBody>
          <a:bodyPr anchor="ctr" anchorCtr="0"/>
          <a:lstStyle>
            <a:lvl1pPr marL="0" indent="0" algn="ctr">
              <a:buNone/>
              <a:defRPr>
                <a:latin typeface="Lato Light" panose="020F0302020204030203" pitchFamily="34" charset="0"/>
              </a:defRPr>
            </a:lvl1pPr>
          </a:lstStyle>
          <a:p>
            <a:r>
              <a:rPr lang="en-US" smtClean="0"/>
              <a:t>Click icon to add chart</a:t>
            </a:r>
            <a:endParaRPr lang="en-US" dirty="0"/>
          </a:p>
        </p:txBody>
      </p:sp>
      <p:sp>
        <p:nvSpPr>
          <p:cNvPr id="7" name="Chart Placeholder 4"/>
          <p:cNvSpPr>
            <a:spLocks noGrp="1"/>
          </p:cNvSpPr>
          <p:nvPr>
            <p:ph type="chart" sz="quarter" idx="15"/>
          </p:nvPr>
        </p:nvSpPr>
        <p:spPr>
          <a:xfrm>
            <a:off x="2623611" y="1126331"/>
            <a:ext cx="1879600" cy="1779429"/>
          </a:xfrm>
        </p:spPr>
        <p:txBody>
          <a:bodyPr anchor="ctr" anchorCtr="0"/>
          <a:lstStyle>
            <a:lvl1pPr marL="0" indent="0" algn="ctr">
              <a:buNone/>
              <a:defRPr>
                <a:latin typeface="Lato Light" panose="020F0302020204030203" pitchFamily="34" charset="0"/>
              </a:defRPr>
            </a:lvl1pPr>
          </a:lstStyle>
          <a:p>
            <a:r>
              <a:rPr lang="en-US" smtClean="0"/>
              <a:t>Click icon to add chart</a:t>
            </a:r>
            <a:endParaRPr lang="en-US" dirty="0"/>
          </a:p>
        </p:txBody>
      </p:sp>
      <p:sp>
        <p:nvSpPr>
          <p:cNvPr id="8" name="Chart Placeholder 4"/>
          <p:cNvSpPr>
            <a:spLocks noGrp="1"/>
          </p:cNvSpPr>
          <p:nvPr>
            <p:ph type="chart" sz="quarter" idx="16"/>
          </p:nvPr>
        </p:nvSpPr>
        <p:spPr>
          <a:xfrm>
            <a:off x="4639206" y="1126331"/>
            <a:ext cx="1879600" cy="1779429"/>
          </a:xfrm>
        </p:spPr>
        <p:txBody>
          <a:bodyPr anchor="ctr" anchorCtr="0"/>
          <a:lstStyle>
            <a:lvl1pPr marL="0" indent="0" algn="ctr">
              <a:buNone/>
              <a:defRPr>
                <a:latin typeface="Lato Light" panose="020F0302020204030203" pitchFamily="34" charset="0"/>
              </a:defRPr>
            </a:lvl1pPr>
          </a:lstStyle>
          <a:p>
            <a:r>
              <a:rPr lang="en-US" smtClean="0"/>
              <a:t>Click icon to add chart</a:t>
            </a:r>
            <a:endParaRPr lang="en-US" dirty="0"/>
          </a:p>
        </p:txBody>
      </p:sp>
      <p:sp>
        <p:nvSpPr>
          <p:cNvPr id="10" name="Chart Placeholder 4"/>
          <p:cNvSpPr>
            <a:spLocks noGrp="1"/>
          </p:cNvSpPr>
          <p:nvPr>
            <p:ph type="chart" sz="quarter" idx="17"/>
          </p:nvPr>
        </p:nvSpPr>
        <p:spPr>
          <a:xfrm>
            <a:off x="6654801" y="1126331"/>
            <a:ext cx="1879600" cy="1779429"/>
          </a:xfrm>
        </p:spPr>
        <p:txBody>
          <a:bodyPr anchor="ctr" anchorCtr="0"/>
          <a:lstStyle>
            <a:lvl1pPr marL="0" indent="0" algn="ctr">
              <a:buNone/>
              <a:defRPr>
                <a:latin typeface="Lato Light" panose="020F0302020204030203" pitchFamily="34" charset="0"/>
              </a:defRPr>
            </a:lvl1pPr>
          </a:lstStyle>
          <a:p>
            <a:r>
              <a:rPr lang="en-US" smtClean="0"/>
              <a:t>Click icon to add chart</a:t>
            </a:r>
            <a:endParaRPr lang="en-US" dirty="0"/>
          </a:p>
        </p:txBody>
      </p:sp>
      <p:sp>
        <p:nvSpPr>
          <p:cNvPr id="11" name="Text Placeholder 10"/>
          <p:cNvSpPr>
            <a:spLocks noGrp="1"/>
          </p:cNvSpPr>
          <p:nvPr>
            <p:ph type="body" sz="quarter" idx="18"/>
          </p:nvPr>
        </p:nvSpPr>
        <p:spPr>
          <a:xfrm>
            <a:off x="608014" y="2957513"/>
            <a:ext cx="1878014" cy="1624647"/>
          </a:xfrm>
        </p:spPr>
        <p:txBody>
          <a:bodyPr lIns="0" tIns="0" rIns="0"/>
          <a:lstStyle>
            <a:lvl1pPr marL="0" indent="0" algn="ctr">
              <a:lnSpc>
                <a:spcPct val="92000"/>
              </a:lnSpc>
              <a:spcBef>
                <a:spcPts val="0"/>
              </a:spcBef>
              <a:spcAft>
                <a:spcPts val="200"/>
              </a:spcAft>
              <a:buNone/>
              <a:defRPr b="1" spc="-40">
                <a:latin typeface="Lato" panose="020F0502020204030203" pitchFamily="34" charset="0"/>
                <a:cs typeface="Gotham Medium"/>
              </a:defRPr>
            </a:lvl1pPr>
            <a:lvl2pPr marL="0" indent="0" algn="ctr">
              <a:lnSpc>
                <a:spcPct val="92000"/>
              </a:lnSpc>
              <a:spcBef>
                <a:spcPts val="0"/>
              </a:spcBef>
              <a:spcAft>
                <a:spcPts val="200"/>
              </a:spcAft>
              <a:buNone/>
              <a:defRPr sz="1200">
                <a:latin typeface="Lato Light" panose="020F0302020204030203" pitchFamily="34" charset="0"/>
              </a:defRPr>
            </a:lvl2pPr>
          </a:lstStyle>
          <a:p>
            <a:pPr lvl="0"/>
            <a:r>
              <a:rPr lang="en-US" smtClean="0"/>
              <a:t>Click to edit Master text styles</a:t>
            </a:r>
          </a:p>
          <a:p>
            <a:pPr lvl="1"/>
            <a:r>
              <a:rPr lang="en-US" smtClean="0"/>
              <a:t>Second level</a:t>
            </a:r>
          </a:p>
        </p:txBody>
      </p:sp>
      <p:sp>
        <p:nvSpPr>
          <p:cNvPr id="12" name="Text Placeholder 10"/>
          <p:cNvSpPr>
            <a:spLocks noGrp="1"/>
          </p:cNvSpPr>
          <p:nvPr>
            <p:ph type="body" sz="quarter" idx="19"/>
          </p:nvPr>
        </p:nvSpPr>
        <p:spPr>
          <a:xfrm>
            <a:off x="2624140" y="2957513"/>
            <a:ext cx="1878014" cy="1624647"/>
          </a:xfrm>
        </p:spPr>
        <p:txBody>
          <a:bodyPr lIns="0" tIns="0" rIns="0"/>
          <a:lstStyle>
            <a:lvl1pPr marL="0" indent="0" algn="ctr">
              <a:lnSpc>
                <a:spcPct val="92000"/>
              </a:lnSpc>
              <a:spcBef>
                <a:spcPts val="0"/>
              </a:spcBef>
              <a:spcAft>
                <a:spcPts val="200"/>
              </a:spcAft>
              <a:buNone/>
              <a:defRPr b="1" spc="-40">
                <a:latin typeface="Lato" panose="020F0502020204030203" pitchFamily="34" charset="0"/>
                <a:cs typeface="Gotham Medium"/>
              </a:defRPr>
            </a:lvl1pPr>
            <a:lvl2pPr marL="0" indent="0" algn="ctr">
              <a:lnSpc>
                <a:spcPct val="92000"/>
              </a:lnSpc>
              <a:spcBef>
                <a:spcPts val="0"/>
              </a:spcBef>
              <a:spcAft>
                <a:spcPts val="200"/>
              </a:spcAft>
              <a:buNone/>
              <a:defRPr sz="1200">
                <a:latin typeface="Lato Light" panose="020F0302020204030203" pitchFamily="34" charset="0"/>
              </a:defRPr>
            </a:lvl2pPr>
          </a:lstStyle>
          <a:p>
            <a:pPr lvl="0"/>
            <a:r>
              <a:rPr lang="en-US" smtClean="0"/>
              <a:t>Click to edit Master text styles</a:t>
            </a:r>
          </a:p>
          <a:p>
            <a:pPr lvl="1"/>
            <a:r>
              <a:rPr lang="en-US" smtClean="0"/>
              <a:t>Second level</a:t>
            </a:r>
          </a:p>
        </p:txBody>
      </p:sp>
      <p:sp>
        <p:nvSpPr>
          <p:cNvPr id="13" name="Text Placeholder 10"/>
          <p:cNvSpPr>
            <a:spLocks noGrp="1"/>
          </p:cNvSpPr>
          <p:nvPr>
            <p:ph type="body" sz="quarter" idx="20"/>
          </p:nvPr>
        </p:nvSpPr>
        <p:spPr>
          <a:xfrm>
            <a:off x="4640263" y="2957513"/>
            <a:ext cx="1878014" cy="1624647"/>
          </a:xfrm>
        </p:spPr>
        <p:txBody>
          <a:bodyPr lIns="0" tIns="0" rIns="0"/>
          <a:lstStyle>
            <a:lvl1pPr marL="0" indent="0" algn="ctr">
              <a:lnSpc>
                <a:spcPct val="92000"/>
              </a:lnSpc>
              <a:spcBef>
                <a:spcPts val="0"/>
              </a:spcBef>
              <a:spcAft>
                <a:spcPts val="200"/>
              </a:spcAft>
              <a:buNone/>
              <a:defRPr b="1" spc="-40">
                <a:latin typeface="Lato" panose="020F0502020204030203" pitchFamily="34" charset="0"/>
                <a:cs typeface="Gotham Medium"/>
              </a:defRPr>
            </a:lvl1pPr>
            <a:lvl2pPr marL="0" indent="0" algn="ctr">
              <a:lnSpc>
                <a:spcPct val="92000"/>
              </a:lnSpc>
              <a:spcBef>
                <a:spcPts val="0"/>
              </a:spcBef>
              <a:spcAft>
                <a:spcPts val="200"/>
              </a:spcAft>
              <a:buNone/>
              <a:defRPr sz="1200">
                <a:latin typeface="Lato Light" panose="020F0302020204030203" pitchFamily="34" charset="0"/>
              </a:defRPr>
            </a:lvl2pPr>
          </a:lstStyle>
          <a:p>
            <a:pPr lvl="0"/>
            <a:r>
              <a:rPr lang="en-US" smtClean="0"/>
              <a:t>Click to edit Master text styles</a:t>
            </a:r>
          </a:p>
          <a:p>
            <a:pPr lvl="1"/>
            <a:r>
              <a:rPr lang="en-US" smtClean="0"/>
              <a:t>Second level</a:t>
            </a:r>
          </a:p>
        </p:txBody>
      </p:sp>
      <p:sp>
        <p:nvSpPr>
          <p:cNvPr id="14" name="Text Placeholder 10"/>
          <p:cNvSpPr>
            <a:spLocks noGrp="1"/>
          </p:cNvSpPr>
          <p:nvPr>
            <p:ph type="body" sz="quarter" idx="21"/>
          </p:nvPr>
        </p:nvSpPr>
        <p:spPr>
          <a:xfrm>
            <a:off x="6656389" y="2957513"/>
            <a:ext cx="1878014" cy="1624647"/>
          </a:xfrm>
        </p:spPr>
        <p:txBody>
          <a:bodyPr lIns="0" tIns="0" rIns="0"/>
          <a:lstStyle>
            <a:lvl1pPr marL="0" indent="0" algn="ctr">
              <a:lnSpc>
                <a:spcPct val="92000"/>
              </a:lnSpc>
              <a:spcBef>
                <a:spcPts val="0"/>
              </a:spcBef>
              <a:spcAft>
                <a:spcPts val="200"/>
              </a:spcAft>
              <a:buNone/>
              <a:defRPr b="1" spc="-40">
                <a:latin typeface="Lato" panose="020F0502020204030203" pitchFamily="34" charset="0"/>
                <a:cs typeface="Gotham Medium"/>
              </a:defRPr>
            </a:lvl1pPr>
            <a:lvl2pPr marL="0" indent="0" algn="ctr">
              <a:lnSpc>
                <a:spcPct val="92000"/>
              </a:lnSpc>
              <a:spcBef>
                <a:spcPts val="0"/>
              </a:spcBef>
              <a:spcAft>
                <a:spcPts val="200"/>
              </a:spcAft>
              <a:buNone/>
              <a:defRPr sz="1200">
                <a:latin typeface="Lato Light" panose="020F0302020204030203" pitchFamily="34" charset="0"/>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497566485"/>
      </p:ext>
    </p:extLst>
  </p:cSld>
  <p:clrMapOvr>
    <a:masterClrMapping/>
  </p:clrMapOvr>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3 Charts and Captions">
    <p:spTree>
      <p:nvGrpSpPr>
        <p:cNvPr id="1" name=""/>
        <p:cNvGrpSpPr/>
        <p:nvPr/>
      </p:nvGrpSpPr>
      <p:grpSpPr>
        <a:xfrm>
          <a:off x="0" y="0"/>
          <a:ext cx="0" cy="0"/>
          <a:chOff x="0" y="0"/>
          <a:chExt cx="0" cy="0"/>
        </a:xfrm>
      </p:grpSpPr>
      <p:sp>
        <p:nvSpPr>
          <p:cNvPr id="2" name="Title 1"/>
          <p:cNvSpPr>
            <a:spLocks noGrp="1"/>
          </p:cNvSpPr>
          <p:nvPr>
            <p:ph type="title"/>
          </p:nvPr>
        </p:nvSpPr>
        <p:spPr>
          <a:xfrm>
            <a:off x="556419" y="38485"/>
            <a:ext cx="8031162" cy="726578"/>
          </a:xfrm>
        </p:spPr>
        <p:txBody>
          <a:bodyPr/>
          <a:lstStyle>
            <a:lvl1pPr>
              <a:defRPr>
                <a:latin typeface="Lato Light" panose="020F0302020204030203" pitchFamily="34" charset="0"/>
              </a:defRPr>
            </a:lvl1pPr>
          </a:lstStyle>
          <a:p>
            <a:r>
              <a:rPr lang="en-US" smtClean="0"/>
              <a:t>Click to edit Master title style</a:t>
            </a:r>
            <a:endParaRPr lang="en-US" dirty="0"/>
          </a:p>
        </p:txBody>
      </p:sp>
      <p:sp>
        <p:nvSpPr>
          <p:cNvPr id="9" name="Text Placeholder 8"/>
          <p:cNvSpPr>
            <a:spLocks noGrp="1"/>
          </p:cNvSpPr>
          <p:nvPr>
            <p:ph type="body" sz="quarter" idx="13" hasCustomPrompt="1"/>
          </p:nvPr>
        </p:nvSpPr>
        <p:spPr>
          <a:xfrm>
            <a:off x="554840" y="734906"/>
            <a:ext cx="8034337" cy="338137"/>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
        <p:nvSpPr>
          <p:cNvPr id="5" name="Chart Placeholder 4"/>
          <p:cNvSpPr>
            <a:spLocks noGrp="1"/>
          </p:cNvSpPr>
          <p:nvPr>
            <p:ph type="chart" sz="quarter" idx="14"/>
          </p:nvPr>
        </p:nvSpPr>
        <p:spPr>
          <a:xfrm>
            <a:off x="608013" y="1126331"/>
            <a:ext cx="2561908" cy="1779429"/>
          </a:xfrm>
        </p:spPr>
        <p:txBody>
          <a:bodyPr anchor="ctr" anchorCtr="0"/>
          <a:lstStyle>
            <a:lvl1pPr marL="0" indent="0" algn="ctr">
              <a:buNone/>
              <a:defRPr>
                <a:latin typeface="Lato Light" panose="020F0302020204030203" pitchFamily="34" charset="0"/>
              </a:defRPr>
            </a:lvl1pPr>
          </a:lstStyle>
          <a:p>
            <a:r>
              <a:rPr lang="en-US" smtClean="0"/>
              <a:t>Click icon to add chart</a:t>
            </a:r>
            <a:endParaRPr lang="en-US" dirty="0"/>
          </a:p>
        </p:txBody>
      </p:sp>
      <p:sp>
        <p:nvSpPr>
          <p:cNvPr id="7" name="Chart Placeholder 4"/>
          <p:cNvSpPr>
            <a:spLocks noGrp="1"/>
          </p:cNvSpPr>
          <p:nvPr>
            <p:ph type="chart" sz="quarter" idx="15"/>
          </p:nvPr>
        </p:nvSpPr>
        <p:spPr>
          <a:xfrm>
            <a:off x="3290253" y="1126331"/>
            <a:ext cx="2561908" cy="1779429"/>
          </a:xfrm>
        </p:spPr>
        <p:txBody>
          <a:bodyPr anchor="ctr" anchorCtr="0"/>
          <a:lstStyle>
            <a:lvl1pPr marL="0" indent="0" algn="ctr">
              <a:buNone/>
              <a:defRPr>
                <a:latin typeface="Lato Light" panose="020F0302020204030203" pitchFamily="34" charset="0"/>
              </a:defRPr>
            </a:lvl1pPr>
          </a:lstStyle>
          <a:p>
            <a:r>
              <a:rPr lang="en-US" smtClean="0"/>
              <a:t>Click icon to add chart</a:t>
            </a:r>
            <a:endParaRPr lang="en-US" dirty="0"/>
          </a:p>
        </p:txBody>
      </p:sp>
      <p:sp>
        <p:nvSpPr>
          <p:cNvPr id="8" name="Chart Placeholder 4"/>
          <p:cNvSpPr>
            <a:spLocks noGrp="1"/>
          </p:cNvSpPr>
          <p:nvPr>
            <p:ph type="chart" sz="quarter" idx="16"/>
          </p:nvPr>
        </p:nvSpPr>
        <p:spPr>
          <a:xfrm>
            <a:off x="5972493" y="1126331"/>
            <a:ext cx="2561908" cy="1779429"/>
          </a:xfrm>
        </p:spPr>
        <p:txBody>
          <a:bodyPr anchor="ctr" anchorCtr="0"/>
          <a:lstStyle>
            <a:lvl1pPr marL="0" indent="0" algn="ctr">
              <a:buNone/>
              <a:defRPr>
                <a:latin typeface="Lato Light" panose="020F0302020204030203" pitchFamily="34" charset="0"/>
              </a:defRPr>
            </a:lvl1pPr>
          </a:lstStyle>
          <a:p>
            <a:r>
              <a:rPr lang="en-US" smtClean="0"/>
              <a:t>Click icon to add chart</a:t>
            </a:r>
            <a:endParaRPr lang="en-US" dirty="0"/>
          </a:p>
        </p:txBody>
      </p:sp>
      <p:sp>
        <p:nvSpPr>
          <p:cNvPr id="11" name="Text Placeholder 10"/>
          <p:cNvSpPr>
            <a:spLocks noGrp="1"/>
          </p:cNvSpPr>
          <p:nvPr>
            <p:ph type="body" sz="quarter" idx="18"/>
          </p:nvPr>
        </p:nvSpPr>
        <p:spPr>
          <a:xfrm>
            <a:off x="655321" y="2957513"/>
            <a:ext cx="2467292" cy="1624647"/>
          </a:xfrm>
        </p:spPr>
        <p:txBody>
          <a:bodyPr lIns="0" tIns="0" rIns="0"/>
          <a:lstStyle>
            <a:lvl1pPr marL="0" indent="0" algn="ctr">
              <a:lnSpc>
                <a:spcPct val="92000"/>
              </a:lnSpc>
              <a:spcBef>
                <a:spcPts val="0"/>
              </a:spcBef>
              <a:spcAft>
                <a:spcPts val="200"/>
              </a:spcAft>
              <a:buNone/>
              <a:defRPr b="1" spc="-40">
                <a:latin typeface="Lato" panose="020F0502020204030203" pitchFamily="34" charset="0"/>
                <a:cs typeface="Gotham Medium"/>
              </a:defRPr>
            </a:lvl1pPr>
            <a:lvl2pPr marL="0" indent="0" algn="ctr">
              <a:lnSpc>
                <a:spcPct val="92000"/>
              </a:lnSpc>
              <a:spcBef>
                <a:spcPts val="0"/>
              </a:spcBef>
              <a:spcAft>
                <a:spcPts val="200"/>
              </a:spcAft>
              <a:buNone/>
              <a:defRPr sz="1200">
                <a:latin typeface="Lato Light" panose="020F0302020204030203" pitchFamily="34" charset="0"/>
              </a:defRPr>
            </a:lvl2pPr>
          </a:lstStyle>
          <a:p>
            <a:pPr lvl="0"/>
            <a:r>
              <a:rPr lang="en-US" smtClean="0"/>
              <a:t>Click to edit Master text styles</a:t>
            </a:r>
          </a:p>
          <a:p>
            <a:pPr lvl="1"/>
            <a:r>
              <a:rPr lang="en-US" smtClean="0"/>
              <a:t>Second level</a:t>
            </a:r>
          </a:p>
        </p:txBody>
      </p:sp>
      <p:sp>
        <p:nvSpPr>
          <p:cNvPr id="12" name="Text Placeholder 10"/>
          <p:cNvSpPr>
            <a:spLocks noGrp="1"/>
          </p:cNvSpPr>
          <p:nvPr>
            <p:ph type="body" sz="quarter" idx="19"/>
          </p:nvPr>
        </p:nvSpPr>
        <p:spPr>
          <a:xfrm>
            <a:off x="3337561" y="2957513"/>
            <a:ext cx="2467292" cy="1624647"/>
          </a:xfrm>
        </p:spPr>
        <p:txBody>
          <a:bodyPr lIns="0" tIns="0" rIns="0"/>
          <a:lstStyle>
            <a:lvl1pPr marL="0" indent="0" algn="ctr">
              <a:lnSpc>
                <a:spcPct val="92000"/>
              </a:lnSpc>
              <a:spcBef>
                <a:spcPts val="0"/>
              </a:spcBef>
              <a:spcAft>
                <a:spcPts val="200"/>
              </a:spcAft>
              <a:buNone/>
              <a:defRPr b="1" spc="-40">
                <a:latin typeface="Lato" panose="020F0502020204030203" pitchFamily="34" charset="0"/>
                <a:cs typeface="Gotham Medium"/>
              </a:defRPr>
            </a:lvl1pPr>
            <a:lvl2pPr marL="0" indent="0" algn="ctr">
              <a:lnSpc>
                <a:spcPct val="92000"/>
              </a:lnSpc>
              <a:spcBef>
                <a:spcPts val="0"/>
              </a:spcBef>
              <a:spcAft>
                <a:spcPts val="200"/>
              </a:spcAft>
              <a:buNone/>
              <a:defRPr sz="1200">
                <a:latin typeface="Lato Light" panose="020F0302020204030203" pitchFamily="34" charset="0"/>
              </a:defRPr>
            </a:lvl2pPr>
          </a:lstStyle>
          <a:p>
            <a:pPr lvl="0"/>
            <a:r>
              <a:rPr lang="en-US" smtClean="0"/>
              <a:t>Click to edit Master text styles</a:t>
            </a:r>
          </a:p>
          <a:p>
            <a:pPr lvl="1"/>
            <a:r>
              <a:rPr lang="en-US" smtClean="0"/>
              <a:t>Second level</a:t>
            </a:r>
          </a:p>
        </p:txBody>
      </p:sp>
      <p:sp>
        <p:nvSpPr>
          <p:cNvPr id="13" name="Text Placeholder 10"/>
          <p:cNvSpPr>
            <a:spLocks noGrp="1"/>
          </p:cNvSpPr>
          <p:nvPr>
            <p:ph type="body" sz="quarter" idx="20"/>
          </p:nvPr>
        </p:nvSpPr>
        <p:spPr>
          <a:xfrm>
            <a:off x="6019801" y="2957513"/>
            <a:ext cx="2467292" cy="1624647"/>
          </a:xfrm>
        </p:spPr>
        <p:txBody>
          <a:bodyPr lIns="0" tIns="0" rIns="0"/>
          <a:lstStyle>
            <a:lvl1pPr marL="0" indent="0" algn="ctr">
              <a:lnSpc>
                <a:spcPct val="92000"/>
              </a:lnSpc>
              <a:spcBef>
                <a:spcPts val="0"/>
              </a:spcBef>
              <a:spcAft>
                <a:spcPts val="200"/>
              </a:spcAft>
              <a:buNone/>
              <a:defRPr b="1" spc="-40">
                <a:latin typeface="Lato" panose="020F0502020204030203" pitchFamily="34" charset="0"/>
                <a:cs typeface="Gotham Medium"/>
              </a:defRPr>
            </a:lvl1pPr>
            <a:lvl2pPr marL="0" indent="0" algn="ctr">
              <a:lnSpc>
                <a:spcPct val="92000"/>
              </a:lnSpc>
              <a:spcBef>
                <a:spcPts val="0"/>
              </a:spcBef>
              <a:spcAft>
                <a:spcPts val="200"/>
              </a:spcAft>
              <a:buNone/>
              <a:defRPr sz="1200">
                <a:latin typeface="Lato Light" panose="020F0302020204030203" pitchFamily="34" charset="0"/>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872799236"/>
      </p:ext>
    </p:extLst>
  </p:cSld>
  <p:clrMapOvr>
    <a:masterClrMapping/>
  </p:clrMapOvr>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Smart art and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Lato Light" panose="020F0302020204030203"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552451" y="3475873"/>
            <a:ext cx="8031162" cy="911252"/>
          </a:xfrm>
        </p:spPr>
        <p:txBody>
          <a:bodyPr/>
          <a:lstStyle>
            <a:lvl1pPr marL="0" indent="0">
              <a:buNone/>
              <a:defRPr>
                <a:latin typeface="Lato Light" panose="020F0302020204030203" pitchFamily="34" charset="0"/>
              </a:defRPr>
            </a:lvl1pPr>
            <a:lvl2pPr marL="173006" indent="-173006">
              <a:buFont typeface="Arial"/>
              <a:buChar char="•"/>
              <a:defRPr>
                <a:latin typeface="Lato Light" panose="020F0302020204030203" pitchFamily="34" charset="0"/>
              </a:defRPr>
            </a:lvl2pPr>
            <a:lvl3pPr marL="347591" indent="-174593">
              <a:defRPr>
                <a:latin typeface="Lato Light" panose="020F0302020204030203" pitchFamily="34" charset="0"/>
              </a:defRPr>
            </a:lvl3pPr>
            <a:lvl4pPr>
              <a:defRPr>
                <a:latin typeface="Lato Light" panose="020F0302020204030203" pitchFamily="34" charset="0"/>
              </a:defRPr>
            </a:lvl4pPr>
            <a:lvl5pPr>
              <a:defRPr>
                <a:latin typeface="Lato Light" panose="020F0302020204030203"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martArt Placeholder 4"/>
          <p:cNvSpPr>
            <a:spLocks noGrp="1"/>
          </p:cNvSpPr>
          <p:nvPr>
            <p:ph type="dgm" sz="quarter" idx="14"/>
          </p:nvPr>
        </p:nvSpPr>
        <p:spPr>
          <a:xfrm>
            <a:off x="552458" y="1269256"/>
            <a:ext cx="8031163" cy="2206625"/>
          </a:xfrm>
        </p:spPr>
        <p:txBody>
          <a:bodyPr anchor="ctr" anchorCtr="0"/>
          <a:lstStyle>
            <a:lvl1pPr marL="0" indent="0" algn="ctr">
              <a:buNone/>
              <a:defRPr>
                <a:latin typeface="Lato Light" panose="020F0302020204030203" pitchFamily="34" charset="0"/>
              </a:defRPr>
            </a:lvl1pPr>
          </a:lstStyle>
          <a:p>
            <a:r>
              <a:rPr lang="en-US" smtClean="0"/>
              <a:t>Click icon to add SmartArt graphic</a:t>
            </a:r>
            <a:endParaRPr lang="en-US" dirty="0"/>
          </a:p>
        </p:txBody>
      </p:sp>
      <p:sp>
        <p:nvSpPr>
          <p:cNvPr id="7" name="Text Placeholder 8"/>
          <p:cNvSpPr>
            <a:spLocks noGrp="1"/>
          </p:cNvSpPr>
          <p:nvPr>
            <p:ph type="body" sz="quarter" idx="13" hasCustomPrompt="1"/>
          </p:nvPr>
        </p:nvSpPr>
        <p:spPr>
          <a:xfrm>
            <a:off x="554840" y="734906"/>
            <a:ext cx="8034337" cy="338137"/>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Tree>
    <p:extLst>
      <p:ext uri="{BB962C8B-B14F-4D97-AF65-F5344CB8AC3E}">
        <p14:creationId xmlns:p14="http://schemas.microsoft.com/office/powerpoint/2010/main" val="139717759"/>
      </p:ext>
    </p:extLst>
  </p:cSld>
  <p:clrMapOvr>
    <a:masterClrMapping/>
  </p:clrMapOvr>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Bio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Lato Light" panose="020F0302020204030203"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676953" y="1125468"/>
            <a:ext cx="4906660" cy="3435371"/>
          </a:xfrm>
        </p:spPr>
        <p:txBody>
          <a:bodyPr>
            <a:normAutofit/>
          </a:bodyPr>
          <a:lstStyle>
            <a:lvl1pPr marL="0" indent="0">
              <a:buNone/>
              <a:defRPr sz="1400">
                <a:latin typeface="Lato Light" panose="020F0302020204030203" pitchFamily="34" charset="0"/>
              </a:defRPr>
            </a:lvl1pPr>
            <a:lvl2pPr marL="346004" indent="-173006">
              <a:buFont typeface="Arial"/>
              <a:buChar char="•"/>
              <a:defRPr sz="1400">
                <a:latin typeface="Lato Light" panose="020F0302020204030203" pitchFamily="34" charset="0"/>
              </a:defRPr>
            </a:lvl2pPr>
            <a:lvl3pPr>
              <a:defRPr sz="1400">
                <a:latin typeface="Lato Light" panose="020F0302020204030203" pitchFamily="34" charset="0"/>
              </a:defRPr>
            </a:lvl3pPr>
            <a:lvl4pPr>
              <a:defRPr sz="1400">
                <a:latin typeface="Lato Light" panose="020F0302020204030203" pitchFamily="34" charset="0"/>
              </a:defRPr>
            </a:lvl4pPr>
            <a:lvl5pPr>
              <a:defRPr sz="1400">
                <a:latin typeface="Lato Light" panose="020F0302020204030203"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Picture Placeholder 5"/>
          <p:cNvSpPr>
            <a:spLocks noGrp="1"/>
          </p:cNvSpPr>
          <p:nvPr>
            <p:ph type="pic" sz="quarter" idx="14"/>
          </p:nvPr>
        </p:nvSpPr>
        <p:spPr>
          <a:xfrm>
            <a:off x="-12095" y="1202758"/>
            <a:ext cx="3505200" cy="1997303"/>
          </a:xfrm>
          <a:ln>
            <a:solidFill>
              <a:schemeClr val="tx1"/>
            </a:solidFill>
          </a:ln>
        </p:spPr>
        <p:txBody>
          <a:bodyPr anchor="ctr" anchorCtr="0"/>
          <a:lstStyle>
            <a:lvl1pPr marL="0" indent="0" algn="ctr">
              <a:buNone/>
              <a:defRPr b="1">
                <a:latin typeface="Lato Light" panose="020F0302020204030203" pitchFamily="34" charset="0"/>
              </a:defRPr>
            </a:lvl1pPr>
          </a:lstStyle>
          <a:p>
            <a:r>
              <a:rPr lang="en-US" smtClean="0"/>
              <a:t>Click icon to add picture</a:t>
            </a:r>
            <a:endParaRPr lang="en-US" dirty="0"/>
          </a:p>
        </p:txBody>
      </p:sp>
      <p:sp>
        <p:nvSpPr>
          <p:cNvPr id="6" name="Text Placeholder 8"/>
          <p:cNvSpPr>
            <a:spLocks noGrp="1"/>
          </p:cNvSpPr>
          <p:nvPr>
            <p:ph type="body" sz="quarter" idx="13" hasCustomPrompt="1"/>
          </p:nvPr>
        </p:nvSpPr>
        <p:spPr>
          <a:xfrm>
            <a:off x="554840" y="734906"/>
            <a:ext cx="8034337" cy="338137"/>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Tree>
    <p:extLst>
      <p:ext uri="{BB962C8B-B14F-4D97-AF65-F5344CB8AC3E}">
        <p14:creationId xmlns:p14="http://schemas.microsoft.com/office/powerpoint/2010/main" val="382908646"/>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1_Bio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Lato Light" panose="020F0302020204030203"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746633" y="1125468"/>
            <a:ext cx="3836987" cy="3435371"/>
          </a:xfrm>
        </p:spPr>
        <p:txBody>
          <a:bodyPr>
            <a:normAutofit/>
          </a:bodyPr>
          <a:lstStyle>
            <a:lvl1pPr marL="0" indent="0">
              <a:buNone/>
              <a:defRPr sz="1400">
                <a:latin typeface="Lato Light" panose="020F0302020204030203" pitchFamily="34" charset="0"/>
              </a:defRPr>
            </a:lvl1pPr>
            <a:lvl2pPr marL="346004" indent="-173006">
              <a:buFont typeface="Arial"/>
              <a:buChar char="•"/>
              <a:defRPr sz="1400">
                <a:latin typeface="Lato Light" panose="020F0302020204030203" pitchFamily="34" charset="0"/>
              </a:defRPr>
            </a:lvl2pPr>
            <a:lvl3pPr>
              <a:defRPr sz="1400">
                <a:latin typeface="Lato Light" panose="020F0302020204030203" pitchFamily="34" charset="0"/>
              </a:defRPr>
            </a:lvl3pPr>
            <a:lvl4pPr>
              <a:defRPr sz="1400">
                <a:latin typeface="Lato Light" panose="020F0302020204030203" pitchFamily="34" charset="0"/>
              </a:defRPr>
            </a:lvl4pPr>
            <a:lvl5pPr>
              <a:defRPr sz="1400">
                <a:latin typeface="Lato Light" panose="020F0302020204030203"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Picture Placeholder 5"/>
          <p:cNvSpPr>
            <a:spLocks noGrp="1"/>
          </p:cNvSpPr>
          <p:nvPr>
            <p:ph type="pic" sz="quarter" idx="14"/>
          </p:nvPr>
        </p:nvSpPr>
        <p:spPr>
          <a:xfrm>
            <a:off x="-12095" y="1202750"/>
            <a:ext cx="4520595" cy="2575887"/>
          </a:xfrm>
          <a:ln>
            <a:solidFill>
              <a:schemeClr val="tx1"/>
            </a:solidFill>
          </a:ln>
        </p:spPr>
        <p:txBody>
          <a:bodyPr anchor="ctr" anchorCtr="0"/>
          <a:lstStyle>
            <a:lvl1pPr marL="0" indent="0" algn="ctr">
              <a:buNone/>
              <a:defRPr b="1">
                <a:latin typeface="Lato Light" panose="020F0302020204030203" pitchFamily="34" charset="0"/>
              </a:defRPr>
            </a:lvl1pPr>
          </a:lstStyle>
          <a:p>
            <a:r>
              <a:rPr lang="en-US" smtClean="0"/>
              <a:t>Click icon to add picture</a:t>
            </a:r>
            <a:endParaRPr lang="en-US" dirty="0"/>
          </a:p>
        </p:txBody>
      </p:sp>
      <p:sp>
        <p:nvSpPr>
          <p:cNvPr id="6" name="Text Placeholder 8"/>
          <p:cNvSpPr>
            <a:spLocks noGrp="1"/>
          </p:cNvSpPr>
          <p:nvPr>
            <p:ph type="body" sz="quarter" idx="13" hasCustomPrompt="1"/>
          </p:nvPr>
        </p:nvSpPr>
        <p:spPr>
          <a:xfrm>
            <a:off x="554840" y="734906"/>
            <a:ext cx="8034337" cy="338137"/>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Tree>
    <p:extLst>
      <p:ext uri="{BB962C8B-B14F-4D97-AF65-F5344CB8AC3E}">
        <p14:creationId xmlns:p14="http://schemas.microsoft.com/office/powerpoint/2010/main" val="103307387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8" name="Content Placeholder 9"/>
          <p:cNvSpPr>
            <a:spLocks noGrp="1"/>
          </p:cNvSpPr>
          <p:nvPr>
            <p:ph sz="quarter" idx="13"/>
          </p:nvPr>
        </p:nvSpPr>
        <p:spPr bwMode="gray">
          <a:xfrm>
            <a:off x="384460" y="1275605"/>
            <a:ext cx="4054604" cy="3359481"/>
          </a:xfrm>
          <a:prstGeom prst="rect">
            <a:avLst/>
          </a:prstGeom>
        </p:spPr>
        <p:txBody>
          <a:bodyPr lIns="91424" tIns="45712" rIns="91424" bIns="45712"/>
          <a:lstStyle>
            <a:lvl5pPr>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Content Placeholder 9"/>
          <p:cNvSpPr>
            <a:spLocks noGrp="1"/>
          </p:cNvSpPr>
          <p:nvPr>
            <p:ph sz="quarter" idx="14"/>
          </p:nvPr>
        </p:nvSpPr>
        <p:spPr bwMode="gray">
          <a:xfrm>
            <a:off x="4704940" y="1275605"/>
            <a:ext cx="4054604" cy="3359481"/>
          </a:xfrm>
          <a:prstGeom prst="rect">
            <a:avLst/>
          </a:prstGeom>
        </p:spPr>
        <p:txBody>
          <a:bodyPr lIns="91424" tIns="45712" rIns="91424" bIns="45712"/>
          <a:lstStyle>
            <a:lvl5pPr>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Tree>
    <p:extLst>
      <p:ext uri="{BB962C8B-B14F-4D97-AF65-F5344CB8AC3E}">
        <p14:creationId xmlns:p14="http://schemas.microsoft.com/office/powerpoint/2010/main" val="1198074882"/>
      </p:ext>
    </p:extLst>
  </p:cSld>
  <p:clrMapOvr>
    <a:masterClrMapping/>
  </p:clrMapOvr>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Image Left">
    <p:spTree>
      <p:nvGrpSpPr>
        <p:cNvPr id="1" name=""/>
        <p:cNvGrpSpPr/>
        <p:nvPr/>
      </p:nvGrpSpPr>
      <p:grpSpPr>
        <a:xfrm>
          <a:off x="0" y="0"/>
          <a:ext cx="0" cy="0"/>
          <a:chOff x="0" y="0"/>
          <a:chExt cx="0" cy="0"/>
        </a:xfrm>
      </p:grpSpPr>
      <p:sp>
        <p:nvSpPr>
          <p:cNvPr id="5" name="Picture Placeholder 5"/>
          <p:cNvSpPr>
            <a:spLocks noGrp="1"/>
          </p:cNvSpPr>
          <p:nvPr>
            <p:ph type="pic" sz="quarter" idx="14"/>
          </p:nvPr>
        </p:nvSpPr>
        <p:spPr>
          <a:xfrm>
            <a:off x="-12094" y="0"/>
            <a:ext cx="3406459" cy="5166360"/>
          </a:xfrm>
          <a:ln>
            <a:noFill/>
          </a:ln>
        </p:spPr>
        <p:txBody>
          <a:bodyPr anchor="ctr" anchorCtr="0"/>
          <a:lstStyle>
            <a:lvl1pPr marL="0" indent="0" algn="ctr">
              <a:buNone/>
              <a:defRPr b="1">
                <a:latin typeface="Lato Light" panose="020F0302020204030203" pitchFamily="34" charset="0"/>
              </a:defRPr>
            </a:lvl1pPr>
          </a:lstStyle>
          <a:p>
            <a:r>
              <a:rPr lang="en-US" smtClean="0"/>
              <a:t>Click icon to add picture</a:t>
            </a:r>
            <a:endParaRPr lang="en-US" dirty="0"/>
          </a:p>
        </p:txBody>
      </p:sp>
      <p:sp>
        <p:nvSpPr>
          <p:cNvPr id="23" name="Title 1"/>
          <p:cNvSpPr>
            <a:spLocks noGrp="1"/>
          </p:cNvSpPr>
          <p:nvPr>
            <p:ph type="title"/>
          </p:nvPr>
        </p:nvSpPr>
        <p:spPr>
          <a:xfrm>
            <a:off x="3676953" y="38485"/>
            <a:ext cx="4906660" cy="726578"/>
          </a:xfrm>
        </p:spPr>
        <p:txBody>
          <a:bodyPr/>
          <a:lstStyle>
            <a:lvl1pPr algn="l">
              <a:defRPr>
                <a:latin typeface="Lato Light" panose="020F0302020204030203" pitchFamily="34" charset="0"/>
              </a:defRPr>
            </a:lvl1pPr>
          </a:lstStyle>
          <a:p>
            <a:r>
              <a:rPr lang="en-US" smtClean="0"/>
              <a:t>Click to edit Master title style</a:t>
            </a:r>
            <a:endParaRPr lang="en-US" dirty="0"/>
          </a:p>
        </p:txBody>
      </p:sp>
      <p:sp>
        <p:nvSpPr>
          <p:cNvPr id="24" name="Content Placeholder 2"/>
          <p:cNvSpPr>
            <a:spLocks noGrp="1"/>
          </p:cNvSpPr>
          <p:nvPr>
            <p:ph idx="1"/>
          </p:nvPr>
        </p:nvSpPr>
        <p:spPr>
          <a:xfrm>
            <a:off x="3676953" y="1125468"/>
            <a:ext cx="4906660" cy="3435371"/>
          </a:xfrm>
        </p:spPr>
        <p:txBody>
          <a:bodyPr>
            <a:normAutofit/>
          </a:bodyPr>
          <a:lstStyle>
            <a:lvl1pPr marL="0" indent="0">
              <a:buNone/>
              <a:defRPr sz="1400">
                <a:latin typeface="Lato Light" panose="020F0302020204030203" pitchFamily="34" charset="0"/>
              </a:defRPr>
            </a:lvl1pPr>
            <a:lvl2pPr marL="346004" indent="-173006">
              <a:buFont typeface="Arial"/>
              <a:buChar char="•"/>
              <a:defRPr sz="1400">
                <a:latin typeface="Lato Light" panose="020F0302020204030203" pitchFamily="34" charset="0"/>
              </a:defRPr>
            </a:lvl2pPr>
            <a:lvl3pPr>
              <a:defRPr sz="1400">
                <a:latin typeface="Lato Light" panose="020F0302020204030203" pitchFamily="34" charset="0"/>
              </a:defRPr>
            </a:lvl3pPr>
            <a:lvl4pPr>
              <a:defRPr sz="1400">
                <a:latin typeface="Lato Light" panose="020F0302020204030203" pitchFamily="34" charset="0"/>
              </a:defRPr>
            </a:lvl4pPr>
            <a:lvl5pPr>
              <a:defRPr sz="1400">
                <a:latin typeface="Lato Light" panose="020F0302020204030203"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5" name="Text Placeholder 8"/>
          <p:cNvSpPr>
            <a:spLocks noGrp="1"/>
          </p:cNvSpPr>
          <p:nvPr>
            <p:ph type="body" sz="quarter" idx="13" hasCustomPrompt="1"/>
          </p:nvPr>
        </p:nvSpPr>
        <p:spPr>
          <a:xfrm>
            <a:off x="3678188" y="734906"/>
            <a:ext cx="4908600" cy="338137"/>
          </a:xfrm>
        </p:spPr>
        <p:txBody>
          <a:bodyPr>
            <a:normAutofit/>
          </a:bodyPr>
          <a:lstStyle>
            <a:lvl1pPr marL="0" indent="0" algn="l">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
        <p:nvSpPr>
          <p:cNvPr id="27" name="Content Placeholder 26"/>
          <p:cNvSpPr>
            <a:spLocks noGrp="1"/>
          </p:cNvSpPr>
          <p:nvPr>
            <p:ph sz="quarter" idx="15"/>
          </p:nvPr>
        </p:nvSpPr>
        <p:spPr>
          <a:xfrm>
            <a:off x="1" y="3705048"/>
            <a:ext cx="2909888" cy="682802"/>
          </a:xfrm>
          <a:solidFill>
            <a:schemeClr val="accent1">
              <a:alpha val="65000"/>
            </a:schemeClr>
          </a:solidFill>
          <a:ln>
            <a:solidFill>
              <a:schemeClr val="accent2"/>
            </a:solidFill>
          </a:ln>
        </p:spPr>
        <p:txBody>
          <a:bodyPr lIns="274271" tIns="91424" rIns="91424" bIns="91424" anchor="b" anchorCtr="0">
            <a:spAutoFit/>
          </a:bodyPr>
          <a:lstStyle>
            <a:lvl1pPr marL="0" indent="0" algn="r">
              <a:spcBef>
                <a:spcPts val="400"/>
              </a:spcBef>
              <a:buNone/>
              <a:defRPr>
                <a:solidFill>
                  <a:srgbClr val="FFFFFF"/>
                </a:solidFill>
                <a:latin typeface="Lato Light" panose="020F0302020204030203" pitchFamily="34" charset="0"/>
              </a:defRPr>
            </a:lvl1pPr>
            <a:lvl2pPr marL="173005" indent="0" algn="r">
              <a:buNone/>
              <a:defRPr>
                <a:solidFill>
                  <a:srgbClr val="FFFFFF"/>
                </a:solidFill>
              </a:defRPr>
            </a:lvl2pPr>
            <a:lvl3pPr marL="346004" indent="0" algn="r">
              <a:buNone/>
              <a:defRPr>
                <a:solidFill>
                  <a:srgbClr val="FFFFFF"/>
                </a:solidFill>
              </a:defRPr>
            </a:lvl3pPr>
            <a:lvl4pPr marL="517421" indent="0" algn="r">
              <a:buNone/>
              <a:defRPr>
                <a:solidFill>
                  <a:srgbClr val="FFFFFF"/>
                </a:solidFill>
              </a:defRPr>
            </a:lvl4pPr>
            <a:lvl5pPr marL="690426" indent="0" algn="r">
              <a:buNone/>
              <a:defRPr>
                <a:solidFill>
                  <a:srgbClr val="FFFFFF"/>
                </a:solidFill>
              </a:defRPr>
            </a:lvl5pPr>
          </a:lstStyle>
          <a:p>
            <a:pPr lvl="0"/>
            <a:r>
              <a:rPr lang="en-US" smtClean="0"/>
              <a:t>Click to edit Master text styles</a:t>
            </a:r>
          </a:p>
        </p:txBody>
      </p:sp>
      <p:sp>
        <p:nvSpPr>
          <p:cNvPr id="28" name="Slide Number Placeholder 3"/>
          <p:cNvSpPr txBox="1">
            <a:spLocks/>
          </p:cNvSpPr>
          <p:nvPr userDrawn="1"/>
        </p:nvSpPr>
        <p:spPr>
          <a:xfrm>
            <a:off x="552451" y="4823460"/>
            <a:ext cx="365760" cy="3200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lIns="91424" tIns="45712" rIns="91424" bIns="45712" rtlCol="0" anchor="ctr"/>
          <a:lstStyle>
            <a:defPPr>
              <a:defRPr lang="en-US"/>
            </a:defPPr>
            <a:lvl1pPr algn="ctr">
              <a:defRPr sz="1000">
                <a:solidFill>
                  <a:srgbClr val="FFFFFF"/>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457106"/>
            <a:fld id="{93D61182-44B0-D747-8108-FDA0C13481D9}" type="slidenum">
              <a:rPr lang="en-US" smtClean="0">
                <a:latin typeface="Lato Light" panose="020F0302020204030203" pitchFamily="34" charset="0"/>
                <a:cs typeface="Gotham Book"/>
              </a:rPr>
              <a:pPr defTabSz="457106"/>
              <a:t>‹#›</a:t>
            </a:fld>
            <a:endParaRPr lang="en-US" dirty="0">
              <a:latin typeface="Lato Light" panose="020F0302020204030203" pitchFamily="34" charset="0"/>
              <a:cs typeface="Gotham Book"/>
            </a:endParaRPr>
          </a:p>
        </p:txBody>
      </p:sp>
      <p:pic>
        <p:nvPicPr>
          <p:cNvPr id="29" name="Picture 28"/>
          <p:cNvPicPr>
            <a:picLocks noChangeAspect="1"/>
          </p:cNvPicPr>
          <p:nvPr userDrawn="1"/>
        </p:nvPicPr>
        <p:blipFill>
          <a:blip r:embed="rId2"/>
          <a:stretch>
            <a:fillRect/>
          </a:stretch>
        </p:blipFill>
        <p:spPr>
          <a:xfrm>
            <a:off x="7593482" y="4897913"/>
            <a:ext cx="1073865" cy="185262"/>
          </a:xfrm>
          <a:prstGeom prst="rect">
            <a:avLst/>
          </a:prstGeom>
        </p:spPr>
      </p:pic>
    </p:spTree>
    <p:extLst>
      <p:ext uri="{BB962C8B-B14F-4D97-AF65-F5344CB8AC3E}">
        <p14:creationId xmlns:p14="http://schemas.microsoft.com/office/powerpoint/2010/main" val="101467675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10 Images">
    <p:spTree>
      <p:nvGrpSpPr>
        <p:cNvPr id="1" name=""/>
        <p:cNvGrpSpPr/>
        <p:nvPr/>
      </p:nvGrpSpPr>
      <p:grpSpPr>
        <a:xfrm>
          <a:off x="0" y="0"/>
          <a:ext cx="0" cy="0"/>
          <a:chOff x="0" y="0"/>
          <a:chExt cx="0" cy="0"/>
        </a:xfrm>
      </p:grpSpPr>
      <p:sp>
        <p:nvSpPr>
          <p:cNvPr id="5" name="Picture Placeholder 5"/>
          <p:cNvSpPr>
            <a:spLocks noGrp="1" noChangeAspect="1"/>
          </p:cNvSpPr>
          <p:nvPr>
            <p:ph type="pic" sz="quarter" idx="14"/>
          </p:nvPr>
        </p:nvSpPr>
        <p:spPr>
          <a:xfrm>
            <a:off x="0" y="-1"/>
            <a:ext cx="1837944" cy="2147461"/>
          </a:xfrm>
          <a:ln>
            <a:noFill/>
          </a:ln>
        </p:spPr>
        <p:txBody>
          <a:bodyPr anchor="ctr" anchorCtr="0"/>
          <a:lstStyle>
            <a:lvl1pPr marL="0" indent="0" algn="ctr">
              <a:buNone/>
              <a:defRPr b="1">
                <a:latin typeface="Lato Light" panose="020F0302020204030203" pitchFamily="34" charset="0"/>
              </a:defRPr>
            </a:lvl1pPr>
          </a:lstStyle>
          <a:p>
            <a:r>
              <a:rPr lang="en-US" smtClean="0"/>
              <a:t>Click icon to add picture</a:t>
            </a:r>
            <a:endParaRPr lang="en-US" dirty="0"/>
          </a:p>
        </p:txBody>
      </p:sp>
      <p:sp>
        <p:nvSpPr>
          <p:cNvPr id="2" name="Title 1"/>
          <p:cNvSpPr>
            <a:spLocks noGrp="1"/>
          </p:cNvSpPr>
          <p:nvPr>
            <p:ph type="title"/>
          </p:nvPr>
        </p:nvSpPr>
        <p:spPr>
          <a:xfrm>
            <a:off x="922666" y="2276324"/>
            <a:ext cx="8037576" cy="450123"/>
          </a:xfrm>
        </p:spPr>
        <p:txBody>
          <a:bodyPr>
            <a:spAutoFit/>
          </a:bodyPr>
          <a:lstStyle>
            <a:lvl1pPr algn="r">
              <a:defRPr>
                <a:latin typeface="Lato Light" panose="020F0302020204030203" pitchFamily="34" charset="0"/>
              </a:defRPr>
            </a:lvl1pPr>
          </a:lstStyle>
          <a:p>
            <a:r>
              <a:rPr lang="en-US" smtClean="0"/>
              <a:t>Click to edit Master title style</a:t>
            </a:r>
            <a:endParaRPr lang="en-US" dirty="0"/>
          </a:p>
        </p:txBody>
      </p:sp>
      <p:sp>
        <p:nvSpPr>
          <p:cNvPr id="9" name="Text Placeholder 8"/>
          <p:cNvSpPr>
            <a:spLocks noGrp="1"/>
          </p:cNvSpPr>
          <p:nvPr>
            <p:ph type="body" sz="quarter" idx="13" hasCustomPrompt="1"/>
          </p:nvPr>
        </p:nvSpPr>
        <p:spPr>
          <a:xfrm>
            <a:off x="922666" y="2638557"/>
            <a:ext cx="8037576" cy="420976"/>
          </a:xfrm>
        </p:spPr>
        <p:txBody>
          <a:bodyPr>
            <a:normAutofit/>
          </a:bodyPr>
          <a:lstStyle>
            <a:lvl1pPr marL="0" indent="0" algn="r">
              <a:buNone/>
              <a:defRPr sz="1400">
                <a:solidFill>
                  <a:schemeClr val="bg1"/>
                </a:solidFill>
                <a:latin typeface="Lato Light" panose="020F0302020204030203" pitchFamily="34" charset="0"/>
                <a:cs typeface="Gotham Light"/>
              </a:defRPr>
            </a:lvl1pPr>
          </a:lstStyle>
          <a:p>
            <a:pPr lvl="0"/>
            <a:r>
              <a:rPr lang="en-US" dirty="0" smtClean="0"/>
              <a:t>Subtitle goes here</a:t>
            </a:r>
            <a:endParaRPr lang="en-US" dirty="0"/>
          </a:p>
        </p:txBody>
      </p:sp>
      <p:sp>
        <p:nvSpPr>
          <p:cNvPr id="14" name="Picture Placeholder 5"/>
          <p:cNvSpPr>
            <a:spLocks noGrp="1" noChangeAspect="1"/>
          </p:cNvSpPr>
          <p:nvPr>
            <p:ph type="pic" sz="quarter" idx="15"/>
          </p:nvPr>
        </p:nvSpPr>
        <p:spPr>
          <a:xfrm>
            <a:off x="0" y="3007591"/>
            <a:ext cx="1837944" cy="2147461"/>
          </a:xfrm>
          <a:ln>
            <a:noFill/>
          </a:ln>
        </p:spPr>
        <p:txBody>
          <a:bodyPr anchor="ctr" anchorCtr="0"/>
          <a:lstStyle>
            <a:lvl1pPr marL="0" indent="0" algn="ctr">
              <a:buNone/>
              <a:defRPr b="1">
                <a:latin typeface="Lato Light" panose="020F0302020204030203" pitchFamily="34" charset="0"/>
              </a:defRPr>
            </a:lvl1pPr>
          </a:lstStyle>
          <a:p>
            <a:r>
              <a:rPr lang="en-US" smtClean="0"/>
              <a:t>Click icon to add picture</a:t>
            </a:r>
            <a:endParaRPr lang="en-US" dirty="0"/>
          </a:p>
        </p:txBody>
      </p:sp>
      <p:sp>
        <p:nvSpPr>
          <p:cNvPr id="15" name="Picture Placeholder 5"/>
          <p:cNvSpPr>
            <a:spLocks noGrp="1" noChangeAspect="1"/>
          </p:cNvSpPr>
          <p:nvPr>
            <p:ph type="pic" sz="quarter" idx="16"/>
          </p:nvPr>
        </p:nvSpPr>
        <p:spPr>
          <a:xfrm>
            <a:off x="1826514" y="-1"/>
            <a:ext cx="1837944" cy="2147461"/>
          </a:xfrm>
          <a:ln>
            <a:noFill/>
          </a:ln>
        </p:spPr>
        <p:txBody>
          <a:bodyPr anchor="ctr" anchorCtr="0"/>
          <a:lstStyle>
            <a:lvl1pPr marL="0" indent="0" algn="ctr">
              <a:buNone/>
              <a:defRPr b="1">
                <a:latin typeface="Lato Light" panose="020F0302020204030203" pitchFamily="34" charset="0"/>
              </a:defRPr>
            </a:lvl1pPr>
          </a:lstStyle>
          <a:p>
            <a:r>
              <a:rPr lang="en-US" smtClean="0"/>
              <a:t>Click icon to add picture</a:t>
            </a:r>
            <a:endParaRPr lang="en-US" dirty="0"/>
          </a:p>
        </p:txBody>
      </p:sp>
      <p:sp>
        <p:nvSpPr>
          <p:cNvPr id="16" name="Picture Placeholder 5"/>
          <p:cNvSpPr>
            <a:spLocks noGrp="1" noChangeAspect="1"/>
          </p:cNvSpPr>
          <p:nvPr>
            <p:ph type="pic" sz="quarter" idx="17"/>
          </p:nvPr>
        </p:nvSpPr>
        <p:spPr>
          <a:xfrm>
            <a:off x="1828801" y="3007591"/>
            <a:ext cx="1837944" cy="2147461"/>
          </a:xfrm>
          <a:ln>
            <a:noFill/>
          </a:ln>
        </p:spPr>
        <p:txBody>
          <a:bodyPr anchor="ctr" anchorCtr="0"/>
          <a:lstStyle>
            <a:lvl1pPr marL="0" indent="0" algn="ctr">
              <a:buNone/>
              <a:defRPr b="1">
                <a:latin typeface="Lato Light" panose="020F0302020204030203" pitchFamily="34" charset="0"/>
              </a:defRPr>
            </a:lvl1pPr>
          </a:lstStyle>
          <a:p>
            <a:r>
              <a:rPr lang="en-US" smtClean="0"/>
              <a:t>Click icon to add picture</a:t>
            </a:r>
            <a:endParaRPr lang="en-US" dirty="0"/>
          </a:p>
        </p:txBody>
      </p:sp>
      <p:sp>
        <p:nvSpPr>
          <p:cNvPr id="17" name="Picture Placeholder 5"/>
          <p:cNvSpPr>
            <a:spLocks noGrp="1" noChangeAspect="1"/>
          </p:cNvSpPr>
          <p:nvPr>
            <p:ph type="pic" sz="quarter" idx="18"/>
          </p:nvPr>
        </p:nvSpPr>
        <p:spPr>
          <a:xfrm>
            <a:off x="3653028" y="-1"/>
            <a:ext cx="1837944" cy="2147461"/>
          </a:xfrm>
          <a:ln>
            <a:noFill/>
          </a:ln>
        </p:spPr>
        <p:txBody>
          <a:bodyPr anchor="ctr" anchorCtr="0"/>
          <a:lstStyle>
            <a:lvl1pPr marL="0" indent="0" algn="ctr">
              <a:buNone/>
              <a:defRPr b="1">
                <a:latin typeface="Lato Light" panose="020F0302020204030203" pitchFamily="34" charset="0"/>
              </a:defRPr>
            </a:lvl1pPr>
          </a:lstStyle>
          <a:p>
            <a:r>
              <a:rPr lang="en-US" smtClean="0"/>
              <a:t>Click icon to add picture</a:t>
            </a:r>
            <a:endParaRPr lang="en-US" dirty="0"/>
          </a:p>
        </p:txBody>
      </p:sp>
      <p:sp>
        <p:nvSpPr>
          <p:cNvPr id="18" name="Picture Placeholder 5"/>
          <p:cNvSpPr>
            <a:spLocks noGrp="1" noChangeAspect="1"/>
          </p:cNvSpPr>
          <p:nvPr>
            <p:ph type="pic" sz="quarter" idx="19"/>
          </p:nvPr>
        </p:nvSpPr>
        <p:spPr>
          <a:xfrm>
            <a:off x="3657602" y="3007591"/>
            <a:ext cx="1837944" cy="2147461"/>
          </a:xfrm>
          <a:ln>
            <a:noFill/>
          </a:ln>
        </p:spPr>
        <p:txBody>
          <a:bodyPr anchor="ctr" anchorCtr="0"/>
          <a:lstStyle>
            <a:lvl1pPr marL="0" indent="0" algn="ctr">
              <a:buNone/>
              <a:defRPr b="1">
                <a:latin typeface="Lato Light" panose="020F0302020204030203" pitchFamily="34" charset="0"/>
              </a:defRPr>
            </a:lvl1pPr>
          </a:lstStyle>
          <a:p>
            <a:r>
              <a:rPr lang="en-US" smtClean="0"/>
              <a:t>Click icon to add picture</a:t>
            </a:r>
            <a:endParaRPr lang="en-US" dirty="0"/>
          </a:p>
        </p:txBody>
      </p:sp>
      <p:sp>
        <p:nvSpPr>
          <p:cNvPr id="19" name="Picture Placeholder 5"/>
          <p:cNvSpPr>
            <a:spLocks noGrp="1" noChangeAspect="1"/>
          </p:cNvSpPr>
          <p:nvPr>
            <p:ph type="pic" sz="quarter" idx="20"/>
          </p:nvPr>
        </p:nvSpPr>
        <p:spPr>
          <a:xfrm>
            <a:off x="5479542" y="-1"/>
            <a:ext cx="1837944" cy="2147461"/>
          </a:xfrm>
          <a:ln>
            <a:noFill/>
          </a:ln>
        </p:spPr>
        <p:txBody>
          <a:bodyPr anchor="ctr" anchorCtr="0"/>
          <a:lstStyle>
            <a:lvl1pPr marL="0" indent="0" algn="ctr">
              <a:buNone/>
              <a:defRPr b="1">
                <a:latin typeface="Lato Light" panose="020F0302020204030203" pitchFamily="34" charset="0"/>
              </a:defRPr>
            </a:lvl1pPr>
          </a:lstStyle>
          <a:p>
            <a:r>
              <a:rPr lang="en-US" smtClean="0"/>
              <a:t>Click icon to add picture</a:t>
            </a:r>
            <a:endParaRPr lang="en-US" dirty="0"/>
          </a:p>
        </p:txBody>
      </p:sp>
      <p:sp>
        <p:nvSpPr>
          <p:cNvPr id="20" name="Picture Placeholder 5"/>
          <p:cNvSpPr>
            <a:spLocks noGrp="1" noChangeAspect="1"/>
          </p:cNvSpPr>
          <p:nvPr>
            <p:ph type="pic" sz="quarter" idx="21"/>
          </p:nvPr>
        </p:nvSpPr>
        <p:spPr>
          <a:xfrm>
            <a:off x="5486403" y="3007591"/>
            <a:ext cx="1837944" cy="2147461"/>
          </a:xfrm>
          <a:ln>
            <a:noFill/>
          </a:ln>
        </p:spPr>
        <p:txBody>
          <a:bodyPr anchor="ctr" anchorCtr="0"/>
          <a:lstStyle>
            <a:lvl1pPr marL="0" indent="0" algn="ctr">
              <a:buNone/>
              <a:defRPr b="1">
                <a:latin typeface="Lato Light" panose="020F0302020204030203" pitchFamily="34" charset="0"/>
              </a:defRPr>
            </a:lvl1pPr>
          </a:lstStyle>
          <a:p>
            <a:r>
              <a:rPr lang="en-US" smtClean="0"/>
              <a:t>Click icon to add picture</a:t>
            </a:r>
            <a:endParaRPr lang="en-US" dirty="0"/>
          </a:p>
        </p:txBody>
      </p:sp>
      <p:sp>
        <p:nvSpPr>
          <p:cNvPr id="21" name="Picture Placeholder 5"/>
          <p:cNvSpPr>
            <a:spLocks noGrp="1" noChangeAspect="1"/>
          </p:cNvSpPr>
          <p:nvPr>
            <p:ph type="pic" sz="quarter" idx="22"/>
          </p:nvPr>
        </p:nvSpPr>
        <p:spPr>
          <a:xfrm>
            <a:off x="7306056" y="-1"/>
            <a:ext cx="1837944" cy="2147461"/>
          </a:xfrm>
          <a:ln>
            <a:noFill/>
          </a:ln>
        </p:spPr>
        <p:txBody>
          <a:bodyPr anchor="ctr" anchorCtr="0"/>
          <a:lstStyle>
            <a:lvl1pPr marL="0" indent="0" algn="ctr">
              <a:buNone/>
              <a:defRPr b="1">
                <a:latin typeface="Lato Light" panose="020F0302020204030203" pitchFamily="34" charset="0"/>
              </a:defRPr>
            </a:lvl1pPr>
          </a:lstStyle>
          <a:p>
            <a:r>
              <a:rPr lang="en-US" smtClean="0"/>
              <a:t>Click icon to add picture</a:t>
            </a:r>
            <a:endParaRPr lang="en-US" dirty="0"/>
          </a:p>
        </p:txBody>
      </p:sp>
      <p:sp>
        <p:nvSpPr>
          <p:cNvPr id="22" name="Picture Placeholder 5"/>
          <p:cNvSpPr>
            <a:spLocks noGrp="1" noChangeAspect="1"/>
          </p:cNvSpPr>
          <p:nvPr>
            <p:ph type="pic" sz="quarter" idx="23"/>
          </p:nvPr>
        </p:nvSpPr>
        <p:spPr>
          <a:xfrm>
            <a:off x="7315202" y="3007591"/>
            <a:ext cx="1837944" cy="2147461"/>
          </a:xfrm>
          <a:ln>
            <a:noFill/>
          </a:ln>
        </p:spPr>
        <p:txBody>
          <a:bodyPr anchor="ctr" anchorCtr="0"/>
          <a:lstStyle>
            <a:lvl1pPr marL="0" indent="0" algn="ctr">
              <a:buNone/>
              <a:defRPr b="1">
                <a:latin typeface="Lato Light" panose="020F0302020204030203" pitchFamily="34" charset="0"/>
              </a:defRPr>
            </a:lvl1pPr>
          </a:lstStyle>
          <a:p>
            <a:r>
              <a:rPr lang="en-US" smtClean="0"/>
              <a:t>Click icon to add picture</a:t>
            </a:r>
            <a:endParaRPr lang="en-US" dirty="0"/>
          </a:p>
        </p:txBody>
      </p:sp>
    </p:spTree>
    <p:extLst>
      <p:ext uri="{BB962C8B-B14F-4D97-AF65-F5344CB8AC3E}">
        <p14:creationId xmlns:p14="http://schemas.microsoft.com/office/powerpoint/2010/main" val="1907707284"/>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Lato Light" panose="020F0302020204030203"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475189" y="1125468"/>
            <a:ext cx="5108431" cy="3435371"/>
          </a:xfrm>
        </p:spPr>
        <p:txBody>
          <a:bodyPr>
            <a:normAutofit/>
          </a:bodyPr>
          <a:lstStyle>
            <a:lvl1pPr marL="0" indent="0">
              <a:buNone/>
              <a:defRPr sz="1400">
                <a:latin typeface="Lato Light" panose="020F0302020204030203" pitchFamily="34" charset="0"/>
              </a:defRPr>
            </a:lvl1pPr>
            <a:lvl2pPr marL="346004" indent="-173006">
              <a:buFont typeface="Arial"/>
              <a:buChar char="•"/>
              <a:defRPr sz="1400">
                <a:latin typeface="Lato Light" panose="020F0302020204030203" pitchFamily="34" charset="0"/>
              </a:defRPr>
            </a:lvl2pPr>
            <a:lvl3pPr>
              <a:defRPr sz="1400">
                <a:latin typeface="Lato Light" panose="020F0302020204030203" pitchFamily="34" charset="0"/>
              </a:defRPr>
            </a:lvl3pPr>
            <a:lvl4pPr>
              <a:defRPr sz="1400">
                <a:latin typeface="Lato Light" panose="020F0302020204030203" pitchFamily="34" charset="0"/>
              </a:defRPr>
            </a:lvl4pPr>
            <a:lvl5pPr>
              <a:defRPr sz="1400">
                <a:latin typeface="Lato Light" panose="020F0302020204030203"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Picture Placeholder 5"/>
          <p:cNvSpPr>
            <a:spLocks noGrp="1"/>
          </p:cNvSpPr>
          <p:nvPr>
            <p:ph type="pic" sz="quarter" idx="14"/>
          </p:nvPr>
        </p:nvSpPr>
        <p:spPr>
          <a:xfrm>
            <a:off x="-12094" y="1202750"/>
            <a:ext cx="3188371" cy="1510431"/>
          </a:xfrm>
          <a:ln>
            <a:solidFill>
              <a:schemeClr val="tx1"/>
            </a:solidFill>
          </a:ln>
        </p:spPr>
        <p:txBody>
          <a:bodyPr anchor="ctr" anchorCtr="0"/>
          <a:lstStyle>
            <a:lvl1pPr marL="0" indent="0" algn="ctr">
              <a:buNone/>
              <a:defRPr b="1">
                <a:latin typeface="Lato Light" panose="020F0302020204030203" pitchFamily="34" charset="0"/>
              </a:defRPr>
            </a:lvl1pPr>
          </a:lstStyle>
          <a:p>
            <a:r>
              <a:rPr lang="en-US" smtClean="0"/>
              <a:t>Click icon to add picture</a:t>
            </a:r>
            <a:endParaRPr lang="en-US" dirty="0"/>
          </a:p>
        </p:txBody>
      </p:sp>
      <p:sp>
        <p:nvSpPr>
          <p:cNvPr id="6" name="Content Placeholder 2"/>
          <p:cNvSpPr>
            <a:spLocks noGrp="1"/>
          </p:cNvSpPr>
          <p:nvPr>
            <p:ph idx="15"/>
          </p:nvPr>
        </p:nvSpPr>
        <p:spPr>
          <a:xfrm>
            <a:off x="533408" y="3001820"/>
            <a:ext cx="2642875" cy="1559013"/>
          </a:xfrm>
        </p:spPr>
        <p:txBody>
          <a:bodyPr>
            <a:normAutofit/>
          </a:bodyPr>
          <a:lstStyle>
            <a:lvl1pPr marL="0" indent="0">
              <a:buNone/>
              <a:defRPr sz="1400">
                <a:latin typeface="Lato Light" panose="020F0302020204030203" pitchFamily="34" charset="0"/>
              </a:defRPr>
            </a:lvl1pPr>
            <a:lvl2pPr marL="346004" indent="-173006">
              <a:buFont typeface="Arial"/>
              <a:buChar char="•"/>
              <a:defRPr sz="1400"/>
            </a:lvl2pPr>
            <a:lvl3pPr>
              <a:defRPr sz="1400"/>
            </a:lvl3pPr>
            <a:lvl4pPr>
              <a:defRPr sz="1400"/>
            </a:lvl4pPr>
            <a:lvl5pPr>
              <a:defRPr sz="1400"/>
            </a:lvl5pPr>
          </a:lstStyle>
          <a:p>
            <a:pPr lvl="0"/>
            <a:r>
              <a:rPr lang="en-US" smtClean="0"/>
              <a:t>Click to edit Master text styles</a:t>
            </a:r>
          </a:p>
        </p:txBody>
      </p:sp>
      <p:sp>
        <p:nvSpPr>
          <p:cNvPr id="7" name="Text Placeholder 8"/>
          <p:cNvSpPr>
            <a:spLocks noGrp="1"/>
          </p:cNvSpPr>
          <p:nvPr>
            <p:ph type="body" sz="quarter" idx="13" hasCustomPrompt="1"/>
          </p:nvPr>
        </p:nvSpPr>
        <p:spPr>
          <a:xfrm>
            <a:off x="554840" y="734906"/>
            <a:ext cx="8034337" cy="338137"/>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Tree>
    <p:extLst>
      <p:ext uri="{BB962C8B-B14F-4D97-AF65-F5344CB8AC3E}">
        <p14:creationId xmlns:p14="http://schemas.microsoft.com/office/powerpoint/2010/main" val="1886899317"/>
      </p:ext>
    </p:extLst>
  </p:cSld>
  <p:clrMapOvr>
    <a:masterClrMapping/>
  </p:clrMapOvr>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Lato Light" panose="020F0302020204030203"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560963" y="1127581"/>
            <a:ext cx="3860619" cy="3394472"/>
          </a:xfrm>
        </p:spPr>
        <p:txBody>
          <a:bodyPr>
            <a:normAutofit/>
          </a:bodyPr>
          <a:lstStyle>
            <a:lvl1pPr>
              <a:defRPr sz="1800">
                <a:latin typeface="Lato Light" panose="020F0302020204030203" pitchFamily="34" charset="0"/>
              </a:defRPr>
            </a:lvl1pPr>
            <a:lvl2pPr>
              <a:defRPr sz="1800">
                <a:latin typeface="Lato Light" panose="020F0302020204030203" pitchFamily="34" charset="0"/>
              </a:defRPr>
            </a:lvl2pPr>
            <a:lvl3pPr>
              <a:defRPr sz="1600">
                <a:latin typeface="Lato Light" panose="020F0302020204030203" pitchFamily="34" charset="0"/>
              </a:defRPr>
            </a:lvl3pPr>
            <a:lvl4pPr>
              <a:defRPr sz="1400">
                <a:latin typeface="Lato Light" panose="020F0302020204030203" pitchFamily="34" charset="0"/>
              </a:defRPr>
            </a:lvl4pPr>
            <a:lvl5pPr>
              <a:defRPr sz="1400">
                <a:latin typeface="Lato Light" panose="020F0302020204030203"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37100" y="1127581"/>
            <a:ext cx="3860619" cy="3394472"/>
          </a:xfrm>
        </p:spPr>
        <p:txBody>
          <a:bodyPr>
            <a:normAutofit/>
          </a:bodyPr>
          <a:lstStyle>
            <a:lvl1pPr>
              <a:defRPr sz="1800">
                <a:latin typeface="Lato Light" panose="020F0302020204030203" pitchFamily="34" charset="0"/>
              </a:defRPr>
            </a:lvl1pPr>
            <a:lvl2pPr>
              <a:defRPr sz="1800">
                <a:latin typeface="Lato Light" panose="020F0302020204030203" pitchFamily="34" charset="0"/>
              </a:defRPr>
            </a:lvl2pPr>
            <a:lvl3pPr>
              <a:defRPr sz="1600">
                <a:latin typeface="Lato Light" panose="020F0302020204030203" pitchFamily="34" charset="0"/>
              </a:defRPr>
            </a:lvl3pPr>
            <a:lvl4pPr>
              <a:defRPr sz="1400">
                <a:latin typeface="Lato Light" panose="020F0302020204030203" pitchFamily="34" charset="0"/>
              </a:defRPr>
            </a:lvl4pPr>
            <a:lvl5pPr>
              <a:defRPr sz="1400">
                <a:latin typeface="Lato Light" panose="020F0302020204030203"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8"/>
          <p:cNvSpPr>
            <a:spLocks noGrp="1"/>
          </p:cNvSpPr>
          <p:nvPr>
            <p:ph type="body" sz="quarter" idx="13" hasCustomPrompt="1"/>
          </p:nvPr>
        </p:nvSpPr>
        <p:spPr>
          <a:xfrm>
            <a:off x="554840" y="734906"/>
            <a:ext cx="8034337" cy="338137"/>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Tree>
    <p:extLst>
      <p:ext uri="{BB962C8B-B14F-4D97-AF65-F5344CB8AC3E}">
        <p14:creationId xmlns:p14="http://schemas.microsoft.com/office/powerpoint/2010/main" val="2896164956"/>
      </p:ext>
    </p:extLst>
  </p:cSld>
  <p:clrMapOvr>
    <a:masterClrMapping/>
  </p:clrMapOvr>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Content and Picture Right">
    <p:spTree>
      <p:nvGrpSpPr>
        <p:cNvPr id="1" name=""/>
        <p:cNvGrpSpPr/>
        <p:nvPr/>
      </p:nvGrpSpPr>
      <p:grpSpPr>
        <a:xfrm>
          <a:off x="0" y="0"/>
          <a:ext cx="0" cy="0"/>
          <a:chOff x="0" y="0"/>
          <a:chExt cx="0" cy="0"/>
        </a:xfrm>
      </p:grpSpPr>
      <p:sp>
        <p:nvSpPr>
          <p:cNvPr id="2" name="Title 1"/>
          <p:cNvSpPr>
            <a:spLocks noGrp="1"/>
          </p:cNvSpPr>
          <p:nvPr>
            <p:ph type="title"/>
          </p:nvPr>
        </p:nvSpPr>
        <p:spPr>
          <a:xfrm>
            <a:off x="556419" y="38485"/>
            <a:ext cx="8031162" cy="726578"/>
          </a:xfrm>
        </p:spPr>
        <p:txBody>
          <a:bodyPr/>
          <a:lstStyle>
            <a:lvl1pPr algn="l">
              <a:defRPr>
                <a:latin typeface="Lato Light" panose="020F0302020204030203"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560963" y="1127581"/>
            <a:ext cx="2954397" cy="3138974"/>
          </a:xfrm>
        </p:spPr>
        <p:txBody>
          <a:bodyPr>
            <a:normAutofit/>
          </a:bodyPr>
          <a:lstStyle>
            <a:lvl1pPr>
              <a:defRPr sz="1400">
                <a:latin typeface="Lato Light" panose="020F0302020204030203" pitchFamily="34" charset="0"/>
              </a:defRPr>
            </a:lvl1pPr>
            <a:lvl2pPr>
              <a:defRPr sz="1400">
                <a:latin typeface="Lato Light" panose="020F0302020204030203" pitchFamily="34" charset="0"/>
              </a:defRPr>
            </a:lvl2pPr>
            <a:lvl3pPr>
              <a:defRPr sz="1200">
                <a:latin typeface="Lato Light" panose="020F0302020204030203" pitchFamily="34" charset="0"/>
              </a:defRPr>
            </a:lvl3pPr>
            <a:lvl4pPr>
              <a:defRPr sz="1100">
                <a:latin typeface="Lato Light" panose="020F0302020204030203" pitchFamily="34" charset="0"/>
              </a:defRPr>
            </a:lvl4pPr>
            <a:lvl5pPr>
              <a:defRPr sz="1100">
                <a:latin typeface="Lato Light" panose="020F0302020204030203"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3" hasCustomPrompt="1"/>
          </p:nvPr>
        </p:nvSpPr>
        <p:spPr>
          <a:xfrm>
            <a:off x="554840" y="734906"/>
            <a:ext cx="8034337" cy="338137"/>
          </a:xfrm>
        </p:spPr>
        <p:txBody>
          <a:bodyPr>
            <a:normAutofit/>
          </a:bodyPr>
          <a:lstStyle>
            <a:lvl1pPr marL="0" indent="0" algn="l">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
        <p:nvSpPr>
          <p:cNvPr id="6" name="Picture Placeholder 5"/>
          <p:cNvSpPr>
            <a:spLocks noGrp="1"/>
          </p:cNvSpPr>
          <p:nvPr>
            <p:ph type="pic" sz="quarter" idx="14"/>
          </p:nvPr>
        </p:nvSpPr>
        <p:spPr>
          <a:xfrm>
            <a:off x="3759201" y="1178562"/>
            <a:ext cx="5384800" cy="3068320"/>
          </a:xfrm>
        </p:spPr>
        <p:txBody>
          <a:bodyPr anchor="ctr" anchorCtr="0"/>
          <a:lstStyle>
            <a:lvl1pPr marL="0" indent="0" algn="ctr">
              <a:buNone/>
              <a:defRPr>
                <a:latin typeface="Lato Light" panose="020F0302020204030203" pitchFamily="34" charset="0"/>
              </a:defRPr>
            </a:lvl1pPr>
          </a:lstStyle>
          <a:p>
            <a:r>
              <a:rPr lang="en-US" smtClean="0"/>
              <a:t>Click icon to add picture</a:t>
            </a:r>
            <a:endParaRPr lang="en-US" dirty="0"/>
          </a:p>
        </p:txBody>
      </p:sp>
    </p:spTree>
    <p:extLst>
      <p:ext uri="{BB962C8B-B14F-4D97-AF65-F5344CB8AC3E}">
        <p14:creationId xmlns:p14="http://schemas.microsoft.com/office/powerpoint/2010/main" val="2143036526"/>
      </p:ext>
    </p:extLst>
  </p:cSld>
  <p:clrMapOvr>
    <a:masterClrMapping/>
  </p:clrMapOvr>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Content and Picture Left">
    <p:spTree>
      <p:nvGrpSpPr>
        <p:cNvPr id="1" name=""/>
        <p:cNvGrpSpPr/>
        <p:nvPr/>
      </p:nvGrpSpPr>
      <p:grpSpPr>
        <a:xfrm>
          <a:off x="0" y="0"/>
          <a:ext cx="0" cy="0"/>
          <a:chOff x="0" y="0"/>
          <a:chExt cx="0" cy="0"/>
        </a:xfrm>
      </p:grpSpPr>
      <p:sp>
        <p:nvSpPr>
          <p:cNvPr id="2" name="Title 1"/>
          <p:cNvSpPr>
            <a:spLocks noGrp="1"/>
          </p:cNvSpPr>
          <p:nvPr>
            <p:ph type="title"/>
          </p:nvPr>
        </p:nvSpPr>
        <p:spPr>
          <a:xfrm>
            <a:off x="556419" y="36577"/>
            <a:ext cx="8031162" cy="726578"/>
          </a:xfrm>
        </p:spPr>
        <p:txBody>
          <a:bodyPr/>
          <a:lstStyle>
            <a:lvl1pPr algn="l">
              <a:defRPr>
                <a:latin typeface="Lato Light" panose="020F0302020204030203" pitchFamily="34" charset="0"/>
              </a:defRPr>
            </a:lvl1pPr>
          </a:lstStyle>
          <a:p>
            <a:r>
              <a:rPr lang="en-US" smtClean="0"/>
              <a:t>Click to edit Master title style</a:t>
            </a:r>
            <a:endParaRPr lang="en-US" dirty="0"/>
          </a:p>
        </p:txBody>
      </p:sp>
      <p:sp>
        <p:nvSpPr>
          <p:cNvPr id="8" name="Content Placeholder 2"/>
          <p:cNvSpPr>
            <a:spLocks noGrp="1"/>
          </p:cNvSpPr>
          <p:nvPr>
            <p:ph sz="half" idx="1"/>
          </p:nvPr>
        </p:nvSpPr>
        <p:spPr>
          <a:xfrm>
            <a:off x="5629217" y="1127581"/>
            <a:ext cx="2954397" cy="3138974"/>
          </a:xfrm>
        </p:spPr>
        <p:txBody>
          <a:bodyPr>
            <a:normAutofit/>
          </a:bodyPr>
          <a:lstStyle>
            <a:lvl1pPr>
              <a:defRPr sz="1400">
                <a:latin typeface="Lato Light" panose="020F0302020204030203" pitchFamily="34" charset="0"/>
              </a:defRPr>
            </a:lvl1pPr>
            <a:lvl2pPr>
              <a:defRPr sz="1400">
                <a:latin typeface="Lato Light" panose="020F0302020204030203" pitchFamily="34" charset="0"/>
              </a:defRPr>
            </a:lvl2pPr>
            <a:lvl3pPr>
              <a:defRPr sz="1200">
                <a:latin typeface="Lato Light" panose="020F0302020204030203" pitchFamily="34" charset="0"/>
              </a:defRPr>
            </a:lvl3pPr>
            <a:lvl4pPr>
              <a:defRPr sz="1100">
                <a:latin typeface="Lato Light" panose="020F0302020204030203" pitchFamily="34" charset="0"/>
              </a:defRPr>
            </a:lvl4pPr>
            <a:lvl5pPr>
              <a:defRPr sz="1100">
                <a:latin typeface="Lato Light" panose="020F0302020204030203"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Picture Placeholder 5"/>
          <p:cNvSpPr>
            <a:spLocks noGrp="1"/>
          </p:cNvSpPr>
          <p:nvPr>
            <p:ph type="pic" sz="quarter" idx="14"/>
          </p:nvPr>
        </p:nvSpPr>
        <p:spPr>
          <a:xfrm>
            <a:off x="0" y="1178562"/>
            <a:ext cx="5384800" cy="3068320"/>
          </a:xfrm>
        </p:spPr>
        <p:txBody>
          <a:bodyPr anchor="ctr" anchorCtr="0"/>
          <a:lstStyle>
            <a:lvl1pPr marL="0" indent="0" algn="ctr">
              <a:buNone/>
              <a:defRPr>
                <a:latin typeface="Lato Light" panose="020F0302020204030203" pitchFamily="34" charset="0"/>
              </a:defRPr>
            </a:lvl1pPr>
          </a:lstStyle>
          <a:p>
            <a:r>
              <a:rPr lang="en-US" smtClean="0"/>
              <a:t>Click icon to add picture</a:t>
            </a:r>
            <a:endParaRPr lang="en-US" dirty="0"/>
          </a:p>
        </p:txBody>
      </p:sp>
      <p:sp>
        <p:nvSpPr>
          <p:cNvPr id="6" name="Text Placeholder 8"/>
          <p:cNvSpPr>
            <a:spLocks noGrp="1"/>
          </p:cNvSpPr>
          <p:nvPr>
            <p:ph type="body" sz="quarter" idx="13" hasCustomPrompt="1"/>
          </p:nvPr>
        </p:nvSpPr>
        <p:spPr>
          <a:xfrm>
            <a:off x="554840" y="734906"/>
            <a:ext cx="8034337" cy="338137"/>
          </a:xfrm>
        </p:spPr>
        <p:txBody>
          <a:bodyPr>
            <a:normAutofit/>
          </a:bodyPr>
          <a:lstStyle>
            <a:lvl1pPr marL="0" indent="0" algn="l">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Tree>
    <p:extLst>
      <p:ext uri="{BB962C8B-B14F-4D97-AF65-F5344CB8AC3E}">
        <p14:creationId xmlns:p14="http://schemas.microsoft.com/office/powerpoint/2010/main" val="1921699955"/>
      </p:ext>
    </p:extLst>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userDrawn="1">
  <p:cSld name="Picture and Bar">
    <p:spTree>
      <p:nvGrpSpPr>
        <p:cNvPr id="1" name=""/>
        <p:cNvGrpSpPr/>
        <p:nvPr/>
      </p:nvGrpSpPr>
      <p:grpSpPr>
        <a:xfrm>
          <a:off x="0" y="0"/>
          <a:ext cx="0" cy="0"/>
          <a:chOff x="0" y="0"/>
          <a:chExt cx="0" cy="0"/>
        </a:xfrm>
      </p:grpSpPr>
      <p:sp>
        <p:nvSpPr>
          <p:cNvPr id="9" name="Picture Placeholder 5"/>
          <p:cNvSpPr>
            <a:spLocks noGrp="1"/>
          </p:cNvSpPr>
          <p:nvPr>
            <p:ph type="pic" sz="quarter" idx="14"/>
          </p:nvPr>
        </p:nvSpPr>
        <p:spPr>
          <a:xfrm>
            <a:off x="0" y="0"/>
            <a:ext cx="9144000" cy="5143500"/>
          </a:xfrm>
        </p:spPr>
        <p:txBody>
          <a:bodyPr anchor="ctr" anchorCtr="0"/>
          <a:lstStyle>
            <a:lvl1pPr marL="0" indent="0" algn="ctr">
              <a:buNone/>
              <a:defRPr>
                <a:latin typeface="Lato Light" panose="020F0302020204030203" pitchFamily="34" charset="0"/>
              </a:defRPr>
            </a:lvl1pPr>
          </a:lstStyle>
          <a:p>
            <a:r>
              <a:rPr lang="en-US" smtClean="0"/>
              <a:t>Click icon to add picture</a:t>
            </a:r>
            <a:endParaRPr lang="en-US" dirty="0"/>
          </a:p>
        </p:txBody>
      </p:sp>
      <p:sp>
        <p:nvSpPr>
          <p:cNvPr id="2" name="Title 1"/>
          <p:cNvSpPr>
            <a:spLocks noGrp="1"/>
          </p:cNvSpPr>
          <p:nvPr>
            <p:ph type="title"/>
          </p:nvPr>
        </p:nvSpPr>
        <p:spPr>
          <a:xfrm>
            <a:off x="0" y="3007368"/>
            <a:ext cx="9144000" cy="1123835"/>
          </a:xfrm>
          <a:solidFill>
            <a:schemeClr val="bg1">
              <a:alpha val="35000"/>
            </a:schemeClr>
          </a:solidFill>
        </p:spPr>
        <p:txBody>
          <a:bodyPr lIns="548532" tIns="137135" rIns="548532" bIns="502823" anchor="t" anchorCtr="0"/>
          <a:lstStyle>
            <a:lvl1pPr algn="l">
              <a:defRPr>
                <a:solidFill>
                  <a:srgbClr val="FFFFFF"/>
                </a:solidFill>
                <a:latin typeface="Lato Light" panose="020F0302020204030203" pitchFamily="34" charset="0"/>
              </a:defRPr>
            </a:lvl1pPr>
          </a:lstStyle>
          <a:p>
            <a:r>
              <a:rPr lang="en-US" smtClean="0"/>
              <a:t>Click to edit Master title style</a:t>
            </a:r>
            <a:endParaRPr lang="en-US" dirty="0"/>
          </a:p>
        </p:txBody>
      </p:sp>
      <p:sp>
        <p:nvSpPr>
          <p:cNvPr id="7" name="Text Placeholder 8"/>
          <p:cNvSpPr>
            <a:spLocks noGrp="1"/>
          </p:cNvSpPr>
          <p:nvPr>
            <p:ph type="body" sz="quarter" idx="13" hasCustomPrompt="1"/>
          </p:nvPr>
        </p:nvSpPr>
        <p:spPr>
          <a:xfrm>
            <a:off x="572779" y="3498947"/>
            <a:ext cx="8034337" cy="241861"/>
          </a:xfrm>
        </p:spPr>
        <p:txBody>
          <a:bodyPr>
            <a:spAutoFit/>
          </a:bodyPr>
          <a:lstStyle>
            <a:lvl1pPr marL="0" indent="0" algn="l">
              <a:buNone/>
              <a:defRPr sz="1400">
                <a:solidFill>
                  <a:srgbClr val="FFFFFF"/>
                </a:solidFill>
                <a:latin typeface="Lato Light" panose="020F0302020204030203" pitchFamily="34" charset="0"/>
                <a:cs typeface="Gotham Book"/>
              </a:defRPr>
            </a:lvl1pPr>
          </a:lstStyle>
          <a:p>
            <a:pPr lvl="0"/>
            <a:r>
              <a:rPr lang="en-US" dirty="0" smtClean="0"/>
              <a:t>Subtitle goes here</a:t>
            </a:r>
            <a:endParaRPr lang="en-US" dirty="0"/>
          </a:p>
        </p:txBody>
      </p:sp>
      <p:sp>
        <p:nvSpPr>
          <p:cNvPr id="5" name="Slide Number Placeholder 3"/>
          <p:cNvSpPr txBox="1">
            <a:spLocks/>
          </p:cNvSpPr>
          <p:nvPr userDrawn="1"/>
        </p:nvSpPr>
        <p:spPr>
          <a:xfrm>
            <a:off x="552451" y="4823460"/>
            <a:ext cx="365760" cy="3200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lIns="91424" tIns="45712" rIns="91424" bIns="45712" rtlCol="0" anchor="ctr"/>
          <a:lstStyle>
            <a:defPPr>
              <a:defRPr lang="en-US"/>
            </a:defPPr>
            <a:lvl1pPr algn="ctr">
              <a:defRPr sz="1000">
                <a:solidFill>
                  <a:srgbClr val="FFFFFF"/>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457106"/>
            <a:fld id="{93D61182-44B0-D747-8108-FDA0C13481D9}" type="slidenum">
              <a:rPr lang="en-US" smtClean="0">
                <a:latin typeface="Lato Light" panose="020F0302020204030203" pitchFamily="34" charset="0"/>
                <a:cs typeface="Gotham Book"/>
              </a:rPr>
              <a:pPr defTabSz="457106"/>
              <a:t>‹#›</a:t>
            </a:fld>
            <a:endParaRPr lang="en-US" dirty="0">
              <a:latin typeface="Lato Light" panose="020F0302020204030203" pitchFamily="34" charset="0"/>
              <a:cs typeface="Gotham Book"/>
            </a:endParaRPr>
          </a:p>
        </p:txBody>
      </p:sp>
      <p:pic>
        <p:nvPicPr>
          <p:cNvPr id="6" name="Picture 5"/>
          <p:cNvPicPr>
            <a:picLocks noChangeAspect="1"/>
          </p:cNvPicPr>
          <p:nvPr userDrawn="1"/>
        </p:nvPicPr>
        <p:blipFill>
          <a:blip r:embed="rId2"/>
          <a:stretch>
            <a:fillRect/>
          </a:stretch>
        </p:blipFill>
        <p:spPr>
          <a:xfrm>
            <a:off x="7593482" y="4897913"/>
            <a:ext cx="1073865" cy="185262"/>
          </a:xfrm>
          <a:prstGeom prst="rect">
            <a:avLst/>
          </a:prstGeom>
        </p:spPr>
      </p:pic>
    </p:spTree>
    <p:extLst>
      <p:ext uri="{BB962C8B-B14F-4D97-AF65-F5344CB8AC3E}">
        <p14:creationId xmlns:p14="http://schemas.microsoft.com/office/powerpoint/2010/main" val="898432602"/>
      </p:ext>
    </p:extLst>
  </p:cSld>
  <p:clrMapOvr>
    <a:masterClrMapping/>
  </p:clrMapOvr>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Horizonal Picture">
    <p:spTree>
      <p:nvGrpSpPr>
        <p:cNvPr id="1" name=""/>
        <p:cNvGrpSpPr/>
        <p:nvPr/>
      </p:nvGrpSpPr>
      <p:grpSpPr>
        <a:xfrm>
          <a:off x="0" y="0"/>
          <a:ext cx="0" cy="0"/>
          <a:chOff x="0" y="0"/>
          <a:chExt cx="0" cy="0"/>
        </a:xfrm>
      </p:grpSpPr>
      <p:sp>
        <p:nvSpPr>
          <p:cNvPr id="2" name="Title 1"/>
          <p:cNvSpPr>
            <a:spLocks noGrp="1"/>
          </p:cNvSpPr>
          <p:nvPr>
            <p:ph type="title"/>
          </p:nvPr>
        </p:nvSpPr>
        <p:spPr>
          <a:xfrm>
            <a:off x="552451" y="36577"/>
            <a:ext cx="8031162" cy="726578"/>
          </a:xfrm>
        </p:spPr>
        <p:txBody>
          <a:bodyPr/>
          <a:lstStyle>
            <a:lvl1pPr algn="ctr">
              <a:defRPr>
                <a:latin typeface="Lato Light" panose="020F0302020204030203" pitchFamily="34" charset="0"/>
              </a:defRPr>
            </a:lvl1pPr>
          </a:lstStyle>
          <a:p>
            <a:r>
              <a:rPr lang="en-US" smtClean="0"/>
              <a:t>Click to edit Master title style</a:t>
            </a:r>
            <a:endParaRPr lang="en-US" dirty="0"/>
          </a:p>
        </p:txBody>
      </p:sp>
      <p:sp>
        <p:nvSpPr>
          <p:cNvPr id="7" name="Text Placeholder 8"/>
          <p:cNvSpPr>
            <a:spLocks noGrp="1"/>
          </p:cNvSpPr>
          <p:nvPr>
            <p:ph type="body" sz="quarter" idx="13" hasCustomPrompt="1"/>
          </p:nvPr>
        </p:nvSpPr>
        <p:spPr>
          <a:xfrm>
            <a:off x="563570" y="734906"/>
            <a:ext cx="8034337" cy="338137"/>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
        <p:nvSpPr>
          <p:cNvPr id="8" name="Content Placeholder 2"/>
          <p:cNvSpPr>
            <a:spLocks noGrp="1"/>
          </p:cNvSpPr>
          <p:nvPr>
            <p:ph sz="half" idx="1"/>
          </p:nvPr>
        </p:nvSpPr>
        <p:spPr>
          <a:xfrm>
            <a:off x="563562" y="3684817"/>
            <a:ext cx="8016876" cy="172355"/>
          </a:xfrm>
        </p:spPr>
        <p:txBody>
          <a:bodyPr wrap="square" tIns="0">
            <a:spAutoFit/>
          </a:bodyPr>
          <a:lstStyle>
            <a:lvl1pPr marL="0" indent="0" algn="ctr">
              <a:lnSpc>
                <a:spcPct val="92000"/>
              </a:lnSpc>
              <a:buNone/>
              <a:defRPr sz="1200">
                <a:latin typeface="Lato Light" panose="020F0302020204030203" pitchFamily="34" charset="0"/>
              </a:defRPr>
            </a:lvl1pPr>
            <a:lvl2pPr marL="173005" indent="0">
              <a:buNone/>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smtClean="0"/>
              <a:t>Click to edit Master text styles</a:t>
            </a:r>
          </a:p>
        </p:txBody>
      </p:sp>
      <p:sp>
        <p:nvSpPr>
          <p:cNvPr id="9" name="Picture Placeholder 5"/>
          <p:cNvSpPr>
            <a:spLocks noGrp="1"/>
          </p:cNvSpPr>
          <p:nvPr>
            <p:ph type="pic" sz="quarter" idx="14"/>
          </p:nvPr>
        </p:nvSpPr>
        <p:spPr>
          <a:xfrm>
            <a:off x="0" y="1178562"/>
            <a:ext cx="9144000" cy="2428240"/>
          </a:xfrm>
        </p:spPr>
        <p:txBody>
          <a:bodyPr anchor="ctr" anchorCtr="0"/>
          <a:lstStyle>
            <a:lvl1pPr marL="0" indent="0" algn="ctr">
              <a:buNone/>
              <a:defRPr>
                <a:latin typeface="Lato Light" panose="020F0302020204030203" pitchFamily="34" charset="0"/>
              </a:defRPr>
            </a:lvl1pPr>
          </a:lstStyle>
          <a:p>
            <a:r>
              <a:rPr lang="en-US" smtClean="0"/>
              <a:t>Click icon to add picture</a:t>
            </a:r>
            <a:endParaRPr lang="en-US" dirty="0"/>
          </a:p>
        </p:txBody>
      </p:sp>
    </p:spTree>
    <p:extLst>
      <p:ext uri="{BB962C8B-B14F-4D97-AF65-F5344CB8AC3E}">
        <p14:creationId xmlns:p14="http://schemas.microsoft.com/office/powerpoint/2010/main" val="385391874"/>
      </p:ext>
    </p:extLst>
  </p:cSld>
  <p:clrMapOvr>
    <a:masterClrMapping/>
  </p:clrMapOvr>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2 Content with head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Lato Light" panose="020F0302020204030203"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563564" y="1151335"/>
            <a:ext cx="3830679" cy="479822"/>
          </a:xfrm>
        </p:spPr>
        <p:txBody>
          <a:bodyPr anchor="b">
            <a:normAutofit/>
          </a:bodyPr>
          <a:lstStyle>
            <a:lvl1pPr marL="0" indent="0">
              <a:buNone/>
              <a:defRPr sz="2000" b="0" i="0">
                <a:ln>
                  <a:noFill/>
                </a:ln>
                <a:latin typeface="Lato Light" panose="020F0302020204030203" pitchFamily="34" charset="0"/>
                <a:cs typeface="Gotham Book"/>
              </a:defRPr>
            </a:lvl1pPr>
            <a:lvl2pPr marL="457106" indent="0">
              <a:buNone/>
              <a:defRPr sz="2000" b="1"/>
            </a:lvl2pPr>
            <a:lvl3pPr marL="914220" indent="0">
              <a:buNone/>
              <a:defRPr sz="1800" b="1"/>
            </a:lvl3pPr>
            <a:lvl4pPr marL="1371328" indent="0">
              <a:buNone/>
              <a:defRPr sz="1600" b="1"/>
            </a:lvl4pPr>
            <a:lvl5pPr marL="1828439" indent="0">
              <a:buNone/>
              <a:defRPr sz="1600" b="1"/>
            </a:lvl5pPr>
            <a:lvl6pPr marL="2285544" indent="0">
              <a:buNone/>
              <a:defRPr sz="1600" b="1"/>
            </a:lvl6pPr>
            <a:lvl7pPr marL="2742650" indent="0">
              <a:buNone/>
              <a:defRPr sz="1600" b="1"/>
            </a:lvl7pPr>
            <a:lvl8pPr marL="3199760" indent="0">
              <a:buNone/>
              <a:defRPr sz="1600" b="1"/>
            </a:lvl8pPr>
            <a:lvl9pPr marL="365686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63564" y="1631156"/>
            <a:ext cx="3830679" cy="2963466"/>
          </a:xfrm>
        </p:spPr>
        <p:txBody>
          <a:bodyPr>
            <a:normAutofit/>
          </a:bodyPr>
          <a:lstStyle>
            <a:lvl1pPr>
              <a:defRPr sz="1800">
                <a:latin typeface="Lato Light" panose="020F0302020204030203" pitchFamily="34" charset="0"/>
              </a:defRPr>
            </a:lvl1pPr>
            <a:lvl2pPr>
              <a:defRPr sz="1600">
                <a:latin typeface="Lato Light" panose="020F0302020204030203" pitchFamily="34" charset="0"/>
              </a:defRPr>
            </a:lvl2pPr>
            <a:lvl3pPr>
              <a:defRPr sz="1400">
                <a:latin typeface="Lato Light" panose="020F0302020204030203" pitchFamily="34" charset="0"/>
              </a:defRPr>
            </a:lvl3pPr>
            <a:lvl4pPr>
              <a:defRPr sz="1200">
                <a:latin typeface="Lato Light" panose="020F0302020204030203" pitchFamily="34" charset="0"/>
              </a:defRPr>
            </a:lvl4pPr>
            <a:lvl5pPr>
              <a:defRPr sz="1200">
                <a:latin typeface="Lato Light" panose="020F0302020204030203"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34" y="1151335"/>
            <a:ext cx="3938587" cy="479822"/>
          </a:xfrm>
        </p:spPr>
        <p:txBody>
          <a:bodyPr anchor="b">
            <a:normAutofit/>
          </a:bodyPr>
          <a:lstStyle>
            <a:lvl1pPr marL="0" indent="0">
              <a:buNone/>
              <a:defRPr sz="2000" b="0" i="0">
                <a:ln>
                  <a:noFill/>
                </a:ln>
                <a:latin typeface="Lato Light" panose="020F0302020204030203" pitchFamily="34" charset="0"/>
                <a:cs typeface="Gotham Book"/>
              </a:defRPr>
            </a:lvl1pPr>
            <a:lvl2pPr marL="457106" indent="0">
              <a:buNone/>
              <a:defRPr sz="2000" b="1"/>
            </a:lvl2pPr>
            <a:lvl3pPr marL="914220" indent="0">
              <a:buNone/>
              <a:defRPr sz="1800" b="1"/>
            </a:lvl3pPr>
            <a:lvl4pPr marL="1371328" indent="0">
              <a:buNone/>
              <a:defRPr sz="1600" b="1"/>
            </a:lvl4pPr>
            <a:lvl5pPr marL="1828439" indent="0">
              <a:buNone/>
              <a:defRPr sz="1600" b="1"/>
            </a:lvl5pPr>
            <a:lvl6pPr marL="2285544" indent="0">
              <a:buNone/>
              <a:defRPr sz="1600" b="1"/>
            </a:lvl6pPr>
            <a:lvl7pPr marL="2742650" indent="0">
              <a:buNone/>
              <a:defRPr sz="1600" b="1"/>
            </a:lvl7pPr>
            <a:lvl8pPr marL="3199760" indent="0">
              <a:buNone/>
              <a:defRPr sz="1600" b="1"/>
            </a:lvl8pPr>
            <a:lvl9pPr marL="365686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4" y="1631156"/>
            <a:ext cx="3938587" cy="2963466"/>
          </a:xfrm>
        </p:spPr>
        <p:txBody>
          <a:bodyPr>
            <a:normAutofit/>
          </a:bodyPr>
          <a:lstStyle>
            <a:lvl1pPr>
              <a:defRPr sz="1800">
                <a:latin typeface="Lato Light" panose="020F0302020204030203" pitchFamily="34" charset="0"/>
              </a:defRPr>
            </a:lvl1pPr>
            <a:lvl2pPr>
              <a:defRPr sz="1600">
                <a:latin typeface="Lato Light" panose="020F0302020204030203" pitchFamily="34" charset="0"/>
              </a:defRPr>
            </a:lvl2pPr>
            <a:lvl3pPr>
              <a:defRPr sz="1400">
                <a:latin typeface="Lato Light" panose="020F0302020204030203" pitchFamily="34" charset="0"/>
              </a:defRPr>
            </a:lvl3pPr>
            <a:lvl4pPr>
              <a:defRPr sz="1200">
                <a:latin typeface="Lato Light" panose="020F0302020204030203" pitchFamily="34" charset="0"/>
              </a:defRPr>
            </a:lvl4pPr>
            <a:lvl5pPr>
              <a:defRPr sz="1200">
                <a:latin typeface="Lato Light" panose="020F0302020204030203"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8"/>
          <p:cNvSpPr>
            <a:spLocks noGrp="1"/>
          </p:cNvSpPr>
          <p:nvPr>
            <p:ph type="body" sz="quarter" idx="13" hasCustomPrompt="1"/>
          </p:nvPr>
        </p:nvSpPr>
        <p:spPr>
          <a:xfrm>
            <a:off x="563570" y="734906"/>
            <a:ext cx="8034337" cy="338137"/>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Tree>
    <p:extLst>
      <p:ext uri="{BB962C8B-B14F-4D97-AF65-F5344CB8AC3E}">
        <p14:creationId xmlns:p14="http://schemas.microsoft.com/office/powerpoint/2010/main" val="3940290411"/>
      </p:ext>
    </p:extLst>
  </p:cSld>
  <p:clrMapOvr>
    <a:masterClrMapping/>
  </p:clrMapOvr>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Lato Light" panose="020F0302020204030203" pitchFamily="34" charset="0"/>
              </a:defRPr>
            </a:lvl1pPr>
          </a:lstStyle>
          <a:p>
            <a:r>
              <a:rPr lang="en-US" smtClean="0"/>
              <a:t>Click to edit Master title style</a:t>
            </a:r>
            <a:endParaRPr lang="en-US" dirty="0"/>
          </a:p>
        </p:txBody>
      </p:sp>
      <p:sp>
        <p:nvSpPr>
          <p:cNvPr id="5" name="Text Placeholder 8"/>
          <p:cNvSpPr>
            <a:spLocks noGrp="1"/>
          </p:cNvSpPr>
          <p:nvPr>
            <p:ph type="body" sz="quarter" idx="13" hasCustomPrompt="1"/>
          </p:nvPr>
        </p:nvSpPr>
        <p:spPr>
          <a:xfrm>
            <a:off x="563570" y="734906"/>
            <a:ext cx="8034337" cy="338137"/>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Tree>
    <p:extLst>
      <p:ext uri="{BB962C8B-B14F-4D97-AF65-F5344CB8AC3E}">
        <p14:creationId xmlns:p14="http://schemas.microsoft.com/office/powerpoint/2010/main" val="34653287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bwMode="gray">
          <a:xfrm>
            <a:off x="384460" y="1347615"/>
            <a:ext cx="8375084" cy="3492388"/>
          </a:xfrm>
          <a:prstGeom prst="rect">
            <a:avLst/>
          </a:prstGeom>
        </p:spPr>
        <p:txBody>
          <a:bodyPr lIns="91424" tIns="45712" rIns="91424" bIns="45712"/>
          <a:lstStyle>
            <a:lvl5pPr>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Tree>
    <p:extLst>
      <p:ext uri="{BB962C8B-B14F-4D97-AF65-F5344CB8AC3E}">
        <p14:creationId xmlns:p14="http://schemas.microsoft.com/office/powerpoint/2010/main" val="297886859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893962177"/>
      </p:ext>
    </p:extLst>
  </p:cSld>
  <p:clrMapOvr>
    <a:masterClrMapping/>
  </p:clrMapOvr>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Map Page">
    <p:spTree>
      <p:nvGrpSpPr>
        <p:cNvPr id="1" name=""/>
        <p:cNvGrpSpPr/>
        <p:nvPr/>
      </p:nvGrpSpPr>
      <p:grpSpPr>
        <a:xfrm>
          <a:off x="0" y="0"/>
          <a:ext cx="0" cy="0"/>
          <a:chOff x="0" y="0"/>
          <a:chExt cx="0" cy="0"/>
        </a:xfrm>
      </p:grpSpPr>
      <p:grpSp>
        <p:nvGrpSpPr>
          <p:cNvPr id="4" name="Group 3"/>
          <p:cNvGrpSpPr/>
          <p:nvPr userDrawn="1"/>
        </p:nvGrpSpPr>
        <p:grpSpPr bwMode="black">
          <a:xfrm>
            <a:off x="-3175" y="-20785"/>
            <a:ext cx="9147175" cy="4879975"/>
            <a:chOff x="-3175" y="0"/>
            <a:chExt cx="9147175" cy="4956175"/>
          </a:xfrm>
          <a:solidFill>
            <a:schemeClr val="bg2"/>
          </a:solidFill>
        </p:grpSpPr>
        <p:sp>
          <p:nvSpPr>
            <p:cNvPr id="6" name="Freeform 6"/>
            <p:cNvSpPr>
              <a:spLocks/>
            </p:cNvSpPr>
            <p:nvPr userDrawn="1"/>
          </p:nvSpPr>
          <p:spPr bwMode="black">
            <a:xfrm>
              <a:off x="1601788" y="4940300"/>
              <a:ext cx="9525" cy="15875"/>
            </a:xfrm>
            <a:custGeom>
              <a:avLst/>
              <a:gdLst>
                <a:gd name="T0" fmla="*/ 0 w 6"/>
                <a:gd name="T1" fmla="*/ 0 h 10"/>
                <a:gd name="T2" fmla="*/ 0 w 6"/>
                <a:gd name="T3" fmla="*/ 6 h 10"/>
                <a:gd name="T4" fmla="*/ 6 w 6"/>
                <a:gd name="T5" fmla="*/ 10 h 10"/>
                <a:gd name="T6" fmla="*/ 2 w 6"/>
                <a:gd name="T7" fmla="*/ 4 h 10"/>
                <a:gd name="T8" fmla="*/ 0 w 6"/>
                <a:gd name="T9" fmla="*/ 0 h 10"/>
              </a:gdLst>
              <a:ahLst/>
              <a:cxnLst>
                <a:cxn ang="0">
                  <a:pos x="T0" y="T1"/>
                </a:cxn>
                <a:cxn ang="0">
                  <a:pos x="T2" y="T3"/>
                </a:cxn>
                <a:cxn ang="0">
                  <a:pos x="T4" y="T5"/>
                </a:cxn>
                <a:cxn ang="0">
                  <a:pos x="T6" y="T7"/>
                </a:cxn>
                <a:cxn ang="0">
                  <a:pos x="T8" y="T9"/>
                </a:cxn>
              </a:cxnLst>
              <a:rect l="0" t="0" r="r" b="b"/>
              <a:pathLst>
                <a:path w="6" h="10">
                  <a:moveTo>
                    <a:pt x="0" y="0"/>
                  </a:moveTo>
                  <a:lnTo>
                    <a:pt x="0" y="6"/>
                  </a:lnTo>
                  <a:lnTo>
                    <a:pt x="6" y="10"/>
                  </a:lnTo>
                  <a:lnTo>
                    <a:pt x="2" y="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7" name="Freeform 7"/>
            <p:cNvSpPr>
              <a:spLocks/>
            </p:cNvSpPr>
            <p:nvPr userDrawn="1"/>
          </p:nvSpPr>
          <p:spPr bwMode="black">
            <a:xfrm>
              <a:off x="1579563" y="4921250"/>
              <a:ext cx="9525" cy="12700"/>
            </a:xfrm>
            <a:custGeom>
              <a:avLst/>
              <a:gdLst>
                <a:gd name="T0" fmla="*/ 6 w 6"/>
                <a:gd name="T1" fmla="*/ 6 h 8"/>
                <a:gd name="T2" fmla="*/ 6 w 6"/>
                <a:gd name="T3" fmla="*/ 0 h 8"/>
                <a:gd name="T4" fmla="*/ 0 w 6"/>
                <a:gd name="T5" fmla="*/ 8 h 8"/>
                <a:gd name="T6" fmla="*/ 6 w 6"/>
                <a:gd name="T7" fmla="*/ 6 h 8"/>
              </a:gdLst>
              <a:ahLst/>
              <a:cxnLst>
                <a:cxn ang="0">
                  <a:pos x="T0" y="T1"/>
                </a:cxn>
                <a:cxn ang="0">
                  <a:pos x="T2" y="T3"/>
                </a:cxn>
                <a:cxn ang="0">
                  <a:pos x="T4" y="T5"/>
                </a:cxn>
                <a:cxn ang="0">
                  <a:pos x="T6" y="T7"/>
                </a:cxn>
              </a:cxnLst>
              <a:rect l="0" t="0" r="r" b="b"/>
              <a:pathLst>
                <a:path w="6" h="8">
                  <a:moveTo>
                    <a:pt x="6" y="6"/>
                  </a:moveTo>
                  <a:lnTo>
                    <a:pt x="6" y="0"/>
                  </a:lnTo>
                  <a:lnTo>
                    <a:pt x="0" y="8"/>
                  </a:ln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8" name="Freeform 8"/>
            <p:cNvSpPr>
              <a:spLocks/>
            </p:cNvSpPr>
            <p:nvPr userDrawn="1"/>
          </p:nvSpPr>
          <p:spPr bwMode="black">
            <a:xfrm>
              <a:off x="1582738" y="4895850"/>
              <a:ext cx="12700" cy="25400"/>
            </a:xfrm>
            <a:custGeom>
              <a:avLst/>
              <a:gdLst>
                <a:gd name="T0" fmla="*/ 8 w 8"/>
                <a:gd name="T1" fmla="*/ 10 h 16"/>
                <a:gd name="T2" fmla="*/ 0 w 8"/>
                <a:gd name="T3" fmla="*/ 0 h 16"/>
                <a:gd name="T4" fmla="*/ 4 w 8"/>
                <a:gd name="T5" fmla="*/ 16 h 16"/>
                <a:gd name="T6" fmla="*/ 6 w 8"/>
                <a:gd name="T7" fmla="*/ 16 h 16"/>
                <a:gd name="T8" fmla="*/ 8 w 8"/>
                <a:gd name="T9" fmla="*/ 10 h 16"/>
              </a:gdLst>
              <a:ahLst/>
              <a:cxnLst>
                <a:cxn ang="0">
                  <a:pos x="T0" y="T1"/>
                </a:cxn>
                <a:cxn ang="0">
                  <a:pos x="T2" y="T3"/>
                </a:cxn>
                <a:cxn ang="0">
                  <a:pos x="T4" y="T5"/>
                </a:cxn>
                <a:cxn ang="0">
                  <a:pos x="T6" y="T7"/>
                </a:cxn>
                <a:cxn ang="0">
                  <a:pos x="T8" y="T9"/>
                </a:cxn>
              </a:cxnLst>
              <a:rect l="0" t="0" r="r" b="b"/>
              <a:pathLst>
                <a:path w="8" h="16">
                  <a:moveTo>
                    <a:pt x="8" y="10"/>
                  </a:moveTo>
                  <a:lnTo>
                    <a:pt x="0" y="0"/>
                  </a:lnTo>
                  <a:lnTo>
                    <a:pt x="4" y="16"/>
                  </a:lnTo>
                  <a:lnTo>
                    <a:pt x="6" y="16"/>
                  </a:lnTo>
                  <a:lnTo>
                    <a:pt x="8"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9" name="Freeform 9"/>
            <p:cNvSpPr>
              <a:spLocks/>
            </p:cNvSpPr>
            <p:nvPr userDrawn="1"/>
          </p:nvSpPr>
          <p:spPr bwMode="black">
            <a:xfrm>
              <a:off x="1563688" y="4876800"/>
              <a:ext cx="19050" cy="12700"/>
            </a:xfrm>
            <a:custGeom>
              <a:avLst/>
              <a:gdLst>
                <a:gd name="T0" fmla="*/ 0 w 12"/>
                <a:gd name="T1" fmla="*/ 2 h 8"/>
                <a:gd name="T2" fmla="*/ 10 w 12"/>
                <a:gd name="T3" fmla="*/ 8 h 8"/>
                <a:gd name="T4" fmla="*/ 12 w 12"/>
                <a:gd name="T5" fmla="*/ 0 h 8"/>
                <a:gd name="T6" fmla="*/ 0 w 12"/>
                <a:gd name="T7" fmla="*/ 2 h 8"/>
              </a:gdLst>
              <a:ahLst/>
              <a:cxnLst>
                <a:cxn ang="0">
                  <a:pos x="T0" y="T1"/>
                </a:cxn>
                <a:cxn ang="0">
                  <a:pos x="T2" y="T3"/>
                </a:cxn>
                <a:cxn ang="0">
                  <a:pos x="T4" y="T5"/>
                </a:cxn>
                <a:cxn ang="0">
                  <a:pos x="T6" y="T7"/>
                </a:cxn>
              </a:cxnLst>
              <a:rect l="0" t="0" r="r" b="b"/>
              <a:pathLst>
                <a:path w="12" h="8">
                  <a:moveTo>
                    <a:pt x="0" y="2"/>
                  </a:moveTo>
                  <a:lnTo>
                    <a:pt x="10" y="8"/>
                  </a:lnTo>
                  <a:lnTo>
                    <a:pt x="12" y="0"/>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0" name="Freeform 10"/>
            <p:cNvSpPr>
              <a:spLocks/>
            </p:cNvSpPr>
            <p:nvPr userDrawn="1"/>
          </p:nvSpPr>
          <p:spPr bwMode="black">
            <a:xfrm>
              <a:off x="1563688" y="4848225"/>
              <a:ext cx="6350" cy="9525"/>
            </a:xfrm>
            <a:custGeom>
              <a:avLst/>
              <a:gdLst>
                <a:gd name="T0" fmla="*/ 4 w 4"/>
                <a:gd name="T1" fmla="*/ 6 h 6"/>
                <a:gd name="T2" fmla="*/ 0 w 4"/>
                <a:gd name="T3" fmla="*/ 0 h 6"/>
                <a:gd name="T4" fmla="*/ 0 w 4"/>
                <a:gd name="T5" fmla="*/ 4 h 6"/>
                <a:gd name="T6" fmla="*/ 4 w 4"/>
                <a:gd name="T7" fmla="*/ 6 h 6"/>
              </a:gdLst>
              <a:ahLst/>
              <a:cxnLst>
                <a:cxn ang="0">
                  <a:pos x="T0" y="T1"/>
                </a:cxn>
                <a:cxn ang="0">
                  <a:pos x="T2" y="T3"/>
                </a:cxn>
                <a:cxn ang="0">
                  <a:pos x="T4" y="T5"/>
                </a:cxn>
                <a:cxn ang="0">
                  <a:pos x="T6" y="T7"/>
                </a:cxn>
              </a:cxnLst>
              <a:rect l="0" t="0" r="r" b="b"/>
              <a:pathLst>
                <a:path w="4" h="6">
                  <a:moveTo>
                    <a:pt x="4" y="6"/>
                  </a:moveTo>
                  <a:lnTo>
                    <a:pt x="0" y="0"/>
                  </a:lnTo>
                  <a:lnTo>
                    <a:pt x="0" y="4"/>
                  </a:lnTo>
                  <a:lnTo>
                    <a:pt x="4"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1" name="Freeform 11"/>
            <p:cNvSpPr>
              <a:spLocks/>
            </p:cNvSpPr>
            <p:nvPr userDrawn="1"/>
          </p:nvSpPr>
          <p:spPr bwMode="black">
            <a:xfrm>
              <a:off x="1563688" y="4797425"/>
              <a:ext cx="6350" cy="12700"/>
            </a:xfrm>
            <a:custGeom>
              <a:avLst/>
              <a:gdLst>
                <a:gd name="T0" fmla="*/ 0 w 4"/>
                <a:gd name="T1" fmla="*/ 8 h 8"/>
                <a:gd name="T2" fmla="*/ 4 w 4"/>
                <a:gd name="T3" fmla="*/ 4 h 8"/>
                <a:gd name="T4" fmla="*/ 0 w 4"/>
                <a:gd name="T5" fmla="*/ 0 h 8"/>
                <a:gd name="T6" fmla="*/ 0 w 4"/>
                <a:gd name="T7" fmla="*/ 2 h 8"/>
                <a:gd name="T8" fmla="*/ 0 w 4"/>
                <a:gd name="T9" fmla="*/ 8 h 8"/>
              </a:gdLst>
              <a:ahLst/>
              <a:cxnLst>
                <a:cxn ang="0">
                  <a:pos x="T0" y="T1"/>
                </a:cxn>
                <a:cxn ang="0">
                  <a:pos x="T2" y="T3"/>
                </a:cxn>
                <a:cxn ang="0">
                  <a:pos x="T4" y="T5"/>
                </a:cxn>
                <a:cxn ang="0">
                  <a:pos x="T6" y="T7"/>
                </a:cxn>
                <a:cxn ang="0">
                  <a:pos x="T8" y="T9"/>
                </a:cxn>
              </a:cxnLst>
              <a:rect l="0" t="0" r="r" b="b"/>
              <a:pathLst>
                <a:path w="4" h="8">
                  <a:moveTo>
                    <a:pt x="0" y="8"/>
                  </a:moveTo>
                  <a:lnTo>
                    <a:pt x="4" y="4"/>
                  </a:lnTo>
                  <a:lnTo>
                    <a:pt x="0" y="0"/>
                  </a:lnTo>
                  <a:lnTo>
                    <a:pt x="0" y="2"/>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2" name="Freeform 12"/>
            <p:cNvSpPr>
              <a:spLocks/>
            </p:cNvSpPr>
            <p:nvPr userDrawn="1"/>
          </p:nvSpPr>
          <p:spPr bwMode="black">
            <a:xfrm>
              <a:off x="1563688" y="4778375"/>
              <a:ext cx="9525" cy="22225"/>
            </a:xfrm>
            <a:custGeom>
              <a:avLst/>
              <a:gdLst>
                <a:gd name="T0" fmla="*/ 2 w 6"/>
                <a:gd name="T1" fmla="*/ 0 h 14"/>
                <a:gd name="T2" fmla="*/ 0 w 6"/>
                <a:gd name="T3" fmla="*/ 2 h 14"/>
                <a:gd name="T4" fmla="*/ 6 w 6"/>
                <a:gd name="T5" fmla="*/ 14 h 14"/>
                <a:gd name="T6" fmla="*/ 2 w 6"/>
                <a:gd name="T7" fmla="*/ 0 h 14"/>
              </a:gdLst>
              <a:ahLst/>
              <a:cxnLst>
                <a:cxn ang="0">
                  <a:pos x="T0" y="T1"/>
                </a:cxn>
                <a:cxn ang="0">
                  <a:pos x="T2" y="T3"/>
                </a:cxn>
                <a:cxn ang="0">
                  <a:pos x="T4" y="T5"/>
                </a:cxn>
                <a:cxn ang="0">
                  <a:pos x="T6" y="T7"/>
                </a:cxn>
              </a:cxnLst>
              <a:rect l="0" t="0" r="r" b="b"/>
              <a:pathLst>
                <a:path w="6" h="14">
                  <a:moveTo>
                    <a:pt x="2" y="0"/>
                  </a:moveTo>
                  <a:lnTo>
                    <a:pt x="0" y="2"/>
                  </a:lnTo>
                  <a:lnTo>
                    <a:pt x="6" y="14"/>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3" name="Freeform 13"/>
            <p:cNvSpPr>
              <a:spLocks/>
            </p:cNvSpPr>
            <p:nvPr userDrawn="1"/>
          </p:nvSpPr>
          <p:spPr bwMode="black">
            <a:xfrm>
              <a:off x="1589088" y="4756150"/>
              <a:ext cx="6350" cy="9525"/>
            </a:xfrm>
            <a:custGeom>
              <a:avLst/>
              <a:gdLst>
                <a:gd name="T0" fmla="*/ 2 w 4"/>
                <a:gd name="T1" fmla="*/ 0 h 6"/>
                <a:gd name="T2" fmla="*/ 0 w 4"/>
                <a:gd name="T3" fmla="*/ 2 h 6"/>
                <a:gd name="T4" fmla="*/ 4 w 4"/>
                <a:gd name="T5" fmla="*/ 6 h 6"/>
                <a:gd name="T6" fmla="*/ 2 w 4"/>
                <a:gd name="T7" fmla="*/ 0 h 6"/>
              </a:gdLst>
              <a:ahLst/>
              <a:cxnLst>
                <a:cxn ang="0">
                  <a:pos x="T0" y="T1"/>
                </a:cxn>
                <a:cxn ang="0">
                  <a:pos x="T2" y="T3"/>
                </a:cxn>
                <a:cxn ang="0">
                  <a:pos x="T4" y="T5"/>
                </a:cxn>
                <a:cxn ang="0">
                  <a:pos x="T6" y="T7"/>
                </a:cxn>
              </a:cxnLst>
              <a:rect l="0" t="0" r="r" b="b"/>
              <a:pathLst>
                <a:path w="4" h="6">
                  <a:moveTo>
                    <a:pt x="2" y="0"/>
                  </a:moveTo>
                  <a:lnTo>
                    <a:pt x="0" y="2"/>
                  </a:lnTo>
                  <a:lnTo>
                    <a:pt x="4" y="6"/>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4" name="Freeform 14"/>
            <p:cNvSpPr>
              <a:spLocks/>
            </p:cNvSpPr>
            <p:nvPr userDrawn="1"/>
          </p:nvSpPr>
          <p:spPr bwMode="black">
            <a:xfrm>
              <a:off x="8956675" y="4232275"/>
              <a:ext cx="184150" cy="279400"/>
            </a:xfrm>
            <a:custGeom>
              <a:avLst/>
              <a:gdLst>
                <a:gd name="T0" fmla="*/ 86 w 116"/>
                <a:gd name="T1" fmla="*/ 82 h 176"/>
                <a:gd name="T2" fmla="*/ 68 w 116"/>
                <a:gd name="T3" fmla="*/ 74 h 176"/>
                <a:gd name="T4" fmla="*/ 64 w 116"/>
                <a:gd name="T5" fmla="*/ 54 h 176"/>
                <a:gd name="T6" fmla="*/ 54 w 116"/>
                <a:gd name="T7" fmla="*/ 46 h 176"/>
                <a:gd name="T8" fmla="*/ 54 w 116"/>
                <a:gd name="T9" fmla="*/ 58 h 176"/>
                <a:gd name="T10" fmla="*/ 46 w 116"/>
                <a:gd name="T11" fmla="*/ 58 h 176"/>
                <a:gd name="T12" fmla="*/ 48 w 116"/>
                <a:gd name="T13" fmla="*/ 48 h 176"/>
                <a:gd name="T14" fmla="*/ 40 w 116"/>
                <a:gd name="T15" fmla="*/ 38 h 176"/>
                <a:gd name="T16" fmla="*/ 42 w 116"/>
                <a:gd name="T17" fmla="*/ 38 h 176"/>
                <a:gd name="T18" fmla="*/ 36 w 116"/>
                <a:gd name="T19" fmla="*/ 20 h 176"/>
                <a:gd name="T20" fmla="*/ 16 w 116"/>
                <a:gd name="T21" fmla="*/ 8 h 176"/>
                <a:gd name="T22" fmla="*/ 14 w 116"/>
                <a:gd name="T23" fmla="*/ 10 h 176"/>
                <a:gd name="T24" fmla="*/ 10 w 116"/>
                <a:gd name="T25" fmla="*/ 0 h 176"/>
                <a:gd name="T26" fmla="*/ 0 w 116"/>
                <a:gd name="T27" fmla="*/ 2 h 176"/>
                <a:gd name="T28" fmla="*/ 12 w 116"/>
                <a:gd name="T29" fmla="*/ 24 h 176"/>
                <a:gd name="T30" fmla="*/ 16 w 116"/>
                <a:gd name="T31" fmla="*/ 28 h 176"/>
                <a:gd name="T32" fmla="*/ 18 w 116"/>
                <a:gd name="T33" fmla="*/ 34 h 176"/>
                <a:gd name="T34" fmla="*/ 28 w 116"/>
                <a:gd name="T35" fmla="*/ 48 h 176"/>
                <a:gd name="T36" fmla="*/ 32 w 116"/>
                <a:gd name="T37" fmla="*/ 46 h 176"/>
                <a:gd name="T38" fmla="*/ 32 w 116"/>
                <a:gd name="T39" fmla="*/ 56 h 176"/>
                <a:gd name="T40" fmla="*/ 36 w 116"/>
                <a:gd name="T41" fmla="*/ 64 h 176"/>
                <a:gd name="T42" fmla="*/ 38 w 116"/>
                <a:gd name="T43" fmla="*/ 64 h 176"/>
                <a:gd name="T44" fmla="*/ 38 w 116"/>
                <a:gd name="T45" fmla="*/ 66 h 176"/>
                <a:gd name="T46" fmla="*/ 42 w 116"/>
                <a:gd name="T47" fmla="*/ 70 h 176"/>
                <a:gd name="T48" fmla="*/ 42 w 116"/>
                <a:gd name="T49" fmla="*/ 86 h 176"/>
                <a:gd name="T50" fmla="*/ 40 w 116"/>
                <a:gd name="T51" fmla="*/ 86 h 176"/>
                <a:gd name="T52" fmla="*/ 36 w 116"/>
                <a:gd name="T53" fmla="*/ 104 h 176"/>
                <a:gd name="T54" fmla="*/ 26 w 116"/>
                <a:gd name="T55" fmla="*/ 110 h 176"/>
                <a:gd name="T56" fmla="*/ 20 w 116"/>
                <a:gd name="T57" fmla="*/ 118 h 176"/>
                <a:gd name="T58" fmla="*/ 48 w 116"/>
                <a:gd name="T59" fmla="*/ 138 h 176"/>
                <a:gd name="T60" fmla="*/ 48 w 116"/>
                <a:gd name="T61" fmla="*/ 150 h 176"/>
                <a:gd name="T62" fmla="*/ 38 w 116"/>
                <a:gd name="T63" fmla="*/ 166 h 176"/>
                <a:gd name="T64" fmla="*/ 58 w 116"/>
                <a:gd name="T65" fmla="*/ 176 h 176"/>
                <a:gd name="T66" fmla="*/ 80 w 116"/>
                <a:gd name="T67" fmla="*/ 146 h 176"/>
                <a:gd name="T68" fmla="*/ 88 w 116"/>
                <a:gd name="T69" fmla="*/ 128 h 176"/>
                <a:gd name="T70" fmla="*/ 84 w 116"/>
                <a:gd name="T71" fmla="*/ 120 h 176"/>
                <a:gd name="T72" fmla="*/ 90 w 116"/>
                <a:gd name="T73" fmla="*/ 116 h 176"/>
                <a:gd name="T74" fmla="*/ 106 w 116"/>
                <a:gd name="T75" fmla="*/ 114 h 176"/>
                <a:gd name="T76" fmla="*/ 106 w 116"/>
                <a:gd name="T77" fmla="*/ 102 h 176"/>
                <a:gd name="T78" fmla="*/ 112 w 116"/>
                <a:gd name="T79" fmla="*/ 100 h 176"/>
                <a:gd name="T80" fmla="*/ 116 w 116"/>
                <a:gd name="T81" fmla="*/ 76 h 176"/>
                <a:gd name="T82" fmla="*/ 104 w 116"/>
                <a:gd name="T83" fmla="*/ 70 h 176"/>
                <a:gd name="T84" fmla="*/ 86 w 116"/>
                <a:gd name="T85" fmla="*/ 8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6" h="176">
                  <a:moveTo>
                    <a:pt x="86" y="82"/>
                  </a:moveTo>
                  <a:lnTo>
                    <a:pt x="68" y="74"/>
                  </a:lnTo>
                  <a:lnTo>
                    <a:pt x="64" y="54"/>
                  </a:lnTo>
                  <a:lnTo>
                    <a:pt x="54" y="46"/>
                  </a:lnTo>
                  <a:lnTo>
                    <a:pt x="54" y="58"/>
                  </a:lnTo>
                  <a:lnTo>
                    <a:pt x="46" y="58"/>
                  </a:lnTo>
                  <a:lnTo>
                    <a:pt x="48" y="48"/>
                  </a:lnTo>
                  <a:lnTo>
                    <a:pt x="40" y="38"/>
                  </a:lnTo>
                  <a:lnTo>
                    <a:pt x="42" y="38"/>
                  </a:lnTo>
                  <a:lnTo>
                    <a:pt x="36" y="20"/>
                  </a:lnTo>
                  <a:lnTo>
                    <a:pt x="16" y="8"/>
                  </a:lnTo>
                  <a:lnTo>
                    <a:pt x="14" y="10"/>
                  </a:lnTo>
                  <a:lnTo>
                    <a:pt x="10" y="0"/>
                  </a:lnTo>
                  <a:lnTo>
                    <a:pt x="0" y="2"/>
                  </a:lnTo>
                  <a:lnTo>
                    <a:pt x="12" y="24"/>
                  </a:lnTo>
                  <a:lnTo>
                    <a:pt x="16" y="28"/>
                  </a:lnTo>
                  <a:lnTo>
                    <a:pt x="18" y="34"/>
                  </a:lnTo>
                  <a:lnTo>
                    <a:pt x="28" y="48"/>
                  </a:lnTo>
                  <a:lnTo>
                    <a:pt x="32" y="46"/>
                  </a:lnTo>
                  <a:lnTo>
                    <a:pt x="32" y="56"/>
                  </a:lnTo>
                  <a:lnTo>
                    <a:pt x="36" y="64"/>
                  </a:lnTo>
                  <a:lnTo>
                    <a:pt x="38" y="64"/>
                  </a:lnTo>
                  <a:lnTo>
                    <a:pt x="38" y="66"/>
                  </a:lnTo>
                  <a:lnTo>
                    <a:pt x="42" y="70"/>
                  </a:lnTo>
                  <a:lnTo>
                    <a:pt x="42" y="86"/>
                  </a:lnTo>
                  <a:lnTo>
                    <a:pt x="40" y="86"/>
                  </a:lnTo>
                  <a:lnTo>
                    <a:pt x="36" y="104"/>
                  </a:lnTo>
                  <a:lnTo>
                    <a:pt x="26" y="110"/>
                  </a:lnTo>
                  <a:lnTo>
                    <a:pt x="20" y="118"/>
                  </a:lnTo>
                  <a:lnTo>
                    <a:pt x="48" y="138"/>
                  </a:lnTo>
                  <a:lnTo>
                    <a:pt x="48" y="150"/>
                  </a:lnTo>
                  <a:lnTo>
                    <a:pt x="38" y="166"/>
                  </a:lnTo>
                  <a:lnTo>
                    <a:pt x="58" y="176"/>
                  </a:lnTo>
                  <a:lnTo>
                    <a:pt x="80" y="146"/>
                  </a:lnTo>
                  <a:lnTo>
                    <a:pt x="88" y="128"/>
                  </a:lnTo>
                  <a:lnTo>
                    <a:pt x="84" y="120"/>
                  </a:lnTo>
                  <a:lnTo>
                    <a:pt x="90" y="116"/>
                  </a:lnTo>
                  <a:lnTo>
                    <a:pt x="106" y="114"/>
                  </a:lnTo>
                  <a:lnTo>
                    <a:pt x="106" y="102"/>
                  </a:lnTo>
                  <a:lnTo>
                    <a:pt x="112" y="100"/>
                  </a:lnTo>
                  <a:lnTo>
                    <a:pt x="116" y="76"/>
                  </a:lnTo>
                  <a:lnTo>
                    <a:pt x="104" y="70"/>
                  </a:lnTo>
                  <a:lnTo>
                    <a:pt x="86"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5" name="Freeform 15"/>
            <p:cNvSpPr>
              <a:spLocks/>
            </p:cNvSpPr>
            <p:nvPr userDrawn="1"/>
          </p:nvSpPr>
          <p:spPr bwMode="black">
            <a:xfrm>
              <a:off x="8766175" y="4457700"/>
              <a:ext cx="247650" cy="266700"/>
            </a:xfrm>
            <a:custGeom>
              <a:avLst/>
              <a:gdLst>
                <a:gd name="T0" fmla="*/ 150 w 156"/>
                <a:gd name="T1" fmla="*/ 14 h 168"/>
                <a:gd name="T2" fmla="*/ 148 w 156"/>
                <a:gd name="T3" fmla="*/ 12 h 168"/>
                <a:gd name="T4" fmla="*/ 146 w 156"/>
                <a:gd name="T5" fmla="*/ 12 h 168"/>
                <a:gd name="T6" fmla="*/ 134 w 156"/>
                <a:gd name="T7" fmla="*/ 20 h 168"/>
                <a:gd name="T8" fmla="*/ 124 w 156"/>
                <a:gd name="T9" fmla="*/ 0 h 168"/>
                <a:gd name="T10" fmla="*/ 112 w 156"/>
                <a:gd name="T11" fmla="*/ 16 h 168"/>
                <a:gd name="T12" fmla="*/ 108 w 156"/>
                <a:gd name="T13" fmla="*/ 28 h 168"/>
                <a:gd name="T14" fmla="*/ 98 w 156"/>
                <a:gd name="T15" fmla="*/ 36 h 168"/>
                <a:gd name="T16" fmla="*/ 88 w 156"/>
                <a:gd name="T17" fmla="*/ 60 h 168"/>
                <a:gd name="T18" fmla="*/ 56 w 156"/>
                <a:gd name="T19" fmla="*/ 86 h 168"/>
                <a:gd name="T20" fmla="*/ 38 w 156"/>
                <a:gd name="T21" fmla="*/ 92 h 168"/>
                <a:gd name="T22" fmla="*/ 24 w 156"/>
                <a:gd name="T23" fmla="*/ 112 h 168"/>
                <a:gd name="T24" fmla="*/ 24 w 156"/>
                <a:gd name="T25" fmla="*/ 114 h 168"/>
                <a:gd name="T26" fmla="*/ 24 w 156"/>
                <a:gd name="T27" fmla="*/ 112 h 168"/>
                <a:gd name="T28" fmla="*/ 16 w 156"/>
                <a:gd name="T29" fmla="*/ 116 h 168"/>
                <a:gd name="T30" fmla="*/ 16 w 156"/>
                <a:gd name="T31" fmla="*/ 124 h 168"/>
                <a:gd name="T32" fmla="*/ 14 w 156"/>
                <a:gd name="T33" fmla="*/ 124 h 168"/>
                <a:gd name="T34" fmla="*/ 10 w 156"/>
                <a:gd name="T35" fmla="*/ 132 h 168"/>
                <a:gd name="T36" fmla="*/ 14 w 156"/>
                <a:gd name="T37" fmla="*/ 134 h 168"/>
                <a:gd name="T38" fmla="*/ 14 w 156"/>
                <a:gd name="T39" fmla="*/ 136 h 168"/>
                <a:gd name="T40" fmla="*/ 0 w 156"/>
                <a:gd name="T41" fmla="*/ 146 h 168"/>
                <a:gd name="T42" fmla="*/ 8 w 156"/>
                <a:gd name="T43" fmla="*/ 146 h 168"/>
                <a:gd name="T44" fmla="*/ 8 w 156"/>
                <a:gd name="T45" fmla="*/ 146 h 168"/>
                <a:gd name="T46" fmla="*/ 10 w 156"/>
                <a:gd name="T47" fmla="*/ 148 h 168"/>
                <a:gd name="T48" fmla="*/ 8 w 156"/>
                <a:gd name="T49" fmla="*/ 152 h 168"/>
                <a:gd name="T50" fmla="*/ 28 w 156"/>
                <a:gd name="T51" fmla="*/ 152 h 168"/>
                <a:gd name="T52" fmla="*/ 30 w 156"/>
                <a:gd name="T53" fmla="*/ 158 h 168"/>
                <a:gd name="T54" fmla="*/ 56 w 156"/>
                <a:gd name="T55" fmla="*/ 168 h 168"/>
                <a:gd name="T56" fmla="*/ 68 w 156"/>
                <a:gd name="T57" fmla="*/ 162 h 168"/>
                <a:gd name="T58" fmla="*/ 90 w 156"/>
                <a:gd name="T59" fmla="*/ 146 h 168"/>
                <a:gd name="T60" fmla="*/ 102 w 156"/>
                <a:gd name="T61" fmla="*/ 96 h 168"/>
                <a:gd name="T62" fmla="*/ 106 w 156"/>
                <a:gd name="T63" fmla="*/ 98 h 168"/>
                <a:gd name="T64" fmla="*/ 120 w 156"/>
                <a:gd name="T65" fmla="*/ 88 h 168"/>
                <a:gd name="T66" fmla="*/ 130 w 156"/>
                <a:gd name="T67" fmla="*/ 92 h 168"/>
                <a:gd name="T68" fmla="*/ 134 w 156"/>
                <a:gd name="T69" fmla="*/ 88 h 168"/>
                <a:gd name="T70" fmla="*/ 128 w 156"/>
                <a:gd name="T71" fmla="*/ 82 h 168"/>
                <a:gd name="T72" fmla="*/ 130 w 156"/>
                <a:gd name="T73" fmla="*/ 72 h 168"/>
                <a:gd name="T74" fmla="*/ 138 w 156"/>
                <a:gd name="T75" fmla="*/ 64 h 168"/>
                <a:gd name="T76" fmla="*/ 156 w 156"/>
                <a:gd name="T77" fmla="*/ 38 h 168"/>
                <a:gd name="T78" fmla="*/ 154 w 156"/>
                <a:gd name="T79" fmla="*/ 22 h 168"/>
                <a:gd name="T80" fmla="*/ 156 w 156"/>
                <a:gd name="T81" fmla="*/ 18 h 168"/>
                <a:gd name="T82" fmla="*/ 150 w 156"/>
                <a:gd name="T83" fmla="*/ 1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6" h="168">
                  <a:moveTo>
                    <a:pt x="150" y="14"/>
                  </a:moveTo>
                  <a:lnTo>
                    <a:pt x="148" y="12"/>
                  </a:lnTo>
                  <a:lnTo>
                    <a:pt x="146" y="12"/>
                  </a:lnTo>
                  <a:lnTo>
                    <a:pt x="134" y="20"/>
                  </a:lnTo>
                  <a:lnTo>
                    <a:pt x="124" y="0"/>
                  </a:lnTo>
                  <a:lnTo>
                    <a:pt x="112" y="16"/>
                  </a:lnTo>
                  <a:lnTo>
                    <a:pt x="108" y="28"/>
                  </a:lnTo>
                  <a:lnTo>
                    <a:pt x="98" y="36"/>
                  </a:lnTo>
                  <a:lnTo>
                    <a:pt x="88" y="60"/>
                  </a:lnTo>
                  <a:lnTo>
                    <a:pt x="56" y="86"/>
                  </a:lnTo>
                  <a:lnTo>
                    <a:pt x="38" y="92"/>
                  </a:lnTo>
                  <a:lnTo>
                    <a:pt x="24" y="112"/>
                  </a:lnTo>
                  <a:lnTo>
                    <a:pt x="24" y="114"/>
                  </a:lnTo>
                  <a:lnTo>
                    <a:pt x="24" y="112"/>
                  </a:lnTo>
                  <a:lnTo>
                    <a:pt x="16" y="116"/>
                  </a:lnTo>
                  <a:lnTo>
                    <a:pt x="16" y="124"/>
                  </a:lnTo>
                  <a:lnTo>
                    <a:pt x="14" y="124"/>
                  </a:lnTo>
                  <a:lnTo>
                    <a:pt x="10" y="132"/>
                  </a:lnTo>
                  <a:lnTo>
                    <a:pt x="14" y="134"/>
                  </a:lnTo>
                  <a:lnTo>
                    <a:pt x="14" y="136"/>
                  </a:lnTo>
                  <a:lnTo>
                    <a:pt x="0" y="146"/>
                  </a:lnTo>
                  <a:lnTo>
                    <a:pt x="8" y="146"/>
                  </a:lnTo>
                  <a:lnTo>
                    <a:pt x="8" y="146"/>
                  </a:lnTo>
                  <a:lnTo>
                    <a:pt x="10" y="148"/>
                  </a:lnTo>
                  <a:lnTo>
                    <a:pt x="8" y="152"/>
                  </a:lnTo>
                  <a:lnTo>
                    <a:pt x="28" y="152"/>
                  </a:lnTo>
                  <a:lnTo>
                    <a:pt x="30" y="158"/>
                  </a:lnTo>
                  <a:lnTo>
                    <a:pt x="56" y="168"/>
                  </a:lnTo>
                  <a:lnTo>
                    <a:pt x="68" y="162"/>
                  </a:lnTo>
                  <a:lnTo>
                    <a:pt x="90" y="146"/>
                  </a:lnTo>
                  <a:lnTo>
                    <a:pt x="102" y="96"/>
                  </a:lnTo>
                  <a:lnTo>
                    <a:pt x="106" y="98"/>
                  </a:lnTo>
                  <a:lnTo>
                    <a:pt x="120" y="88"/>
                  </a:lnTo>
                  <a:lnTo>
                    <a:pt x="130" y="92"/>
                  </a:lnTo>
                  <a:lnTo>
                    <a:pt x="134" y="88"/>
                  </a:lnTo>
                  <a:lnTo>
                    <a:pt x="128" y="82"/>
                  </a:lnTo>
                  <a:lnTo>
                    <a:pt x="130" y="72"/>
                  </a:lnTo>
                  <a:lnTo>
                    <a:pt x="138" y="64"/>
                  </a:lnTo>
                  <a:lnTo>
                    <a:pt x="156" y="38"/>
                  </a:lnTo>
                  <a:lnTo>
                    <a:pt x="154" y="22"/>
                  </a:lnTo>
                  <a:lnTo>
                    <a:pt x="156" y="18"/>
                  </a:lnTo>
                  <a:lnTo>
                    <a:pt x="15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6" name="Freeform 16"/>
            <p:cNvSpPr>
              <a:spLocks/>
            </p:cNvSpPr>
            <p:nvPr userDrawn="1"/>
          </p:nvSpPr>
          <p:spPr bwMode="black">
            <a:xfrm>
              <a:off x="8804275" y="4714875"/>
              <a:ext cx="28575" cy="34925"/>
            </a:xfrm>
            <a:custGeom>
              <a:avLst/>
              <a:gdLst>
                <a:gd name="T0" fmla="*/ 6 w 18"/>
                <a:gd name="T1" fmla="*/ 0 h 22"/>
                <a:gd name="T2" fmla="*/ 0 w 18"/>
                <a:gd name="T3" fmla="*/ 22 h 22"/>
                <a:gd name="T4" fmla="*/ 18 w 18"/>
                <a:gd name="T5" fmla="*/ 14 h 22"/>
                <a:gd name="T6" fmla="*/ 12 w 18"/>
                <a:gd name="T7" fmla="*/ 2 h 22"/>
                <a:gd name="T8" fmla="*/ 6 w 18"/>
                <a:gd name="T9" fmla="*/ 0 h 22"/>
              </a:gdLst>
              <a:ahLst/>
              <a:cxnLst>
                <a:cxn ang="0">
                  <a:pos x="T0" y="T1"/>
                </a:cxn>
                <a:cxn ang="0">
                  <a:pos x="T2" y="T3"/>
                </a:cxn>
                <a:cxn ang="0">
                  <a:pos x="T4" y="T5"/>
                </a:cxn>
                <a:cxn ang="0">
                  <a:pos x="T6" y="T7"/>
                </a:cxn>
                <a:cxn ang="0">
                  <a:pos x="T8" y="T9"/>
                </a:cxn>
              </a:cxnLst>
              <a:rect l="0" t="0" r="r" b="b"/>
              <a:pathLst>
                <a:path w="18" h="22">
                  <a:moveTo>
                    <a:pt x="6" y="0"/>
                  </a:moveTo>
                  <a:lnTo>
                    <a:pt x="0" y="22"/>
                  </a:lnTo>
                  <a:lnTo>
                    <a:pt x="18" y="14"/>
                  </a:lnTo>
                  <a:lnTo>
                    <a:pt x="12" y="2"/>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7" name="Freeform 17"/>
            <p:cNvSpPr>
              <a:spLocks/>
            </p:cNvSpPr>
            <p:nvPr userDrawn="1"/>
          </p:nvSpPr>
          <p:spPr bwMode="black">
            <a:xfrm>
              <a:off x="6184900" y="2847975"/>
              <a:ext cx="73025" cy="123825"/>
            </a:xfrm>
            <a:custGeom>
              <a:avLst/>
              <a:gdLst>
                <a:gd name="T0" fmla="*/ 16 w 46"/>
                <a:gd name="T1" fmla="*/ 2 h 78"/>
                <a:gd name="T2" fmla="*/ 10 w 46"/>
                <a:gd name="T3" fmla="*/ 0 h 78"/>
                <a:gd name="T4" fmla="*/ 4 w 46"/>
                <a:gd name="T5" fmla="*/ 4 h 78"/>
                <a:gd name="T6" fmla="*/ 10 w 46"/>
                <a:gd name="T7" fmla="*/ 8 h 78"/>
                <a:gd name="T8" fmla="*/ 8 w 46"/>
                <a:gd name="T9" fmla="*/ 10 h 78"/>
                <a:gd name="T10" fmla="*/ 4 w 46"/>
                <a:gd name="T11" fmla="*/ 32 h 78"/>
                <a:gd name="T12" fmla="*/ 0 w 46"/>
                <a:gd name="T13" fmla="*/ 32 h 78"/>
                <a:gd name="T14" fmla="*/ 4 w 46"/>
                <a:gd name="T15" fmla="*/ 60 h 78"/>
                <a:gd name="T16" fmla="*/ 10 w 46"/>
                <a:gd name="T17" fmla="*/ 76 h 78"/>
                <a:gd name="T18" fmla="*/ 24 w 46"/>
                <a:gd name="T19" fmla="*/ 78 h 78"/>
                <a:gd name="T20" fmla="*/ 46 w 46"/>
                <a:gd name="T21" fmla="*/ 62 h 78"/>
                <a:gd name="T22" fmla="*/ 46 w 46"/>
                <a:gd name="T23" fmla="*/ 44 h 78"/>
                <a:gd name="T24" fmla="*/ 28 w 46"/>
                <a:gd name="T25" fmla="*/ 12 h 78"/>
                <a:gd name="T26" fmla="*/ 16 w 46"/>
                <a:gd name="T27" fmla="*/ 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78">
                  <a:moveTo>
                    <a:pt x="16" y="2"/>
                  </a:moveTo>
                  <a:lnTo>
                    <a:pt x="10" y="0"/>
                  </a:lnTo>
                  <a:lnTo>
                    <a:pt x="4" y="4"/>
                  </a:lnTo>
                  <a:lnTo>
                    <a:pt x="10" y="8"/>
                  </a:lnTo>
                  <a:lnTo>
                    <a:pt x="8" y="10"/>
                  </a:lnTo>
                  <a:lnTo>
                    <a:pt x="4" y="32"/>
                  </a:lnTo>
                  <a:lnTo>
                    <a:pt x="0" y="32"/>
                  </a:lnTo>
                  <a:lnTo>
                    <a:pt x="4" y="60"/>
                  </a:lnTo>
                  <a:lnTo>
                    <a:pt x="10" y="76"/>
                  </a:lnTo>
                  <a:lnTo>
                    <a:pt x="24" y="78"/>
                  </a:lnTo>
                  <a:lnTo>
                    <a:pt x="46" y="62"/>
                  </a:lnTo>
                  <a:lnTo>
                    <a:pt x="46" y="44"/>
                  </a:lnTo>
                  <a:lnTo>
                    <a:pt x="28" y="12"/>
                  </a:lnTo>
                  <a:lnTo>
                    <a:pt x="16"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8" name="Freeform 18"/>
            <p:cNvSpPr>
              <a:spLocks/>
            </p:cNvSpPr>
            <p:nvPr userDrawn="1"/>
          </p:nvSpPr>
          <p:spPr bwMode="black">
            <a:xfrm>
              <a:off x="1801813" y="2581275"/>
              <a:ext cx="57150" cy="25400"/>
            </a:xfrm>
            <a:custGeom>
              <a:avLst/>
              <a:gdLst>
                <a:gd name="T0" fmla="*/ 0 w 36"/>
                <a:gd name="T1" fmla="*/ 8 h 16"/>
                <a:gd name="T2" fmla="*/ 6 w 36"/>
                <a:gd name="T3" fmla="*/ 16 h 16"/>
                <a:gd name="T4" fmla="*/ 22 w 36"/>
                <a:gd name="T5" fmla="*/ 16 h 16"/>
                <a:gd name="T6" fmla="*/ 36 w 36"/>
                <a:gd name="T7" fmla="*/ 10 h 16"/>
                <a:gd name="T8" fmla="*/ 32 w 36"/>
                <a:gd name="T9" fmla="*/ 0 h 16"/>
                <a:gd name="T10" fmla="*/ 4 w 36"/>
                <a:gd name="T11" fmla="*/ 0 h 16"/>
                <a:gd name="T12" fmla="*/ 0 w 36"/>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6" h="16">
                  <a:moveTo>
                    <a:pt x="0" y="8"/>
                  </a:moveTo>
                  <a:lnTo>
                    <a:pt x="6" y="16"/>
                  </a:lnTo>
                  <a:lnTo>
                    <a:pt x="22" y="16"/>
                  </a:lnTo>
                  <a:lnTo>
                    <a:pt x="36" y="10"/>
                  </a:lnTo>
                  <a:lnTo>
                    <a:pt x="32" y="0"/>
                  </a:lnTo>
                  <a:lnTo>
                    <a:pt x="4" y="0"/>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9" name="Freeform 19"/>
            <p:cNvSpPr>
              <a:spLocks/>
            </p:cNvSpPr>
            <p:nvPr userDrawn="1"/>
          </p:nvSpPr>
          <p:spPr bwMode="black">
            <a:xfrm>
              <a:off x="9086850" y="1311275"/>
              <a:ext cx="25400" cy="38100"/>
            </a:xfrm>
            <a:custGeom>
              <a:avLst/>
              <a:gdLst>
                <a:gd name="T0" fmla="*/ 14 w 16"/>
                <a:gd name="T1" fmla="*/ 0 h 24"/>
                <a:gd name="T2" fmla="*/ 0 w 16"/>
                <a:gd name="T3" fmla="*/ 24 h 24"/>
                <a:gd name="T4" fmla="*/ 16 w 16"/>
                <a:gd name="T5" fmla="*/ 14 h 24"/>
                <a:gd name="T6" fmla="*/ 14 w 16"/>
                <a:gd name="T7" fmla="*/ 0 h 24"/>
              </a:gdLst>
              <a:ahLst/>
              <a:cxnLst>
                <a:cxn ang="0">
                  <a:pos x="T0" y="T1"/>
                </a:cxn>
                <a:cxn ang="0">
                  <a:pos x="T2" y="T3"/>
                </a:cxn>
                <a:cxn ang="0">
                  <a:pos x="T4" y="T5"/>
                </a:cxn>
                <a:cxn ang="0">
                  <a:pos x="T6" y="T7"/>
                </a:cxn>
              </a:cxnLst>
              <a:rect l="0" t="0" r="r" b="b"/>
              <a:pathLst>
                <a:path w="16" h="24">
                  <a:moveTo>
                    <a:pt x="14" y="0"/>
                  </a:moveTo>
                  <a:lnTo>
                    <a:pt x="0" y="24"/>
                  </a:lnTo>
                  <a:lnTo>
                    <a:pt x="16" y="14"/>
                  </a:lnTo>
                  <a:lnTo>
                    <a:pt x="1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20" name="Freeform 20"/>
            <p:cNvSpPr>
              <a:spLocks/>
            </p:cNvSpPr>
            <p:nvPr userDrawn="1"/>
          </p:nvSpPr>
          <p:spPr bwMode="black">
            <a:xfrm>
              <a:off x="8953500" y="1279525"/>
              <a:ext cx="38100" cy="15875"/>
            </a:xfrm>
            <a:custGeom>
              <a:avLst/>
              <a:gdLst>
                <a:gd name="T0" fmla="*/ 24 w 24"/>
                <a:gd name="T1" fmla="*/ 2 h 10"/>
                <a:gd name="T2" fmla="*/ 0 w 24"/>
                <a:gd name="T3" fmla="*/ 0 h 10"/>
                <a:gd name="T4" fmla="*/ 0 w 24"/>
                <a:gd name="T5" fmla="*/ 6 h 10"/>
                <a:gd name="T6" fmla="*/ 10 w 24"/>
                <a:gd name="T7" fmla="*/ 10 h 10"/>
                <a:gd name="T8" fmla="*/ 24 w 24"/>
                <a:gd name="T9" fmla="*/ 2 h 10"/>
              </a:gdLst>
              <a:ahLst/>
              <a:cxnLst>
                <a:cxn ang="0">
                  <a:pos x="T0" y="T1"/>
                </a:cxn>
                <a:cxn ang="0">
                  <a:pos x="T2" y="T3"/>
                </a:cxn>
                <a:cxn ang="0">
                  <a:pos x="T4" y="T5"/>
                </a:cxn>
                <a:cxn ang="0">
                  <a:pos x="T6" y="T7"/>
                </a:cxn>
                <a:cxn ang="0">
                  <a:pos x="T8" y="T9"/>
                </a:cxn>
              </a:cxnLst>
              <a:rect l="0" t="0" r="r" b="b"/>
              <a:pathLst>
                <a:path w="24" h="10">
                  <a:moveTo>
                    <a:pt x="24" y="2"/>
                  </a:moveTo>
                  <a:lnTo>
                    <a:pt x="0" y="0"/>
                  </a:lnTo>
                  <a:lnTo>
                    <a:pt x="0" y="6"/>
                  </a:lnTo>
                  <a:lnTo>
                    <a:pt x="10" y="10"/>
                  </a:lnTo>
                  <a:lnTo>
                    <a:pt x="24"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21" name="Freeform 21"/>
            <p:cNvSpPr>
              <a:spLocks/>
            </p:cNvSpPr>
            <p:nvPr userDrawn="1"/>
          </p:nvSpPr>
          <p:spPr bwMode="black">
            <a:xfrm>
              <a:off x="234950" y="2063750"/>
              <a:ext cx="31750" cy="12700"/>
            </a:xfrm>
            <a:custGeom>
              <a:avLst/>
              <a:gdLst>
                <a:gd name="T0" fmla="*/ 4 w 20"/>
                <a:gd name="T1" fmla="*/ 8 h 8"/>
                <a:gd name="T2" fmla="*/ 20 w 20"/>
                <a:gd name="T3" fmla="*/ 6 h 8"/>
                <a:gd name="T4" fmla="*/ 0 w 20"/>
                <a:gd name="T5" fmla="*/ 0 h 8"/>
                <a:gd name="T6" fmla="*/ 4 w 20"/>
                <a:gd name="T7" fmla="*/ 8 h 8"/>
              </a:gdLst>
              <a:ahLst/>
              <a:cxnLst>
                <a:cxn ang="0">
                  <a:pos x="T0" y="T1"/>
                </a:cxn>
                <a:cxn ang="0">
                  <a:pos x="T2" y="T3"/>
                </a:cxn>
                <a:cxn ang="0">
                  <a:pos x="T4" y="T5"/>
                </a:cxn>
                <a:cxn ang="0">
                  <a:pos x="T6" y="T7"/>
                </a:cxn>
              </a:cxnLst>
              <a:rect l="0" t="0" r="r" b="b"/>
              <a:pathLst>
                <a:path w="20" h="8">
                  <a:moveTo>
                    <a:pt x="4" y="8"/>
                  </a:moveTo>
                  <a:lnTo>
                    <a:pt x="20" y="6"/>
                  </a:lnTo>
                  <a:lnTo>
                    <a:pt x="0" y="0"/>
                  </a:lnTo>
                  <a:lnTo>
                    <a:pt x="4"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22" name="Freeform 22"/>
            <p:cNvSpPr>
              <a:spLocks/>
            </p:cNvSpPr>
            <p:nvPr userDrawn="1"/>
          </p:nvSpPr>
          <p:spPr bwMode="black">
            <a:xfrm>
              <a:off x="1268413" y="2432050"/>
              <a:ext cx="339725" cy="114300"/>
            </a:xfrm>
            <a:custGeom>
              <a:avLst/>
              <a:gdLst>
                <a:gd name="T0" fmla="*/ 214 w 214"/>
                <a:gd name="T1" fmla="*/ 64 h 72"/>
                <a:gd name="T2" fmla="*/ 196 w 214"/>
                <a:gd name="T3" fmla="*/ 52 h 72"/>
                <a:gd name="T4" fmla="*/ 182 w 214"/>
                <a:gd name="T5" fmla="*/ 50 h 72"/>
                <a:gd name="T6" fmla="*/ 182 w 214"/>
                <a:gd name="T7" fmla="*/ 44 h 72"/>
                <a:gd name="T8" fmla="*/ 162 w 214"/>
                <a:gd name="T9" fmla="*/ 38 h 72"/>
                <a:gd name="T10" fmla="*/ 152 w 214"/>
                <a:gd name="T11" fmla="*/ 32 h 72"/>
                <a:gd name="T12" fmla="*/ 146 w 214"/>
                <a:gd name="T13" fmla="*/ 30 h 72"/>
                <a:gd name="T14" fmla="*/ 146 w 214"/>
                <a:gd name="T15" fmla="*/ 24 h 72"/>
                <a:gd name="T16" fmla="*/ 138 w 214"/>
                <a:gd name="T17" fmla="*/ 18 h 72"/>
                <a:gd name="T18" fmla="*/ 124 w 214"/>
                <a:gd name="T19" fmla="*/ 14 h 72"/>
                <a:gd name="T20" fmla="*/ 122 w 214"/>
                <a:gd name="T21" fmla="*/ 18 h 72"/>
                <a:gd name="T22" fmla="*/ 110 w 214"/>
                <a:gd name="T23" fmla="*/ 16 h 72"/>
                <a:gd name="T24" fmla="*/ 98 w 214"/>
                <a:gd name="T25" fmla="*/ 4 h 72"/>
                <a:gd name="T26" fmla="*/ 68 w 214"/>
                <a:gd name="T27" fmla="*/ 0 h 72"/>
                <a:gd name="T28" fmla="*/ 52 w 214"/>
                <a:gd name="T29" fmla="*/ 0 h 72"/>
                <a:gd name="T30" fmla="*/ 26 w 214"/>
                <a:gd name="T31" fmla="*/ 8 h 72"/>
                <a:gd name="T32" fmla="*/ 16 w 214"/>
                <a:gd name="T33" fmla="*/ 14 h 72"/>
                <a:gd name="T34" fmla="*/ 14 w 214"/>
                <a:gd name="T35" fmla="*/ 26 h 72"/>
                <a:gd name="T36" fmla="*/ 0 w 214"/>
                <a:gd name="T37" fmla="*/ 30 h 72"/>
                <a:gd name="T38" fmla="*/ 16 w 214"/>
                <a:gd name="T39" fmla="*/ 34 h 72"/>
                <a:gd name="T40" fmla="*/ 28 w 214"/>
                <a:gd name="T41" fmla="*/ 26 h 72"/>
                <a:gd name="T42" fmla="*/ 40 w 214"/>
                <a:gd name="T43" fmla="*/ 24 h 72"/>
                <a:gd name="T44" fmla="*/ 48 w 214"/>
                <a:gd name="T45" fmla="*/ 16 h 72"/>
                <a:gd name="T46" fmla="*/ 60 w 214"/>
                <a:gd name="T47" fmla="*/ 16 h 72"/>
                <a:gd name="T48" fmla="*/ 56 w 214"/>
                <a:gd name="T49" fmla="*/ 20 h 72"/>
                <a:gd name="T50" fmla="*/ 60 w 214"/>
                <a:gd name="T51" fmla="*/ 26 h 72"/>
                <a:gd name="T52" fmla="*/ 88 w 214"/>
                <a:gd name="T53" fmla="*/ 28 h 72"/>
                <a:gd name="T54" fmla="*/ 100 w 214"/>
                <a:gd name="T55" fmla="*/ 38 h 72"/>
                <a:gd name="T56" fmla="*/ 122 w 214"/>
                <a:gd name="T57" fmla="*/ 40 h 72"/>
                <a:gd name="T58" fmla="*/ 134 w 214"/>
                <a:gd name="T59" fmla="*/ 56 h 72"/>
                <a:gd name="T60" fmla="*/ 150 w 214"/>
                <a:gd name="T61" fmla="*/ 58 h 72"/>
                <a:gd name="T62" fmla="*/ 138 w 214"/>
                <a:gd name="T63" fmla="*/ 70 h 72"/>
                <a:gd name="T64" fmla="*/ 140 w 214"/>
                <a:gd name="T65" fmla="*/ 72 h 72"/>
                <a:gd name="T66" fmla="*/ 144 w 214"/>
                <a:gd name="T67" fmla="*/ 72 h 72"/>
                <a:gd name="T68" fmla="*/ 188 w 214"/>
                <a:gd name="T69" fmla="*/ 72 h 72"/>
                <a:gd name="T70" fmla="*/ 214 w 214"/>
                <a:gd name="T71"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4" h="72">
                  <a:moveTo>
                    <a:pt x="214" y="64"/>
                  </a:moveTo>
                  <a:lnTo>
                    <a:pt x="196" y="52"/>
                  </a:lnTo>
                  <a:lnTo>
                    <a:pt x="182" y="50"/>
                  </a:lnTo>
                  <a:lnTo>
                    <a:pt x="182" y="44"/>
                  </a:lnTo>
                  <a:lnTo>
                    <a:pt x="162" y="38"/>
                  </a:lnTo>
                  <a:lnTo>
                    <a:pt x="152" y="32"/>
                  </a:lnTo>
                  <a:lnTo>
                    <a:pt x="146" y="30"/>
                  </a:lnTo>
                  <a:lnTo>
                    <a:pt x="146" y="24"/>
                  </a:lnTo>
                  <a:lnTo>
                    <a:pt x="138" y="18"/>
                  </a:lnTo>
                  <a:lnTo>
                    <a:pt x="124" y="14"/>
                  </a:lnTo>
                  <a:lnTo>
                    <a:pt x="122" y="18"/>
                  </a:lnTo>
                  <a:lnTo>
                    <a:pt x="110" y="16"/>
                  </a:lnTo>
                  <a:lnTo>
                    <a:pt x="98" y="4"/>
                  </a:lnTo>
                  <a:lnTo>
                    <a:pt x="68" y="0"/>
                  </a:lnTo>
                  <a:lnTo>
                    <a:pt x="52" y="0"/>
                  </a:lnTo>
                  <a:lnTo>
                    <a:pt x="26" y="8"/>
                  </a:lnTo>
                  <a:lnTo>
                    <a:pt x="16" y="14"/>
                  </a:lnTo>
                  <a:lnTo>
                    <a:pt x="14" y="26"/>
                  </a:lnTo>
                  <a:lnTo>
                    <a:pt x="0" y="30"/>
                  </a:lnTo>
                  <a:lnTo>
                    <a:pt x="16" y="34"/>
                  </a:lnTo>
                  <a:lnTo>
                    <a:pt x="28" y="26"/>
                  </a:lnTo>
                  <a:lnTo>
                    <a:pt x="40" y="24"/>
                  </a:lnTo>
                  <a:lnTo>
                    <a:pt x="48" y="16"/>
                  </a:lnTo>
                  <a:lnTo>
                    <a:pt x="60" y="16"/>
                  </a:lnTo>
                  <a:lnTo>
                    <a:pt x="56" y="20"/>
                  </a:lnTo>
                  <a:lnTo>
                    <a:pt x="60" y="26"/>
                  </a:lnTo>
                  <a:lnTo>
                    <a:pt x="88" y="28"/>
                  </a:lnTo>
                  <a:lnTo>
                    <a:pt x="100" y="38"/>
                  </a:lnTo>
                  <a:lnTo>
                    <a:pt x="122" y="40"/>
                  </a:lnTo>
                  <a:lnTo>
                    <a:pt x="134" y="56"/>
                  </a:lnTo>
                  <a:lnTo>
                    <a:pt x="150" y="58"/>
                  </a:lnTo>
                  <a:lnTo>
                    <a:pt x="138" y="70"/>
                  </a:lnTo>
                  <a:lnTo>
                    <a:pt x="140" y="72"/>
                  </a:lnTo>
                  <a:lnTo>
                    <a:pt x="144" y="72"/>
                  </a:lnTo>
                  <a:lnTo>
                    <a:pt x="188" y="72"/>
                  </a:lnTo>
                  <a:lnTo>
                    <a:pt x="214"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23" name="Freeform 23"/>
            <p:cNvSpPr>
              <a:spLocks/>
            </p:cNvSpPr>
            <p:nvPr userDrawn="1"/>
          </p:nvSpPr>
          <p:spPr bwMode="black">
            <a:xfrm>
              <a:off x="1325563" y="2476500"/>
              <a:ext cx="25400" cy="22225"/>
            </a:xfrm>
            <a:custGeom>
              <a:avLst/>
              <a:gdLst>
                <a:gd name="T0" fmla="*/ 0 w 16"/>
                <a:gd name="T1" fmla="*/ 14 h 14"/>
                <a:gd name="T2" fmla="*/ 16 w 16"/>
                <a:gd name="T3" fmla="*/ 12 h 14"/>
                <a:gd name="T4" fmla="*/ 12 w 16"/>
                <a:gd name="T5" fmla="*/ 0 h 14"/>
                <a:gd name="T6" fmla="*/ 6 w 16"/>
                <a:gd name="T7" fmla="*/ 0 h 14"/>
                <a:gd name="T8" fmla="*/ 0 w 16"/>
                <a:gd name="T9" fmla="*/ 14 h 14"/>
              </a:gdLst>
              <a:ahLst/>
              <a:cxnLst>
                <a:cxn ang="0">
                  <a:pos x="T0" y="T1"/>
                </a:cxn>
                <a:cxn ang="0">
                  <a:pos x="T2" y="T3"/>
                </a:cxn>
                <a:cxn ang="0">
                  <a:pos x="T4" y="T5"/>
                </a:cxn>
                <a:cxn ang="0">
                  <a:pos x="T6" y="T7"/>
                </a:cxn>
                <a:cxn ang="0">
                  <a:pos x="T8" y="T9"/>
                </a:cxn>
              </a:cxnLst>
              <a:rect l="0" t="0" r="r" b="b"/>
              <a:pathLst>
                <a:path w="16" h="14">
                  <a:moveTo>
                    <a:pt x="0" y="14"/>
                  </a:moveTo>
                  <a:lnTo>
                    <a:pt x="16" y="12"/>
                  </a:lnTo>
                  <a:lnTo>
                    <a:pt x="12" y="0"/>
                  </a:lnTo>
                  <a:lnTo>
                    <a:pt x="6" y="0"/>
                  </a:lnTo>
                  <a:lnTo>
                    <a:pt x="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24" name="Freeform 24"/>
            <p:cNvSpPr>
              <a:spLocks noEditPoints="1"/>
            </p:cNvSpPr>
            <p:nvPr userDrawn="1"/>
          </p:nvSpPr>
          <p:spPr bwMode="black">
            <a:xfrm>
              <a:off x="1592263" y="2530475"/>
              <a:ext cx="187325" cy="88900"/>
            </a:xfrm>
            <a:custGeom>
              <a:avLst/>
              <a:gdLst>
                <a:gd name="T0" fmla="*/ 18 w 118"/>
                <a:gd name="T1" fmla="*/ 42 h 56"/>
                <a:gd name="T2" fmla="*/ 32 w 118"/>
                <a:gd name="T3" fmla="*/ 46 h 56"/>
                <a:gd name="T4" fmla="*/ 42 w 118"/>
                <a:gd name="T5" fmla="*/ 42 h 56"/>
                <a:gd name="T6" fmla="*/ 48 w 118"/>
                <a:gd name="T7" fmla="*/ 46 h 56"/>
                <a:gd name="T8" fmla="*/ 56 w 118"/>
                <a:gd name="T9" fmla="*/ 56 h 56"/>
                <a:gd name="T10" fmla="*/ 68 w 118"/>
                <a:gd name="T11" fmla="*/ 40 h 56"/>
                <a:gd name="T12" fmla="*/ 72 w 118"/>
                <a:gd name="T13" fmla="*/ 46 h 56"/>
                <a:gd name="T14" fmla="*/ 92 w 118"/>
                <a:gd name="T15" fmla="*/ 38 h 56"/>
                <a:gd name="T16" fmla="*/ 112 w 118"/>
                <a:gd name="T17" fmla="*/ 42 h 56"/>
                <a:gd name="T18" fmla="*/ 118 w 118"/>
                <a:gd name="T19" fmla="*/ 32 h 56"/>
                <a:gd name="T20" fmla="*/ 108 w 118"/>
                <a:gd name="T21" fmla="*/ 22 h 56"/>
                <a:gd name="T22" fmla="*/ 100 w 118"/>
                <a:gd name="T23" fmla="*/ 22 h 56"/>
                <a:gd name="T24" fmla="*/ 104 w 118"/>
                <a:gd name="T25" fmla="*/ 18 h 56"/>
                <a:gd name="T26" fmla="*/ 90 w 118"/>
                <a:gd name="T27" fmla="*/ 16 h 56"/>
                <a:gd name="T28" fmla="*/ 86 w 118"/>
                <a:gd name="T29" fmla="*/ 10 h 56"/>
                <a:gd name="T30" fmla="*/ 70 w 118"/>
                <a:gd name="T31" fmla="*/ 4 h 56"/>
                <a:gd name="T32" fmla="*/ 52 w 118"/>
                <a:gd name="T33" fmla="*/ 6 h 56"/>
                <a:gd name="T34" fmla="*/ 52 w 118"/>
                <a:gd name="T35" fmla="*/ 4 h 56"/>
                <a:gd name="T36" fmla="*/ 50 w 118"/>
                <a:gd name="T37" fmla="*/ 6 h 56"/>
                <a:gd name="T38" fmla="*/ 46 w 118"/>
                <a:gd name="T39" fmla="*/ 6 h 56"/>
                <a:gd name="T40" fmla="*/ 46 w 118"/>
                <a:gd name="T41" fmla="*/ 6 h 56"/>
                <a:gd name="T42" fmla="*/ 40 w 118"/>
                <a:gd name="T43" fmla="*/ 8 h 56"/>
                <a:gd name="T44" fmla="*/ 34 w 118"/>
                <a:gd name="T45" fmla="*/ 6 h 56"/>
                <a:gd name="T46" fmla="*/ 34 w 118"/>
                <a:gd name="T47" fmla="*/ 4 h 56"/>
                <a:gd name="T48" fmla="*/ 30 w 118"/>
                <a:gd name="T49" fmla="*/ 0 h 56"/>
                <a:gd name="T50" fmla="*/ 28 w 118"/>
                <a:gd name="T51" fmla="*/ 4 h 56"/>
                <a:gd name="T52" fmla="*/ 12 w 118"/>
                <a:gd name="T53" fmla="*/ 12 h 56"/>
                <a:gd name="T54" fmla="*/ 28 w 118"/>
                <a:gd name="T55" fmla="*/ 16 h 56"/>
                <a:gd name="T56" fmla="*/ 28 w 118"/>
                <a:gd name="T57" fmla="*/ 24 h 56"/>
                <a:gd name="T58" fmla="*/ 28 w 118"/>
                <a:gd name="T59" fmla="*/ 24 h 56"/>
                <a:gd name="T60" fmla="*/ 18 w 118"/>
                <a:gd name="T61" fmla="*/ 24 h 56"/>
                <a:gd name="T62" fmla="*/ 22 w 118"/>
                <a:gd name="T63" fmla="*/ 30 h 56"/>
                <a:gd name="T64" fmla="*/ 24 w 118"/>
                <a:gd name="T65" fmla="*/ 32 h 56"/>
                <a:gd name="T66" fmla="*/ 0 w 118"/>
                <a:gd name="T67" fmla="*/ 30 h 56"/>
                <a:gd name="T68" fmla="*/ 0 w 118"/>
                <a:gd name="T69" fmla="*/ 36 h 56"/>
                <a:gd name="T70" fmla="*/ 12 w 118"/>
                <a:gd name="T71" fmla="*/ 48 h 56"/>
                <a:gd name="T72" fmla="*/ 18 w 118"/>
                <a:gd name="T73" fmla="*/ 42 h 56"/>
                <a:gd name="T74" fmla="*/ 36 w 118"/>
                <a:gd name="T75" fmla="*/ 32 h 56"/>
                <a:gd name="T76" fmla="*/ 36 w 118"/>
                <a:gd name="T77" fmla="*/ 32 h 56"/>
                <a:gd name="T78" fmla="*/ 34 w 118"/>
                <a:gd name="T79" fmla="*/ 32 h 56"/>
                <a:gd name="T80" fmla="*/ 34 w 118"/>
                <a:gd name="T81" fmla="*/ 30 h 56"/>
                <a:gd name="T82" fmla="*/ 36 w 118"/>
                <a:gd name="T83" fmla="*/ 3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8" h="56">
                  <a:moveTo>
                    <a:pt x="18" y="42"/>
                  </a:moveTo>
                  <a:lnTo>
                    <a:pt x="32" y="46"/>
                  </a:lnTo>
                  <a:lnTo>
                    <a:pt x="42" y="42"/>
                  </a:lnTo>
                  <a:lnTo>
                    <a:pt x="48" y="46"/>
                  </a:lnTo>
                  <a:lnTo>
                    <a:pt x="56" y="56"/>
                  </a:lnTo>
                  <a:lnTo>
                    <a:pt x="68" y="40"/>
                  </a:lnTo>
                  <a:lnTo>
                    <a:pt x="72" y="46"/>
                  </a:lnTo>
                  <a:lnTo>
                    <a:pt x="92" y="38"/>
                  </a:lnTo>
                  <a:lnTo>
                    <a:pt x="112" y="42"/>
                  </a:lnTo>
                  <a:lnTo>
                    <a:pt x="118" y="32"/>
                  </a:lnTo>
                  <a:lnTo>
                    <a:pt x="108" y="22"/>
                  </a:lnTo>
                  <a:lnTo>
                    <a:pt x="100" y="22"/>
                  </a:lnTo>
                  <a:lnTo>
                    <a:pt x="104" y="18"/>
                  </a:lnTo>
                  <a:lnTo>
                    <a:pt x="90" y="16"/>
                  </a:lnTo>
                  <a:lnTo>
                    <a:pt x="86" y="10"/>
                  </a:lnTo>
                  <a:lnTo>
                    <a:pt x="70" y="4"/>
                  </a:lnTo>
                  <a:lnTo>
                    <a:pt x="52" y="6"/>
                  </a:lnTo>
                  <a:lnTo>
                    <a:pt x="52" y="4"/>
                  </a:lnTo>
                  <a:lnTo>
                    <a:pt x="50" y="6"/>
                  </a:lnTo>
                  <a:lnTo>
                    <a:pt x="46" y="6"/>
                  </a:lnTo>
                  <a:lnTo>
                    <a:pt x="46" y="6"/>
                  </a:lnTo>
                  <a:lnTo>
                    <a:pt x="40" y="8"/>
                  </a:lnTo>
                  <a:lnTo>
                    <a:pt x="34" y="6"/>
                  </a:lnTo>
                  <a:lnTo>
                    <a:pt x="34" y="4"/>
                  </a:lnTo>
                  <a:lnTo>
                    <a:pt x="30" y="0"/>
                  </a:lnTo>
                  <a:lnTo>
                    <a:pt x="28" y="4"/>
                  </a:lnTo>
                  <a:lnTo>
                    <a:pt x="12" y="12"/>
                  </a:lnTo>
                  <a:lnTo>
                    <a:pt x="28" y="16"/>
                  </a:lnTo>
                  <a:lnTo>
                    <a:pt x="28" y="24"/>
                  </a:lnTo>
                  <a:lnTo>
                    <a:pt x="28" y="24"/>
                  </a:lnTo>
                  <a:lnTo>
                    <a:pt x="18" y="24"/>
                  </a:lnTo>
                  <a:lnTo>
                    <a:pt x="22" y="30"/>
                  </a:lnTo>
                  <a:lnTo>
                    <a:pt x="24" y="32"/>
                  </a:lnTo>
                  <a:lnTo>
                    <a:pt x="0" y="30"/>
                  </a:lnTo>
                  <a:lnTo>
                    <a:pt x="0" y="36"/>
                  </a:lnTo>
                  <a:lnTo>
                    <a:pt x="12" y="48"/>
                  </a:lnTo>
                  <a:lnTo>
                    <a:pt x="18" y="42"/>
                  </a:lnTo>
                  <a:close/>
                  <a:moveTo>
                    <a:pt x="36" y="32"/>
                  </a:moveTo>
                  <a:lnTo>
                    <a:pt x="36" y="32"/>
                  </a:lnTo>
                  <a:lnTo>
                    <a:pt x="34" y="32"/>
                  </a:lnTo>
                  <a:lnTo>
                    <a:pt x="34" y="30"/>
                  </a:lnTo>
                  <a:lnTo>
                    <a:pt x="36"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25" name="Freeform 25"/>
            <p:cNvSpPr>
              <a:spLocks/>
            </p:cNvSpPr>
            <p:nvPr userDrawn="1"/>
          </p:nvSpPr>
          <p:spPr bwMode="black">
            <a:xfrm>
              <a:off x="1468438" y="2578100"/>
              <a:ext cx="79375" cy="34925"/>
            </a:xfrm>
            <a:custGeom>
              <a:avLst/>
              <a:gdLst>
                <a:gd name="T0" fmla="*/ 12 w 50"/>
                <a:gd name="T1" fmla="*/ 0 h 22"/>
                <a:gd name="T2" fmla="*/ 0 w 50"/>
                <a:gd name="T3" fmla="*/ 8 h 22"/>
                <a:gd name="T4" fmla="*/ 16 w 50"/>
                <a:gd name="T5" fmla="*/ 20 h 22"/>
                <a:gd name="T6" fmla="*/ 28 w 50"/>
                <a:gd name="T7" fmla="*/ 22 h 22"/>
                <a:gd name="T8" fmla="*/ 36 w 50"/>
                <a:gd name="T9" fmla="*/ 18 h 22"/>
                <a:gd name="T10" fmla="*/ 50 w 50"/>
                <a:gd name="T11" fmla="*/ 18 h 22"/>
                <a:gd name="T12" fmla="*/ 44 w 50"/>
                <a:gd name="T13" fmla="*/ 8 h 22"/>
                <a:gd name="T14" fmla="*/ 28 w 50"/>
                <a:gd name="T15" fmla="*/ 2 h 22"/>
                <a:gd name="T16" fmla="*/ 12 w 50"/>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2">
                  <a:moveTo>
                    <a:pt x="12" y="0"/>
                  </a:moveTo>
                  <a:lnTo>
                    <a:pt x="0" y="8"/>
                  </a:lnTo>
                  <a:lnTo>
                    <a:pt x="16" y="20"/>
                  </a:lnTo>
                  <a:lnTo>
                    <a:pt x="28" y="22"/>
                  </a:lnTo>
                  <a:lnTo>
                    <a:pt x="36" y="18"/>
                  </a:lnTo>
                  <a:lnTo>
                    <a:pt x="50" y="18"/>
                  </a:lnTo>
                  <a:lnTo>
                    <a:pt x="44" y="8"/>
                  </a:lnTo>
                  <a:lnTo>
                    <a:pt x="28" y="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26" name="Freeform 26"/>
            <p:cNvSpPr>
              <a:spLocks/>
            </p:cNvSpPr>
            <p:nvPr userDrawn="1"/>
          </p:nvSpPr>
          <p:spPr bwMode="black">
            <a:xfrm>
              <a:off x="282575" y="2241550"/>
              <a:ext cx="9525" cy="12700"/>
            </a:xfrm>
            <a:custGeom>
              <a:avLst/>
              <a:gdLst>
                <a:gd name="T0" fmla="*/ 0 w 6"/>
                <a:gd name="T1" fmla="*/ 2 h 8"/>
                <a:gd name="T2" fmla="*/ 2 w 6"/>
                <a:gd name="T3" fmla="*/ 8 h 8"/>
                <a:gd name="T4" fmla="*/ 6 w 6"/>
                <a:gd name="T5" fmla="*/ 6 h 8"/>
                <a:gd name="T6" fmla="*/ 6 w 6"/>
                <a:gd name="T7" fmla="*/ 0 h 8"/>
                <a:gd name="T8" fmla="*/ 2 w 6"/>
                <a:gd name="T9" fmla="*/ 0 h 8"/>
                <a:gd name="T10" fmla="*/ 0 w 6"/>
                <a:gd name="T11" fmla="*/ 2 h 8"/>
              </a:gdLst>
              <a:ahLst/>
              <a:cxnLst>
                <a:cxn ang="0">
                  <a:pos x="T0" y="T1"/>
                </a:cxn>
                <a:cxn ang="0">
                  <a:pos x="T2" y="T3"/>
                </a:cxn>
                <a:cxn ang="0">
                  <a:pos x="T4" y="T5"/>
                </a:cxn>
                <a:cxn ang="0">
                  <a:pos x="T6" y="T7"/>
                </a:cxn>
                <a:cxn ang="0">
                  <a:pos x="T8" y="T9"/>
                </a:cxn>
                <a:cxn ang="0">
                  <a:pos x="T10" y="T11"/>
                </a:cxn>
              </a:cxnLst>
              <a:rect l="0" t="0" r="r" b="b"/>
              <a:pathLst>
                <a:path w="6" h="8">
                  <a:moveTo>
                    <a:pt x="0" y="2"/>
                  </a:moveTo>
                  <a:lnTo>
                    <a:pt x="2" y="8"/>
                  </a:lnTo>
                  <a:lnTo>
                    <a:pt x="6" y="6"/>
                  </a:lnTo>
                  <a:lnTo>
                    <a:pt x="6" y="0"/>
                  </a:lnTo>
                  <a:lnTo>
                    <a:pt x="2" y="0"/>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27" name="Freeform 27"/>
            <p:cNvSpPr>
              <a:spLocks/>
            </p:cNvSpPr>
            <p:nvPr userDrawn="1"/>
          </p:nvSpPr>
          <p:spPr bwMode="black">
            <a:xfrm>
              <a:off x="1455738" y="2314575"/>
              <a:ext cx="41275" cy="15875"/>
            </a:xfrm>
            <a:custGeom>
              <a:avLst/>
              <a:gdLst>
                <a:gd name="T0" fmla="*/ 0 w 26"/>
                <a:gd name="T1" fmla="*/ 2 h 10"/>
                <a:gd name="T2" fmla="*/ 0 w 26"/>
                <a:gd name="T3" fmla="*/ 8 h 10"/>
                <a:gd name="T4" fmla="*/ 26 w 26"/>
                <a:gd name="T5" fmla="*/ 10 h 10"/>
                <a:gd name="T6" fmla="*/ 20 w 26"/>
                <a:gd name="T7" fmla="*/ 0 h 10"/>
                <a:gd name="T8" fmla="*/ 0 w 26"/>
                <a:gd name="T9" fmla="*/ 2 h 10"/>
              </a:gdLst>
              <a:ahLst/>
              <a:cxnLst>
                <a:cxn ang="0">
                  <a:pos x="T0" y="T1"/>
                </a:cxn>
                <a:cxn ang="0">
                  <a:pos x="T2" y="T3"/>
                </a:cxn>
                <a:cxn ang="0">
                  <a:pos x="T4" y="T5"/>
                </a:cxn>
                <a:cxn ang="0">
                  <a:pos x="T6" y="T7"/>
                </a:cxn>
                <a:cxn ang="0">
                  <a:pos x="T8" y="T9"/>
                </a:cxn>
              </a:cxnLst>
              <a:rect l="0" t="0" r="r" b="b"/>
              <a:pathLst>
                <a:path w="26" h="10">
                  <a:moveTo>
                    <a:pt x="0" y="2"/>
                  </a:moveTo>
                  <a:lnTo>
                    <a:pt x="0" y="8"/>
                  </a:lnTo>
                  <a:lnTo>
                    <a:pt x="26" y="10"/>
                  </a:lnTo>
                  <a:lnTo>
                    <a:pt x="20" y="0"/>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28" name="Freeform 28"/>
            <p:cNvSpPr>
              <a:spLocks/>
            </p:cNvSpPr>
            <p:nvPr userDrawn="1"/>
          </p:nvSpPr>
          <p:spPr bwMode="black">
            <a:xfrm>
              <a:off x="1611313" y="2489200"/>
              <a:ext cx="28575" cy="25400"/>
            </a:xfrm>
            <a:custGeom>
              <a:avLst/>
              <a:gdLst>
                <a:gd name="T0" fmla="*/ 16 w 18"/>
                <a:gd name="T1" fmla="*/ 10 h 16"/>
                <a:gd name="T2" fmla="*/ 18 w 18"/>
                <a:gd name="T3" fmla="*/ 0 h 16"/>
                <a:gd name="T4" fmla="*/ 0 w 18"/>
                <a:gd name="T5" fmla="*/ 6 h 16"/>
                <a:gd name="T6" fmla="*/ 0 w 18"/>
                <a:gd name="T7" fmla="*/ 16 h 16"/>
                <a:gd name="T8" fmla="*/ 16 w 18"/>
                <a:gd name="T9" fmla="*/ 10 h 16"/>
              </a:gdLst>
              <a:ahLst/>
              <a:cxnLst>
                <a:cxn ang="0">
                  <a:pos x="T0" y="T1"/>
                </a:cxn>
                <a:cxn ang="0">
                  <a:pos x="T2" y="T3"/>
                </a:cxn>
                <a:cxn ang="0">
                  <a:pos x="T4" y="T5"/>
                </a:cxn>
                <a:cxn ang="0">
                  <a:pos x="T6" y="T7"/>
                </a:cxn>
                <a:cxn ang="0">
                  <a:pos x="T8" y="T9"/>
                </a:cxn>
              </a:cxnLst>
              <a:rect l="0" t="0" r="r" b="b"/>
              <a:pathLst>
                <a:path w="18" h="16">
                  <a:moveTo>
                    <a:pt x="16" y="10"/>
                  </a:moveTo>
                  <a:lnTo>
                    <a:pt x="18" y="0"/>
                  </a:lnTo>
                  <a:lnTo>
                    <a:pt x="0" y="6"/>
                  </a:lnTo>
                  <a:lnTo>
                    <a:pt x="0" y="16"/>
                  </a:lnTo>
                  <a:lnTo>
                    <a:pt x="1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29" name="Freeform 29"/>
            <p:cNvSpPr>
              <a:spLocks/>
            </p:cNvSpPr>
            <p:nvPr userDrawn="1"/>
          </p:nvSpPr>
          <p:spPr bwMode="black">
            <a:xfrm>
              <a:off x="1547813" y="2384425"/>
              <a:ext cx="25400" cy="25400"/>
            </a:xfrm>
            <a:custGeom>
              <a:avLst/>
              <a:gdLst>
                <a:gd name="T0" fmla="*/ 16 w 16"/>
                <a:gd name="T1" fmla="*/ 16 h 16"/>
                <a:gd name="T2" fmla="*/ 12 w 16"/>
                <a:gd name="T3" fmla="*/ 8 h 16"/>
                <a:gd name="T4" fmla="*/ 4 w 16"/>
                <a:gd name="T5" fmla="*/ 0 h 16"/>
                <a:gd name="T6" fmla="*/ 0 w 16"/>
                <a:gd name="T7" fmla="*/ 2 h 16"/>
                <a:gd name="T8" fmla="*/ 8 w 16"/>
                <a:gd name="T9" fmla="*/ 16 h 16"/>
                <a:gd name="T10" fmla="*/ 16 w 16"/>
                <a:gd name="T11" fmla="*/ 16 h 16"/>
              </a:gdLst>
              <a:ahLst/>
              <a:cxnLst>
                <a:cxn ang="0">
                  <a:pos x="T0" y="T1"/>
                </a:cxn>
                <a:cxn ang="0">
                  <a:pos x="T2" y="T3"/>
                </a:cxn>
                <a:cxn ang="0">
                  <a:pos x="T4" y="T5"/>
                </a:cxn>
                <a:cxn ang="0">
                  <a:pos x="T6" y="T7"/>
                </a:cxn>
                <a:cxn ang="0">
                  <a:pos x="T8" y="T9"/>
                </a:cxn>
                <a:cxn ang="0">
                  <a:pos x="T10" y="T11"/>
                </a:cxn>
              </a:cxnLst>
              <a:rect l="0" t="0" r="r" b="b"/>
              <a:pathLst>
                <a:path w="16" h="16">
                  <a:moveTo>
                    <a:pt x="16" y="16"/>
                  </a:moveTo>
                  <a:lnTo>
                    <a:pt x="12" y="8"/>
                  </a:lnTo>
                  <a:lnTo>
                    <a:pt x="4" y="0"/>
                  </a:lnTo>
                  <a:lnTo>
                    <a:pt x="0" y="2"/>
                  </a:lnTo>
                  <a:lnTo>
                    <a:pt x="8" y="16"/>
                  </a:lnTo>
                  <a:lnTo>
                    <a:pt x="1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30" name="Freeform 30"/>
            <p:cNvSpPr>
              <a:spLocks/>
            </p:cNvSpPr>
            <p:nvPr userDrawn="1"/>
          </p:nvSpPr>
          <p:spPr bwMode="black">
            <a:xfrm>
              <a:off x="1528763" y="2355850"/>
              <a:ext cx="15875" cy="44450"/>
            </a:xfrm>
            <a:custGeom>
              <a:avLst/>
              <a:gdLst>
                <a:gd name="T0" fmla="*/ 0 w 10"/>
                <a:gd name="T1" fmla="*/ 16 h 28"/>
                <a:gd name="T2" fmla="*/ 10 w 10"/>
                <a:gd name="T3" fmla="*/ 28 h 28"/>
                <a:gd name="T4" fmla="*/ 8 w 10"/>
                <a:gd name="T5" fmla="*/ 0 h 28"/>
                <a:gd name="T6" fmla="*/ 0 w 10"/>
                <a:gd name="T7" fmla="*/ 16 h 28"/>
              </a:gdLst>
              <a:ahLst/>
              <a:cxnLst>
                <a:cxn ang="0">
                  <a:pos x="T0" y="T1"/>
                </a:cxn>
                <a:cxn ang="0">
                  <a:pos x="T2" y="T3"/>
                </a:cxn>
                <a:cxn ang="0">
                  <a:pos x="T4" y="T5"/>
                </a:cxn>
                <a:cxn ang="0">
                  <a:pos x="T6" y="T7"/>
                </a:cxn>
              </a:cxnLst>
              <a:rect l="0" t="0" r="r" b="b"/>
              <a:pathLst>
                <a:path w="10" h="28">
                  <a:moveTo>
                    <a:pt x="0" y="16"/>
                  </a:moveTo>
                  <a:lnTo>
                    <a:pt x="10" y="28"/>
                  </a:lnTo>
                  <a:lnTo>
                    <a:pt x="8"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31" name="Freeform 31"/>
            <p:cNvSpPr>
              <a:spLocks/>
            </p:cNvSpPr>
            <p:nvPr userDrawn="1"/>
          </p:nvSpPr>
          <p:spPr bwMode="black">
            <a:xfrm>
              <a:off x="1484313" y="2390775"/>
              <a:ext cx="15875" cy="38100"/>
            </a:xfrm>
            <a:custGeom>
              <a:avLst/>
              <a:gdLst>
                <a:gd name="T0" fmla="*/ 10 w 10"/>
                <a:gd name="T1" fmla="*/ 0 h 24"/>
                <a:gd name="T2" fmla="*/ 0 w 10"/>
                <a:gd name="T3" fmla="*/ 12 h 24"/>
                <a:gd name="T4" fmla="*/ 10 w 10"/>
                <a:gd name="T5" fmla="*/ 24 h 24"/>
                <a:gd name="T6" fmla="*/ 10 w 10"/>
                <a:gd name="T7" fmla="*/ 0 h 24"/>
              </a:gdLst>
              <a:ahLst/>
              <a:cxnLst>
                <a:cxn ang="0">
                  <a:pos x="T0" y="T1"/>
                </a:cxn>
                <a:cxn ang="0">
                  <a:pos x="T2" y="T3"/>
                </a:cxn>
                <a:cxn ang="0">
                  <a:pos x="T4" y="T5"/>
                </a:cxn>
                <a:cxn ang="0">
                  <a:pos x="T6" y="T7"/>
                </a:cxn>
              </a:cxnLst>
              <a:rect l="0" t="0" r="r" b="b"/>
              <a:pathLst>
                <a:path w="10" h="24">
                  <a:moveTo>
                    <a:pt x="10" y="0"/>
                  </a:moveTo>
                  <a:lnTo>
                    <a:pt x="0" y="12"/>
                  </a:lnTo>
                  <a:lnTo>
                    <a:pt x="10" y="24"/>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32" name="Freeform 32"/>
            <p:cNvSpPr>
              <a:spLocks/>
            </p:cNvSpPr>
            <p:nvPr userDrawn="1"/>
          </p:nvSpPr>
          <p:spPr bwMode="black">
            <a:xfrm>
              <a:off x="1468438" y="2365375"/>
              <a:ext cx="25400" cy="38100"/>
            </a:xfrm>
            <a:custGeom>
              <a:avLst/>
              <a:gdLst>
                <a:gd name="T0" fmla="*/ 10 w 16"/>
                <a:gd name="T1" fmla="*/ 4 h 24"/>
                <a:gd name="T2" fmla="*/ 6 w 16"/>
                <a:gd name="T3" fmla="*/ 0 h 24"/>
                <a:gd name="T4" fmla="*/ 0 w 16"/>
                <a:gd name="T5" fmla="*/ 14 h 24"/>
                <a:gd name="T6" fmla="*/ 14 w 16"/>
                <a:gd name="T7" fmla="*/ 24 h 24"/>
                <a:gd name="T8" fmla="*/ 16 w 16"/>
                <a:gd name="T9" fmla="*/ 14 h 24"/>
                <a:gd name="T10" fmla="*/ 10 w 16"/>
                <a:gd name="T11" fmla="*/ 4 h 24"/>
              </a:gdLst>
              <a:ahLst/>
              <a:cxnLst>
                <a:cxn ang="0">
                  <a:pos x="T0" y="T1"/>
                </a:cxn>
                <a:cxn ang="0">
                  <a:pos x="T2" y="T3"/>
                </a:cxn>
                <a:cxn ang="0">
                  <a:pos x="T4" y="T5"/>
                </a:cxn>
                <a:cxn ang="0">
                  <a:pos x="T6" y="T7"/>
                </a:cxn>
                <a:cxn ang="0">
                  <a:pos x="T8" y="T9"/>
                </a:cxn>
                <a:cxn ang="0">
                  <a:pos x="T10" y="T11"/>
                </a:cxn>
              </a:cxnLst>
              <a:rect l="0" t="0" r="r" b="b"/>
              <a:pathLst>
                <a:path w="16" h="24">
                  <a:moveTo>
                    <a:pt x="10" y="4"/>
                  </a:moveTo>
                  <a:lnTo>
                    <a:pt x="6" y="0"/>
                  </a:lnTo>
                  <a:lnTo>
                    <a:pt x="0" y="14"/>
                  </a:lnTo>
                  <a:lnTo>
                    <a:pt x="14" y="24"/>
                  </a:lnTo>
                  <a:lnTo>
                    <a:pt x="16" y="14"/>
                  </a:lnTo>
                  <a:lnTo>
                    <a:pt x="1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33" name="Freeform 33"/>
            <p:cNvSpPr>
              <a:spLocks/>
            </p:cNvSpPr>
            <p:nvPr userDrawn="1"/>
          </p:nvSpPr>
          <p:spPr bwMode="black">
            <a:xfrm>
              <a:off x="1500188" y="2314575"/>
              <a:ext cx="15875" cy="34925"/>
            </a:xfrm>
            <a:custGeom>
              <a:avLst/>
              <a:gdLst>
                <a:gd name="T0" fmla="*/ 10 w 10"/>
                <a:gd name="T1" fmla="*/ 12 h 22"/>
                <a:gd name="T2" fmla="*/ 8 w 10"/>
                <a:gd name="T3" fmla="*/ 0 h 22"/>
                <a:gd name="T4" fmla="*/ 0 w 10"/>
                <a:gd name="T5" fmla="*/ 12 h 22"/>
                <a:gd name="T6" fmla="*/ 4 w 10"/>
                <a:gd name="T7" fmla="*/ 22 h 22"/>
                <a:gd name="T8" fmla="*/ 10 w 10"/>
                <a:gd name="T9" fmla="*/ 22 h 22"/>
                <a:gd name="T10" fmla="*/ 10 w 10"/>
                <a:gd name="T11" fmla="*/ 12 h 22"/>
              </a:gdLst>
              <a:ahLst/>
              <a:cxnLst>
                <a:cxn ang="0">
                  <a:pos x="T0" y="T1"/>
                </a:cxn>
                <a:cxn ang="0">
                  <a:pos x="T2" y="T3"/>
                </a:cxn>
                <a:cxn ang="0">
                  <a:pos x="T4" y="T5"/>
                </a:cxn>
                <a:cxn ang="0">
                  <a:pos x="T6" y="T7"/>
                </a:cxn>
                <a:cxn ang="0">
                  <a:pos x="T8" y="T9"/>
                </a:cxn>
                <a:cxn ang="0">
                  <a:pos x="T10" y="T11"/>
                </a:cxn>
              </a:cxnLst>
              <a:rect l="0" t="0" r="r" b="b"/>
              <a:pathLst>
                <a:path w="10" h="22">
                  <a:moveTo>
                    <a:pt x="10" y="12"/>
                  </a:moveTo>
                  <a:lnTo>
                    <a:pt x="8" y="0"/>
                  </a:lnTo>
                  <a:lnTo>
                    <a:pt x="0" y="12"/>
                  </a:lnTo>
                  <a:lnTo>
                    <a:pt x="4" y="22"/>
                  </a:lnTo>
                  <a:lnTo>
                    <a:pt x="10" y="22"/>
                  </a:lnTo>
                  <a:lnTo>
                    <a:pt x="1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34" name="Freeform 34"/>
            <p:cNvSpPr>
              <a:spLocks/>
            </p:cNvSpPr>
            <p:nvPr userDrawn="1"/>
          </p:nvSpPr>
          <p:spPr bwMode="black">
            <a:xfrm>
              <a:off x="1592263" y="2444750"/>
              <a:ext cx="22225" cy="22225"/>
            </a:xfrm>
            <a:custGeom>
              <a:avLst/>
              <a:gdLst>
                <a:gd name="T0" fmla="*/ 0 w 14"/>
                <a:gd name="T1" fmla="*/ 4 h 14"/>
                <a:gd name="T2" fmla="*/ 4 w 14"/>
                <a:gd name="T3" fmla="*/ 8 h 14"/>
                <a:gd name="T4" fmla="*/ 4 w 14"/>
                <a:gd name="T5" fmla="*/ 14 h 14"/>
                <a:gd name="T6" fmla="*/ 10 w 14"/>
                <a:gd name="T7" fmla="*/ 14 h 14"/>
                <a:gd name="T8" fmla="*/ 14 w 14"/>
                <a:gd name="T9" fmla="*/ 2 h 14"/>
                <a:gd name="T10" fmla="*/ 2 w 14"/>
                <a:gd name="T11" fmla="*/ 0 h 14"/>
                <a:gd name="T12" fmla="*/ 0 w 14"/>
                <a:gd name="T13" fmla="*/ 4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0" y="4"/>
                  </a:moveTo>
                  <a:lnTo>
                    <a:pt x="4" y="8"/>
                  </a:lnTo>
                  <a:lnTo>
                    <a:pt x="4" y="14"/>
                  </a:lnTo>
                  <a:lnTo>
                    <a:pt x="10" y="14"/>
                  </a:lnTo>
                  <a:lnTo>
                    <a:pt x="14" y="2"/>
                  </a:lnTo>
                  <a:lnTo>
                    <a:pt x="2" y="0"/>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35" name="Freeform 35"/>
            <p:cNvSpPr>
              <a:spLocks/>
            </p:cNvSpPr>
            <p:nvPr userDrawn="1"/>
          </p:nvSpPr>
          <p:spPr bwMode="black">
            <a:xfrm>
              <a:off x="1773238" y="860425"/>
              <a:ext cx="22225" cy="31750"/>
            </a:xfrm>
            <a:custGeom>
              <a:avLst/>
              <a:gdLst>
                <a:gd name="T0" fmla="*/ 14 w 14"/>
                <a:gd name="T1" fmla="*/ 10 h 20"/>
                <a:gd name="T2" fmla="*/ 14 w 14"/>
                <a:gd name="T3" fmla="*/ 0 h 20"/>
                <a:gd name="T4" fmla="*/ 2 w 14"/>
                <a:gd name="T5" fmla="*/ 6 h 20"/>
                <a:gd name="T6" fmla="*/ 0 w 14"/>
                <a:gd name="T7" fmla="*/ 20 h 20"/>
                <a:gd name="T8" fmla="*/ 14 w 14"/>
                <a:gd name="T9" fmla="*/ 10 h 20"/>
              </a:gdLst>
              <a:ahLst/>
              <a:cxnLst>
                <a:cxn ang="0">
                  <a:pos x="T0" y="T1"/>
                </a:cxn>
                <a:cxn ang="0">
                  <a:pos x="T2" y="T3"/>
                </a:cxn>
                <a:cxn ang="0">
                  <a:pos x="T4" y="T5"/>
                </a:cxn>
                <a:cxn ang="0">
                  <a:pos x="T6" y="T7"/>
                </a:cxn>
                <a:cxn ang="0">
                  <a:pos x="T8" y="T9"/>
                </a:cxn>
              </a:cxnLst>
              <a:rect l="0" t="0" r="r" b="b"/>
              <a:pathLst>
                <a:path w="14" h="20">
                  <a:moveTo>
                    <a:pt x="14" y="10"/>
                  </a:moveTo>
                  <a:lnTo>
                    <a:pt x="14" y="0"/>
                  </a:lnTo>
                  <a:lnTo>
                    <a:pt x="2" y="6"/>
                  </a:lnTo>
                  <a:lnTo>
                    <a:pt x="0" y="20"/>
                  </a:lnTo>
                  <a:lnTo>
                    <a:pt x="14"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36" name="Freeform 36"/>
            <p:cNvSpPr>
              <a:spLocks/>
            </p:cNvSpPr>
            <p:nvPr userDrawn="1"/>
          </p:nvSpPr>
          <p:spPr bwMode="black">
            <a:xfrm>
              <a:off x="1414463" y="749300"/>
              <a:ext cx="34925" cy="63500"/>
            </a:xfrm>
            <a:custGeom>
              <a:avLst/>
              <a:gdLst>
                <a:gd name="T0" fmla="*/ 22 w 22"/>
                <a:gd name="T1" fmla="*/ 6 h 40"/>
                <a:gd name="T2" fmla="*/ 6 w 22"/>
                <a:gd name="T3" fmla="*/ 0 h 40"/>
                <a:gd name="T4" fmla="*/ 4 w 22"/>
                <a:gd name="T5" fmla="*/ 2 h 40"/>
                <a:gd name="T6" fmla="*/ 0 w 22"/>
                <a:gd name="T7" fmla="*/ 8 h 40"/>
                <a:gd name="T8" fmla="*/ 0 w 22"/>
                <a:gd name="T9" fmla="*/ 28 h 40"/>
                <a:gd name="T10" fmla="*/ 12 w 22"/>
                <a:gd name="T11" fmla="*/ 40 h 40"/>
                <a:gd name="T12" fmla="*/ 22 w 22"/>
                <a:gd name="T13" fmla="*/ 6 h 40"/>
              </a:gdLst>
              <a:ahLst/>
              <a:cxnLst>
                <a:cxn ang="0">
                  <a:pos x="T0" y="T1"/>
                </a:cxn>
                <a:cxn ang="0">
                  <a:pos x="T2" y="T3"/>
                </a:cxn>
                <a:cxn ang="0">
                  <a:pos x="T4" y="T5"/>
                </a:cxn>
                <a:cxn ang="0">
                  <a:pos x="T6" y="T7"/>
                </a:cxn>
                <a:cxn ang="0">
                  <a:pos x="T8" y="T9"/>
                </a:cxn>
                <a:cxn ang="0">
                  <a:pos x="T10" y="T11"/>
                </a:cxn>
                <a:cxn ang="0">
                  <a:pos x="T12" y="T13"/>
                </a:cxn>
              </a:cxnLst>
              <a:rect l="0" t="0" r="r" b="b"/>
              <a:pathLst>
                <a:path w="22" h="40">
                  <a:moveTo>
                    <a:pt x="22" y="6"/>
                  </a:moveTo>
                  <a:lnTo>
                    <a:pt x="6" y="0"/>
                  </a:lnTo>
                  <a:lnTo>
                    <a:pt x="4" y="2"/>
                  </a:lnTo>
                  <a:lnTo>
                    <a:pt x="0" y="8"/>
                  </a:lnTo>
                  <a:lnTo>
                    <a:pt x="0" y="28"/>
                  </a:lnTo>
                  <a:lnTo>
                    <a:pt x="12" y="40"/>
                  </a:lnTo>
                  <a:lnTo>
                    <a:pt x="22"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37" name="Freeform 37"/>
            <p:cNvSpPr>
              <a:spLocks/>
            </p:cNvSpPr>
            <p:nvPr userDrawn="1"/>
          </p:nvSpPr>
          <p:spPr bwMode="black">
            <a:xfrm>
              <a:off x="1306513" y="714375"/>
              <a:ext cx="66675" cy="63500"/>
            </a:xfrm>
            <a:custGeom>
              <a:avLst/>
              <a:gdLst>
                <a:gd name="T0" fmla="*/ 0 w 42"/>
                <a:gd name="T1" fmla="*/ 40 h 40"/>
                <a:gd name="T2" fmla="*/ 16 w 42"/>
                <a:gd name="T3" fmla="*/ 36 h 40"/>
                <a:gd name="T4" fmla="*/ 38 w 42"/>
                <a:gd name="T5" fmla="*/ 14 h 40"/>
                <a:gd name="T6" fmla="*/ 42 w 42"/>
                <a:gd name="T7" fmla="*/ 2 h 40"/>
                <a:gd name="T8" fmla="*/ 28 w 42"/>
                <a:gd name="T9" fmla="*/ 0 h 40"/>
                <a:gd name="T10" fmla="*/ 12 w 42"/>
                <a:gd name="T11" fmla="*/ 10 h 40"/>
                <a:gd name="T12" fmla="*/ 0 w 42"/>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42" h="40">
                  <a:moveTo>
                    <a:pt x="0" y="40"/>
                  </a:moveTo>
                  <a:lnTo>
                    <a:pt x="16" y="36"/>
                  </a:lnTo>
                  <a:lnTo>
                    <a:pt x="38" y="14"/>
                  </a:lnTo>
                  <a:lnTo>
                    <a:pt x="42" y="2"/>
                  </a:lnTo>
                  <a:lnTo>
                    <a:pt x="28" y="0"/>
                  </a:lnTo>
                  <a:lnTo>
                    <a:pt x="12" y="10"/>
                  </a:ln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38" name="Freeform 38"/>
            <p:cNvSpPr>
              <a:spLocks/>
            </p:cNvSpPr>
            <p:nvPr userDrawn="1"/>
          </p:nvSpPr>
          <p:spPr bwMode="black">
            <a:xfrm>
              <a:off x="1852613" y="790575"/>
              <a:ext cx="34925" cy="31750"/>
            </a:xfrm>
            <a:custGeom>
              <a:avLst/>
              <a:gdLst>
                <a:gd name="T0" fmla="*/ 0 w 22"/>
                <a:gd name="T1" fmla="*/ 10 h 20"/>
                <a:gd name="T2" fmla="*/ 20 w 22"/>
                <a:gd name="T3" fmla="*/ 20 h 20"/>
                <a:gd name="T4" fmla="*/ 22 w 22"/>
                <a:gd name="T5" fmla="*/ 8 h 20"/>
                <a:gd name="T6" fmla="*/ 14 w 22"/>
                <a:gd name="T7" fmla="*/ 0 h 20"/>
                <a:gd name="T8" fmla="*/ 0 w 22"/>
                <a:gd name="T9" fmla="*/ 10 h 20"/>
              </a:gdLst>
              <a:ahLst/>
              <a:cxnLst>
                <a:cxn ang="0">
                  <a:pos x="T0" y="T1"/>
                </a:cxn>
                <a:cxn ang="0">
                  <a:pos x="T2" y="T3"/>
                </a:cxn>
                <a:cxn ang="0">
                  <a:pos x="T4" y="T5"/>
                </a:cxn>
                <a:cxn ang="0">
                  <a:pos x="T6" y="T7"/>
                </a:cxn>
                <a:cxn ang="0">
                  <a:pos x="T8" y="T9"/>
                </a:cxn>
              </a:cxnLst>
              <a:rect l="0" t="0" r="r" b="b"/>
              <a:pathLst>
                <a:path w="22" h="20">
                  <a:moveTo>
                    <a:pt x="0" y="10"/>
                  </a:moveTo>
                  <a:lnTo>
                    <a:pt x="20" y="20"/>
                  </a:lnTo>
                  <a:lnTo>
                    <a:pt x="22" y="8"/>
                  </a:lnTo>
                  <a:lnTo>
                    <a:pt x="14" y="0"/>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39" name="Freeform 39"/>
            <p:cNvSpPr>
              <a:spLocks/>
            </p:cNvSpPr>
            <p:nvPr userDrawn="1"/>
          </p:nvSpPr>
          <p:spPr bwMode="black">
            <a:xfrm>
              <a:off x="1881188" y="1422400"/>
              <a:ext cx="98425" cy="47625"/>
            </a:xfrm>
            <a:custGeom>
              <a:avLst/>
              <a:gdLst>
                <a:gd name="T0" fmla="*/ 56 w 62"/>
                <a:gd name="T1" fmla="*/ 16 h 30"/>
                <a:gd name="T2" fmla="*/ 44 w 62"/>
                <a:gd name="T3" fmla="*/ 10 h 30"/>
                <a:gd name="T4" fmla="*/ 16 w 62"/>
                <a:gd name="T5" fmla="*/ 0 h 30"/>
                <a:gd name="T6" fmla="*/ 0 w 62"/>
                <a:gd name="T7" fmla="*/ 6 h 30"/>
                <a:gd name="T8" fmla="*/ 22 w 62"/>
                <a:gd name="T9" fmla="*/ 16 h 30"/>
                <a:gd name="T10" fmla="*/ 24 w 62"/>
                <a:gd name="T11" fmla="*/ 22 h 30"/>
                <a:gd name="T12" fmla="*/ 48 w 62"/>
                <a:gd name="T13" fmla="*/ 30 h 30"/>
                <a:gd name="T14" fmla="*/ 62 w 62"/>
                <a:gd name="T15" fmla="*/ 28 h 30"/>
                <a:gd name="T16" fmla="*/ 56 w 62"/>
                <a:gd name="T17"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0">
                  <a:moveTo>
                    <a:pt x="56" y="16"/>
                  </a:moveTo>
                  <a:lnTo>
                    <a:pt x="44" y="10"/>
                  </a:lnTo>
                  <a:lnTo>
                    <a:pt x="16" y="0"/>
                  </a:lnTo>
                  <a:lnTo>
                    <a:pt x="0" y="6"/>
                  </a:lnTo>
                  <a:lnTo>
                    <a:pt x="22" y="16"/>
                  </a:lnTo>
                  <a:lnTo>
                    <a:pt x="24" y="22"/>
                  </a:lnTo>
                  <a:lnTo>
                    <a:pt x="48" y="30"/>
                  </a:lnTo>
                  <a:lnTo>
                    <a:pt x="62" y="28"/>
                  </a:lnTo>
                  <a:lnTo>
                    <a:pt x="5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40" name="Freeform 40"/>
            <p:cNvSpPr>
              <a:spLocks/>
            </p:cNvSpPr>
            <p:nvPr userDrawn="1"/>
          </p:nvSpPr>
          <p:spPr bwMode="black">
            <a:xfrm>
              <a:off x="1576388" y="336550"/>
              <a:ext cx="50800" cy="38100"/>
            </a:xfrm>
            <a:custGeom>
              <a:avLst/>
              <a:gdLst>
                <a:gd name="T0" fmla="*/ 32 w 32"/>
                <a:gd name="T1" fmla="*/ 22 h 24"/>
                <a:gd name="T2" fmla="*/ 12 w 32"/>
                <a:gd name="T3" fmla="*/ 0 h 24"/>
                <a:gd name="T4" fmla="*/ 0 w 32"/>
                <a:gd name="T5" fmla="*/ 10 h 24"/>
                <a:gd name="T6" fmla="*/ 8 w 32"/>
                <a:gd name="T7" fmla="*/ 24 h 24"/>
                <a:gd name="T8" fmla="*/ 32 w 32"/>
                <a:gd name="T9" fmla="*/ 22 h 24"/>
              </a:gdLst>
              <a:ahLst/>
              <a:cxnLst>
                <a:cxn ang="0">
                  <a:pos x="T0" y="T1"/>
                </a:cxn>
                <a:cxn ang="0">
                  <a:pos x="T2" y="T3"/>
                </a:cxn>
                <a:cxn ang="0">
                  <a:pos x="T4" y="T5"/>
                </a:cxn>
                <a:cxn ang="0">
                  <a:pos x="T6" y="T7"/>
                </a:cxn>
                <a:cxn ang="0">
                  <a:pos x="T8" y="T9"/>
                </a:cxn>
              </a:cxnLst>
              <a:rect l="0" t="0" r="r" b="b"/>
              <a:pathLst>
                <a:path w="32" h="24">
                  <a:moveTo>
                    <a:pt x="32" y="22"/>
                  </a:moveTo>
                  <a:lnTo>
                    <a:pt x="12" y="0"/>
                  </a:lnTo>
                  <a:lnTo>
                    <a:pt x="0" y="10"/>
                  </a:lnTo>
                  <a:lnTo>
                    <a:pt x="8" y="24"/>
                  </a:lnTo>
                  <a:lnTo>
                    <a:pt x="32"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41" name="Freeform 41"/>
            <p:cNvSpPr>
              <a:spLocks/>
            </p:cNvSpPr>
            <p:nvPr userDrawn="1"/>
          </p:nvSpPr>
          <p:spPr bwMode="black">
            <a:xfrm>
              <a:off x="1503363" y="323850"/>
              <a:ext cx="73025" cy="92075"/>
            </a:xfrm>
            <a:custGeom>
              <a:avLst/>
              <a:gdLst>
                <a:gd name="T0" fmla="*/ 46 w 46"/>
                <a:gd name="T1" fmla="*/ 44 h 58"/>
                <a:gd name="T2" fmla="*/ 46 w 46"/>
                <a:gd name="T3" fmla="*/ 18 h 58"/>
                <a:gd name="T4" fmla="*/ 42 w 46"/>
                <a:gd name="T5" fmla="*/ 6 h 58"/>
                <a:gd name="T6" fmla="*/ 18 w 46"/>
                <a:gd name="T7" fmla="*/ 0 h 58"/>
                <a:gd name="T8" fmla="*/ 2 w 46"/>
                <a:gd name="T9" fmla="*/ 26 h 58"/>
                <a:gd name="T10" fmla="*/ 0 w 46"/>
                <a:gd name="T11" fmla="*/ 40 h 58"/>
                <a:gd name="T12" fmla="*/ 6 w 46"/>
                <a:gd name="T13" fmla="*/ 58 h 58"/>
                <a:gd name="T14" fmla="*/ 34 w 46"/>
                <a:gd name="T15" fmla="*/ 58 h 58"/>
                <a:gd name="T16" fmla="*/ 46 w 46"/>
                <a:gd name="T17" fmla="*/ 4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58">
                  <a:moveTo>
                    <a:pt x="46" y="44"/>
                  </a:moveTo>
                  <a:lnTo>
                    <a:pt x="46" y="18"/>
                  </a:lnTo>
                  <a:lnTo>
                    <a:pt x="42" y="6"/>
                  </a:lnTo>
                  <a:lnTo>
                    <a:pt x="18" y="0"/>
                  </a:lnTo>
                  <a:lnTo>
                    <a:pt x="2" y="26"/>
                  </a:lnTo>
                  <a:lnTo>
                    <a:pt x="0" y="40"/>
                  </a:lnTo>
                  <a:lnTo>
                    <a:pt x="6" y="58"/>
                  </a:lnTo>
                  <a:lnTo>
                    <a:pt x="34" y="58"/>
                  </a:lnTo>
                  <a:lnTo>
                    <a:pt x="46"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42" name="Freeform 42"/>
            <p:cNvSpPr>
              <a:spLocks/>
            </p:cNvSpPr>
            <p:nvPr userDrawn="1"/>
          </p:nvSpPr>
          <p:spPr bwMode="black">
            <a:xfrm>
              <a:off x="1204913" y="514350"/>
              <a:ext cx="222250" cy="196850"/>
            </a:xfrm>
            <a:custGeom>
              <a:avLst/>
              <a:gdLst>
                <a:gd name="T0" fmla="*/ 140 w 140"/>
                <a:gd name="T1" fmla="*/ 94 h 124"/>
                <a:gd name="T2" fmla="*/ 122 w 140"/>
                <a:gd name="T3" fmla="*/ 76 h 124"/>
                <a:gd name="T4" fmla="*/ 110 w 140"/>
                <a:gd name="T5" fmla="*/ 76 h 124"/>
                <a:gd name="T6" fmla="*/ 104 w 140"/>
                <a:gd name="T7" fmla="*/ 54 h 124"/>
                <a:gd name="T8" fmla="*/ 64 w 140"/>
                <a:gd name="T9" fmla="*/ 28 h 124"/>
                <a:gd name="T10" fmla="*/ 64 w 140"/>
                <a:gd name="T11" fmla="*/ 24 h 124"/>
                <a:gd name="T12" fmla="*/ 56 w 140"/>
                <a:gd name="T13" fmla="*/ 16 h 124"/>
                <a:gd name="T14" fmla="*/ 48 w 140"/>
                <a:gd name="T15" fmla="*/ 22 h 124"/>
                <a:gd name="T16" fmla="*/ 46 w 140"/>
                <a:gd name="T17" fmla="*/ 10 h 124"/>
                <a:gd name="T18" fmla="*/ 42 w 140"/>
                <a:gd name="T19" fmla="*/ 0 h 124"/>
                <a:gd name="T20" fmla="*/ 28 w 140"/>
                <a:gd name="T21" fmla="*/ 4 h 124"/>
                <a:gd name="T22" fmla="*/ 22 w 140"/>
                <a:gd name="T23" fmla="*/ 20 h 124"/>
                <a:gd name="T24" fmla="*/ 18 w 140"/>
                <a:gd name="T25" fmla="*/ 60 h 124"/>
                <a:gd name="T26" fmla="*/ 20 w 140"/>
                <a:gd name="T27" fmla="*/ 74 h 124"/>
                <a:gd name="T28" fmla="*/ 6 w 140"/>
                <a:gd name="T29" fmla="*/ 86 h 124"/>
                <a:gd name="T30" fmla="*/ 0 w 140"/>
                <a:gd name="T31" fmla="*/ 98 h 124"/>
                <a:gd name="T32" fmla="*/ 6 w 140"/>
                <a:gd name="T33" fmla="*/ 106 h 124"/>
                <a:gd name="T34" fmla="*/ 30 w 140"/>
                <a:gd name="T35" fmla="*/ 98 h 124"/>
                <a:gd name="T36" fmla="*/ 30 w 140"/>
                <a:gd name="T37" fmla="*/ 114 h 124"/>
                <a:gd name="T38" fmla="*/ 40 w 140"/>
                <a:gd name="T39" fmla="*/ 124 h 124"/>
                <a:gd name="T40" fmla="*/ 72 w 140"/>
                <a:gd name="T41" fmla="*/ 94 h 124"/>
                <a:gd name="T42" fmla="*/ 74 w 140"/>
                <a:gd name="T43" fmla="*/ 82 h 124"/>
                <a:gd name="T44" fmla="*/ 80 w 140"/>
                <a:gd name="T45" fmla="*/ 80 h 124"/>
                <a:gd name="T46" fmla="*/ 78 w 140"/>
                <a:gd name="T47" fmla="*/ 86 h 124"/>
                <a:gd name="T48" fmla="*/ 92 w 140"/>
                <a:gd name="T49" fmla="*/ 88 h 124"/>
                <a:gd name="T50" fmla="*/ 92 w 140"/>
                <a:gd name="T51" fmla="*/ 98 h 124"/>
                <a:gd name="T52" fmla="*/ 118 w 140"/>
                <a:gd name="T53" fmla="*/ 110 h 124"/>
                <a:gd name="T54" fmla="*/ 140 w 140"/>
                <a:gd name="T55" fmla="*/ 9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0" h="124">
                  <a:moveTo>
                    <a:pt x="140" y="94"/>
                  </a:moveTo>
                  <a:lnTo>
                    <a:pt x="122" y="76"/>
                  </a:lnTo>
                  <a:lnTo>
                    <a:pt x="110" y="76"/>
                  </a:lnTo>
                  <a:lnTo>
                    <a:pt x="104" y="54"/>
                  </a:lnTo>
                  <a:lnTo>
                    <a:pt x="64" y="28"/>
                  </a:lnTo>
                  <a:lnTo>
                    <a:pt x="64" y="24"/>
                  </a:lnTo>
                  <a:lnTo>
                    <a:pt x="56" y="16"/>
                  </a:lnTo>
                  <a:lnTo>
                    <a:pt x="48" y="22"/>
                  </a:lnTo>
                  <a:lnTo>
                    <a:pt x="46" y="10"/>
                  </a:lnTo>
                  <a:lnTo>
                    <a:pt x="42" y="0"/>
                  </a:lnTo>
                  <a:lnTo>
                    <a:pt x="28" y="4"/>
                  </a:lnTo>
                  <a:lnTo>
                    <a:pt x="22" y="20"/>
                  </a:lnTo>
                  <a:lnTo>
                    <a:pt x="18" y="60"/>
                  </a:lnTo>
                  <a:lnTo>
                    <a:pt x="20" y="74"/>
                  </a:lnTo>
                  <a:lnTo>
                    <a:pt x="6" y="86"/>
                  </a:lnTo>
                  <a:lnTo>
                    <a:pt x="0" y="98"/>
                  </a:lnTo>
                  <a:lnTo>
                    <a:pt x="6" y="106"/>
                  </a:lnTo>
                  <a:lnTo>
                    <a:pt x="30" y="98"/>
                  </a:lnTo>
                  <a:lnTo>
                    <a:pt x="30" y="114"/>
                  </a:lnTo>
                  <a:lnTo>
                    <a:pt x="40" y="124"/>
                  </a:lnTo>
                  <a:lnTo>
                    <a:pt x="72" y="94"/>
                  </a:lnTo>
                  <a:lnTo>
                    <a:pt x="74" y="82"/>
                  </a:lnTo>
                  <a:lnTo>
                    <a:pt x="80" y="80"/>
                  </a:lnTo>
                  <a:lnTo>
                    <a:pt x="78" y="86"/>
                  </a:lnTo>
                  <a:lnTo>
                    <a:pt x="92" y="88"/>
                  </a:lnTo>
                  <a:lnTo>
                    <a:pt x="92" y="98"/>
                  </a:lnTo>
                  <a:lnTo>
                    <a:pt x="118" y="110"/>
                  </a:lnTo>
                  <a:lnTo>
                    <a:pt x="140" y="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43" name="Freeform 43"/>
            <p:cNvSpPr>
              <a:spLocks/>
            </p:cNvSpPr>
            <p:nvPr userDrawn="1"/>
          </p:nvSpPr>
          <p:spPr bwMode="black">
            <a:xfrm>
              <a:off x="1890713" y="1555750"/>
              <a:ext cx="82550" cy="53975"/>
            </a:xfrm>
            <a:custGeom>
              <a:avLst/>
              <a:gdLst>
                <a:gd name="T0" fmla="*/ 8 w 52"/>
                <a:gd name="T1" fmla="*/ 0 h 34"/>
                <a:gd name="T2" fmla="*/ 0 w 52"/>
                <a:gd name="T3" fmla="*/ 10 h 34"/>
                <a:gd name="T4" fmla="*/ 18 w 52"/>
                <a:gd name="T5" fmla="*/ 26 h 34"/>
                <a:gd name="T6" fmla="*/ 26 w 52"/>
                <a:gd name="T7" fmla="*/ 24 h 34"/>
                <a:gd name="T8" fmla="*/ 36 w 52"/>
                <a:gd name="T9" fmla="*/ 34 h 34"/>
                <a:gd name="T10" fmla="*/ 52 w 52"/>
                <a:gd name="T11" fmla="*/ 16 h 34"/>
                <a:gd name="T12" fmla="*/ 16 w 52"/>
                <a:gd name="T13" fmla="*/ 12 h 34"/>
                <a:gd name="T14" fmla="*/ 12 w 52"/>
                <a:gd name="T15" fmla="*/ 6 h 34"/>
                <a:gd name="T16" fmla="*/ 12 w 52"/>
                <a:gd name="T17" fmla="*/ 2 h 34"/>
                <a:gd name="T18" fmla="*/ 8 w 52"/>
                <a:gd name="T1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34">
                  <a:moveTo>
                    <a:pt x="8" y="0"/>
                  </a:moveTo>
                  <a:lnTo>
                    <a:pt x="0" y="10"/>
                  </a:lnTo>
                  <a:lnTo>
                    <a:pt x="18" y="26"/>
                  </a:lnTo>
                  <a:lnTo>
                    <a:pt x="26" y="24"/>
                  </a:lnTo>
                  <a:lnTo>
                    <a:pt x="36" y="34"/>
                  </a:lnTo>
                  <a:lnTo>
                    <a:pt x="52" y="16"/>
                  </a:lnTo>
                  <a:lnTo>
                    <a:pt x="16" y="12"/>
                  </a:lnTo>
                  <a:lnTo>
                    <a:pt x="12" y="6"/>
                  </a:lnTo>
                  <a:lnTo>
                    <a:pt x="12" y="2"/>
                  </a:ln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44" name="Freeform 44"/>
            <p:cNvSpPr>
              <a:spLocks/>
            </p:cNvSpPr>
            <p:nvPr userDrawn="1"/>
          </p:nvSpPr>
          <p:spPr bwMode="black">
            <a:xfrm>
              <a:off x="1465263" y="682625"/>
              <a:ext cx="38100" cy="31750"/>
            </a:xfrm>
            <a:custGeom>
              <a:avLst/>
              <a:gdLst>
                <a:gd name="T0" fmla="*/ 24 w 24"/>
                <a:gd name="T1" fmla="*/ 12 h 20"/>
                <a:gd name="T2" fmla="*/ 20 w 24"/>
                <a:gd name="T3" fmla="*/ 0 h 20"/>
                <a:gd name="T4" fmla="*/ 0 w 24"/>
                <a:gd name="T5" fmla="*/ 0 h 20"/>
                <a:gd name="T6" fmla="*/ 16 w 24"/>
                <a:gd name="T7" fmla="*/ 20 h 20"/>
                <a:gd name="T8" fmla="*/ 24 w 24"/>
                <a:gd name="T9" fmla="*/ 12 h 20"/>
              </a:gdLst>
              <a:ahLst/>
              <a:cxnLst>
                <a:cxn ang="0">
                  <a:pos x="T0" y="T1"/>
                </a:cxn>
                <a:cxn ang="0">
                  <a:pos x="T2" y="T3"/>
                </a:cxn>
                <a:cxn ang="0">
                  <a:pos x="T4" y="T5"/>
                </a:cxn>
                <a:cxn ang="0">
                  <a:pos x="T6" y="T7"/>
                </a:cxn>
                <a:cxn ang="0">
                  <a:pos x="T8" y="T9"/>
                </a:cxn>
              </a:cxnLst>
              <a:rect l="0" t="0" r="r" b="b"/>
              <a:pathLst>
                <a:path w="24" h="20">
                  <a:moveTo>
                    <a:pt x="24" y="12"/>
                  </a:moveTo>
                  <a:lnTo>
                    <a:pt x="20" y="0"/>
                  </a:lnTo>
                  <a:lnTo>
                    <a:pt x="0" y="0"/>
                  </a:lnTo>
                  <a:lnTo>
                    <a:pt x="16" y="20"/>
                  </a:lnTo>
                  <a:lnTo>
                    <a:pt x="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45" name="Freeform 45"/>
            <p:cNvSpPr>
              <a:spLocks/>
            </p:cNvSpPr>
            <p:nvPr userDrawn="1"/>
          </p:nvSpPr>
          <p:spPr bwMode="black">
            <a:xfrm>
              <a:off x="1433513" y="238125"/>
              <a:ext cx="47625" cy="53975"/>
            </a:xfrm>
            <a:custGeom>
              <a:avLst/>
              <a:gdLst>
                <a:gd name="T0" fmla="*/ 26 w 30"/>
                <a:gd name="T1" fmla="*/ 14 h 34"/>
                <a:gd name="T2" fmla="*/ 26 w 30"/>
                <a:gd name="T3" fmla="*/ 12 h 34"/>
                <a:gd name="T4" fmla="*/ 28 w 30"/>
                <a:gd name="T5" fmla="*/ 12 h 34"/>
                <a:gd name="T6" fmla="*/ 30 w 30"/>
                <a:gd name="T7" fmla="*/ 0 h 34"/>
                <a:gd name="T8" fmla="*/ 18 w 30"/>
                <a:gd name="T9" fmla="*/ 0 h 34"/>
                <a:gd name="T10" fmla="*/ 18 w 30"/>
                <a:gd name="T11" fmla="*/ 4 h 34"/>
                <a:gd name="T12" fmla="*/ 0 w 30"/>
                <a:gd name="T13" fmla="*/ 34 h 34"/>
                <a:gd name="T14" fmla="*/ 18 w 30"/>
                <a:gd name="T15" fmla="*/ 24 h 34"/>
                <a:gd name="T16" fmla="*/ 26 w 30"/>
                <a:gd name="T17" fmla="*/ 1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4">
                  <a:moveTo>
                    <a:pt x="26" y="14"/>
                  </a:moveTo>
                  <a:lnTo>
                    <a:pt x="26" y="12"/>
                  </a:lnTo>
                  <a:lnTo>
                    <a:pt x="28" y="12"/>
                  </a:lnTo>
                  <a:lnTo>
                    <a:pt x="30" y="0"/>
                  </a:lnTo>
                  <a:lnTo>
                    <a:pt x="18" y="0"/>
                  </a:lnTo>
                  <a:lnTo>
                    <a:pt x="18" y="4"/>
                  </a:lnTo>
                  <a:lnTo>
                    <a:pt x="0" y="34"/>
                  </a:lnTo>
                  <a:lnTo>
                    <a:pt x="18" y="24"/>
                  </a:lnTo>
                  <a:lnTo>
                    <a:pt x="26"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46" name="Freeform 46"/>
            <p:cNvSpPr>
              <a:spLocks/>
            </p:cNvSpPr>
            <p:nvPr userDrawn="1"/>
          </p:nvSpPr>
          <p:spPr bwMode="black">
            <a:xfrm>
              <a:off x="5097463" y="3502025"/>
              <a:ext cx="222250" cy="434975"/>
            </a:xfrm>
            <a:custGeom>
              <a:avLst/>
              <a:gdLst>
                <a:gd name="T0" fmla="*/ 114 w 140"/>
                <a:gd name="T1" fmla="*/ 0 h 274"/>
                <a:gd name="T2" fmla="*/ 104 w 140"/>
                <a:gd name="T3" fmla="*/ 8 h 274"/>
                <a:gd name="T4" fmla="*/ 104 w 140"/>
                <a:gd name="T5" fmla="*/ 24 h 274"/>
                <a:gd name="T6" fmla="*/ 98 w 140"/>
                <a:gd name="T7" fmla="*/ 24 h 274"/>
                <a:gd name="T8" fmla="*/ 96 w 140"/>
                <a:gd name="T9" fmla="*/ 30 h 274"/>
                <a:gd name="T10" fmla="*/ 86 w 140"/>
                <a:gd name="T11" fmla="*/ 30 h 274"/>
                <a:gd name="T12" fmla="*/ 88 w 140"/>
                <a:gd name="T13" fmla="*/ 40 h 274"/>
                <a:gd name="T14" fmla="*/ 82 w 140"/>
                <a:gd name="T15" fmla="*/ 48 h 274"/>
                <a:gd name="T16" fmla="*/ 82 w 140"/>
                <a:gd name="T17" fmla="*/ 48 h 274"/>
                <a:gd name="T18" fmla="*/ 76 w 140"/>
                <a:gd name="T19" fmla="*/ 54 h 274"/>
                <a:gd name="T20" fmla="*/ 72 w 140"/>
                <a:gd name="T21" fmla="*/ 60 h 274"/>
                <a:gd name="T22" fmla="*/ 72 w 140"/>
                <a:gd name="T23" fmla="*/ 60 h 274"/>
                <a:gd name="T24" fmla="*/ 60 w 140"/>
                <a:gd name="T25" fmla="*/ 70 h 274"/>
                <a:gd name="T26" fmla="*/ 62 w 140"/>
                <a:gd name="T27" fmla="*/ 78 h 274"/>
                <a:gd name="T28" fmla="*/ 56 w 140"/>
                <a:gd name="T29" fmla="*/ 70 h 274"/>
                <a:gd name="T30" fmla="*/ 42 w 140"/>
                <a:gd name="T31" fmla="*/ 78 h 274"/>
                <a:gd name="T32" fmla="*/ 40 w 140"/>
                <a:gd name="T33" fmla="*/ 76 h 274"/>
                <a:gd name="T34" fmla="*/ 22 w 140"/>
                <a:gd name="T35" fmla="*/ 82 h 274"/>
                <a:gd name="T36" fmla="*/ 22 w 140"/>
                <a:gd name="T37" fmla="*/ 84 h 274"/>
                <a:gd name="T38" fmla="*/ 22 w 140"/>
                <a:gd name="T39" fmla="*/ 88 h 274"/>
                <a:gd name="T40" fmla="*/ 12 w 140"/>
                <a:gd name="T41" fmla="*/ 108 h 274"/>
                <a:gd name="T42" fmla="*/ 24 w 140"/>
                <a:gd name="T43" fmla="*/ 152 h 274"/>
                <a:gd name="T44" fmla="*/ 0 w 140"/>
                <a:gd name="T45" fmla="*/ 194 h 274"/>
                <a:gd name="T46" fmla="*/ 2 w 140"/>
                <a:gd name="T47" fmla="*/ 212 h 274"/>
                <a:gd name="T48" fmla="*/ 10 w 140"/>
                <a:gd name="T49" fmla="*/ 228 h 274"/>
                <a:gd name="T50" fmla="*/ 12 w 140"/>
                <a:gd name="T51" fmla="*/ 252 h 274"/>
                <a:gd name="T52" fmla="*/ 18 w 140"/>
                <a:gd name="T53" fmla="*/ 260 h 274"/>
                <a:gd name="T54" fmla="*/ 40 w 140"/>
                <a:gd name="T55" fmla="*/ 274 h 274"/>
                <a:gd name="T56" fmla="*/ 56 w 140"/>
                <a:gd name="T57" fmla="*/ 266 h 274"/>
                <a:gd name="T58" fmla="*/ 70 w 140"/>
                <a:gd name="T59" fmla="*/ 264 h 274"/>
                <a:gd name="T60" fmla="*/ 80 w 140"/>
                <a:gd name="T61" fmla="*/ 252 h 274"/>
                <a:gd name="T62" fmla="*/ 118 w 140"/>
                <a:gd name="T63" fmla="*/ 132 h 274"/>
                <a:gd name="T64" fmla="*/ 122 w 140"/>
                <a:gd name="T65" fmla="*/ 102 h 274"/>
                <a:gd name="T66" fmla="*/ 128 w 140"/>
                <a:gd name="T67" fmla="*/ 90 h 274"/>
                <a:gd name="T68" fmla="*/ 128 w 140"/>
                <a:gd name="T69" fmla="*/ 72 h 274"/>
                <a:gd name="T70" fmla="*/ 132 w 140"/>
                <a:gd name="T71" fmla="*/ 80 h 274"/>
                <a:gd name="T72" fmla="*/ 136 w 140"/>
                <a:gd name="T73" fmla="*/ 80 h 274"/>
                <a:gd name="T74" fmla="*/ 140 w 140"/>
                <a:gd name="T75" fmla="*/ 68 h 274"/>
                <a:gd name="T76" fmla="*/ 128 w 140"/>
                <a:gd name="T77" fmla="*/ 20 h 274"/>
                <a:gd name="T78" fmla="*/ 114 w 140"/>
                <a:gd name="T79" fmla="*/ 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0" h="274">
                  <a:moveTo>
                    <a:pt x="114" y="0"/>
                  </a:moveTo>
                  <a:lnTo>
                    <a:pt x="104" y="8"/>
                  </a:lnTo>
                  <a:lnTo>
                    <a:pt x="104" y="24"/>
                  </a:lnTo>
                  <a:lnTo>
                    <a:pt x="98" y="24"/>
                  </a:lnTo>
                  <a:lnTo>
                    <a:pt x="96" y="30"/>
                  </a:lnTo>
                  <a:lnTo>
                    <a:pt x="86" y="30"/>
                  </a:lnTo>
                  <a:lnTo>
                    <a:pt x="88" y="40"/>
                  </a:lnTo>
                  <a:lnTo>
                    <a:pt x="82" y="48"/>
                  </a:lnTo>
                  <a:lnTo>
                    <a:pt x="82" y="48"/>
                  </a:lnTo>
                  <a:lnTo>
                    <a:pt x="76" y="54"/>
                  </a:lnTo>
                  <a:lnTo>
                    <a:pt x="72" y="60"/>
                  </a:lnTo>
                  <a:lnTo>
                    <a:pt x="72" y="60"/>
                  </a:lnTo>
                  <a:lnTo>
                    <a:pt x="60" y="70"/>
                  </a:lnTo>
                  <a:lnTo>
                    <a:pt x="62" y="78"/>
                  </a:lnTo>
                  <a:lnTo>
                    <a:pt x="56" y="70"/>
                  </a:lnTo>
                  <a:lnTo>
                    <a:pt x="42" y="78"/>
                  </a:lnTo>
                  <a:lnTo>
                    <a:pt x="40" y="76"/>
                  </a:lnTo>
                  <a:lnTo>
                    <a:pt x="22" y="82"/>
                  </a:lnTo>
                  <a:lnTo>
                    <a:pt x="22" y="84"/>
                  </a:lnTo>
                  <a:lnTo>
                    <a:pt x="22" y="88"/>
                  </a:lnTo>
                  <a:lnTo>
                    <a:pt x="12" y="108"/>
                  </a:lnTo>
                  <a:lnTo>
                    <a:pt x="24" y="152"/>
                  </a:lnTo>
                  <a:lnTo>
                    <a:pt x="0" y="194"/>
                  </a:lnTo>
                  <a:lnTo>
                    <a:pt x="2" y="212"/>
                  </a:lnTo>
                  <a:lnTo>
                    <a:pt x="10" y="228"/>
                  </a:lnTo>
                  <a:lnTo>
                    <a:pt x="12" y="252"/>
                  </a:lnTo>
                  <a:lnTo>
                    <a:pt x="18" y="260"/>
                  </a:lnTo>
                  <a:lnTo>
                    <a:pt x="40" y="274"/>
                  </a:lnTo>
                  <a:lnTo>
                    <a:pt x="56" y="266"/>
                  </a:lnTo>
                  <a:lnTo>
                    <a:pt x="70" y="264"/>
                  </a:lnTo>
                  <a:lnTo>
                    <a:pt x="80" y="252"/>
                  </a:lnTo>
                  <a:lnTo>
                    <a:pt x="118" y="132"/>
                  </a:lnTo>
                  <a:lnTo>
                    <a:pt x="122" y="102"/>
                  </a:lnTo>
                  <a:lnTo>
                    <a:pt x="128" y="90"/>
                  </a:lnTo>
                  <a:lnTo>
                    <a:pt x="128" y="72"/>
                  </a:lnTo>
                  <a:lnTo>
                    <a:pt x="132" y="80"/>
                  </a:lnTo>
                  <a:lnTo>
                    <a:pt x="136" y="80"/>
                  </a:lnTo>
                  <a:lnTo>
                    <a:pt x="140" y="68"/>
                  </a:lnTo>
                  <a:lnTo>
                    <a:pt x="128" y="20"/>
                  </a:lnTo>
                  <a:lnTo>
                    <a:pt x="11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47" name="Freeform 47"/>
            <p:cNvSpPr>
              <a:spLocks/>
            </p:cNvSpPr>
            <p:nvPr userDrawn="1"/>
          </p:nvSpPr>
          <p:spPr bwMode="black">
            <a:xfrm>
              <a:off x="4773613" y="1997075"/>
              <a:ext cx="85725" cy="53975"/>
            </a:xfrm>
            <a:custGeom>
              <a:avLst/>
              <a:gdLst>
                <a:gd name="T0" fmla="*/ 18 w 54"/>
                <a:gd name="T1" fmla="*/ 34 h 34"/>
                <a:gd name="T2" fmla="*/ 38 w 54"/>
                <a:gd name="T3" fmla="*/ 26 h 34"/>
                <a:gd name="T4" fmla="*/ 54 w 54"/>
                <a:gd name="T5" fmla="*/ 0 h 34"/>
                <a:gd name="T6" fmla="*/ 46 w 54"/>
                <a:gd name="T7" fmla="*/ 4 h 34"/>
                <a:gd name="T8" fmla="*/ 36 w 54"/>
                <a:gd name="T9" fmla="*/ 10 h 34"/>
                <a:gd name="T10" fmla="*/ 16 w 54"/>
                <a:gd name="T11" fmla="*/ 12 h 34"/>
                <a:gd name="T12" fmla="*/ 0 w 54"/>
                <a:gd name="T13" fmla="*/ 20 h 34"/>
                <a:gd name="T14" fmla="*/ 8 w 54"/>
                <a:gd name="T15" fmla="*/ 30 h 34"/>
                <a:gd name="T16" fmla="*/ 18 w 54"/>
                <a:gd name="T17"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34">
                  <a:moveTo>
                    <a:pt x="18" y="34"/>
                  </a:moveTo>
                  <a:lnTo>
                    <a:pt x="38" y="26"/>
                  </a:lnTo>
                  <a:lnTo>
                    <a:pt x="54" y="0"/>
                  </a:lnTo>
                  <a:lnTo>
                    <a:pt x="46" y="4"/>
                  </a:lnTo>
                  <a:lnTo>
                    <a:pt x="36" y="10"/>
                  </a:lnTo>
                  <a:lnTo>
                    <a:pt x="16" y="12"/>
                  </a:lnTo>
                  <a:lnTo>
                    <a:pt x="0" y="20"/>
                  </a:lnTo>
                  <a:lnTo>
                    <a:pt x="8" y="30"/>
                  </a:lnTo>
                  <a:lnTo>
                    <a:pt x="18"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48" name="Freeform 48"/>
            <p:cNvSpPr>
              <a:spLocks/>
            </p:cNvSpPr>
            <p:nvPr userDrawn="1"/>
          </p:nvSpPr>
          <p:spPr bwMode="black">
            <a:xfrm>
              <a:off x="4246563" y="1152525"/>
              <a:ext cx="19050" cy="25400"/>
            </a:xfrm>
            <a:custGeom>
              <a:avLst/>
              <a:gdLst>
                <a:gd name="T0" fmla="*/ 12 w 12"/>
                <a:gd name="T1" fmla="*/ 12 h 16"/>
                <a:gd name="T2" fmla="*/ 0 w 12"/>
                <a:gd name="T3" fmla="*/ 0 h 16"/>
                <a:gd name="T4" fmla="*/ 0 w 12"/>
                <a:gd name="T5" fmla="*/ 14 h 16"/>
                <a:gd name="T6" fmla="*/ 8 w 12"/>
                <a:gd name="T7" fmla="*/ 16 h 16"/>
                <a:gd name="T8" fmla="*/ 12 w 12"/>
                <a:gd name="T9" fmla="*/ 12 h 16"/>
              </a:gdLst>
              <a:ahLst/>
              <a:cxnLst>
                <a:cxn ang="0">
                  <a:pos x="T0" y="T1"/>
                </a:cxn>
                <a:cxn ang="0">
                  <a:pos x="T2" y="T3"/>
                </a:cxn>
                <a:cxn ang="0">
                  <a:pos x="T4" y="T5"/>
                </a:cxn>
                <a:cxn ang="0">
                  <a:pos x="T6" y="T7"/>
                </a:cxn>
                <a:cxn ang="0">
                  <a:pos x="T8" y="T9"/>
                </a:cxn>
              </a:cxnLst>
              <a:rect l="0" t="0" r="r" b="b"/>
              <a:pathLst>
                <a:path w="12" h="16">
                  <a:moveTo>
                    <a:pt x="12" y="12"/>
                  </a:moveTo>
                  <a:lnTo>
                    <a:pt x="0" y="0"/>
                  </a:lnTo>
                  <a:lnTo>
                    <a:pt x="0" y="14"/>
                  </a:lnTo>
                  <a:lnTo>
                    <a:pt x="8" y="16"/>
                  </a:lnTo>
                  <a:lnTo>
                    <a:pt x="12"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49" name="Freeform 49"/>
            <p:cNvSpPr>
              <a:spLocks/>
            </p:cNvSpPr>
            <p:nvPr userDrawn="1"/>
          </p:nvSpPr>
          <p:spPr bwMode="black">
            <a:xfrm>
              <a:off x="4414838" y="1898650"/>
              <a:ext cx="25400" cy="28575"/>
            </a:xfrm>
            <a:custGeom>
              <a:avLst/>
              <a:gdLst>
                <a:gd name="T0" fmla="*/ 12 w 16"/>
                <a:gd name="T1" fmla="*/ 0 h 18"/>
                <a:gd name="T2" fmla="*/ 0 w 16"/>
                <a:gd name="T3" fmla="*/ 8 h 18"/>
                <a:gd name="T4" fmla="*/ 16 w 16"/>
                <a:gd name="T5" fmla="*/ 18 h 18"/>
                <a:gd name="T6" fmla="*/ 12 w 16"/>
                <a:gd name="T7" fmla="*/ 0 h 18"/>
              </a:gdLst>
              <a:ahLst/>
              <a:cxnLst>
                <a:cxn ang="0">
                  <a:pos x="T0" y="T1"/>
                </a:cxn>
                <a:cxn ang="0">
                  <a:pos x="T2" y="T3"/>
                </a:cxn>
                <a:cxn ang="0">
                  <a:pos x="T4" y="T5"/>
                </a:cxn>
                <a:cxn ang="0">
                  <a:pos x="T6" y="T7"/>
                </a:cxn>
              </a:cxnLst>
              <a:rect l="0" t="0" r="r" b="b"/>
              <a:pathLst>
                <a:path w="16" h="18">
                  <a:moveTo>
                    <a:pt x="12" y="0"/>
                  </a:moveTo>
                  <a:lnTo>
                    <a:pt x="0" y="8"/>
                  </a:lnTo>
                  <a:lnTo>
                    <a:pt x="16" y="18"/>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50" name="Freeform 50"/>
            <p:cNvSpPr>
              <a:spLocks/>
            </p:cNvSpPr>
            <p:nvPr userDrawn="1"/>
          </p:nvSpPr>
          <p:spPr bwMode="black">
            <a:xfrm>
              <a:off x="4510088" y="2006600"/>
              <a:ext cx="95250" cy="34925"/>
            </a:xfrm>
            <a:custGeom>
              <a:avLst/>
              <a:gdLst>
                <a:gd name="T0" fmla="*/ 26 w 60"/>
                <a:gd name="T1" fmla="*/ 22 h 22"/>
                <a:gd name="T2" fmla="*/ 56 w 60"/>
                <a:gd name="T3" fmla="*/ 18 h 22"/>
                <a:gd name="T4" fmla="*/ 60 w 60"/>
                <a:gd name="T5" fmla="*/ 6 h 22"/>
                <a:gd name="T6" fmla="*/ 50 w 60"/>
                <a:gd name="T7" fmla="*/ 10 h 22"/>
                <a:gd name="T8" fmla="*/ 32 w 60"/>
                <a:gd name="T9" fmla="*/ 4 h 22"/>
                <a:gd name="T10" fmla="*/ 20 w 60"/>
                <a:gd name="T11" fmla="*/ 6 h 22"/>
                <a:gd name="T12" fmla="*/ 16 w 60"/>
                <a:gd name="T13" fmla="*/ 0 h 22"/>
                <a:gd name="T14" fmla="*/ 6 w 60"/>
                <a:gd name="T15" fmla="*/ 0 h 22"/>
                <a:gd name="T16" fmla="*/ 0 w 60"/>
                <a:gd name="T17" fmla="*/ 14 h 22"/>
                <a:gd name="T18" fmla="*/ 20 w 60"/>
                <a:gd name="T19" fmla="*/ 14 h 22"/>
                <a:gd name="T20" fmla="*/ 26 w 60"/>
                <a:gd name="T21"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22">
                  <a:moveTo>
                    <a:pt x="26" y="22"/>
                  </a:moveTo>
                  <a:lnTo>
                    <a:pt x="56" y="18"/>
                  </a:lnTo>
                  <a:lnTo>
                    <a:pt x="60" y="6"/>
                  </a:lnTo>
                  <a:lnTo>
                    <a:pt x="50" y="10"/>
                  </a:lnTo>
                  <a:lnTo>
                    <a:pt x="32" y="4"/>
                  </a:lnTo>
                  <a:lnTo>
                    <a:pt x="20" y="6"/>
                  </a:lnTo>
                  <a:lnTo>
                    <a:pt x="16" y="0"/>
                  </a:lnTo>
                  <a:lnTo>
                    <a:pt x="6" y="0"/>
                  </a:lnTo>
                  <a:lnTo>
                    <a:pt x="0" y="14"/>
                  </a:lnTo>
                  <a:lnTo>
                    <a:pt x="20" y="14"/>
                  </a:lnTo>
                  <a:lnTo>
                    <a:pt x="26"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51" name="Freeform 51"/>
            <p:cNvSpPr>
              <a:spLocks/>
            </p:cNvSpPr>
            <p:nvPr userDrawn="1"/>
          </p:nvSpPr>
          <p:spPr bwMode="black">
            <a:xfrm>
              <a:off x="4554538" y="1841500"/>
              <a:ext cx="22225" cy="15875"/>
            </a:xfrm>
            <a:custGeom>
              <a:avLst/>
              <a:gdLst>
                <a:gd name="T0" fmla="*/ 10 w 14"/>
                <a:gd name="T1" fmla="*/ 0 h 10"/>
                <a:gd name="T2" fmla="*/ 2 w 14"/>
                <a:gd name="T3" fmla="*/ 0 h 10"/>
                <a:gd name="T4" fmla="*/ 0 w 14"/>
                <a:gd name="T5" fmla="*/ 10 h 10"/>
                <a:gd name="T6" fmla="*/ 14 w 14"/>
                <a:gd name="T7" fmla="*/ 4 h 10"/>
                <a:gd name="T8" fmla="*/ 10 w 14"/>
                <a:gd name="T9" fmla="*/ 0 h 10"/>
              </a:gdLst>
              <a:ahLst/>
              <a:cxnLst>
                <a:cxn ang="0">
                  <a:pos x="T0" y="T1"/>
                </a:cxn>
                <a:cxn ang="0">
                  <a:pos x="T2" y="T3"/>
                </a:cxn>
                <a:cxn ang="0">
                  <a:pos x="T4" y="T5"/>
                </a:cxn>
                <a:cxn ang="0">
                  <a:pos x="T6" y="T7"/>
                </a:cxn>
                <a:cxn ang="0">
                  <a:pos x="T8" y="T9"/>
                </a:cxn>
              </a:cxnLst>
              <a:rect l="0" t="0" r="r" b="b"/>
              <a:pathLst>
                <a:path w="14" h="10">
                  <a:moveTo>
                    <a:pt x="10" y="0"/>
                  </a:moveTo>
                  <a:lnTo>
                    <a:pt x="2" y="0"/>
                  </a:lnTo>
                  <a:lnTo>
                    <a:pt x="0" y="10"/>
                  </a:lnTo>
                  <a:lnTo>
                    <a:pt x="14" y="4"/>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52" name="Freeform 52"/>
            <p:cNvSpPr>
              <a:spLocks noEditPoints="1"/>
            </p:cNvSpPr>
            <p:nvPr userDrawn="1"/>
          </p:nvSpPr>
          <p:spPr bwMode="black">
            <a:xfrm>
              <a:off x="3076575" y="460375"/>
              <a:ext cx="339725" cy="231775"/>
            </a:xfrm>
            <a:custGeom>
              <a:avLst/>
              <a:gdLst>
                <a:gd name="T0" fmla="*/ 176 w 214"/>
                <a:gd name="T1" fmla="*/ 100 h 146"/>
                <a:gd name="T2" fmla="*/ 202 w 214"/>
                <a:gd name="T3" fmla="*/ 86 h 146"/>
                <a:gd name="T4" fmla="*/ 208 w 214"/>
                <a:gd name="T5" fmla="*/ 78 h 146"/>
                <a:gd name="T6" fmla="*/ 208 w 214"/>
                <a:gd name="T7" fmla="*/ 58 h 146"/>
                <a:gd name="T8" fmla="*/ 202 w 214"/>
                <a:gd name="T9" fmla="*/ 38 h 146"/>
                <a:gd name="T10" fmla="*/ 190 w 214"/>
                <a:gd name="T11" fmla="*/ 20 h 146"/>
                <a:gd name="T12" fmla="*/ 194 w 214"/>
                <a:gd name="T13" fmla="*/ 0 h 146"/>
                <a:gd name="T14" fmla="*/ 160 w 214"/>
                <a:gd name="T15" fmla="*/ 0 h 146"/>
                <a:gd name="T16" fmla="*/ 154 w 214"/>
                <a:gd name="T17" fmla="*/ 16 h 146"/>
                <a:gd name="T18" fmla="*/ 132 w 214"/>
                <a:gd name="T19" fmla="*/ 24 h 146"/>
                <a:gd name="T20" fmla="*/ 120 w 214"/>
                <a:gd name="T21" fmla="*/ 26 h 146"/>
                <a:gd name="T22" fmla="*/ 98 w 214"/>
                <a:gd name="T23" fmla="*/ 22 h 146"/>
                <a:gd name="T24" fmla="*/ 80 w 214"/>
                <a:gd name="T25" fmla="*/ 14 h 146"/>
                <a:gd name="T26" fmla="*/ 72 w 214"/>
                <a:gd name="T27" fmla="*/ 38 h 146"/>
                <a:gd name="T28" fmla="*/ 70 w 214"/>
                <a:gd name="T29" fmla="*/ 52 h 146"/>
                <a:gd name="T30" fmla="*/ 66 w 214"/>
                <a:gd name="T31" fmla="*/ 44 h 146"/>
                <a:gd name="T32" fmla="*/ 68 w 214"/>
                <a:gd name="T33" fmla="*/ 38 h 146"/>
                <a:gd name="T34" fmla="*/ 66 w 214"/>
                <a:gd name="T35" fmla="*/ 26 h 146"/>
                <a:gd name="T36" fmla="*/ 28 w 214"/>
                <a:gd name="T37" fmla="*/ 2 h 146"/>
                <a:gd name="T38" fmla="*/ 34 w 214"/>
                <a:gd name="T39" fmla="*/ 16 h 146"/>
                <a:gd name="T40" fmla="*/ 40 w 214"/>
                <a:gd name="T41" fmla="*/ 24 h 146"/>
                <a:gd name="T42" fmla="*/ 22 w 214"/>
                <a:gd name="T43" fmla="*/ 18 h 146"/>
                <a:gd name="T44" fmla="*/ 12 w 214"/>
                <a:gd name="T45" fmla="*/ 22 h 146"/>
                <a:gd name="T46" fmla="*/ 12 w 214"/>
                <a:gd name="T47" fmla="*/ 32 h 146"/>
                <a:gd name="T48" fmla="*/ 4 w 214"/>
                <a:gd name="T49" fmla="*/ 30 h 146"/>
                <a:gd name="T50" fmla="*/ 4 w 214"/>
                <a:gd name="T51" fmla="*/ 40 h 146"/>
                <a:gd name="T52" fmla="*/ 42 w 214"/>
                <a:gd name="T53" fmla="*/ 48 h 146"/>
                <a:gd name="T54" fmla="*/ 36 w 214"/>
                <a:gd name="T55" fmla="*/ 68 h 146"/>
                <a:gd name="T56" fmla="*/ 14 w 214"/>
                <a:gd name="T57" fmla="*/ 80 h 146"/>
                <a:gd name="T58" fmla="*/ 38 w 214"/>
                <a:gd name="T59" fmla="*/ 82 h 146"/>
                <a:gd name="T60" fmla="*/ 44 w 214"/>
                <a:gd name="T61" fmla="*/ 106 h 146"/>
                <a:gd name="T62" fmla="*/ 52 w 214"/>
                <a:gd name="T63" fmla="*/ 106 h 146"/>
                <a:gd name="T64" fmla="*/ 36 w 214"/>
                <a:gd name="T65" fmla="*/ 126 h 146"/>
                <a:gd name="T66" fmla="*/ 88 w 214"/>
                <a:gd name="T67" fmla="*/ 138 h 146"/>
                <a:gd name="T68" fmla="*/ 144 w 214"/>
                <a:gd name="T69" fmla="*/ 120 h 146"/>
                <a:gd name="T70" fmla="*/ 52 w 214"/>
                <a:gd name="T71" fmla="*/ 66 h 146"/>
                <a:gd name="T72" fmla="*/ 42 w 214"/>
                <a:gd name="T73" fmla="*/ 6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4" h="146">
                  <a:moveTo>
                    <a:pt x="160" y="120"/>
                  </a:moveTo>
                  <a:lnTo>
                    <a:pt x="176" y="100"/>
                  </a:lnTo>
                  <a:lnTo>
                    <a:pt x="186" y="108"/>
                  </a:lnTo>
                  <a:lnTo>
                    <a:pt x="202" y="86"/>
                  </a:lnTo>
                  <a:lnTo>
                    <a:pt x="198" y="84"/>
                  </a:lnTo>
                  <a:lnTo>
                    <a:pt x="208" y="78"/>
                  </a:lnTo>
                  <a:lnTo>
                    <a:pt x="214" y="60"/>
                  </a:lnTo>
                  <a:lnTo>
                    <a:pt x="208" y="58"/>
                  </a:lnTo>
                  <a:lnTo>
                    <a:pt x="210" y="52"/>
                  </a:lnTo>
                  <a:lnTo>
                    <a:pt x="202" y="38"/>
                  </a:lnTo>
                  <a:lnTo>
                    <a:pt x="190" y="38"/>
                  </a:lnTo>
                  <a:lnTo>
                    <a:pt x="190" y="20"/>
                  </a:lnTo>
                  <a:lnTo>
                    <a:pt x="186" y="20"/>
                  </a:lnTo>
                  <a:lnTo>
                    <a:pt x="194" y="0"/>
                  </a:lnTo>
                  <a:lnTo>
                    <a:pt x="174" y="16"/>
                  </a:lnTo>
                  <a:lnTo>
                    <a:pt x="160" y="0"/>
                  </a:lnTo>
                  <a:lnTo>
                    <a:pt x="150" y="2"/>
                  </a:lnTo>
                  <a:lnTo>
                    <a:pt x="154" y="16"/>
                  </a:lnTo>
                  <a:lnTo>
                    <a:pt x="138" y="16"/>
                  </a:lnTo>
                  <a:lnTo>
                    <a:pt x="132" y="24"/>
                  </a:lnTo>
                  <a:lnTo>
                    <a:pt x="118" y="12"/>
                  </a:lnTo>
                  <a:lnTo>
                    <a:pt x="120" y="26"/>
                  </a:lnTo>
                  <a:lnTo>
                    <a:pt x="114" y="14"/>
                  </a:lnTo>
                  <a:lnTo>
                    <a:pt x="98" y="22"/>
                  </a:lnTo>
                  <a:lnTo>
                    <a:pt x="96" y="34"/>
                  </a:lnTo>
                  <a:lnTo>
                    <a:pt x="80" y="14"/>
                  </a:lnTo>
                  <a:lnTo>
                    <a:pt x="80" y="42"/>
                  </a:lnTo>
                  <a:lnTo>
                    <a:pt x="72" y="38"/>
                  </a:lnTo>
                  <a:lnTo>
                    <a:pt x="70" y="42"/>
                  </a:lnTo>
                  <a:lnTo>
                    <a:pt x="70" y="52"/>
                  </a:lnTo>
                  <a:lnTo>
                    <a:pt x="68" y="56"/>
                  </a:lnTo>
                  <a:lnTo>
                    <a:pt x="66" y="44"/>
                  </a:lnTo>
                  <a:lnTo>
                    <a:pt x="60" y="40"/>
                  </a:lnTo>
                  <a:lnTo>
                    <a:pt x="68" y="38"/>
                  </a:lnTo>
                  <a:lnTo>
                    <a:pt x="62" y="30"/>
                  </a:lnTo>
                  <a:lnTo>
                    <a:pt x="66" y="26"/>
                  </a:lnTo>
                  <a:lnTo>
                    <a:pt x="44" y="4"/>
                  </a:lnTo>
                  <a:lnTo>
                    <a:pt x="28" y="2"/>
                  </a:lnTo>
                  <a:lnTo>
                    <a:pt x="26" y="14"/>
                  </a:lnTo>
                  <a:lnTo>
                    <a:pt x="34" y="16"/>
                  </a:lnTo>
                  <a:lnTo>
                    <a:pt x="28" y="16"/>
                  </a:lnTo>
                  <a:lnTo>
                    <a:pt x="40" y="24"/>
                  </a:lnTo>
                  <a:lnTo>
                    <a:pt x="40" y="30"/>
                  </a:lnTo>
                  <a:lnTo>
                    <a:pt x="22" y="18"/>
                  </a:lnTo>
                  <a:lnTo>
                    <a:pt x="20" y="22"/>
                  </a:lnTo>
                  <a:lnTo>
                    <a:pt x="12" y="22"/>
                  </a:lnTo>
                  <a:lnTo>
                    <a:pt x="16" y="30"/>
                  </a:lnTo>
                  <a:lnTo>
                    <a:pt x="12" y="32"/>
                  </a:lnTo>
                  <a:lnTo>
                    <a:pt x="16" y="36"/>
                  </a:lnTo>
                  <a:lnTo>
                    <a:pt x="4" y="30"/>
                  </a:lnTo>
                  <a:lnTo>
                    <a:pt x="12" y="42"/>
                  </a:lnTo>
                  <a:lnTo>
                    <a:pt x="4" y="40"/>
                  </a:lnTo>
                  <a:lnTo>
                    <a:pt x="0" y="54"/>
                  </a:lnTo>
                  <a:lnTo>
                    <a:pt x="42" y="48"/>
                  </a:lnTo>
                  <a:lnTo>
                    <a:pt x="50" y="52"/>
                  </a:lnTo>
                  <a:lnTo>
                    <a:pt x="36" y="68"/>
                  </a:lnTo>
                  <a:lnTo>
                    <a:pt x="36" y="68"/>
                  </a:lnTo>
                  <a:lnTo>
                    <a:pt x="14" y="80"/>
                  </a:lnTo>
                  <a:lnTo>
                    <a:pt x="16" y="84"/>
                  </a:lnTo>
                  <a:lnTo>
                    <a:pt x="38" y="82"/>
                  </a:lnTo>
                  <a:lnTo>
                    <a:pt x="48" y="98"/>
                  </a:lnTo>
                  <a:lnTo>
                    <a:pt x="44" y="106"/>
                  </a:lnTo>
                  <a:lnTo>
                    <a:pt x="52" y="104"/>
                  </a:lnTo>
                  <a:lnTo>
                    <a:pt x="52" y="106"/>
                  </a:lnTo>
                  <a:lnTo>
                    <a:pt x="36" y="110"/>
                  </a:lnTo>
                  <a:lnTo>
                    <a:pt x="36" y="126"/>
                  </a:lnTo>
                  <a:lnTo>
                    <a:pt x="66" y="124"/>
                  </a:lnTo>
                  <a:lnTo>
                    <a:pt x="88" y="138"/>
                  </a:lnTo>
                  <a:lnTo>
                    <a:pt x="114" y="146"/>
                  </a:lnTo>
                  <a:lnTo>
                    <a:pt x="144" y="120"/>
                  </a:lnTo>
                  <a:lnTo>
                    <a:pt x="160" y="120"/>
                  </a:lnTo>
                  <a:close/>
                  <a:moveTo>
                    <a:pt x="52" y="66"/>
                  </a:moveTo>
                  <a:lnTo>
                    <a:pt x="52" y="68"/>
                  </a:lnTo>
                  <a:lnTo>
                    <a:pt x="42" y="68"/>
                  </a:lnTo>
                  <a:lnTo>
                    <a:pt x="52"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53" name="Freeform 53"/>
            <p:cNvSpPr>
              <a:spLocks/>
            </p:cNvSpPr>
            <p:nvPr userDrawn="1"/>
          </p:nvSpPr>
          <p:spPr bwMode="black">
            <a:xfrm>
              <a:off x="4052888" y="1724025"/>
              <a:ext cx="53975" cy="168275"/>
            </a:xfrm>
            <a:custGeom>
              <a:avLst/>
              <a:gdLst>
                <a:gd name="T0" fmla="*/ 6 w 34"/>
                <a:gd name="T1" fmla="*/ 94 h 106"/>
                <a:gd name="T2" fmla="*/ 14 w 34"/>
                <a:gd name="T3" fmla="*/ 106 h 106"/>
                <a:gd name="T4" fmla="*/ 24 w 34"/>
                <a:gd name="T5" fmla="*/ 96 h 106"/>
                <a:gd name="T6" fmla="*/ 28 w 34"/>
                <a:gd name="T7" fmla="*/ 98 h 106"/>
                <a:gd name="T8" fmla="*/ 34 w 34"/>
                <a:gd name="T9" fmla="*/ 92 h 106"/>
                <a:gd name="T10" fmla="*/ 32 w 34"/>
                <a:gd name="T11" fmla="*/ 58 h 106"/>
                <a:gd name="T12" fmla="*/ 30 w 34"/>
                <a:gd name="T13" fmla="*/ 46 h 106"/>
                <a:gd name="T14" fmla="*/ 26 w 34"/>
                <a:gd name="T15" fmla="*/ 42 h 106"/>
                <a:gd name="T16" fmla="*/ 32 w 34"/>
                <a:gd name="T17" fmla="*/ 20 h 106"/>
                <a:gd name="T18" fmla="*/ 28 w 34"/>
                <a:gd name="T19" fmla="*/ 0 h 106"/>
                <a:gd name="T20" fmla="*/ 22 w 34"/>
                <a:gd name="T21" fmla="*/ 0 h 106"/>
                <a:gd name="T22" fmla="*/ 22 w 34"/>
                <a:gd name="T23" fmla="*/ 4 h 106"/>
                <a:gd name="T24" fmla="*/ 12 w 34"/>
                <a:gd name="T25" fmla="*/ 8 h 106"/>
                <a:gd name="T26" fmla="*/ 8 w 34"/>
                <a:gd name="T27" fmla="*/ 14 h 106"/>
                <a:gd name="T28" fmla="*/ 10 w 34"/>
                <a:gd name="T29" fmla="*/ 32 h 106"/>
                <a:gd name="T30" fmla="*/ 18 w 34"/>
                <a:gd name="T31" fmla="*/ 42 h 106"/>
                <a:gd name="T32" fmla="*/ 10 w 34"/>
                <a:gd name="T33" fmla="*/ 52 h 106"/>
                <a:gd name="T34" fmla="*/ 0 w 34"/>
                <a:gd name="T35" fmla="*/ 48 h 106"/>
                <a:gd name="T36" fmla="*/ 8 w 34"/>
                <a:gd name="T37" fmla="*/ 76 h 106"/>
                <a:gd name="T38" fmla="*/ 6 w 34"/>
                <a:gd name="T39" fmla="*/ 9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 h="106">
                  <a:moveTo>
                    <a:pt x="6" y="94"/>
                  </a:moveTo>
                  <a:lnTo>
                    <a:pt x="14" y="106"/>
                  </a:lnTo>
                  <a:lnTo>
                    <a:pt x="24" y="96"/>
                  </a:lnTo>
                  <a:lnTo>
                    <a:pt x="28" y="98"/>
                  </a:lnTo>
                  <a:lnTo>
                    <a:pt x="34" y="92"/>
                  </a:lnTo>
                  <a:lnTo>
                    <a:pt x="32" y="58"/>
                  </a:lnTo>
                  <a:lnTo>
                    <a:pt x="30" y="46"/>
                  </a:lnTo>
                  <a:lnTo>
                    <a:pt x="26" y="42"/>
                  </a:lnTo>
                  <a:lnTo>
                    <a:pt x="32" y="20"/>
                  </a:lnTo>
                  <a:lnTo>
                    <a:pt x="28" y="0"/>
                  </a:lnTo>
                  <a:lnTo>
                    <a:pt x="22" y="0"/>
                  </a:lnTo>
                  <a:lnTo>
                    <a:pt x="22" y="4"/>
                  </a:lnTo>
                  <a:lnTo>
                    <a:pt x="12" y="8"/>
                  </a:lnTo>
                  <a:lnTo>
                    <a:pt x="8" y="14"/>
                  </a:lnTo>
                  <a:lnTo>
                    <a:pt x="10" y="32"/>
                  </a:lnTo>
                  <a:lnTo>
                    <a:pt x="18" y="42"/>
                  </a:lnTo>
                  <a:lnTo>
                    <a:pt x="10" y="52"/>
                  </a:lnTo>
                  <a:lnTo>
                    <a:pt x="0" y="48"/>
                  </a:lnTo>
                  <a:lnTo>
                    <a:pt x="8" y="76"/>
                  </a:lnTo>
                  <a:lnTo>
                    <a:pt x="6" y="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54" name="Freeform 54"/>
            <p:cNvSpPr>
              <a:spLocks/>
            </p:cNvSpPr>
            <p:nvPr userDrawn="1"/>
          </p:nvSpPr>
          <p:spPr bwMode="black">
            <a:xfrm>
              <a:off x="3848100" y="1866900"/>
              <a:ext cx="25400" cy="25400"/>
            </a:xfrm>
            <a:custGeom>
              <a:avLst/>
              <a:gdLst>
                <a:gd name="T0" fmla="*/ 16 w 16"/>
                <a:gd name="T1" fmla="*/ 0 h 16"/>
                <a:gd name="T2" fmla="*/ 0 w 16"/>
                <a:gd name="T3" fmla="*/ 12 h 16"/>
                <a:gd name="T4" fmla="*/ 10 w 16"/>
                <a:gd name="T5" fmla="*/ 16 h 16"/>
                <a:gd name="T6" fmla="*/ 16 w 16"/>
                <a:gd name="T7" fmla="*/ 0 h 16"/>
              </a:gdLst>
              <a:ahLst/>
              <a:cxnLst>
                <a:cxn ang="0">
                  <a:pos x="T0" y="T1"/>
                </a:cxn>
                <a:cxn ang="0">
                  <a:pos x="T2" y="T3"/>
                </a:cxn>
                <a:cxn ang="0">
                  <a:pos x="T4" y="T5"/>
                </a:cxn>
                <a:cxn ang="0">
                  <a:pos x="T6" y="T7"/>
                </a:cxn>
              </a:cxnLst>
              <a:rect l="0" t="0" r="r" b="b"/>
              <a:pathLst>
                <a:path w="16" h="16">
                  <a:moveTo>
                    <a:pt x="16" y="0"/>
                  </a:moveTo>
                  <a:lnTo>
                    <a:pt x="0" y="12"/>
                  </a:lnTo>
                  <a:lnTo>
                    <a:pt x="10" y="16"/>
                  </a:lnTo>
                  <a:lnTo>
                    <a:pt x="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55" name="Freeform 55"/>
            <p:cNvSpPr>
              <a:spLocks/>
            </p:cNvSpPr>
            <p:nvPr userDrawn="1"/>
          </p:nvSpPr>
          <p:spPr bwMode="black">
            <a:xfrm>
              <a:off x="3929063" y="1838325"/>
              <a:ext cx="22225" cy="19050"/>
            </a:xfrm>
            <a:custGeom>
              <a:avLst/>
              <a:gdLst>
                <a:gd name="T0" fmla="*/ 8 w 14"/>
                <a:gd name="T1" fmla="*/ 0 h 12"/>
                <a:gd name="T2" fmla="*/ 2 w 14"/>
                <a:gd name="T3" fmla="*/ 0 h 12"/>
                <a:gd name="T4" fmla="*/ 0 w 14"/>
                <a:gd name="T5" fmla="*/ 6 h 12"/>
                <a:gd name="T6" fmla="*/ 14 w 14"/>
                <a:gd name="T7" fmla="*/ 12 h 12"/>
                <a:gd name="T8" fmla="*/ 8 w 14"/>
                <a:gd name="T9" fmla="*/ 0 h 12"/>
              </a:gdLst>
              <a:ahLst/>
              <a:cxnLst>
                <a:cxn ang="0">
                  <a:pos x="T0" y="T1"/>
                </a:cxn>
                <a:cxn ang="0">
                  <a:pos x="T2" y="T3"/>
                </a:cxn>
                <a:cxn ang="0">
                  <a:pos x="T4" y="T5"/>
                </a:cxn>
                <a:cxn ang="0">
                  <a:pos x="T6" y="T7"/>
                </a:cxn>
                <a:cxn ang="0">
                  <a:pos x="T8" y="T9"/>
                </a:cxn>
              </a:cxnLst>
              <a:rect l="0" t="0" r="r" b="b"/>
              <a:pathLst>
                <a:path w="14" h="12">
                  <a:moveTo>
                    <a:pt x="8" y="0"/>
                  </a:moveTo>
                  <a:lnTo>
                    <a:pt x="2" y="0"/>
                  </a:lnTo>
                  <a:lnTo>
                    <a:pt x="0" y="6"/>
                  </a:lnTo>
                  <a:lnTo>
                    <a:pt x="14" y="12"/>
                  </a:ln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56" name="Freeform 56"/>
            <p:cNvSpPr>
              <a:spLocks/>
            </p:cNvSpPr>
            <p:nvPr userDrawn="1"/>
          </p:nvSpPr>
          <p:spPr bwMode="black">
            <a:xfrm>
              <a:off x="3883025" y="1838325"/>
              <a:ext cx="39688" cy="38100"/>
            </a:xfrm>
            <a:custGeom>
              <a:avLst/>
              <a:gdLst>
                <a:gd name="T0" fmla="*/ 25 w 25"/>
                <a:gd name="T1" fmla="*/ 10 h 24"/>
                <a:gd name="T2" fmla="*/ 19 w 25"/>
                <a:gd name="T3" fmla="*/ 8 h 24"/>
                <a:gd name="T4" fmla="*/ 19 w 25"/>
                <a:gd name="T5" fmla="*/ 0 h 24"/>
                <a:gd name="T6" fmla="*/ 0 w 25"/>
                <a:gd name="T7" fmla="*/ 14 h 24"/>
                <a:gd name="T8" fmla="*/ 17 w 25"/>
                <a:gd name="T9" fmla="*/ 24 h 24"/>
                <a:gd name="T10" fmla="*/ 25 w 25"/>
                <a:gd name="T11" fmla="*/ 10 h 24"/>
              </a:gdLst>
              <a:ahLst/>
              <a:cxnLst>
                <a:cxn ang="0">
                  <a:pos x="T0" y="T1"/>
                </a:cxn>
                <a:cxn ang="0">
                  <a:pos x="T2" y="T3"/>
                </a:cxn>
                <a:cxn ang="0">
                  <a:pos x="T4" y="T5"/>
                </a:cxn>
                <a:cxn ang="0">
                  <a:pos x="T6" y="T7"/>
                </a:cxn>
                <a:cxn ang="0">
                  <a:pos x="T8" y="T9"/>
                </a:cxn>
                <a:cxn ang="0">
                  <a:pos x="T10" y="T11"/>
                </a:cxn>
              </a:cxnLst>
              <a:rect l="0" t="0" r="r" b="b"/>
              <a:pathLst>
                <a:path w="25" h="24">
                  <a:moveTo>
                    <a:pt x="25" y="10"/>
                  </a:moveTo>
                  <a:lnTo>
                    <a:pt x="19" y="8"/>
                  </a:lnTo>
                  <a:lnTo>
                    <a:pt x="19" y="0"/>
                  </a:lnTo>
                  <a:lnTo>
                    <a:pt x="0" y="14"/>
                  </a:lnTo>
                  <a:lnTo>
                    <a:pt x="17" y="24"/>
                  </a:lnTo>
                  <a:lnTo>
                    <a:pt x="2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57" name="Freeform 57"/>
            <p:cNvSpPr>
              <a:spLocks/>
            </p:cNvSpPr>
            <p:nvPr userDrawn="1"/>
          </p:nvSpPr>
          <p:spPr bwMode="black">
            <a:xfrm>
              <a:off x="4465638" y="120650"/>
              <a:ext cx="50800" cy="28575"/>
            </a:xfrm>
            <a:custGeom>
              <a:avLst/>
              <a:gdLst>
                <a:gd name="T0" fmla="*/ 32 w 32"/>
                <a:gd name="T1" fmla="*/ 4 h 18"/>
                <a:gd name="T2" fmla="*/ 8 w 32"/>
                <a:gd name="T3" fmla="*/ 0 h 18"/>
                <a:gd name="T4" fmla="*/ 0 w 32"/>
                <a:gd name="T5" fmla="*/ 6 h 18"/>
                <a:gd name="T6" fmla="*/ 8 w 32"/>
                <a:gd name="T7" fmla="*/ 18 h 18"/>
                <a:gd name="T8" fmla="*/ 32 w 32"/>
                <a:gd name="T9" fmla="*/ 4 h 18"/>
              </a:gdLst>
              <a:ahLst/>
              <a:cxnLst>
                <a:cxn ang="0">
                  <a:pos x="T0" y="T1"/>
                </a:cxn>
                <a:cxn ang="0">
                  <a:pos x="T2" y="T3"/>
                </a:cxn>
                <a:cxn ang="0">
                  <a:pos x="T4" y="T5"/>
                </a:cxn>
                <a:cxn ang="0">
                  <a:pos x="T6" y="T7"/>
                </a:cxn>
                <a:cxn ang="0">
                  <a:pos x="T8" y="T9"/>
                </a:cxn>
              </a:cxnLst>
              <a:rect l="0" t="0" r="r" b="b"/>
              <a:pathLst>
                <a:path w="32" h="18">
                  <a:moveTo>
                    <a:pt x="32" y="4"/>
                  </a:moveTo>
                  <a:lnTo>
                    <a:pt x="8" y="0"/>
                  </a:lnTo>
                  <a:lnTo>
                    <a:pt x="0" y="6"/>
                  </a:lnTo>
                  <a:lnTo>
                    <a:pt x="8" y="18"/>
                  </a:lnTo>
                  <a:lnTo>
                    <a:pt x="3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58" name="Freeform 58"/>
            <p:cNvSpPr>
              <a:spLocks/>
            </p:cNvSpPr>
            <p:nvPr userDrawn="1"/>
          </p:nvSpPr>
          <p:spPr bwMode="black">
            <a:xfrm>
              <a:off x="4348163" y="1016000"/>
              <a:ext cx="34925" cy="66675"/>
            </a:xfrm>
            <a:custGeom>
              <a:avLst/>
              <a:gdLst>
                <a:gd name="T0" fmla="*/ 18 w 22"/>
                <a:gd name="T1" fmla="*/ 8 h 42"/>
                <a:gd name="T2" fmla="*/ 22 w 22"/>
                <a:gd name="T3" fmla="*/ 0 h 42"/>
                <a:gd name="T4" fmla="*/ 12 w 22"/>
                <a:gd name="T5" fmla="*/ 0 h 42"/>
                <a:gd name="T6" fmla="*/ 2 w 22"/>
                <a:gd name="T7" fmla="*/ 14 h 42"/>
                <a:gd name="T8" fmla="*/ 0 w 22"/>
                <a:gd name="T9" fmla="*/ 42 h 42"/>
                <a:gd name="T10" fmla="*/ 18 w 22"/>
                <a:gd name="T11" fmla="*/ 20 h 42"/>
                <a:gd name="T12" fmla="*/ 18 w 22"/>
                <a:gd name="T13" fmla="*/ 8 h 42"/>
              </a:gdLst>
              <a:ahLst/>
              <a:cxnLst>
                <a:cxn ang="0">
                  <a:pos x="T0" y="T1"/>
                </a:cxn>
                <a:cxn ang="0">
                  <a:pos x="T2" y="T3"/>
                </a:cxn>
                <a:cxn ang="0">
                  <a:pos x="T4" y="T5"/>
                </a:cxn>
                <a:cxn ang="0">
                  <a:pos x="T6" y="T7"/>
                </a:cxn>
                <a:cxn ang="0">
                  <a:pos x="T8" y="T9"/>
                </a:cxn>
                <a:cxn ang="0">
                  <a:pos x="T10" y="T11"/>
                </a:cxn>
                <a:cxn ang="0">
                  <a:pos x="T12" y="T13"/>
                </a:cxn>
              </a:cxnLst>
              <a:rect l="0" t="0" r="r" b="b"/>
              <a:pathLst>
                <a:path w="22" h="42">
                  <a:moveTo>
                    <a:pt x="18" y="8"/>
                  </a:moveTo>
                  <a:lnTo>
                    <a:pt x="22" y="0"/>
                  </a:lnTo>
                  <a:lnTo>
                    <a:pt x="12" y="0"/>
                  </a:lnTo>
                  <a:lnTo>
                    <a:pt x="2" y="14"/>
                  </a:lnTo>
                  <a:lnTo>
                    <a:pt x="0" y="42"/>
                  </a:lnTo>
                  <a:lnTo>
                    <a:pt x="18" y="20"/>
                  </a:lnTo>
                  <a:lnTo>
                    <a:pt x="18"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59" name="Freeform 59"/>
            <p:cNvSpPr>
              <a:spLocks/>
            </p:cNvSpPr>
            <p:nvPr userDrawn="1"/>
          </p:nvSpPr>
          <p:spPr bwMode="black">
            <a:xfrm>
              <a:off x="1966913" y="2644775"/>
              <a:ext cx="28575" cy="25400"/>
            </a:xfrm>
            <a:custGeom>
              <a:avLst/>
              <a:gdLst>
                <a:gd name="T0" fmla="*/ 10 w 18"/>
                <a:gd name="T1" fmla="*/ 0 h 16"/>
                <a:gd name="T2" fmla="*/ 0 w 18"/>
                <a:gd name="T3" fmla="*/ 4 h 16"/>
                <a:gd name="T4" fmla="*/ 0 w 18"/>
                <a:gd name="T5" fmla="*/ 16 h 16"/>
                <a:gd name="T6" fmla="*/ 18 w 18"/>
                <a:gd name="T7" fmla="*/ 6 h 16"/>
                <a:gd name="T8" fmla="*/ 10 w 18"/>
                <a:gd name="T9" fmla="*/ 0 h 16"/>
              </a:gdLst>
              <a:ahLst/>
              <a:cxnLst>
                <a:cxn ang="0">
                  <a:pos x="T0" y="T1"/>
                </a:cxn>
                <a:cxn ang="0">
                  <a:pos x="T2" y="T3"/>
                </a:cxn>
                <a:cxn ang="0">
                  <a:pos x="T4" y="T5"/>
                </a:cxn>
                <a:cxn ang="0">
                  <a:pos x="T6" y="T7"/>
                </a:cxn>
                <a:cxn ang="0">
                  <a:pos x="T8" y="T9"/>
                </a:cxn>
              </a:cxnLst>
              <a:rect l="0" t="0" r="r" b="b"/>
              <a:pathLst>
                <a:path w="18" h="16">
                  <a:moveTo>
                    <a:pt x="10" y="0"/>
                  </a:moveTo>
                  <a:lnTo>
                    <a:pt x="0" y="4"/>
                  </a:lnTo>
                  <a:lnTo>
                    <a:pt x="0" y="16"/>
                  </a:lnTo>
                  <a:lnTo>
                    <a:pt x="18" y="6"/>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60" name="Freeform 60"/>
            <p:cNvSpPr>
              <a:spLocks/>
            </p:cNvSpPr>
            <p:nvPr userDrawn="1"/>
          </p:nvSpPr>
          <p:spPr bwMode="black">
            <a:xfrm>
              <a:off x="1985963" y="2695575"/>
              <a:ext cx="19050" cy="22225"/>
            </a:xfrm>
            <a:custGeom>
              <a:avLst/>
              <a:gdLst>
                <a:gd name="T0" fmla="*/ 12 w 12"/>
                <a:gd name="T1" fmla="*/ 14 h 14"/>
                <a:gd name="T2" fmla="*/ 4 w 12"/>
                <a:gd name="T3" fmla="*/ 0 h 14"/>
                <a:gd name="T4" fmla="*/ 0 w 12"/>
                <a:gd name="T5" fmla="*/ 2 h 14"/>
                <a:gd name="T6" fmla="*/ 4 w 12"/>
                <a:gd name="T7" fmla="*/ 14 h 14"/>
                <a:gd name="T8" fmla="*/ 12 w 12"/>
                <a:gd name="T9" fmla="*/ 14 h 14"/>
              </a:gdLst>
              <a:ahLst/>
              <a:cxnLst>
                <a:cxn ang="0">
                  <a:pos x="T0" y="T1"/>
                </a:cxn>
                <a:cxn ang="0">
                  <a:pos x="T2" y="T3"/>
                </a:cxn>
                <a:cxn ang="0">
                  <a:pos x="T4" y="T5"/>
                </a:cxn>
                <a:cxn ang="0">
                  <a:pos x="T6" y="T7"/>
                </a:cxn>
                <a:cxn ang="0">
                  <a:pos x="T8" y="T9"/>
                </a:cxn>
              </a:cxnLst>
              <a:rect l="0" t="0" r="r" b="b"/>
              <a:pathLst>
                <a:path w="12" h="14">
                  <a:moveTo>
                    <a:pt x="12" y="14"/>
                  </a:moveTo>
                  <a:lnTo>
                    <a:pt x="4" y="0"/>
                  </a:lnTo>
                  <a:lnTo>
                    <a:pt x="0" y="2"/>
                  </a:lnTo>
                  <a:lnTo>
                    <a:pt x="4" y="14"/>
                  </a:lnTo>
                  <a:lnTo>
                    <a:pt x="12"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61" name="Freeform 61"/>
            <p:cNvSpPr>
              <a:spLocks/>
            </p:cNvSpPr>
            <p:nvPr userDrawn="1"/>
          </p:nvSpPr>
          <p:spPr bwMode="black">
            <a:xfrm>
              <a:off x="4395788" y="873125"/>
              <a:ext cx="19050" cy="31750"/>
            </a:xfrm>
            <a:custGeom>
              <a:avLst/>
              <a:gdLst>
                <a:gd name="T0" fmla="*/ 10 w 12"/>
                <a:gd name="T1" fmla="*/ 0 h 20"/>
                <a:gd name="T2" fmla="*/ 2 w 12"/>
                <a:gd name="T3" fmla="*/ 0 h 20"/>
                <a:gd name="T4" fmla="*/ 0 w 12"/>
                <a:gd name="T5" fmla="*/ 12 h 20"/>
                <a:gd name="T6" fmla="*/ 12 w 12"/>
                <a:gd name="T7" fmla="*/ 20 h 20"/>
                <a:gd name="T8" fmla="*/ 10 w 12"/>
                <a:gd name="T9" fmla="*/ 0 h 20"/>
              </a:gdLst>
              <a:ahLst/>
              <a:cxnLst>
                <a:cxn ang="0">
                  <a:pos x="T0" y="T1"/>
                </a:cxn>
                <a:cxn ang="0">
                  <a:pos x="T2" y="T3"/>
                </a:cxn>
                <a:cxn ang="0">
                  <a:pos x="T4" y="T5"/>
                </a:cxn>
                <a:cxn ang="0">
                  <a:pos x="T6" y="T7"/>
                </a:cxn>
                <a:cxn ang="0">
                  <a:pos x="T8" y="T9"/>
                </a:cxn>
              </a:cxnLst>
              <a:rect l="0" t="0" r="r" b="b"/>
              <a:pathLst>
                <a:path w="12" h="20">
                  <a:moveTo>
                    <a:pt x="10" y="0"/>
                  </a:moveTo>
                  <a:lnTo>
                    <a:pt x="2" y="0"/>
                  </a:lnTo>
                  <a:lnTo>
                    <a:pt x="0" y="12"/>
                  </a:lnTo>
                  <a:lnTo>
                    <a:pt x="12" y="20"/>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62" name="Freeform 62"/>
            <p:cNvSpPr>
              <a:spLocks/>
            </p:cNvSpPr>
            <p:nvPr userDrawn="1"/>
          </p:nvSpPr>
          <p:spPr bwMode="black">
            <a:xfrm>
              <a:off x="3495675" y="1155700"/>
              <a:ext cx="161925" cy="203200"/>
            </a:xfrm>
            <a:custGeom>
              <a:avLst/>
              <a:gdLst>
                <a:gd name="T0" fmla="*/ 0 w 102"/>
                <a:gd name="T1" fmla="*/ 102 h 128"/>
                <a:gd name="T2" fmla="*/ 12 w 102"/>
                <a:gd name="T3" fmla="*/ 108 h 128"/>
                <a:gd name="T4" fmla="*/ 2 w 102"/>
                <a:gd name="T5" fmla="*/ 116 h 128"/>
                <a:gd name="T6" fmla="*/ 14 w 102"/>
                <a:gd name="T7" fmla="*/ 116 h 128"/>
                <a:gd name="T8" fmla="*/ 12 w 102"/>
                <a:gd name="T9" fmla="*/ 118 h 128"/>
                <a:gd name="T10" fmla="*/ 14 w 102"/>
                <a:gd name="T11" fmla="*/ 122 h 128"/>
                <a:gd name="T12" fmla="*/ 18 w 102"/>
                <a:gd name="T13" fmla="*/ 122 h 128"/>
                <a:gd name="T14" fmla="*/ 16 w 102"/>
                <a:gd name="T15" fmla="*/ 128 h 128"/>
                <a:gd name="T16" fmla="*/ 20 w 102"/>
                <a:gd name="T17" fmla="*/ 126 h 128"/>
                <a:gd name="T18" fmla="*/ 30 w 102"/>
                <a:gd name="T19" fmla="*/ 126 h 128"/>
                <a:gd name="T20" fmla="*/ 62 w 102"/>
                <a:gd name="T21" fmla="*/ 108 h 128"/>
                <a:gd name="T22" fmla="*/ 86 w 102"/>
                <a:gd name="T23" fmla="*/ 106 h 128"/>
                <a:gd name="T24" fmla="*/ 92 w 102"/>
                <a:gd name="T25" fmla="*/ 80 h 128"/>
                <a:gd name="T26" fmla="*/ 92 w 102"/>
                <a:gd name="T27" fmla="*/ 60 h 128"/>
                <a:gd name="T28" fmla="*/ 86 w 102"/>
                <a:gd name="T29" fmla="*/ 50 h 128"/>
                <a:gd name="T30" fmla="*/ 88 w 102"/>
                <a:gd name="T31" fmla="*/ 48 h 128"/>
                <a:gd name="T32" fmla="*/ 98 w 102"/>
                <a:gd name="T33" fmla="*/ 40 h 128"/>
                <a:gd name="T34" fmla="*/ 98 w 102"/>
                <a:gd name="T35" fmla="*/ 40 h 128"/>
                <a:gd name="T36" fmla="*/ 100 w 102"/>
                <a:gd name="T37" fmla="*/ 38 h 128"/>
                <a:gd name="T38" fmla="*/ 102 w 102"/>
                <a:gd name="T39" fmla="*/ 38 h 128"/>
                <a:gd name="T40" fmla="*/ 100 w 102"/>
                <a:gd name="T41" fmla="*/ 34 h 128"/>
                <a:gd name="T42" fmla="*/ 102 w 102"/>
                <a:gd name="T43" fmla="*/ 30 h 128"/>
                <a:gd name="T44" fmla="*/ 94 w 102"/>
                <a:gd name="T45" fmla="*/ 24 h 128"/>
                <a:gd name="T46" fmla="*/ 96 w 102"/>
                <a:gd name="T47" fmla="*/ 14 h 128"/>
                <a:gd name="T48" fmla="*/ 88 w 102"/>
                <a:gd name="T49" fmla="*/ 4 h 128"/>
                <a:gd name="T50" fmla="*/ 72 w 102"/>
                <a:gd name="T51" fmla="*/ 8 h 128"/>
                <a:gd name="T52" fmla="*/ 76 w 102"/>
                <a:gd name="T53" fmla="*/ 4 h 128"/>
                <a:gd name="T54" fmla="*/ 64 w 102"/>
                <a:gd name="T55" fmla="*/ 0 h 128"/>
                <a:gd name="T56" fmla="*/ 62 w 102"/>
                <a:gd name="T57" fmla="*/ 2 h 128"/>
                <a:gd name="T58" fmla="*/ 62 w 102"/>
                <a:gd name="T59" fmla="*/ 2 h 128"/>
                <a:gd name="T60" fmla="*/ 60 w 102"/>
                <a:gd name="T61" fmla="*/ 4 h 128"/>
                <a:gd name="T62" fmla="*/ 48 w 102"/>
                <a:gd name="T63" fmla="*/ 8 h 128"/>
                <a:gd name="T64" fmla="*/ 34 w 102"/>
                <a:gd name="T65" fmla="*/ 26 h 128"/>
                <a:gd name="T66" fmla="*/ 44 w 102"/>
                <a:gd name="T67" fmla="*/ 28 h 128"/>
                <a:gd name="T68" fmla="*/ 40 w 102"/>
                <a:gd name="T69" fmla="*/ 36 h 128"/>
                <a:gd name="T70" fmla="*/ 18 w 102"/>
                <a:gd name="T71" fmla="*/ 34 h 128"/>
                <a:gd name="T72" fmla="*/ 14 w 102"/>
                <a:gd name="T73" fmla="*/ 42 h 128"/>
                <a:gd name="T74" fmla="*/ 16 w 102"/>
                <a:gd name="T75" fmla="*/ 44 h 128"/>
                <a:gd name="T76" fmla="*/ 4 w 102"/>
                <a:gd name="T77" fmla="*/ 44 h 128"/>
                <a:gd name="T78" fmla="*/ 18 w 102"/>
                <a:gd name="T79" fmla="*/ 52 h 128"/>
                <a:gd name="T80" fmla="*/ 12 w 102"/>
                <a:gd name="T81" fmla="*/ 60 h 128"/>
                <a:gd name="T82" fmla="*/ 16 w 102"/>
                <a:gd name="T83" fmla="*/ 68 h 128"/>
                <a:gd name="T84" fmla="*/ 30 w 102"/>
                <a:gd name="T85" fmla="*/ 72 h 128"/>
                <a:gd name="T86" fmla="*/ 18 w 102"/>
                <a:gd name="T87" fmla="*/ 90 h 128"/>
                <a:gd name="T88" fmla="*/ 20 w 102"/>
                <a:gd name="T89" fmla="*/ 92 h 128"/>
                <a:gd name="T90" fmla="*/ 16 w 102"/>
                <a:gd name="T91" fmla="*/ 98 h 128"/>
                <a:gd name="T92" fmla="*/ 0 w 102"/>
                <a:gd name="T93" fmla="*/ 10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2" h="128">
                  <a:moveTo>
                    <a:pt x="0" y="102"/>
                  </a:moveTo>
                  <a:lnTo>
                    <a:pt x="12" y="108"/>
                  </a:lnTo>
                  <a:lnTo>
                    <a:pt x="2" y="116"/>
                  </a:lnTo>
                  <a:lnTo>
                    <a:pt x="14" y="116"/>
                  </a:lnTo>
                  <a:lnTo>
                    <a:pt x="12" y="118"/>
                  </a:lnTo>
                  <a:lnTo>
                    <a:pt x="14" y="122"/>
                  </a:lnTo>
                  <a:lnTo>
                    <a:pt x="18" y="122"/>
                  </a:lnTo>
                  <a:lnTo>
                    <a:pt x="16" y="128"/>
                  </a:lnTo>
                  <a:lnTo>
                    <a:pt x="20" y="126"/>
                  </a:lnTo>
                  <a:lnTo>
                    <a:pt x="30" y="126"/>
                  </a:lnTo>
                  <a:lnTo>
                    <a:pt x="62" y="108"/>
                  </a:lnTo>
                  <a:lnTo>
                    <a:pt x="86" y="106"/>
                  </a:lnTo>
                  <a:lnTo>
                    <a:pt x="92" y="80"/>
                  </a:lnTo>
                  <a:lnTo>
                    <a:pt x="92" y="60"/>
                  </a:lnTo>
                  <a:lnTo>
                    <a:pt x="86" y="50"/>
                  </a:lnTo>
                  <a:lnTo>
                    <a:pt x="88" y="48"/>
                  </a:lnTo>
                  <a:lnTo>
                    <a:pt x="98" y="40"/>
                  </a:lnTo>
                  <a:lnTo>
                    <a:pt x="98" y="40"/>
                  </a:lnTo>
                  <a:lnTo>
                    <a:pt x="100" y="38"/>
                  </a:lnTo>
                  <a:lnTo>
                    <a:pt x="102" y="38"/>
                  </a:lnTo>
                  <a:lnTo>
                    <a:pt x="100" y="34"/>
                  </a:lnTo>
                  <a:lnTo>
                    <a:pt x="102" y="30"/>
                  </a:lnTo>
                  <a:lnTo>
                    <a:pt x="94" y="24"/>
                  </a:lnTo>
                  <a:lnTo>
                    <a:pt x="96" y="14"/>
                  </a:lnTo>
                  <a:lnTo>
                    <a:pt x="88" y="4"/>
                  </a:lnTo>
                  <a:lnTo>
                    <a:pt x="72" y="8"/>
                  </a:lnTo>
                  <a:lnTo>
                    <a:pt x="76" y="4"/>
                  </a:lnTo>
                  <a:lnTo>
                    <a:pt x="64" y="0"/>
                  </a:lnTo>
                  <a:lnTo>
                    <a:pt x="62" y="2"/>
                  </a:lnTo>
                  <a:lnTo>
                    <a:pt x="62" y="2"/>
                  </a:lnTo>
                  <a:lnTo>
                    <a:pt x="60" y="4"/>
                  </a:lnTo>
                  <a:lnTo>
                    <a:pt x="48" y="8"/>
                  </a:lnTo>
                  <a:lnTo>
                    <a:pt x="34" y="26"/>
                  </a:lnTo>
                  <a:lnTo>
                    <a:pt x="44" y="28"/>
                  </a:lnTo>
                  <a:lnTo>
                    <a:pt x="40" y="36"/>
                  </a:lnTo>
                  <a:lnTo>
                    <a:pt x="18" y="34"/>
                  </a:lnTo>
                  <a:lnTo>
                    <a:pt x="14" y="42"/>
                  </a:lnTo>
                  <a:lnTo>
                    <a:pt x="16" y="44"/>
                  </a:lnTo>
                  <a:lnTo>
                    <a:pt x="4" y="44"/>
                  </a:lnTo>
                  <a:lnTo>
                    <a:pt x="18" y="52"/>
                  </a:lnTo>
                  <a:lnTo>
                    <a:pt x="12" y="60"/>
                  </a:lnTo>
                  <a:lnTo>
                    <a:pt x="16" y="68"/>
                  </a:lnTo>
                  <a:lnTo>
                    <a:pt x="30" y="72"/>
                  </a:lnTo>
                  <a:lnTo>
                    <a:pt x="18" y="90"/>
                  </a:lnTo>
                  <a:lnTo>
                    <a:pt x="20" y="92"/>
                  </a:lnTo>
                  <a:lnTo>
                    <a:pt x="16" y="98"/>
                  </a:lnTo>
                  <a:lnTo>
                    <a:pt x="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63" name="Freeform 63"/>
            <p:cNvSpPr>
              <a:spLocks noEditPoints="1"/>
            </p:cNvSpPr>
            <p:nvPr userDrawn="1"/>
          </p:nvSpPr>
          <p:spPr bwMode="black">
            <a:xfrm>
              <a:off x="3609975" y="974725"/>
              <a:ext cx="260350" cy="450850"/>
            </a:xfrm>
            <a:custGeom>
              <a:avLst/>
              <a:gdLst>
                <a:gd name="T0" fmla="*/ 0 w 164"/>
                <a:gd name="T1" fmla="*/ 46 h 284"/>
                <a:gd name="T2" fmla="*/ 20 w 164"/>
                <a:gd name="T3" fmla="*/ 66 h 284"/>
                <a:gd name="T4" fmla="*/ 14 w 164"/>
                <a:gd name="T5" fmla="*/ 72 h 284"/>
                <a:gd name="T6" fmla="*/ 16 w 164"/>
                <a:gd name="T7" fmla="*/ 84 h 284"/>
                <a:gd name="T8" fmla="*/ 26 w 164"/>
                <a:gd name="T9" fmla="*/ 88 h 284"/>
                <a:gd name="T10" fmla="*/ 16 w 164"/>
                <a:gd name="T11" fmla="*/ 98 h 284"/>
                <a:gd name="T12" fmla="*/ 4 w 164"/>
                <a:gd name="T13" fmla="*/ 106 h 284"/>
                <a:gd name="T14" fmla="*/ 18 w 164"/>
                <a:gd name="T15" fmla="*/ 100 h 284"/>
                <a:gd name="T16" fmla="*/ 24 w 164"/>
                <a:gd name="T17" fmla="*/ 98 h 284"/>
                <a:gd name="T18" fmla="*/ 24 w 164"/>
                <a:gd name="T19" fmla="*/ 118 h 284"/>
                <a:gd name="T20" fmla="*/ 30 w 164"/>
                <a:gd name="T21" fmla="*/ 114 h 284"/>
                <a:gd name="T22" fmla="*/ 36 w 164"/>
                <a:gd name="T23" fmla="*/ 102 h 284"/>
                <a:gd name="T24" fmla="*/ 34 w 164"/>
                <a:gd name="T25" fmla="*/ 102 h 284"/>
                <a:gd name="T26" fmla="*/ 40 w 164"/>
                <a:gd name="T27" fmla="*/ 98 h 284"/>
                <a:gd name="T28" fmla="*/ 40 w 164"/>
                <a:gd name="T29" fmla="*/ 112 h 284"/>
                <a:gd name="T30" fmla="*/ 30 w 164"/>
                <a:gd name="T31" fmla="*/ 126 h 284"/>
                <a:gd name="T32" fmla="*/ 40 w 164"/>
                <a:gd name="T33" fmla="*/ 136 h 284"/>
                <a:gd name="T34" fmla="*/ 50 w 164"/>
                <a:gd name="T35" fmla="*/ 136 h 284"/>
                <a:gd name="T36" fmla="*/ 58 w 164"/>
                <a:gd name="T37" fmla="*/ 144 h 284"/>
                <a:gd name="T38" fmla="*/ 74 w 164"/>
                <a:gd name="T39" fmla="*/ 158 h 284"/>
                <a:gd name="T40" fmla="*/ 74 w 164"/>
                <a:gd name="T41" fmla="*/ 170 h 284"/>
                <a:gd name="T42" fmla="*/ 72 w 164"/>
                <a:gd name="T43" fmla="*/ 176 h 284"/>
                <a:gd name="T44" fmla="*/ 56 w 164"/>
                <a:gd name="T45" fmla="*/ 182 h 284"/>
                <a:gd name="T46" fmla="*/ 44 w 164"/>
                <a:gd name="T47" fmla="*/ 178 h 284"/>
                <a:gd name="T48" fmla="*/ 50 w 164"/>
                <a:gd name="T49" fmla="*/ 186 h 284"/>
                <a:gd name="T50" fmla="*/ 44 w 164"/>
                <a:gd name="T51" fmla="*/ 198 h 284"/>
                <a:gd name="T52" fmla="*/ 54 w 164"/>
                <a:gd name="T53" fmla="*/ 206 h 284"/>
                <a:gd name="T54" fmla="*/ 28 w 164"/>
                <a:gd name="T55" fmla="*/ 226 h 284"/>
                <a:gd name="T56" fmla="*/ 46 w 164"/>
                <a:gd name="T57" fmla="*/ 232 h 284"/>
                <a:gd name="T58" fmla="*/ 58 w 164"/>
                <a:gd name="T59" fmla="*/ 236 h 284"/>
                <a:gd name="T60" fmla="*/ 52 w 164"/>
                <a:gd name="T61" fmla="*/ 246 h 284"/>
                <a:gd name="T62" fmla="*/ 36 w 164"/>
                <a:gd name="T63" fmla="*/ 284 h 284"/>
                <a:gd name="T64" fmla="*/ 64 w 164"/>
                <a:gd name="T65" fmla="*/ 278 h 284"/>
                <a:gd name="T66" fmla="*/ 78 w 164"/>
                <a:gd name="T67" fmla="*/ 262 h 284"/>
                <a:gd name="T68" fmla="*/ 102 w 164"/>
                <a:gd name="T69" fmla="*/ 264 h 284"/>
                <a:gd name="T70" fmla="*/ 116 w 164"/>
                <a:gd name="T71" fmla="*/ 262 h 284"/>
                <a:gd name="T72" fmla="*/ 162 w 164"/>
                <a:gd name="T73" fmla="*/ 240 h 284"/>
                <a:gd name="T74" fmla="*/ 144 w 164"/>
                <a:gd name="T75" fmla="*/ 238 h 284"/>
                <a:gd name="T76" fmla="*/ 164 w 164"/>
                <a:gd name="T77" fmla="*/ 198 h 284"/>
                <a:gd name="T78" fmla="*/ 136 w 164"/>
                <a:gd name="T79" fmla="*/ 194 h 284"/>
                <a:gd name="T80" fmla="*/ 134 w 164"/>
                <a:gd name="T81" fmla="*/ 176 h 284"/>
                <a:gd name="T82" fmla="*/ 136 w 164"/>
                <a:gd name="T83" fmla="*/ 166 h 284"/>
                <a:gd name="T84" fmla="*/ 112 w 164"/>
                <a:gd name="T85" fmla="*/ 136 h 284"/>
                <a:gd name="T86" fmla="*/ 82 w 164"/>
                <a:gd name="T87" fmla="*/ 92 h 284"/>
                <a:gd name="T88" fmla="*/ 84 w 164"/>
                <a:gd name="T89" fmla="*/ 88 h 284"/>
                <a:gd name="T90" fmla="*/ 82 w 164"/>
                <a:gd name="T91" fmla="*/ 80 h 284"/>
                <a:gd name="T92" fmla="*/ 100 w 164"/>
                <a:gd name="T93" fmla="*/ 46 h 284"/>
                <a:gd name="T94" fmla="*/ 54 w 164"/>
                <a:gd name="T95" fmla="*/ 38 h 284"/>
                <a:gd name="T96" fmla="*/ 64 w 164"/>
                <a:gd name="T97" fmla="*/ 32 h 284"/>
                <a:gd name="T98" fmla="*/ 74 w 164"/>
                <a:gd name="T99" fmla="*/ 14 h 284"/>
                <a:gd name="T100" fmla="*/ 72 w 164"/>
                <a:gd name="T101" fmla="*/ 2 h 284"/>
                <a:gd name="T102" fmla="*/ 36 w 164"/>
                <a:gd name="T103" fmla="*/ 2 h 284"/>
                <a:gd name="T104" fmla="*/ 28 w 164"/>
                <a:gd name="T105" fmla="*/ 16 h 284"/>
                <a:gd name="T106" fmla="*/ 28 w 164"/>
                <a:gd name="T107" fmla="*/ 26 h 284"/>
                <a:gd name="T108" fmla="*/ 22 w 164"/>
                <a:gd name="T109" fmla="*/ 40 h 284"/>
                <a:gd name="T110" fmla="*/ 18 w 164"/>
                <a:gd name="T111" fmla="*/ 48 h 284"/>
                <a:gd name="T112" fmla="*/ 18 w 164"/>
                <a:gd name="T113" fmla="*/ 48 h 284"/>
                <a:gd name="T114" fmla="*/ 24 w 164"/>
                <a:gd name="T115" fmla="*/ 80 h 284"/>
                <a:gd name="T116" fmla="*/ 28 w 164"/>
                <a:gd name="T117" fmla="*/ 84 h 284"/>
                <a:gd name="T118" fmla="*/ 66 w 164"/>
                <a:gd name="T119" fmla="*/ 244 h 284"/>
                <a:gd name="T120" fmla="*/ 72 w 164"/>
                <a:gd name="T121" fmla="*/ 24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4" h="284">
                  <a:moveTo>
                    <a:pt x="12" y="32"/>
                  </a:moveTo>
                  <a:lnTo>
                    <a:pt x="0" y="46"/>
                  </a:lnTo>
                  <a:lnTo>
                    <a:pt x="22" y="60"/>
                  </a:lnTo>
                  <a:lnTo>
                    <a:pt x="20" y="66"/>
                  </a:lnTo>
                  <a:lnTo>
                    <a:pt x="10" y="68"/>
                  </a:lnTo>
                  <a:lnTo>
                    <a:pt x="14" y="72"/>
                  </a:lnTo>
                  <a:lnTo>
                    <a:pt x="10" y="74"/>
                  </a:lnTo>
                  <a:lnTo>
                    <a:pt x="16" y="84"/>
                  </a:lnTo>
                  <a:lnTo>
                    <a:pt x="28" y="84"/>
                  </a:lnTo>
                  <a:lnTo>
                    <a:pt x="26" y="88"/>
                  </a:lnTo>
                  <a:lnTo>
                    <a:pt x="20" y="88"/>
                  </a:lnTo>
                  <a:lnTo>
                    <a:pt x="16" y="98"/>
                  </a:lnTo>
                  <a:lnTo>
                    <a:pt x="14" y="94"/>
                  </a:lnTo>
                  <a:lnTo>
                    <a:pt x="4" y="106"/>
                  </a:lnTo>
                  <a:lnTo>
                    <a:pt x="20" y="110"/>
                  </a:lnTo>
                  <a:lnTo>
                    <a:pt x="18" y="100"/>
                  </a:lnTo>
                  <a:lnTo>
                    <a:pt x="20" y="102"/>
                  </a:lnTo>
                  <a:lnTo>
                    <a:pt x="24" y="98"/>
                  </a:lnTo>
                  <a:lnTo>
                    <a:pt x="20" y="116"/>
                  </a:lnTo>
                  <a:lnTo>
                    <a:pt x="24" y="118"/>
                  </a:lnTo>
                  <a:lnTo>
                    <a:pt x="30" y="110"/>
                  </a:lnTo>
                  <a:lnTo>
                    <a:pt x="30" y="114"/>
                  </a:lnTo>
                  <a:lnTo>
                    <a:pt x="36" y="114"/>
                  </a:lnTo>
                  <a:lnTo>
                    <a:pt x="36" y="102"/>
                  </a:lnTo>
                  <a:lnTo>
                    <a:pt x="34" y="102"/>
                  </a:lnTo>
                  <a:lnTo>
                    <a:pt x="34" y="102"/>
                  </a:lnTo>
                  <a:lnTo>
                    <a:pt x="38" y="96"/>
                  </a:lnTo>
                  <a:lnTo>
                    <a:pt x="40" y="98"/>
                  </a:lnTo>
                  <a:lnTo>
                    <a:pt x="36" y="104"/>
                  </a:lnTo>
                  <a:lnTo>
                    <a:pt x="40" y="112"/>
                  </a:lnTo>
                  <a:lnTo>
                    <a:pt x="34" y="126"/>
                  </a:lnTo>
                  <a:lnTo>
                    <a:pt x="30" y="126"/>
                  </a:lnTo>
                  <a:lnTo>
                    <a:pt x="36" y="144"/>
                  </a:lnTo>
                  <a:lnTo>
                    <a:pt x="40" y="136"/>
                  </a:lnTo>
                  <a:lnTo>
                    <a:pt x="48" y="142"/>
                  </a:lnTo>
                  <a:lnTo>
                    <a:pt x="50" y="136"/>
                  </a:lnTo>
                  <a:lnTo>
                    <a:pt x="66" y="132"/>
                  </a:lnTo>
                  <a:lnTo>
                    <a:pt x="58" y="144"/>
                  </a:lnTo>
                  <a:lnTo>
                    <a:pt x="70" y="160"/>
                  </a:lnTo>
                  <a:lnTo>
                    <a:pt x="74" y="158"/>
                  </a:lnTo>
                  <a:lnTo>
                    <a:pt x="70" y="168"/>
                  </a:lnTo>
                  <a:lnTo>
                    <a:pt x="74" y="170"/>
                  </a:lnTo>
                  <a:lnTo>
                    <a:pt x="72" y="176"/>
                  </a:lnTo>
                  <a:lnTo>
                    <a:pt x="72" y="176"/>
                  </a:lnTo>
                  <a:lnTo>
                    <a:pt x="58" y="178"/>
                  </a:lnTo>
                  <a:lnTo>
                    <a:pt x="56" y="182"/>
                  </a:lnTo>
                  <a:lnTo>
                    <a:pt x="48" y="176"/>
                  </a:lnTo>
                  <a:lnTo>
                    <a:pt x="44" y="178"/>
                  </a:lnTo>
                  <a:lnTo>
                    <a:pt x="50" y="186"/>
                  </a:lnTo>
                  <a:lnTo>
                    <a:pt x="50" y="186"/>
                  </a:lnTo>
                  <a:lnTo>
                    <a:pt x="40" y="194"/>
                  </a:lnTo>
                  <a:lnTo>
                    <a:pt x="44" y="198"/>
                  </a:lnTo>
                  <a:lnTo>
                    <a:pt x="52" y="196"/>
                  </a:lnTo>
                  <a:lnTo>
                    <a:pt x="54" y="206"/>
                  </a:lnTo>
                  <a:lnTo>
                    <a:pt x="52" y="212"/>
                  </a:lnTo>
                  <a:lnTo>
                    <a:pt x="28" y="226"/>
                  </a:lnTo>
                  <a:lnTo>
                    <a:pt x="36" y="236"/>
                  </a:lnTo>
                  <a:lnTo>
                    <a:pt x="46" y="232"/>
                  </a:lnTo>
                  <a:lnTo>
                    <a:pt x="48" y="238"/>
                  </a:lnTo>
                  <a:lnTo>
                    <a:pt x="58" y="236"/>
                  </a:lnTo>
                  <a:lnTo>
                    <a:pt x="66" y="244"/>
                  </a:lnTo>
                  <a:lnTo>
                    <a:pt x="52" y="246"/>
                  </a:lnTo>
                  <a:lnTo>
                    <a:pt x="22" y="284"/>
                  </a:lnTo>
                  <a:lnTo>
                    <a:pt x="36" y="284"/>
                  </a:lnTo>
                  <a:lnTo>
                    <a:pt x="44" y="274"/>
                  </a:lnTo>
                  <a:lnTo>
                    <a:pt x="64" y="278"/>
                  </a:lnTo>
                  <a:lnTo>
                    <a:pt x="68" y="266"/>
                  </a:lnTo>
                  <a:lnTo>
                    <a:pt x="78" y="262"/>
                  </a:lnTo>
                  <a:lnTo>
                    <a:pt x="84" y="268"/>
                  </a:lnTo>
                  <a:lnTo>
                    <a:pt x="102" y="264"/>
                  </a:lnTo>
                  <a:lnTo>
                    <a:pt x="106" y="258"/>
                  </a:lnTo>
                  <a:lnTo>
                    <a:pt x="116" y="262"/>
                  </a:lnTo>
                  <a:lnTo>
                    <a:pt x="150" y="256"/>
                  </a:lnTo>
                  <a:lnTo>
                    <a:pt x="162" y="240"/>
                  </a:lnTo>
                  <a:lnTo>
                    <a:pt x="146" y="240"/>
                  </a:lnTo>
                  <a:lnTo>
                    <a:pt x="144" y="238"/>
                  </a:lnTo>
                  <a:lnTo>
                    <a:pt x="164" y="220"/>
                  </a:lnTo>
                  <a:lnTo>
                    <a:pt x="164" y="198"/>
                  </a:lnTo>
                  <a:lnTo>
                    <a:pt x="154" y="190"/>
                  </a:lnTo>
                  <a:lnTo>
                    <a:pt x="136" y="194"/>
                  </a:lnTo>
                  <a:lnTo>
                    <a:pt x="140" y="182"/>
                  </a:lnTo>
                  <a:lnTo>
                    <a:pt x="134" y="176"/>
                  </a:lnTo>
                  <a:lnTo>
                    <a:pt x="136" y="176"/>
                  </a:lnTo>
                  <a:lnTo>
                    <a:pt x="136" y="166"/>
                  </a:lnTo>
                  <a:lnTo>
                    <a:pt x="120" y="140"/>
                  </a:lnTo>
                  <a:lnTo>
                    <a:pt x="112" y="136"/>
                  </a:lnTo>
                  <a:lnTo>
                    <a:pt x="102" y="108"/>
                  </a:lnTo>
                  <a:lnTo>
                    <a:pt x="82" y="92"/>
                  </a:lnTo>
                  <a:lnTo>
                    <a:pt x="78" y="92"/>
                  </a:lnTo>
                  <a:lnTo>
                    <a:pt x="84" y="88"/>
                  </a:lnTo>
                  <a:lnTo>
                    <a:pt x="80" y="80"/>
                  </a:lnTo>
                  <a:lnTo>
                    <a:pt x="82" y="80"/>
                  </a:lnTo>
                  <a:lnTo>
                    <a:pt x="90" y="66"/>
                  </a:lnTo>
                  <a:lnTo>
                    <a:pt x="100" y="46"/>
                  </a:lnTo>
                  <a:lnTo>
                    <a:pt x="96" y="34"/>
                  </a:lnTo>
                  <a:lnTo>
                    <a:pt x="54" y="38"/>
                  </a:lnTo>
                  <a:lnTo>
                    <a:pt x="54" y="38"/>
                  </a:lnTo>
                  <a:lnTo>
                    <a:pt x="64" y="32"/>
                  </a:lnTo>
                  <a:lnTo>
                    <a:pt x="58" y="28"/>
                  </a:lnTo>
                  <a:lnTo>
                    <a:pt x="74" y="14"/>
                  </a:lnTo>
                  <a:lnTo>
                    <a:pt x="74" y="2"/>
                  </a:lnTo>
                  <a:lnTo>
                    <a:pt x="72" y="2"/>
                  </a:lnTo>
                  <a:lnTo>
                    <a:pt x="68" y="0"/>
                  </a:lnTo>
                  <a:lnTo>
                    <a:pt x="36" y="2"/>
                  </a:lnTo>
                  <a:lnTo>
                    <a:pt x="32" y="14"/>
                  </a:lnTo>
                  <a:lnTo>
                    <a:pt x="28" y="16"/>
                  </a:lnTo>
                  <a:lnTo>
                    <a:pt x="26" y="22"/>
                  </a:lnTo>
                  <a:lnTo>
                    <a:pt x="28" y="26"/>
                  </a:lnTo>
                  <a:lnTo>
                    <a:pt x="20" y="30"/>
                  </a:lnTo>
                  <a:lnTo>
                    <a:pt x="22" y="40"/>
                  </a:lnTo>
                  <a:lnTo>
                    <a:pt x="18" y="40"/>
                  </a:lnTo>
                  <a:lnTo>
                    <a:pt x="18" y="48"/>
                  </a:lnTo>
                  <a:lnTo>
                    <a:pt x="20" y="48"/>
                  </a:lnTo>
                  <a:lnTo>
                    <a:pt x="18" y="48"/>
                  </a:lnTo>
                  <a:lnTo>
                    <a:pt x="12" y="32"/>
                  </a:lnTo>
                  <a:close/>
                  <a:moveTo>
                    <a:pt x="24" y="80"/>
                  </a:moveTo>
                  <a:lnTo>
                    <a:pt x="28" y="78"/>
                  </a:lnTo>
                  <a:lnTo>
                    <a:pt x="28" y="84"/>
                  </a:lnTo>
                  <a:lnTo>
                    <a:pt x="24" y="80"/>
                  </a:lnTo>
                  <a:close/>
                  <a:moveTo>
                    <a:pt x="66" y="244"/>
                  </a:moveTo>
                  <a:lnTo>
                    <a:pt x="76" y="240"/>
                  </a:lnTo>
                  <a:lnTo>
                    <a:pt x="72" y="244"/>
                  </a:lnTo>
                  <a:lnTo>
                    <a:pt x="66" y="2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64" name="Freeform 64"/>
            <p:cNvSpPr>
              <a:spLocks/>
            </p:cNvSpPr>
            <p:nvPr userDrawn="1"/>
          </p:nvSpPr>
          <p:spPr bwMode="black">
            <a:xfrm>
              <a:off x="3667125" y="1206500"/>
              <a:ext cx="22225" cy="28575"/>
            </a:xfrm>
            <a:custGeom>
              <a:avLst/>
              <a:gdLst>
                <a:gd name="T0" fmla="*/ 14 w 14"/>
                <a:gd name="T1" fmla="*/ 2 h 18"/>
                <a:gd name="T2" fmla="*/ 10 w 14"/>
                <a:gd name="T3" fmla="*/ 0 h 18"/>
                <a:gd name="T4" fmla="*/ 0 w 14"/>
                <a:gd name="T5" fmla="*/ 18 h 18"/>
                <a:gd name="T6" fmla="*/ 14 w 14"/>
                <a:gd name="T7" fmla="*/ 10 h 18"/>
                <a:gd name="T8" fmla="*/ 14 w 14"/>
                <a:gd name="T9" fmla="*/ 2 h 18"/>
              </a:gdLst>
              <a:ahLst/>
              <a:cxnLst>
                <a:cxn ang="0">
                  <a:pos x="T0" y="T1"/>
                </a:cxn>
                <a:cxn ang="0">
                  <a:pos x="T2" y="T3"/>
                </a:cxn>
                <a:cxn ang="0">
                  <a:pos x="T4" y="T5"/>
                </a:cxn>
                <a:cxn ang="0">
                  <a:pos x="T6" y="T7"/>
                </a:cxn>
                <a:cxn ang="0">
                  <a:pos x="T8" y="T9"/>
                </a:cxn>
              </a:cxnLst>
              <a:rect l="0" t="0" r="r" b="b"/>
              <a:pathLst>
                <a:path w="14" h="18">
                  <a:moveTo>
                    <a:pt x="14" y="2"/>
                  </a:moveTo>
                  <a:lnTo>
                    <a:pt x="10" y="0"/>
                  </a:lnTo>
                  <a:lnTo>
                    <a:pt x="0" y="18"/>
                  </a:lnTo>
                  <a:lnTo>
                    <a:pt x="14" y="10"/>
                  </a:lnTo>
                  <a:lnTo>
                    <a:pt x="14"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65" name="Freeform 65"/>
            <p:cNvSpPr>
              <a:spLocks/>
            </p:cNvSpPr>
            <p:nvPr userDrawn="1"/>
          </p:nvSpPr>
          <p:spPr bwMode="black">
            <a:xfrm>
              <a:off x="3603625" y="981075"/>
              <a:ext cx="31750" cy="53975"/>
            </a:xfrm>
            <a:custGeom>
              <a:avLst/>
              <a:gdLst>
                <a:gd name="T0" fmla="*/ 16 w 20"/>
                <a:gd name="T1" fmla="*/ 18 h 34"/>
                <a:gd name="T2" fmla="*/ 20 w 20"/>
                <a:gd name="T3" fmla="*/ 14 h 34"/>
                <a:gd name="T4" fmla="*/ 18 w 20"/>
                <a:gd name="T5" fmla="*/ 0 h 34"/>
                <a:gd name="T6" fmla="*/ 0 w 20"/>
                <a:gd name="T7" fmla="*/ 12 h 34"/>
                <a:gd name="T8" fmla="*/ 0 w 20"/>
                <a:gd name="T9" fmla="*/ 34 h 34"/>
                <a:gd name="T10" fmla="*/ 18 w 20"/>
                <a:gd name="T11" fmla="*/ 22 h 34"/>
                <a:gd name="T12" fmla="*/ 16 w 20"/>
                <a:gd name="T13" fmla="*/ 18 h 34"/>
              </a:gdLst>
              <a:ahLst/>
              <a:cxnLst>
                <a:cxn ang="0">
                  <a:pos x="T0" y="T1"/>
                </a:cxn>
                <a:cxn ang="0">
                  <a:pos x="T2" y="T3"/>
                </a:cxn>
                <a:cxn ang="0">
                  <a:pos x="T4" y="T5"/>
                </a:cxn>
                <a:cxn ang="0">
                  <a:pos x="T6" y="T7"/>
                </a:cxn>
                <a:cxn ang="0">
                  <a:pos x="T8" y="T9"/>
                </a:cxn>
                <a:cxn ang="0">
                  <a:pos x="T10" y="T11"/>
                </a:cxn>
                <a:cxn ang="0">
                  <a:pos x="T12" y="T13"/>
                </a:cxn>
              </a:cxnLst>
              <a:rect l="0" t="0" r="r" b="b"/>
              <a:pathLst>
                <a:path w="20" h="34">
                  <a:moveTo>
                    <a:pt x="16" y="18"/>
                  </a:moveTo>
                  <a:lnTo>
                    <a:pt x="20" y="14"/>
                  </a:lnTo>
                  <a:lnTo>
                    <a:pt x="18" y="0"/>
                  </a:lnTo>
                  <a:lnTo>
                    <a:pt x="0" y="12"/>
                  </a:lnTo>
                  <a:lnTo>
                    <a:pt x="0" y="34"/>
                  </a:lnTo>
                  <a:lnTo>
                    <a:pt x="18" y="22"/>
                  </a:lnTo>
                  <a:lnTo>
                    <a:pt x="16"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66" name="Freeform 66"/>
            <p:cNvSpPr>
              <a:spLocks/>
            </p:cNvSpPr>
            <p:nvPr userDrawn="1"/>
          </p:nvSpPr>
          <p:spPr bwMode="black">
            <a:xfrm>
              <a:off x="8753475" y="1158875"/>
              <a:ext cx="38100" cy="44450"/>
            </a:xfrm>
            <a:custGeom>
              <a:avLst/>
              <a:gdLst>
                <a:gd name="T0" fmla="*/ 24 w 24"/>
                <a:gd name="T1" fmla="*/ 28 h 28"/>
                <a:gd name="T2" fmla="*/ 12 w 24"/>
                <a:gd name="T3" fmla="*/ 0 h 28"/>
                <a:gd name="T4" fmla="*/ 6 w 24"/>
                <a:gd name="T5" fmla="*/ 0 h 28"/>
                <a:gd name="T6" fmla="*/ 0 w 24"/>
                <a:gd name="T7" fmla="*/ 2 h 28"/>
                <a:gd name="T8" fmla="*/ 8 w 24"/>
                <a:gd name="T9" fmla="*/ 18 h 28"/>
                <a:gd name="T10" fmla="*/ 24 w 24"/>
                <a:gd name="T11" fmla="*/ 28 h 28"/>
              </a:gdLst>
              <a:ahLst/>
              <a:cxnLst>
                <a:cxn ang="0">
                  <a:pos x="T0" y="T1"/>
                </a:cxn>
                <a:cxn ang="0">
                  <a:pos x="T2" y="T3"/>
                </a:cxn>
                <a:cxn ang="0">
                  <a:pos x="T4" y="T5"/>
                </a:cxn>
                <a:cxn ang="0">
                  <a:pos x="T6" y="T7"/>
                </a:cxn>
                <a:cxn ang="0">
                  <a:pos x="T8" y="T9"/>
                </a:cxn>
                <a:cxn ang="0">
                  <a:pos x="T10" y="T11"/>
                </a:cxn>
              </a:cxnLst>
              <a:rect l="0" t="0" r="r" b="b"/>
              <a:pathLst>
                <a:path w="24" h="28">
                  <a:moveTo>
                    <a:pt x="24" y="28"/>
                  </a:moveTo>
                  <a:lnTo>
                    <a:pt x="12" y="0"/>
                  </a:lnTo>
                  <a:lnTo>
                    <a:pt x="6" y="0"/>
                  </a:lnTo>
                  <a:lnTo>
                    <a:pt x="0" y="2"/>
                  </a:lnTo>
                  <a:lnTo>
                    <a:pt x="8" y="18"/>
                  </a:lnTo>
                  <a:lnTo>
                    <a:pt x="24"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67" name="Freeform 67"/>
            <p:cNvSpPr>
              <a:spLocks/>
            </p:cNvSpPr>
            <p:nvPr userDrawn="1"/>
          </p:nvSpPr>
          <p:spPr bwMode="black">
            <a:xfrm>
              <a:off x="8196263" y="1616075"/>
              <a:ext cx="66675" cy="53975"/>
            </a:xfrm>
            <a:custGeom>
              <a:avLst/>
              <a:gdLst>
                <a:gd name="T0" fmla="*/ 26 w 42"/>
                <a:gd name="T1" fmla="*/ 8 h 34"/>
                <a:gd name="T2" fmla="*/ 18 w 42"/>
                <a:gd name="T3" fmla="*/ 6 h 34"/>
                <a:gd name="T4" fmla="*/ 0 w 42"/>
                <a:gd name="T5" fmla="*/ 30 h 34"/>
                <a:gd name="T6" fmla="*/ 4 w 42"/>
                <a:gd name="T7" fmla="*/ 34 h 34"/>
                <a:gd name="T8" fmla="*/ 42 w 42"/>
                <a:gd name="T9" fmla="*/ 8 h 34"/>
                <a:gd name="T10" fmla="*/ 38 w 42"/>
                <a:gd name="T11" fmla="*/ 0 h 34"/>
                <a:gd name="T12" fmla="*/ 26 w 42"/>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42" h="34">
                  <a:moveTo>
                    <a:pt x="26" y="8"/>
                  </a:moveTo>
                  <a:lnTo>
                    <a:pt x="18" y="6"/>
                  </a:lnTo>
                  <a:lnTo>
                    <a:pt x="0" y="30"/>
                  </a:lnTo>
                  <a:lnTo>
                    <a:pt x="4" y="34"/>
                  </a:lnTo>
                  <a:lnTo>
                    <a:pt x="42" y="8"/>
                  </a:lnTo>
                  <a:lnTo>
                    <a:pt x="38" y="0"/>
                  </a:lnTo>
                  <a:lnTo>
                    <a:pt x="26"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68" name="Freeform 68"/>
            <p:cNvSpPr>
              <a:spLocks/>
            </p:cNvSpPr>
            <p:nvPr userDrawn="1"/>
          </p:nvSpPr>
          <p:spPr bwMode="black">
            <a:xfrm>
              <a:off x="5246688" y="225425"/>
              <a:ext cx="76200" cy="76200"/>
            </a:xfrm>
            <a:custGeom>
              <a:avLst/>
              <a:gdLst>
                <a:gd name="T0" fmla="*/ 8 w 48"/>
                <a:gd name="T1" fmla="*/ 46 h 48"/>
                <a:gd name="T2" fmla="*/ 8 w 48"/>
                <a:gd name="T3" fmla="*/ 42 h 48"/>
                <a:gd name="T4" fmla="*/ 18 w 48"/>
                <a:gd name="T5" fmla="*/ 48 h 48"/>
                <a:gd name="T6" fmla="*/ 48 w 48"/>
                <a:gd name="T7" fmla="*/ 26 h 48"/>
                <a:gd name="T8" fmla="*/ 22 w 48"/>
                <a:gd name="T9" fmla="*/ 0 h 48"/>
                <a:gd name="T10" fmla="*/ 10 w 48"/>
                <a:gd name="T11" fmla="*/ 4 h 48"/>
                <a:gd name="T12" fmla="*/ 2 w 48"/>
                <a:gd name="T13" fmla="*/ 20 h 48"/>
                <a:gd name="T14" fmla="*/ 0 w 48"/>
                <a:gd name="T15" fmla="*/ 38 h 48"/>
                <a:gd name="T16" fmla="*/ 2 w 48"/>
                <a:gd name="T17" fmla="*/ 46 h 48"/>
                <a:gd name="T18" fmla="*/ 8 w 48"/>
                <a:gd name="T19" fmla="*/ 4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8" y="46"/>
                  </a:moveTo>
                  <a:lnTo>
                    <a:pt x="8" y="42"/>
                  </a:lnTo>
                  <a:lnTo>
                    <a:pt x="18" y="48"/>
                  </a:lnTo>
                  <a:lnTo>
                    <a:pt x="48" y="26"/>
                  </a:lnTo>
                  <a:lnTo>
                    <a:pt x="22" y="0"/>
                  </a:lnTo>
                  <a:lnTo>
                    <a:pt x="10" y="4"/>
                  </a:lnTo>
                  <a:lnTo>
                    <a:pt x="2" y="20"/>
                  </a:lnTo>
                  <a:lnTo>
                    <a:pt x="0" y="38"/>
                  </a:lnTo>
                  <a:lnTo>
                    <a:pt x="2" y="46"/>
                  </a:lnTo>
                  <a:lnTo>
                    <a:pt x="8"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69" name="Freeform 69"/>
            <p:cNvSpPr>
              <a:spLocks/>
            </p:cNvSpPr>
            <p:nvPr userDrawn="1"/>
          </p:nvSpPr>
          <p:spPr bwMode="black">
            <a:xfrm>
              <a:off x="8275638" y="1590675"/>
              <a:ext cx="31750" cy="31750"/>
            </a:xfrm>
            <a:custGeom>
              <a:avLst/>
              <a:gdLst>
                <a:gd name="T0" fmla="*/ 18 w 20"/>
                <a:gd name="T1" fmla="*/ 0 h 20"/>
                <a:gd name="T2" fmla="*/ 8 w 20"/>
                <a:gd name="T3" fmla="*/ 4 h 20"/>
                <a:gd name="T4" fmla="*/ 0 w 20"/>
                <a:gd name="T5" fmla="*/ 16 h 20"/>
                <a:gd name="T6" fmla="*/ 2 w 20"/>
                <a:gd name="T7" fmla="*/ 20 h 20"/>
                <a:gd name="T8" fmla="*/ 20 w 20"/>
                <a:gd name="T9" fmla="*/ 4 h 20"/>
                <a:gd name="T10" fmla="*/ 18 w 20"/>
                <a:gd name="T11" fmla="*/ 0 h 20"/>
              </a:gdLst>
              <a:ahLst/>
              <a:cxnLst>
                <a:cxn ang="0">
                  <a:pos x="T0" y="T1"/>
                </a:cxn>
                <a:cxn ang="0">
                  <a:pos x="T2" y="T3"/>
                </a:cxn>
                <a:cxn ang="0">
                  <a:pos x="T4" y="T5"/>
                </a:cxn>
                <a:cxn ang="0">
                  <a:pos x="T6" y="T7"/>
                </a:cxn>
                <a:cxn ang="0">
                  <a:pos x="T8" y="T9"/>
                </a:cxn>
                <a:cxn ang="0">
                  <a:pos x="T10" y="T11"/>
                </a:cxn>
              </a:cxnLst>
              <a:rect l="0" t="0" r="r" b="b"/>
              <a:pathLst>
                <a:path w="20" h="20">
                  <a:moveTo>
                    <a:pt x="18" y="0"/>
                  </a:moveTo>
                  <a:lnTo>
                    <a:pt x="8" y="4"/>
                  </a:lnTo>
                  <a:lnTo>
                    <a:pt x="0" y="16"/>
                  </a:lnTo>
                  <a:lnTo>
                    <a:pt x="2" y="20"/>
                  </a:lnTo>
                  <a:lnTo>
                    <a:pt x="20" y="4"/>
                  </a:ln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70" name="Freeform 70"/>
            <p:cNvSpPr>
              <a:spLocks/>
            </p:cNvSpPr>
            <p:nvPr userDrawn="1"/>
          </p:nvSpPr>
          <p:spPr bwMode="black">
            <a:xfrm>
              <a:off x="8813800" y="180975"/>
              <a:ext cx="53975" cy="47625"/>
            </a:xfrm>
            <a:custGeom>
              <a:avLst/>
              <a:gdLst>
                <a:gd name="T0" fmla="*/ 32 w 34"/>
                <a:gd name="T1" fmla="*/ 30 h 30"/>
                <a:gd name="T2" fmla="*/ 34 w 34"/>
                <a:gd name="T3" fmla="*/ 14 h 30"/>
                <a:gd name="T4" fmla="*/ 8 w 34"/>
                <a:gd name="T5" fmla="*/ 0 h 30"/>
                <a:gd name="T6" fmla="*/ 0 w 34"/>
                <a:gd name="T7" fmla="*/ 8 h 30"/>
                <a:gd name="T8" fmla="*/ 16 w 34"/>
                <a:gd name="T9" fmla="*/ 28 h 30"/>
                <a:gd name="T10" fmla="*/ 32 w 34"/>
                <a:gd name="T11" fmla="*/ 30 h 30"/>
              </a:gdLst>
              <a:ahLst/>
              <a:cxnLst>
                <a:cxn ang="0">
                  <a:pos x="T0" y="T1"/>
                </a:cxn>
                <a:cxn ang="0">
                  <a:pos x="T2" y="T3"/>
                </a:cxn>
                <a:cxn ang="0">
                  <a:pos x="T4" y="T5"/>
                </a:cxn>
                <a:cxn ang="0">
                  <a:pos x="T6" y="T7"/>
                </a:cxn>
                <a:cxn ang="0">
                  <a:pos x="T8" y="T9"/>
                </a:cxn>
                <a:cxn ang="0">
                  <a:pos x="T10" y="T11"/>
                </a:cxn>
              </a:cxnLst>
              <a:rect l="0" t="0" r="r" b="b"/>
              <a:pathLst>
                <a:path w="34" h="30">
                  <a:moveTo>
                    <a:pt x="32" y="30"/>
                  </a:moveTo>
                  <a:lnTo>
                    <a:pt x="34" y="14"/>
                  </a:lnTo>
                  <a:lnTo>
                    <a:pt x="8" y="0"/>
                  </a:lnTo>
                  <a:lnTo>
                    <a:pt x="0" y="8"/>
                  </a:lnTo>
                  <a:lnTo>
                    <a:pt x="16" y="28"/>
                  </a:lnTo>
                  <a:lnTo>
                    <a:pt x="32"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71" name="Freeform 71"/>
            <p:cNvSpPr>
              <a:spLocks/>
            </p:cNvSpPr>
            <p:nvPr userDrawn="1"/>
          </p:nvSpPr>
          <p:spPr bwMode="black">
            <a:xfrm>
              <a:off x="8440738" y="1381125"/>
              <a:ext cx="34925" cy="47625"/>
            </a:xfrm>
            <a:custGeom>
              <a:avLst/>
              <a:gdLst>
                <a:gd name="T0" fmla="*/ 2 w 22"/>
                <a:gd name="T1" fmla="*/ 18 h 30"/>
                <a:gd name="T2" fmla="*/ 0 w 22"/>
                <a:gd name="T3" fmla="*/ 30 h 30"/>
                <a:gd name="T4" fmla="*/ 20 w 22"/>
                <a:gd name="T5" fmla="*/ 18 h 30"/>
                <a:gd name="T6" fmla="*/ 22 w 22"/>
                <a:gd name="T7" fmla="*/ 14 h 30"/>
                <a:gd name="T8" fmla="*/ 22 w 22"/>
                <a:gd name="T9" fmla="*/ 0 h 30"/>
                <a:gd name="T10" fmla="*/ 2 w 22"/>
                <a:gd name="T11" fmla="*/ 18 h 30"/>
              </a:gdLst>
              <a:ahLst/>
              <a:cxnLst>
                <a:cxn ang="0">
                  <a:pos x="T0" y="T1"/>
                </a:cxn>
                <a:cxn ang="0">
                  <a:pos x="T2" y="T3"/>
                </a:cxn>
                <a:cxn ang="0">
                  <a:pos x="T4" y="T5"/>
                </a:cxn>
                <a:cxn ang="0">
                  <a:pos x="T6" y="T7"/>
                </a:cxn>
                <a:cxn ang="0">
                  <a:pos x="T8" y="T9"/>
                </a:cxn>
                <a:cxn ang="0">
                  <a:pos x="T10" y="T11"/>
                </a:cxn>
              </a:cxnLst>
              <a:rect l="0" t="0" r="r" b="b"/>
              <a:pathLst>
                <a:path w="22" h="30">
                  <a:moveTo>
                    <a:pt x="2" y="18"/>
                  </a:moveTo>
                  <a:lnTo>
                    <a:pt x="0" y="30"/>
                  </a:lnTo>
                  <a:lnTo>
                    <a:pt x="20" y="18"/>
                  </a:lnTo>
                  <a:lnTo>
                    <a:pt x="22" y="14"/>
                  </a:lnTo>
                  <a:lnTo>
                    <a:pt x="22" y="0"/>
                  </a:lnTo>
                  <a:lnTo>
                    <a:pt x="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72" name="Freeform 72"/>
            <p:cNvSpPr>
              <a:spLocks/>
            </p:cNvSpPr>
            <p:nvPr userDrawn="1"/>
          </p:nvSpPr>
          <p:spPr bwMode="black">
            <a:xfrm>
              <a:off x="8680450" y="942975"/>
              <a:ext cx="47625" cy="53975"/>
            </a:xfrm>
            <a:custGeom>
              <a:avLst/>
              <a:gdLst>
                <a:gd name="T0" fmla="*/ 4 w 30"/>
                <a:gd name="T1" fmla="*/ 34 h 34"/>
                <a:gd name="T2" fmla="*/ 30 w 30"/>
                <a:gd name="T3" fmla="*/ 14 h 34"/>
                <a:gd name="T4" fmla="*/ 22 w 30"/>
                <a:gd name="T5" fmla="*/ 0 h 34"/>
                <a:gd name="T6" fmla="*/ 4 w 30"/>
                <a:gd name="T7" fmla="*/ 12 h 34"/>
                <a:gd name="T8" fmla="*/ 8 w 30"/>
                <a:gd name="T9" fmla="*/ 14 h 34"/>
                <a:gd name="T10" fmla="*/ 0 w 30"/>
                <a:gd name="T11" fmla="*/ 30 h 34"/>
                <a:gd name="T12" fmla="*/ 4 w 30"/>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30" h="34">
                  <a:moveTo>
                    <a:pt x="4" y="34"/>
                  </a:moveTo>
                  <a:lnTo>
                    <a:pt x="30" y="14"/>
                  </a:lnTo>
                  <a:lnTo>
                    <a:pt x="22" y="0"/>
                  </a:lnTo>
                  <a:lnTo>
                    <a:pt x="4" y="12"/>
                  </a:lnTo>
                  <a:lnTo>
                    <a:pt x="8" y="14"/>
                  </a:lnTo>
                  <a:lnTo>
                    <a:pt x="0" y="30"/>
                  </a:lnTo>
                  <a:lnTo>
                    <a:pt x="4"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73" name="Freeform 73"/>
            <p:cNvSpPr>
              <a:spLocks/>
            </p:cNvSpPr>
            <p:nvPr userDrawn="1"/>
          </p:nvSpPr>
          <p:spPr bwMode="black">
            <a:xfrm>
              <a:off x="7904163" y="1165225"/>
              <a:ext cx="38100" cy="38100"/>
            </a:xfrm>
            <a:custGeom>
              <a:avLst/>
              <a:gdLst>
                <a:gd name="T0" fmla="*/ 2 w 24"/>
                <a:gd name="T1" fmla="*/ 14 h 24"/>
                <a:gd name="T2" fmla="*/ 0 w 24"/>
                <a:gd name="T3" fmla="*/ 20 h 24"/>
                <a:gd name="T4" fmla="*/ 12 w 24"/>
                <a:gd name="T5" fmla="*/ 24 h 24"/>
                <a:gd name="T6" fmla="*/ 24 w 24"/>
                <a:gd name="T7" fmla="*/ 6 h 24"/>
                <a:gd name="T8" fmla="*/ 8 w 24"/>
                <a:gd name="T9" fmla="*/ 0 h 24"/>
                <a:gd name="T10" fmla="*/ 2 w 24"/>
                <a:gd name="T11" fmla="*/ 14 h 24"/>
              </a:gdLst>
              <a:ahLst/>
              <a:cxnLst>
                <a:cxn ang="0">
                  <a:pos x="T0" y="T1"/>
                </a:cxn>
                <a:cxn ang="0">
                  <a:pos x="T2" y="T3"/>
                </a:cxn>
                <a:cxn ang="0">
                  <a:pos x="T4" y="T5"/>
                </a:cxn>
                <a:cxn ang="0">
                  <a:pos x="T6" y="T7"/>
                </a:cxn>
                <a:cxn ang="0">
                  <a:pos x="T8" y="T9"/>
                </a:cxn>
                <a:cxn ang="0">
                  <a:pos x="T10" y="T11"/>
                </a:cxn>
              </a:cxnLst>
              <a:rect l="0" t="0" r="r" b="b"/>
              <a:pathLst>
                <a:path w="24" h="24">
                  <a:moveTo>
                    <a:pt x="2" y="14"/>
                  </a:moveTo>
                  <a:lnTo>
                    <a:pt x="0" y="20"/>
                  </a:lnTo>
                  <a:lnTo>
                    <a:pt x="12" y="24"/>
                  </a:lnTo>
                  <a:lnTo>
                    <a:pt x="24" y="6"/>
                  </a:lnTo>
                  <a:lnTo>
                    <a:pt x="8" y="0"/>
                  </a:lnTo>
                  <a:lnTo>
                    <a:pt x="2"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74" name="Freeform 74"/>
            <p:cNvSpPr>
              <a:spLocks/>
            </p:cNvSpPr>
            <p:nvPr userDrawn="1"/>
          </p:nvSpPr>
          <p:spPr bwMode="black">
            <a:xfrm>
              <a:off x="4462463" y="952500"/>
              <a:ext cx="38100" cy="25400"/>
            </a:xfrm>
            <a:custGeom>
              <a:avLst/>
              <a:gdLst>
                <a:gd name="T0" fmla="*/ 24 w 24"/>
                <a:gd name="T1" fmla="*/ 10 h 16"/>
                <a:gd name="T2" fmla="*/ 18 w 24"/>
                <a:gd name="T3" fmla="*/ 0 h 16"/>
                <a:gd name="T4" fmla="*/ 0 w 24"/>
                <a:gd name="T5" fmla="*/ 6 h 16"/>
                <a:gd name="T6" fmla="*/ 10 w 24"/>
                <a:gd name="T7" fmla="*/ 16 h 16"/>
                <a:gd name="T8" fmla="*/ 24 w 24"/>
                <a:gd name="T9" fmla="*/ 10 h 16"/>
              </a:gdLst>
              <a:ahLst/>
              <a:cxnLst>
                <a:cxn ang="0">
                  <a:pos x="T0" y="T1"/>
                </a:cxn>
                <a:cxn ang="0">
                  <a:pos x="T2" y="T3"/>
                </a:cxn>
                <a:cxn ang="0">
                  <a:pos x="T4" y="T5"/>
                </a:cxn>
                <a:cxn ang="0">
                  <a:pos x="T6" y="T7"/>
                </a:cxn>
                <a:cxn ang="0">
                  <a:pos x="T8" y="T9"/>
                </a:cxn>
              </a:cxnLst>
              <a:rect l="0" t="0" r="r" b="b"/>
              <a:pathLst>
                <a:path w="24" h="16">
                  <a:moveTo>
                    <a:pt x="24" y="10"/>
                  </a:moveTo>
                  <a:lnTo>
                    <a:pt x="18" y="0"/>
                  </a:lnTo>
                  <a:lnTo>
                    <a:pt x="0" y="6"/>
                  </a:lnTo>
                  <a:lnTo>
                    <a:pt x="10" y="16"/>
                  </a:lnTo>
                  <a:lnTo>
                    <a:pt x="24"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75" name="Freeform 75"/>
            <p:cNvSpPr>
              <a:spLocks/>
            </p:cNvSpPr>
            <p:nvPr userDrawn="1"/>
          </p:nvSpPr>
          <p:spPr bwMode="black">
            <a:xfrm>
              <a:off x="4459288" y="974725"/>
              <a:ext cx="53975" cy="44450"/>
            </a:xfrm>
            <a:custGeom>
              <a:avLst/>
              <a:gdLst>
                <a:gd name="T0" fmla="*/ 4 w 34"/>
                <a:gd name="T1" fmla="*/ 26 h 28"/>
                <a:gd name="T2" fmla="*/ 10 w 34"/>
                <a:gd name="T3" fmla="*/ 28 h 28"/>
                <a:gd name="T4" fmla="*/ 14 w 34"/>
                <a:gd name="T5" fmla="*/ 16 h 28"/>
                <a:gd name="T6" fmla="*/ 34 w 34"/>
                <a:gd name="T7" fmla="*/ 10 h 28"/>
                <a:gd name="T8" fmla="*/ 26 w 34"/>
                <a:gd name="T9" fmla="*/ 0 h 28"/>
                <a:gd name="T10" fmla="*/ 0 w 34"/>
                <a:gd name="T11" fmla="*/ 6 h 28"/>
                <a:gd name="T12" fmla="*/ 0 w 34"/>
                <a:gd name="T13" fmla="*/ 16 h 28"/>
                <a:gd name="T14" fmla="*/ 4 w 34"/>
                <a:gd name="T15" fmla="*/ 20 h 28"/>
                <a:gd name="T16" fmla="*/ 4 w 34"/>
                <a:gd name="T17"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28">
                  <a:moveTo>
                    <a:pt x="4" y="26"/>
                  </a:moveTo>
                  <a:lnTo>
                    <a:pt x="10" y="28"/>
                  </a:lnTo>
                  <a:lnTo>
                    <a:pt x="14" y="16"/>
                  </a:lnTo>
                  <a:lnTo>
                    <a:pt x="34" y="10"/>
                  </a:lnTo>
                  <a:lnTo>
                    <a:pt x="26" y="0"/>
                  </a:lnTo>
                  <a:lnTo>
                    <a:pt x="0" y="6"/>
                  </a:lnTo>
                  <a:lnTo>
                    <a:pt x="0" y="16"/>
                  </a:lnTo>
                  <a:lnTo>
                    <a:pt x="4" y="20"/>
                  </a:lnTo>
                  <a:lnTo>
                    <a:pt x="4"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76" name="Freeform 76"/>
            <p:cNvSpPr>
              <a:spLocks/>
            </p:cNvSpPr>
            <p:nvPr userDrawn="1"/>
          </p:nvSpPr>
          <p:spPr bwMode="black">
            <a:xfrm>
              <a:off x="7189788" y="3457575"/>
              <a:ext cx="1212850" cy="958850"/>
            </a:xfrm>
            <a:custGeom>
              <a:avLst/>
              <a:gdLst>
                <a:gd name="T0" fmla="*/ 762 w 764"/>
                <a:gd name="T1" fmla="*/ 288 h 604"/>
                <a:gd name="T2" fmla="*/ 742 w 764"/>
                <a:gd name="T3" fmla="*/ 278 h 604"/>
                <a:gd name="T4" fmla="*/ 696 w 764"/>
                <a:gd name="T5" fmla="*/ 222 h 604"/>
                <a:gd name="T6" fmla="*/ 678 w 764"/>
                <a:gd name="T7" fmla="*/ 200 h 604"/>
                <a:gd name="T8" fmla="*/ 652 w 764"/>
                <a:gd name="T9" fmla="*/ 178 h 604"/>
                <a:gd name="T10" fmla="*/ 630 w 764"/>
                <a:gd name="T11" fmla="*/ 164 h 604"/>
                <a:gd name="T12" fmla="*/ 614 w 764"/>
                <a:gd name="T13" fmla="*/ 116 h 604"/>
                <a:gd name="T14" fmla="*/ 580 w 764"/>
                <a:gd name="T15" fmla="*/ 72 h 604"/>
                <a:gd name="T16" fmla="*/ 562 w 764"/>
                <a:gd name="T17" fmla="*/ 22 h 604"/>
                <a:gd name="T18" fmla="*/ 534 w 764"/>
                <a:gd name="T19" fmla="*/ 38 h 604"/>
                <a:gd name="T20" fmla="*/ 528 w 764"/>
                <a:gd name="T21" fmla="*/ 118 h 604"/>
                <a:gd name="T22" fmla="*/ 488 w 764"/>
                <a:gd name="T23" fmla="*/ 120 h 604"/>
                <a:gd name="T24" fmla="*/ 440 w 764"/>
                <a:gd name="T25" fmla="*/ 92 h 604"/>
                <a:gd name="T26" fmla="*/ 438 w 764"/>
                <a:gd name="T27" fmla="*/ 54 h 604"/>
                <a:gd name="T28" fmla="*/ 452 w 764"/>
                <a:gd name="T29" fmla="*/ 34 h 604"/>
                <a:gd name="T30" fmla="*/ 432 w 764"/>
                <a:gd name="T31" fmla="*/ 30 h 604"/>
                <a:gd name="T32" fmla="*/ 408 w 764"/>
                <a:gd name="T33" fmla="*/ 28 h 604"/>
                <a:gd name="T34" fmla="*/ 370 w 764"/>
                <a:gd name="T35" fmla="*/ 14 h 604"/>
                <a:gd name="T36" fmla="*/ 356 w 764"/>
                <a:gd name="T37" fmla="*/ 10 h 604"/>
                <a:gd name="T38" fmla="*/ 320 w 764"/>
                <a:gd name="T39" fmla="*/ 8 h 604"/>
                <a:gd name="T40" fmla="*/ 318 w 764"/>
                <a:gd name="T41" fmla="*/ 30 h 604"/>
                <a:gd name="T42" fmla="*/ 346 w 764"/>
                <a:gd name="T43" fmla="*/ 18 h 604"/>
                <a:gd name="T44" fmla="*/ 356 w 764"/>
                <a:gd name="T45" fmla="*/ 34 h 604"/>
                <a:gd name="T46" fmla="*/ 330 w 764"/>
                <a:gd name="T47" fmla="*/ 36 h 604"/>
                <a:gd name="T48" fmla="*/ 320 w 764"/>
                <a:gd name="T49" fmla="*/ 56 h 604"/>
                <a:gd name="T50" fmla="*/ 308 w 764"/>
                <a:gd name="T51" fmla="*/ 84 h 604"/>
                <a:gd name="T52" fmla="*/ 286 w 764"/>
                <a:gd name="T53" fmla="*/ 80 h 604"/>
                <a:gd name="T54" fmla="*/ 240 w 764"/>
                <a:gd name="T55" fmla="*/ 58 h 604"/>
                <a:gd name="T56" fmla="*/ 218 w 764"/>
                <a:gd name="T57" fmla="*/ 84 h 604"/>
                <a:gd name="T58" fmla="*/ 208 w 764"/>
                <a:gd name="T59" fmla="*/ 112 h 604"/>
                <a:gd name="T60" fmla="*/ 194 w 764"/>
                <a:gd name="T61" fmla="*/ 110 h 604"/>
                <a:gd name="T62" fmla="*/ 194 w 764"/>
                <a:gd name="T63" fmla="*/ 126 h 604"/>
                <a:gd name="T64" fmla="*/ 170 w 764"/>
                <a:gd name="T65" fmla="*/ 126 h 604"/>
                <a:gd name="T66" fmla="*/ 156 w 764"/>
                <a:gd name="T67" fmla="*/ 168 h 604"/>
                <a:gd name="T68" fmla="*/ 104 w 764"/>
                <a:gd name="T69" fmla="*/ 188 h 604"/>
                <a:gd name="T70" fmla="*/ 42 w 764"/>
                <a:gd name="T71" fmla="*/ 214 h 604"/>
                <a:gd name="T72" fmla="*/ 16 w 764"/>
                <a:gd name="T73" fmla="*/ 218 h 604"/>
                <a:gd name="T74" fmla="*/ 2 w 764"/>
                <a:gd name="T75" fmla="*/ 266 h 604"/>
                <a:gd name="T76" fmla="*/ 14 w 764"/>
                <a:gd name="T77" fmla="*/ 306 h 604"/>
                <a:gd name="T78" fmla="*/ 8 w 764"/>
                <a:gd name="T79" fmla="*/ 310 h 604"/>
                <a:gd name="T80" fmla="*/ 18 w 764"/>
                <a:gd name="T81" fmla="*/ 350 h 604"/>
                <a:gd name="T82" fmla="*/ 48 w 764"/>
                <a:gd name="T83" fmla="*/ 460 h 604"/>
                <a:gd name="T84" fmla="*/ 44 w 764"/>
                <a:gd name="T85" fmla="*/ 488 h 604"/>
                <a:gd name="T86" fmla="*/ 98 w 764"/>
                <a:gd name="T87" fmla="*/ 504 h 604"/>
                <a:gd name="T88" fmla="*/ 200 w 764"/>
                <a:gd name="T89" fmla="*/ 478 h 604"/>
                <a:gd name="T90" fmla="*/ 304 w 764"/>
                <a:gd name="T91" fmla="*/ 428 h 604"/>
                <a:gd name="T92" fmla="*/ 368 w 764"/>
                <a:gd name="T93" fmla="*/ 436 h 604"/>
                <a:gd name="T94" fmla="*/ 394 w 764"/>
                <a:gd name="T95" fmla="*/ 458 h 604"/>
                <a:gd name="T96" fmla="*/ 412 w 764"/>
                <a:gd name="T97" fmla="*/ 486 h 604"/>
                <a:gd name="T98" fmla="*/ 440 w 764"/>
                <a:gd name="T99" fmla="*/ 484 h 604"/>
                <a:gd name="T100" fmla="*/ 466 w 764"/>
                <a:gd name="T101" fmla="*/ 468 h 604"/>
                <a:gd name="T102" fmla="*/ 446 w 764"/>
                <a:gd name="T103" fmla="*/ 510 h 604"/>
                <a:gd name="T104" fmla="*/ 476 w 764"/>
                <a:gd name="T105" fmla="*/ 508 h 604"/>
                <a:gd name="T106" fmla="*/ 442 w 764"/>
                <a:gd name="T107" fmla="*/ 528 h 604"/>
                <a:gd name="T108" fmla="*/ 490 w 764"/>
                <a:gd name="T109" fmla="*/ 514 h 604"/>
                <a:gd name="T110" fmla="*/ 500 w 764"/>
                <a:gd name="T111" fmla="*/ 548 h 604"/>
                <a:gd name="T112" fmla="*/ 542 w 764"/>
                <a:gd name="T113" fmla="*/ 580 h 604"/>
                <a:gd name="T114" fmla="*/ 592 w 764"/>
                <a:gd name="T115" fmla="*/ 584 h 604"/>
                <a:gd name="T116" fmla="*/ 634 w 764"/>
                <a:gd name="T117" fmla="*/ 592 h 604"/>
                <a:gd name="T118" fmla="*/ 698 w 764"/>
                <a:gd name="T119" fmla="*/ 562 h 604"/>
                <a:gd name="T120" fmla="*/ 724 w 764"/>
                <a:gd name="T121" fmla="*/ 476 h 604"/>
                <a:gd name="T122" fmla="*/ 764 w 764"/>
                <a:gd name="T123" fmla="*/ 36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64" h="604">
                  <a:moveTo>
                    <a:pt x="756" y="302"/>
                  </a:moveTo>
                  <a:lnTo>
                    <a:pt x="754" y="300"/>
                  </a:lnTo>
                  <a:lnTo>
                    <a:pt x="756" y="300"/>
                  </a:lnTo>
                  <a:lnTo>
                    <a:pt x="762" y="288"/>
                  </a:lnTo>
                  <a:lnTo>
                    <a:pt x="758" y="280"/>
                  </a:lnTo>
                  <a:lnTo>
                    <a:pt x="752" y="280"/>
                  </a:lnTo>
                  <a:lnTo>
                    <a:pt x="752" y="294"/>
                  </a:lnTo>
                  <a:lnTo>
                    <a:pt x="742" y="278"/>
                  </a:lnTo>
                  <a:lnTo>
                    <a:pt x="714" y="254"/>
                  </a:lnTo>
                  <a:lnTo>
                    <a:pt x="710" y="224"/>
                  </a:lnTo>
                  <a:lnTo>
                    <a:pt x="706" y="232"/>
                  </a:lnTo>
                  <a:lnTo>
                    <a:pt x="696" y="222"/>
                  </a:lnTo>
                  <a:lnTo>
                    <a:pt x="692" y="232"/>
                  </a:lnTo>
                  <a:lnTo>
                    <a:pt x="690" y="232"/>
                  </a:lnTo>
                  <a:lnTo>
                    <a:pt x="688" y="214"/>
                  </a:lnTo>
                  <a:lnTo>
                    <a:pt x="678" y="200"/>
                  </a:lnTo>
                  <a:lnTo>
                    <a:pt x="674" y="198"/>
                  </a:lnTo>
                  <a:lnTo>
                    <a:pt x="676" y="190"/>
                  </a:lnTo>
                  <a:lnTo>
                    <a:pt x="660" y="180"/>
                  </a:lnTo>
                  <a:lnTo>
                    <a:pt x="652" y="178"/>
                  </a:lnTo>
                  <a:lnTo>
                    <a:pt x="648" y="168"/>
                  </a:lnTo>
                  <a:lnTo>
                    <a:pt x="646" y="168"/>
                  </a:lnTo>
                  <a:lnTo>
                    <a:pt x="638" y="168"/>
                  </a:lnTo>
                  <a:lnTo>
                    <a:pt x="630" y="164"/>
                  </a:lnTo>
                  <a:lnTo>
                    <a:pt x="628" y="156"/>
                  </a:lnTo>
                  <a:lnTo>
                    <a:pt x="624" y="154"/>
                  </a:lnTo>
                  <a:lnTo>
                    <a:pt x="620" y="122"/>
                  </a:lnTo>
                  <a:lnTo>
                    <a:pt x="614" y="116"/>
                  </a:lnTo>
                  <a:lnTo>
                    <a:pt x="610" y="86"/>
                  </a:lnTo>
                  <a:lnTo>
                    <a:pt x="594" y="70"/>
                  </a:lnTo>
                  <a:lnTo>
                    <a:pt x="582" y="74"/>
                  </a:lnTo>
                  <a:lnTo>
                    <a:pt x="580" y="72"/>
                  </a:lnTo>
                  <a:lnTo>
                    <a:pt x="572" y="40"/>
                  </a:lnTo>
                  <a:lnTo>
                    <a:pt x="566" y="34"/>
                  </a:lnTo>
                  <a:lnTo>
                    <a:pt x="566" y="26"/>
                  </a:lnTo>
                  <a:lnTo>
                    <a:pt x="562" y="22"/>
                  </a:lnTo>
                  <a:lnTo>
                    <a:pt x="560" y="8"/>
                  </a:lnTo>
                  <a:lnTo>
                    <a:pt x="558" y="0"/>
                  </a:lnTo>
                  <a:lnTo>
                    <a:pt x="546" y="8"/>
                  </a:lnTo>
                  <a:lnTo>
                    <a:pt x="534" y="38"/>
                  </a:lnTo>
                  <a:lnTo>
                    <a:pt x="536" y="42"/>
                  </a:lnTo>
                  <a:lnTo>
                    <a:pt x="532" y="62"/>
                  </a:lnTo>
                  <a:lnTo>
                    <a:pt x="534" y="88"/>
                  </a:lnTo>
                  <a:lnTo>
                    <a:pt x="528" y="118"/>
                  </a:lnTo>
                  <a:lnTo>
                    <a:pt x="520" y="134"/>
                  </a:lnTo>
                  <a:lnTo>
                    <a:pt x="508" y="138"/>
                  </a:lnTo>
                  <a:lnTo>
                    <a:pt x="494" y="130"/>
                  </a:lnTo>
                  <a:lnTo>
                    <a:pt x="488" y="120"/>
                  </a:lnTo>
                  <a:lnTo>
                    <a:pt x="472" y="118"/>
                  </a:lnTo>
                  <a:lnTo>
                    <a:pt x="456" y="102"/>
                  </a:lnTo>
                  <a:lnTo>
                    <a:pt x="442" y="104"/>
                  </a:lnTo>
                  <a:lnTo>
                    <a:pt x="440" y="92"/>
                  </a:lnTo>
                  <a:lnTo>
                    <a:pt x="426" y="86"/>
                  </a:lnTo>
                  <a:lnTo>
                    <a:pt x="434" y="60"/>
                  </a:lnTo>
                  <a:lnTo>
                    <a:pt x="436" y="62"/>
                  </a:lnTo>
                  <a:lnTo>
                    <a:pt x="438" y="54"/>
                  </a:lnTo>
                  <a:lnTo>
                    <a:pt x="442" y="56"/>
                  </a:lnTo>
                  <a:lnTo>
                    <a:pt x="444" y="50"/>
                  </a:lnTo>
                  <a:lnTo>
                    <a:pt x="442" y="46"/>
                  </a:lnTo>
                  <a:lnTo>
                    <a:pt x="452" y="34"/>
                  </a:lnTo>
                  <a:lnTo>
                    <a:pt x="442" y="34"/>
                  </a:lnTo>
                  <a:lnTo>
                    <a:pt x="440" y="22"/>
                  </a:lnTo>
                  <a:lnTo>
                    <a:pt x="432" y="32"/>
                  </a:lnTo>
                  <a:lnTo>
                    <a:pt x="432" y="30"/>
                  </a:lnTo>
                  <a:lnTo>
                    <a:pt x="432" y="30"/>
                  </a:lnTo>
                  <a:lnTo>
                    <a:pt x="428" y="26"/>
                  </a:lnTo>
                  <a:lnTo>
                    <a:pt x="416" y="32"/>
                  </a:lnTo>
                  <a:lnTo>
                    <a:pt x="408" y="28"/>
                  </a:lnTo>
                  <a:lnTo>
                    <a:pt x="396" y="28"/>
                  </a:lnTo>
                  <a:lnTo>
                    <a:pt x="388" y="24"/>
                  </a:lnTo>
                  <a:lnTo>
                    <a:pt x="376" y="22"/>
                  </a:lnTo>
                  <a:lnTo>
                    <a:pt x="370" y="14"/>
                  </a:lnTo>
                  <a:lnTo>
                    <a:pt x="368" y="18"/>
                  </a:lnTo>
                  <a:lnTo>
                    <a:pt x="360" y="10"/>
                  </a:lnTo>
                  <a:lnTo>
                    <a:pt x="358" y="12"/>
                  </a:lnTo>
                  <a:lnTo>
                    <a:pt x="356" y="10"/>
                  </a:lnTo>
                  <a:lnTo>
                    <a:pt x="344" y="16"/>
                  </a:lnTo>
                  <a:lnTo>
                    <a:pt x="342" y="10"/>
                  </a:lnTo>
                  <a:lnTo>
                    <a:pt x="330" y="16"/>
                  </a:lnTo>
                  <a:lnTo>
                    <a:pt x="320" y="8"/>
                  </a:lnTo>
                  <a:lnTo>
                    <a:pt x="322" y="14"/>
                  </a:lnTo>
                  <a:lnTo>
                    <a:pt x="322" y="14"/>
                  </a:lnTo>
                  <a:lnTo>
                    <a:pt x="314" y="22"/>
                  </a:lnTo>
                  <a:lnTo>
                    <a:pt x="318" y="30"/>
                  </a:lnTo>
                  <a:lnTo>
                    <a:pt x="330" y="28"/>
                  </a:lnTo>
                  <a:lnTo>
                    <a:pt x="336" y="30"/>
                  </a:lnTo>
                  <a:lnTo>
                    <a:pt x="348" y="22"/>
                  </a:lnTo>
                  <a:lnTo>
                    <a:pt x="346" y="18"/>
                  </a:lnTo>
                  <a:lnTo>
                    <a:pt x="354" y="20"/>
                  </a:lnTo>
                  <a:lnTo>
                    <a:pt x="364" y="24"/>
                  </a:lnTo>
                  <a:lnTo>
                    <a:pt x="364" y="30"/>
                  </a:lnTo>
                  <a:lnTo>
                    <a:pt x="356" y="34"/>
                  </a:lnTo>
                  <a:lnTo>
                    <a:pt x="336" y="32"/>
                  </a:lnTo>
                  <a:lnTo>
                    <a:pt x="332" y="38"/>
                  </a:lnTo>
                  <a:lnTo>
                    <a:pt x="332" y="38"/>
                  </a:lnTo>
                  <a:lnTo>
                    <a:pt x="330" y="36"/>
                  </a:lnTo>
                  <a:lnTo>
                    <a:pt x="320" y="44"/>
                  </a:lnTo>
                  <a:lnTo>
                    <a:pt x="318" y="54"/>
                  </a:lnTo>
                  <a:lnTo>
                    <a:pt x="320" y="54"/>
                  </a:lnTo>
                  <a:lnTo>
                    <a:pt x="320" y="56"/>
                  </a:lnTo>
                  <a:lnTo>
                    <a:pt x="314" y="56"/>
                  </a:lnTo>
                  <a:lnTo>
                    <a:pt x="302" y="76"/>
                  </a:lnTo>
                  <a:lnTo>
                    <a:pt x="308" y="84"/>
                  </a:lnTo>
                  <a:lnTo>
                    <a:pt x="308" y="84"/>
                  </a:lnTo>
                  <a:lnTo>
                    <a:pt x="302" y="82"/>
                  </a:lnTo>
                  <a:lnTo>
                    <a:pt x="288" y="82"/>
                  </a:lnTo>
                  <a:lnTo>
                    <a:pt x="284" y="84"/>
                  </a:lnTo>
                  <a:lnTo>
                    <a:pt x="286" y="80"/>
                  </a:lnTo>
                  <a:lnTo>
                    <a:pt x="274" y="68"/>
                  </a:lnTo>
                  <a:lnTo>
                    <a:pt x="258" y="62"/>
                  </a:lnTo>
                  <a:lnTo>
                    <a:pt x="246" y="68"/>
                  </a:lnTo>
                  <a:lnTo>
                    <a:pt x="240" y="58"/>
                  </a:lnTo>
                  <a:lnTo>
                    <a:pt x="240" y="76"/>
                  </a:lnTo>
                  <a:lnTo>
                    <a:pt x="224" y="78"/>
                  </a:lnTo>
                  <a:lnTo>
                    <a:pt x="226" y="86"/>
                  </a:lnTo>
                  <a:lnTo>
                    <a:pt x="218" y="84"/>
                  </a:lnTo>
                  <a:lnTo>
                    <a:pt x="222" y="94"/>
                  </a:lnTo>
                  <a:lnTo>
                    <a:pt x="212" y="96"/>
                  </a:lnTo>
                  <a:lnTo>
                    <a:pt x="214" y="102"/>
                  </a:lnTo>
                  <a:lnTo>
                    <a:pt x="208" y="112"/>
                  </a:lnTo>
                  <a:lnTo>
                    <a:pt x="208" y="114"/>
                  </a:lnTo>
                  <a:lnTo>
                    <a:pt x="208" y="114"/>
                  </a:lnTo>
                  <a:lnTo>
                    <a:pt x="204" y="106"/>
                  </a:lnTo>
                  <a:lnTo>
                    <a:pt x="194" y="110"/>
                  </a:lnTo>
                  <a:lnTo>
                    <a:pt x="194" y="112"/>
                  </a:lnTo>
                  <a:lnTo>
                    <a:pt x="194" y="120"/>
                  </a:lnTo>
                  <a:lnTo>
                    <a:pt x="196" y="126"/>
                  </a:lnTo>
                  <a:lnTo>
                    <a:pt x="194" y="126"/>
                  </a:lnTo>
                  <a:lnTo>
                    <a:pt x="194" y="128"/>
                  </a:lnTo>
                  <a:lnTo>
                    <a:pt x="182" y="108"/>
                  </a:lnTo>
                  <a:lnTo>
                    <a:pt x="180" y="120"/>
                  </a:lnTo>
                  <a:lnTo>
                    <a:pt x="170" y="126"/>
                  </a:lnTo>
                  <a:lnTo>
                    <a:pt x="166" y="136"/>
                  </a:lnTo>
                  <a:lnTo>
                    <a:pt x="170" y="146"/>
                  </a:lnTo>
                  <a:lnTo>
                    <a:pt x="162" y="154"/>
                  </a:lnTo>
                  <a:lnTo>
                    <a:pt x="156" y="168"/>
                  </a:lnTo>
                  <a:lnTo>
                    <a:pt x="146" y="174"/>
                  </a:lnTo>
                  <a:lnTo>
                    <a:pt x="120" y="182"/>
                  </a:lnTo>
                  <a:lnTo>
                    <a:pt x="112" y="182"/>
                  </a:lnTo>
                  <a:lnTo>
                    <a:pt x="104" y="188"/>
                  </a:lnTo>
                  <a:lnTo>
                    <a:pt x="84" y="196"/>
                  </a:lnTo>
                  <a:lnTo>
                    <a:pt x="66" y="192"/>
                  </a:lnTo>
                  <a:lnTo>
                    <a:pt x="50" y="204"/>
                  </a:lnTo>
                  <a:lnTo>
                    <a:pt x="42" y="214"/>
                  </a:lnTo>
                  <a:lnTo>
                    <a:pt x="24" y="220"/>
                  </a:lnTo>
                  <a:lnTo>
                    <a:pt x="20" y="226"/>
                  </a:lnTo>
                  <a:lnTo>
                    <a:pt x="20" y="218"/>
                  </a:lnTo>
                  <a:lnTo>
                    <a:pt x="16" y="218"/>
                  </a:lnTo>
                  <a:lnTo>
                    <a:pt x="14" y="220"/>
                  </a:lnTo>
                  <a:lnTo>
                    <a:pt x="8" y="232"/>
                  </a:lnTo>
                  <a:lnTo>
                    <a:pt x="10" y="252"/>
                  </a:lnTo>
                  <a:lnTo>
                    <a:pt x="2" y="266"/>
                  </a:lnTo>
                  <a:lnTo>
                    <a:pt x="2" y="276"/>
                  </a:lnTo>
                  <a:lnTo>
                    <a:pt x="18" y="308"/>
                  </a:lnTo>
                  <a:lnTo>
                    <a:pt x="16" y="310"/>
                  </a:lnTo>
                  <a:lnTo>
                    <a:pt x="14" y="306"/>
                  </a:lnTo>
                  <a:lnTo>
                    <a:pt x="10" y="308"/>
                  </a:lnTo>
                  <a:lnTo>
                    <a:pt x="12" y="316"/>
                  </a:lnTo>
                  <a:lnTo>
                    <a:pt x="10" y="316"/>
                  </a:lnTo>
                  <a:lnTo>
                    <a:pt x="8" y="310"/>
                  </a:lnTo>
                  <a:lnTo>
                    <a:pt x="4" y="308"/>
                  </a:lnTo>
                  <a:lnTo>
                    <a:pt x="0" y="312"/>
                  </a:lnTo>
                  <a:lnTo>
                    <a:pt x="14" y="330"/>
                  </a:lnTo>
                  <a:lnTo>
                    <a:pt x="18" y="350"/>
                  </a:lnTo>
                  <a:lnTo>
                    <a:pt x="32" y="374"/>
                  </a:lnTo>
                  <a:lnTo>
                    <a:pt x="34" y="400"/>
                  </a:lnTo>
                  <a:lnTo>
                    <a:pt x="48" y="428"/>
                  </a:lnTo>
                  <a:lnTo>
                    <a:pt x="48" y="460"/>
                  </a:lnTo>
                  <a:lnTo>
                    <a:pt x="44" y="468"/>
                  </a:lnTo>
                  <a:lnTo>
                    <a:pt x="36" y="468"/>
                  </a:lnTo>
                  <a:lnTo>
                    <a:pt x="36" y="486"/>
                  </a:lnTo>
                  <a:lnTo>
                    <a:pt x="44" y="488"/>
                  </a:lnTo>
                  <a:lnTo>
                    <a:pt x="56" y="502"/>
                  </a:lnTo>
                  <a:lnTo>
                    <a:pt x="92" y="508"/>
                  </a:lnTo>
                  <a:lnTo>
                    <a:pt x="94" y="504"/>
                  </a:lnTo>
                  <a:lnTo>
                    <a:pt x="98" y="504"/>
                  </a:lnTo>
                  <a:lnTo>
                    <a:pt x="110" y="492"/>
                  </a:lnTo>
                  <a:lnTo>
                    <a:pt x="120" y="492"/>
                  </a:lnTo>
                  <a:lnTo>
                    <a:pt x="132" y="480"/>
                  </a:lnTo>
                  <a:lnTo>
                    <a:pt x="200" y="478"/>
                  </a:lnTo>
                  <a:lnTo>
                    <a:pt x="210" y="460"/>
                  </a:lnTo>
                  <a:lnTo>
                    <a:pt x="246" y="444"/>
                  </a:lnTo>
                  <a:lnTo>
                    <a:pt x="284" y="438"/>
                  </a:lnTo>
                  <a:lnTo>
                    <a:pt x="304" y="428"/>
                  </a:lnTo>
                  <a:lnTo>
                    <a:pt x="336" y="426"/>
                  </a:lnTo>
                  <a:lnTo>
                    <a:pt x="348" y="430"/>
                  </a:lnTo>
                  <a:lnTo>
                    <a:pt x="362" y="440"/>
                  </a:lnTo>
                  <a:lnTo>
                    <a:pt x="368" y="436"/>
                  </a:lnTo>
                  <a:lnTo>
                    <a:pt x="388" y="446"/>
                  </a:lnTo>
                  <a:lnTo>
                    <a:pt x="386" y="444"/>
                  </a:lnTo>
                  <a:lnTo>
                    <a:pt x="396" y="448"/>
                  </a:lnTo>
                  <a:lnTo>
                    <a:pt x="394" y="458"/>
                  </a:lnTo>
                  <a:lnTo>
                    <a:pt x="406" y="464"/>
                  </a:lnTo>
                  <a:lnTo>
                    <a:pt x="418" y="486"/>
                  </a:lnTo>
                  <a:lnTo>
                    <a:pt x="418" y="488"/>
                  </a:lnTo>
                  <a:lnTo>
                    <a:pt x="412" y="486"/>
                  </a:lnTo>
                  <a:lnTo>
                    <a:pt x="412" y="496"/>
                  </a:lnTo>
                  <a:lnTo>
                    <a:pt x="432" y="508"/>
                  </a:lnTo>
                  <a:lnTo>
                    <a:pt x="432" y="494"/>
                  </a:lnTo>
                  <a:lnTo>
                    <a:pt x="440" y="484"/>
                  </a:lnTo>
                  <a:lnTo>
                    <a:pt x="456" y="474"/>
                  </a:lnTo>
                  <a:lnTo>
                    <a:pt x="466" y="458"/>
                  </a:lnTo>
                  <a:lnTo>
                    <a:pt x="466" y="460"/>
                  </a:lnTo>
                  <a:lnTo>
                    <a:pt x="466" y="468"/>
                  </a:lnTo>
                  <a:lnTo>
                    <a:pt x="456" y="482"/>
                  </a:lnTo>
                  <a:lnTo>
                    <a:pt x="456" y="498"/>
                  </a:lnTo>
                  <a:lnTo>
                    <a:pt x="448" y="498"/>
                  </a:lnTo>
                  <a:lnTo>
                    <a:pt x="446" y="510"/>
                  </a:lnTo>
                  <a:lnTo>
                    <a:pt x="466" y="508"/>
                  </a:lnTo>
                  <a:lnTo>
                    <a:pt x="472" y="490"/>
                  </a:lnTo>
                  <a:lnTo>
                    <a:pt x="476" y="498"/>
                  </a:lnTo>
                  <a:lnTo>
                    <a:pt x="476" y="508"/>
                  </a:lnTo>
                  <a:lnTo>
                    <a:pt x="468" y="520"/>
                  </a:lnTo>
                  <a:lnTo>
                    <a:pt x="456" y="514"/>
                  </a:lnTo>
                  <a:lnTo>
                    <a:pt x="438" y="518"/>
                  </a:lnTo>
                  <a:lnTo>
                    <a:pt x="442" y="528"/>
                  </a:lnTo>
                  <a:lnTo>
                    <a:pt x="448" y="528"/>
                  </a:lnTo>
                  <a:lnTo>
                    <a:pt x="480" y="524"/>
                  </a:lnTo>
                  <a:lnTo>
                    <a:pt x="470" y="520"/>
                  </a:lnTo>
                  <a:lnTo>
                    <a:pt x="490" y="514"/>
                  </a:lnTo>
                  <a:lnTo>
                    <a:pt x="490" y="520"/>
                  </a:lnTo>
                  <a:lnTo>
                    <a:pt x="498" y="530"/>
                  </a:lnTo>
                  <a:lnTo>
                    <a:pt x="500" y="538"/>
                  </a:lnTo>
                  <a:lnTo>
                    <a:pt x="500" y="548"/>
                  </a:lnTo>
                  <a:lnTo>
                    <a:pt x="504" y="560"/>
                  </a:lnTo>
                  <a:lnTo>
                    <a:pt x="514" y="572"/>
                  </a:lnTo>
                  <a:lnTo>
                    <a:pt x="536" y="584"/>
                  </a:lnTo>
                  <a:lnTo>
                    <a:pt x="542" y="580"/>
                  </a:lnTo>
                  <a:lnTo>
                    <a:pt x="552" y="584"/>
                  </a:lnTo>
                  <a:lnTo>
                    <a:pt x="570" y="594"/>
                  </a:lnTo>
                  <a:lnTo>
                    <a:pt x="596" y="578"/>
                  </a:lnTo>
                  <a:lnTo>
                    <a:pt x="592" y="584"/>
                  </a:lnTo>
                  <a:lnTo>
                    <a:pt x="608" y="580"/>
                  </a:lnTo>
                  <a:lnTo>
                    <a:pt x="610" y="588"/>
                  </a:lnTo>
                  <a:lnTo>
                    <a:pt x="628" y="604"/>
                  </a:lnTo>
                  <a:lnTo>
                    <a:pt x="634" y="592"/>
                  </a:lnTo>
                  <a:lnTo>
                    <a:pt x="636" y="592"/>
                  </a:lnTo>
                  <a:lnTo>
                    <a:pt x="662" y="572"/>
                  </a:lnTo>
                  <a:lnTo>
                    <a:pt x="684" y="570"/>
                  </a:lnTo>
                  <a:lnTo>
                    <a:pt x="698" y="562"/>
                  </a:lnTo>
                  <a:lnTo>
                    <a:pt x="702" y="522"/>
                  </a:lnTo>
                  <a:lnTo>
                    <a:pt x="708" y="510"/>
                  </a:lnTo>
                  <a:lnTo>
                    <a:pt x="710" y="514"/>
                  </a:lnTo>
                  <a:lnTo>
                    <a:pt x="724" y="476"/>
                  </a:lnTo>
                  <a:lnTo>
                    <a:pt x="722" y="472"/>
                  </a:lnTo>
                  <a:lnTo>
                    <a:pt x="744" y="446"/>
                  </a:lnTo>
                  <a:lnTo>
                    <a:pt x="754" y="422"/>
                  </a:lnTo>
                  <a:lnTo>
                    <a:pt x="764" y="364"/>
                  </a:lnTo>
                  <a:lnTo>
                    <a:pt x="756" y="332"/>
                  </a:lnTo>
                  <a:lnTo>
                    <a:pt x="756" y="3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77" name="Freeform 77"/>
            <p:cNvSpPr>
              <a:spLocks/>
            </p:cNvSpPr>
            <p:nvPr userDrawn="1"/>
          </p:nvSpPr>
          <p:spPr bwMode="black">
            <a:xfrm>
              <a:off x="7885113" y="3556000"/>
              <a:ext cx="22225" cy="22225"/>
            </a:xfrm>
            <a:custGeom>
              <a:avLst/>
              <a:gdLst>
                <a:gd name="T0" fmla="*/ 0 w 14"/>
                <a:gd name="T1" fmla="*/ 0 h 14"/>
                <a:gd name="T2" fmla="*/ 0 w 14"/>
                <a:gd name="T3" fmla="*/ 14 h 14"/>
                <a:gd name="T4" fmla="*/ 14 w 14"/>
                <a:gd name="T5" fmla="*/ 12 h 14"/>
                <a:gd name="T6" fmla="*/ 10 w 14"/>
                <a:gd name="T7" fmla="*/ 0 h 14"/>
                <a:gd name="T8" fmla="*/ 0 w 14"/>
                <a:gd name="T9" fmla="*/ 0 h 14"/>
              </a:gdLst>
              <a:ahLst/>
              <a:cxnLst>
                <a:cxn ang="0">
                  <a:pos x="T0" y="T1"/>
                </a:cxn>
                <a:cxn ang="0">
                  <a:pos x="T2" y="T3"/>
                </a:cxn>
                <a:cxn ang="0">
                  <a:pos x="T4" y="T5"/>
                </a:cxn>
                <a:cxn ang="0">
                  <a:pos x="T6" y="T7"/>
                </a:cxn>
                <a:cxn ang="0">
                  <a:pos x="T8" y="T9"/>
                </a:cxn>
              </a:cxnLst>
              <a:rect l="0" t="0" r="r" b="b"/>
              <a:pathLst>
                <a:path w="14" h="14">
                  <a:moveTo>
                    <a:pt x="0" y="0"/>
                  </a:moveTo>
                  <a:lnTo>
                    <a:pt x="0" y="14"/>
                  </a:lnTo>
                  <a:lnTo>
                    <a:pt x="14" y="12"/>
                  </a:lnTo>
                  <a:lnTo>
                    <a:pt x="1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78" name="Freeform 78"/>
            <p:cNvSpPr>
              <a:spLocks/>
            </p:cNvSpPr>
            <p:nvPr userDrawn="1"/>
          </p:nvSpPr>
          <p:spPr bwMode="black">
            <a:xfrm>
              <a:off x="7967663" y="3635375"/>
              <a:ext cx="28575" cy="19050"/>
            </a:xfrm>
            <a:custGeom>
              <a:avLst/>
              <a:gdLst>
                <a:gd name="T0" fmla="*/ 0 w 18"/>
                <a:gd name="T1" fmla="*/ 6 h 12"/>
                <a:gd name="T2" fmla="*/ 2 w 18"/>
                <a:gd name="T3" fmla="*/ 12 h 12"/>
                <a:gd name="T4" fmla="*/ 18 w 18"/>
                <a:gd name="T5" fmla="*/ 6 h 12"/>
                <a:gd name="T6" fmla="*/ 10 w 18"/>
                <a:gd name="T7" fmla="*/ 0 h 12"/>
                <a:gd name="T8" fmla="*/ 0 w 18"/>
                <a:gd name="T9" fmla="*/ 6 h 12"/>
              </a:gdLst>
              <a:ahLst/>
              <a:cxnLst>
                <a:cxn ang="0">
                  <a:pos x="T0" y="T1"/>
                </a:cxn>
                <a:cxn ang="0">
                  <a:pos x="T2" y="T3"/>
                </a:cxn>
                <a:cxn ang="0">
                  <a:pos x="T4" y="T5"/>
                </a:cxn>
                <a:cxn ang="0">
                  <a:pos x="T6" y="T7"/>
                </a:cxn>
                <a:cxn ang="0">
                  <a:pos x="T8" y="T9"/>
                </a:cxn>
              </a:cxnLst>
              <a:rect l="0" t="0" r="r" b="b"/>
              <a:pathLst>
                <a:path w="18" h="12">
                  <a:moveTo>
                    <a:pt x="0" y="6"/>
                  </a:moveTo>
                  <a:lnTo>
                    <a:pt x="2" y="12"/>
                  </a:lnTo>
                  <a:lnTo>
                    <a:pt x="18" y="6"/>
                  </a:lnTo>
                  <a:lnTo>
                    <a:pt x="10" y="0"/>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79" name="Freeform 79"/>
            <p:cNvSpPr>
              <a:spLocks/>
            </p:cNvSpPr>
            <p:nvPr userDrawn="1"/>
          </p:nvSpPr>
          <p:spPr bwMode="black">
            <a:xfrm>
              <a:off x="8221663" y="4422775"/>
              <a:ext cx="31750" cy="44450"/>
            </a:xfrm>
            <a:custGeom>
              <a:avLst/>
              <a:gdLst>
                <a:gd name="T0" fmla="*/ 16 w 20"/>
                <a:gd name="T1" fmla="*/ 20 h 28"/>
                <a:gd name="T2" fmla="*/ 16 w 20"/>
                <a:gd name="T3" fmla="*/ 10 h 28"/>
                <a:gd name="T4" fmla="*/ 0 w 20"/>
                <a:gd name="T5" fmla="*/ 0 h 28"/>
                <a:gd name="T6" fmla="*/ 8 w 20"/>
                <a:gd name="T7" fmla="*/ 22 h 28"/>
                <a:gd name="T8" fmla="*/ 4 w 20"/>
                <a:gd name="T9" fmla="*/ 24 h 28"/>
                <a:gd name="T10" fmla="*/ 20 w 20"/>
                <a:gd name="T11" fmla="*/ 28 h 28"/>
                <a:gd name="T12" fmla="*/ 16 w 20"/>
                <a:gd name="T13" fmla="*/ 20 h 28"/>
                <a:gd name="T14" fmla="*/ 16 w 20"/>
                <a:gd name="T15" fmla="*/ 2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8">
                  <a:moveTo>
                    <a:pt x="16" y="20"/>
                  </a:moveTo>
                  <a:lnTo>
                    <a:pt x="16" y="10"/>
                  </a:lnTo>
                  <a:lnTo>
                    <a:pt x="0" y="0"/>
                  </a:lnTo>
                  <a:lnTo>
                    <a:pt x="8" y="22"/>
                  </a:lnTo>
                  <a:lnTo>
                    <a:pt x="4" y="24"/>
                  </a:lnTo>
                  <a:lnTo>
                    <a:pt x="20" y="28"/>
                  </a:lnTo>
                  <a:lnTo>
                    <a:pt x="16" y="20"/>
                  </a:lnTo>
                  <a:lnTo>
                    <a:pt x="16"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80" name="Freeform 80"/>
            <p:cNvSpPr>
              <a:spLocks/>
            </p:cNvSpPr>
            <p:nvPr userDrawn="1"/>
          </p:nvSpPr>
          <p:spPr bwMode="black">
            <a:xfrm>
              <a:off x="8132763" y="4464050"/>
              <a:ext cx="114300" cy="127000"/>
            </a:xfrm>
            <a:custGeom>
              <a:avLst/>
              <a:gdLst>
                <a:gd name="T0" fmla="*/ 36 w 72"/>
                <a:gd name="T1" fmla="*/ 12 h 80"/>
                <a:gd name="T2" fmla="*/ 0 w 72"/>
                <a:gd name="T3" fmla="*/ 0 h 80"/>
                <a:gd name="T4" fmla="*/ 0 w 72"/>
                <a:gd name="T5" fmla="*/ 18 h 80"/>
                <a:gd name="T6" fmla="*/ 12 w 72"/>
                <a:gd name="T7" fmla="*/ 38 h 80"/>
                <a:gd name="T8" fmla="*/ 10 w 72"/>
                <a:gd name="T9" fmla="*/ 40 h 80"/>
                <a:gd name="T10" fmla="*/ 12 w 72"/>
                <a:gd name="T11" fmla="*/ 58 h 80"/>
                <a:gd name="T12" fmla="*/ 22 w 72"/>
                <a:gd name="T13" fmla="*/ 70 h 80"/>
                <a:gd name="T14" fmla="*/ 26 w 72"/>
                <a:gd name="T15" fmla="*/ 70 h 80"/>
                <a:gd name="T16" fmla="*/ 22 w 72"/>
                <a:gd name="T17" fmla="*/ 76 h 80"/>
                <a:gd name="T18" fmla="*/ 44 w 72"/>
                <a:gd name="T19" fmla="*/ 80 h 80"/>
                <a:gd name="T20" fmla="*/ 48 w 72"/>
                <a:gd name="T21" fmla="*/ 70 h 80"/>
                <a:gd name="T22" fmla="*/ 52 w 72"/>
                <a:gd name="T23" fmla="*/ 70 h 80"/>
                <a:gd name="T24" fmla="*/ 58 w 72"/>
                <a:gd name="T25" fmla="*/ 58 h 80"/>
                <a:gd name="T26" fmla="*/ 64 w 72"/>
                <a:gd name="T27" fmla="*/ 58 h 80"/>
                <a:gd name="T28" fmla="*/ 72 w 72"/>
                <a:gd name="T29" fmla="*/ 36 h 80"/>
                <a:gd name="T30" fmla="*/ 72 w 72"/>
                <a:gd name="T31" fmla="*/ 18 h 80"/>
                <a:gd name="T32" fmla="*/ 66 w 72"/>
                <a:gd name="T33" fmla="*/ 4 h 80"/>
                <a:gd name="T34" fmla="*/ 36 w 72"/>
                <a:gd name="T35" fmla="*/ 1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80">
                  <a:moveTo>
                    <a:pt x="36" y="12"/>
                  </a:moveTo>
                  <a:lnTo>
                    <a:pt x="0" y="0"/>
                  </a:lnTo>
                  <a:lnTo>
                    <a:pt x="0" y="18"/>
                  </a:lnTo>
                  <a:lnTo>
                    <a:pt x="12" y="38"/>
                  </a:lnTo>
                  <a:lnTo>
                    <a:pt x="10" y="40"/>
                  </a:lnTo>
                  <a:lnTo>
                    <a:pt x="12" y="58"/>
                  </a:lnTo>
                  <a:lnTo>
                    <a:pt x="22" y="70"/>
                  </a:lnTo>
                  <a:lnTo>
                    <a:pt x="26" y="70"/>
                  </a:lnTo>
                  <a:lnTo>
                    <a:pt x="22" y="76"/>
                  </a:lnTo>
                  <a:lnTo>
                    <a:pt x="44" y="80"/>
                  </a:lnTo>
                  <a:lnTo>
                    <a:pt x="48" y="70"/>
                  </a:lnTo>
                  <a:lnTo>
                    <a:pt x="52" y="70"/>
                  </a:lnTo>
                  <a:lnTo>
                    <a:pt x="58" y="58"/>
                  </a:lnTo>
                  <a:lnTo>
                    <a:pt x="64" y="58"/>
                  </a:lnTo>
                  <a:lnTo>
                    <a:pt x="72" y="36"/>
                  </a:lnTo>
                  <a:lnTo>
                    <a:pt x="72" y="18"/>
                  </a:lnTo>
                  <a:lnTo>
                    <a:pt x="66" y="4"/>
                  </a:lnTo>
                  <a:lnTo>
                    <a:pt x="36"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81" name="Freeform 81"/>
            <p:cNvSpPr>
              <a:spLocks/>
            </p:cNvSpPr>
            <p:nvPr userDrawn="1"/>
          </p:nvSpPr>
          <p:spPr bwMode="black">
            <a:xfrm>
              <a:off x="7707313" y="3152775"/>
              <a:ext cx="625475" cy="314325"/>
            </a:xfrm>
            <a:custGeom>
              <a:avLst/>
              <a:gdLst>
                <a:gd name="T0" fmla="*/ 264 w 394"/>
                <a:gd name="T1" fmla="*/ 64 h 198"/>
                <a:gd name="T2" fmla="*/ 202 w 394"/>
                <a:gd name="T3" fmla="*/ 40 h 198"/>
                <a:gd name="T4" fmla="*/ 198 w 394"/>
                <a:gd name="T5" fmla="*/ 40 h 198"/>
                <a:gd name="T6" fmla="*/ 174 w 394"/>
                <a:gd name="T7" fmla="*/ 36 h 198"/>
                <a:gd name="T8" fmla="*/ 126 w 394"/>
                <a:gd name="T9" fmla="*/ 28 h 198"/>
                <a:gd name="T10" fmla="*/ 120 w 394"/>
                <a:gd name="T11" fmla="*/ 26 h 198"/>
                <a:gd name="T12" fmla="*/ 88 w 394"/>
                <a:gd name="T13" fmla="*/ 28 h 198"/>
                <a:gd name="T14" fmla="*/ 122 w 394"/>
                <a:gd name="T15" fmla="*/ 34 h 198"/>
                <a:gd name="T16" fmla="*/ 94 w 394"/>
                <a:gd name="T17" fmla="*/ 56 h 198"/>
                <a:gd name="T18" fmla="*/ 84 w 394"/>
                <a:gd name="T19" fmla="*/ 54 h 198"/>
                <a:gd name="T20" fmla="*/ 74 w 394"/>
                <a:gd name="T21" fmla="*/ 40 h 198"/>
                <a:gd name="T22" fmla="*/ 72 w 394"/>
                <a:gd name="T23" fmla="*/ 40 h 198"/>
                <a:gd name="T24" fmla="*/ 68 w 394"/>
                <a:gd name="T25" fmla="*/ 8 h 198"/>
                <a:gd name="T26" fmla="*/ 46 w 394"/>
                <a:gd name="T27" fmla="*/ 0 h 198"/>
                <a:gd name="T28" fmla="*/ 12 w 394"/>
                <a:gd name="T29" fmla="*/ 10 h 198"/>
                <a:gd name="T30" fmla="*/ 12 w 394"/>
                <a:gd name="T31" fmla="*/ 10 h 198"/>
                <a:gd name="T32" fmla="*/ 4 w 394"/>
                <a:gd name="T33" fmla="*/ 20 h 198"/>
                <a:gd name="T34" fmla="*/ 4 w 394"/>
                <a:gd name="T35" fmla="*/ 24 h 198"/>
                <a:gd name="T36" fmla="*/ 28 w 394"/>
                <a:gd name="T37" fmla="*/ 38 h 198"/>
                <a:gd name="T38" fmla="*/ 36 w 394"/>
                <a:gd name="T39" fmla="*/ 40 h 198"/>
                <a:gd name="T40" fmla="*/ 60 w 394"/>
                <a:gd name="T41" fmla="*/ 40 h 198"/>
                <a:gd name="T42" fmla="*/ 50 w 394"/>
                <a:gd name="T43" fmla="*/ 40 h 198"/>
                <a:gd name="T44" fmla="*/ 26 w 394"/>
                <a:gd name="T45" fmla="*/ 46 h 198"/>
                <a:gd name="T46" fmla="*/ 34 w 394"/>
                <a:gd name="T47" fmla="*/ 54 h 198"/>
                <a:gd name="T48" fmla="*/ 44 w 394"/>
                <a:gd name="T49" fmla="*/ 74 h 198"/>
                <a:gd name="T50" fmla="*/ 60 w 394"/>
                <a:gd name="T51" fmla="*/ 64 h 198"/>
                <a:gd name="T52" fmla="*/ 78 w 394"/>
                <a:gd name="T53" fmla="*/ 74 h 198"/>
                <a:gd name="T54" fmla="*/ 114 w 394"/>
                <a:gd name="T55" fmla="*/ 88 h 198"/>
                <a:gd name="T56" fmla="*/ 154 w 394"/>
                <a:gd name="T57" fmla="*/ 120 h 198"/>
                <a:gd name="T58" fmla="*/ 156 w 394"/>
                <a:gd name="T59" fmla="*/ 130 h 198"/>
                <a:gd name="T60" fmla="*/ 154 w 394"/>
                <a:gd name="T61" fmla="*/ 132 h 198"/>
                <a:gd name="T62" fmla="*/ 134 w 394"/>
                <a:gd name="T63" fmla="*/ 156 h 198"/>
                <a:gd name="T64" fmla="*/ 162 w 394"/>
                <a:gd name="T65" fmla="*/ 150 h 198"/>
                <a:gd name="T66" fmla="*/ 202 w 394"/>
                <a:gd name="T67" fmla="*/ 168 h 198"/>
                <a:gd name="T68" fmla="*/ 202 w 394"/>
                <a:gd name="T69" fmla="*/ 170 h 198"/>
                <a:gd name="T70" fmla="*/ 206 w 394"/>
                <a:gd name="T71" fmla="*/ 170 h 198"/>
                <a:gd name="T72" fmla="*/ 248 w 394"/>
                <a:gd name="T73" fmla="*/ 162 h 198"/>
                <a:gd name="T74" fmla="*/ 248 w 394"/>
                <a:gd name="T75" fmla="*/ 150 h 198"/>
                <a:gd name="T76" fmla="*/ 256 w 394"/>
                <a:gd name="T77" fmla="*/ 146 h 198"/>
                <a:gd name="T78" fmla="*/ 258 w 394"/>
                <a:gd name="T79" fmla="*/ 142 h 198"/>
                <a:gd name="T80" fmla="*/ 296 w 394"/>
                <a:gd name="T81" fmla="*/ 152 h 198"/>
                <a:gd name="T82" fmla="*/ 308 w 394"/>
                <a:gd name="T83" fmla="*/ 168 h 198"/>
                <a:gd name="T84" fmla="*/ 326 w 394"/>
                <a:gd name="T85" fmla="*/ 186 h 198"/>
                <a:gd name="T86" fmla="*/ 376 w 394"/>
                <a:gd name="T87" fmla="*/ 198 h 198"/>
                <a:gd name="T88" fmla="*/ 384 w 394"/>
                <a:gd name="T89" fmla="*/ 190 h 198"/>
                <a:gd name="T90" fmla="*/ 370 w 394"/>
                <a:gd name="T91" fmla="*/ 180 h 198"/>
                <a:gd name="T92" fmla="*/ 356 w 394"/>
                <a:gd name="T93" fmla="*/ 170 h 198"/>
                <a:gd name="T94" fmla="*/ 344 w 394"/>
                <a:gd name="T95" fmla="*/ 160 h 198"/>
                <a:gd name="T96" fmla="*/ 320 w 394"/>
                <a:gd name="T97" fmla="*/ 134 h 198"/>
                <a:gd name="T98" fmla="*/ 332 w 394"/>
                <a:gd name="T99" fmla="*/ 124 h 198"/>
                <a:gd name="T100" fmla="*/ 294 w 394"/>
                <a:gd name="T101" fmla="*/ 9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4" h="198">
                  <a:moveTo>
                    <a:pt x="286" y="80"/>
                  </a:moveTo>
                  <a:lnTo>
                    <a:pt x="264" y="64"/>
                  </a:lnTo>
                  <a:lnTo>
                    <a:pt x="202" y="42"/>
                  </a:lnTo>
                  <a:lnTo>
                    <a:pt x="202" y="40"/>
                  </a:lnTo>
                  <a:lnTo>
                    <a:pt x="200" y="40"/>
                  </a:lnTo>
                  <a:lnTo>
                    <a:pt x="198" y="40"/>
                  </a:lnTo>
                  <a:lnTo>
                    <a:pt x="198" y="40"/>
                  </a:lnTo>
                  <a:lnTo>
                    <a:pt x="174" y="36"/>
                  </a:lnTo>
                  <a:lnTo>
                    <a:pt x="138" y="20"/>
                  </a:lnTo>
                  <a:lnTo>
                    <a:pt x="126" y="28"/>
                  </a:lnTo>
                  <a:lnTo>
                    <a:pt x="124" y="30"/>
                  </a:lnTo>
                  <a:lnTo>
                    <a:pt x="120" y="26"/>
                  </a:lnTo>
                  <a:lnTo>
                    <a:pt x="102" y="22"/>
                  </a:lnTo>
                  <a:lnTo>
                    <a:pt x="88" y="28"/>
                  </a:lnTo>
                  <a:lnTo>
                    <a:pt x="122" y="32"/>
                  </a:lnTo>
                  <a:lnTo>
                    <a:pt x="122" y="34"/>
                  </a:lnTo>
                  <a:lnTo>
                    <a:pt x="110" y="34"/>
                  </a:lnTo>
                  <a:lnTo>
                    <a:pt x="94" y="56"/>
                  </a:lnTo>
                  <a:lnTo>
                    <a:pt x="90" y="56"/>
                  </a:lnTo>
                  <a:lnTo>
                    <a:pt x="84" y="54"/>
                  </a:lnTo>
                  <a:lnTo>
                    <a:pt x="80" y="42"/>
                  </a:lnTo>
                  <a:lnTo>
                    <a:pt x="74" y="40"/>
                  </a:lnTo>
                  <a:lnTo>
                    <a:pt x="74" y="42"/>
                  </a:lnTo>
                  <a:lnTo>
                    <a:pt x="72" y="40"/>
                  </a:lnTo>
                  <a:lnTo>
                    <a:pt x="72" y="18"/>
                  </a:lnTo>
                  <a:lnTo>
                    <a:pt x="68" y="8"/>
                  </a:lnTo>
                  <a:lnTo>
                    <a:pt x="54" y="8"/>
                  </a:lnTo>
                  <a:lnTo>
                    <a:pt x="46" y="0"/>
                  </a:lnTo>
                  <a:lnTo>
                    <a:pt x="34" y="0"/>
                  </a:lnTo>
                  <a:lnTo>
                    <a:pt x="12" y="10"/>
                  </a:lnTo>
                  <a:lnTo>
                    <a:pt x="12" y="12"/>
                  </a:lnTo>
                  <a:lnTo>
                    <a:pt x="12" y="10"/>
                  </a:lnTo>
                  <a:lnTo>
                    <a:pt x="0" y="12"/>
                  </a:lnTo>
                  <a:lnTo>
                    <a:pt x="4" y="20"/>
                  </a:lnTo>
                  <a:lnTo>
                    <a:pt x="6" y="22"/>
                  </a:lnTo>
                  <a:lnTo>
                    <a:pt x="4" y="24"/>
                  </a:lnTo>
                  <a:lnTo>
                    <a:pt x="22" y="28"/>
                  </a:lnTo>
                  <a:lnTo>
                    <a:pt x="28" y="38"/>
                  </a:lnTo>
                  <a:lnTo>
                    <a:pt x="28" y="38"/>
                  </a:lnTo>
                  <a:lnTo>
                    <a:pt x="36" y="40"/>
                  </a:lnTo>
                  <a:lnTo>
                    <a:pt x="60" y="36"/>
                  </a:lnTo>
                  <a:lnTo>
                    <a:pt x="60" y="40"/>
                  </a:lnTo>
                  <a:lnTo>
                    <a:pt x="58" y="40"/>
                  </a:lnTo>
                  <a:lnTo>
                    <a:pt x="50" y="40"/>
                  </a:lnTo>
                  <a:lnTo>
                    <a:pt x="42" y="44"/>
                  </a:lnTo>
                  <a:lnTo>
                    <a:pt x="26" y="46"/>
                  </a:lnTo>
                  <a:lnTo>
                    <a:pt x="26" y="52"/>
                  </a:lnTo>
                  <a:lnTo>
                    <a:pt x="34" y="54"/>
                  </a:lnTo>
                  <a:lnTo>
                    <a:pt x="42" y="60"/>
                  </a:lnTo>
                  <a:lnTo>
                    <a:pt x="44" y="74"/>
                  </a:lnTo>
                  <a:lnTo>
                    <a:pt x="58" y="72"/>
                  </a:lnTo>
                  <a:lnTo>
                    <a:pt x="60" y="64"/>
                  </a:lnTo>
                  <a:lnTo>
                    <a:pt x="72" y="74"/>
                  </a:lnTo>
                  <a:lnTo>
                    <a:pt x="78" y="74"/>
                  </a:lnTo>
                  <a:lnTo>
                    <a:pt x="86" y="82"/>
                  </a:lnTo>
                  <a:lnTo>
                    <a:pt x="114" y="88"/>
                  </a:lnTo>
                  <a:lnTo>
                    <a:pt x="142" y="98"/>
                  </a:lnTo>
                  <a:lnTo>
                    <a:pt x="154" y="120"/>
                  </a:lnTo>
                  <a:lnTo>
                    <a:pt x="148" y="126"/>
                  </a:lnTo>
                  <a:lnTo>
                    <a:pt x="156" y="130"/>
                  </a:lnTo>
                  <a:lnTo>
                    <a:pt x="154" y="130"/>
                  </a:lnTo>
                  <a:lnTo>
                    <a:pt x="154" y="132"/>
                  </a:lnTo>
                  <a:lnTo>
                    <a:pt x="146" y="132"/>
                  </a:lnTo>
                  <a:lnTo>
                    <a:pt x="134" y="156"/>
                  </a:lnTo>
                  <a:lnTo>
                    <a:pt x="160" y="154"/>
                  </a:lnTo>
                  <a:lnTo>
                    <a:pt x="162" y="150"/>
                  </a:lnTo>
                  <a:lnTo>
                    <a:pt x="178" y="150"/>
                  </a:lnTo>
                  <a:lnTo>
                    <a:pt x="202" y="168"/>
                  </a:lnTo>
                  <a:lnTo>
                    <a:pt x="202" y="170"/>
                  </a:lnTo>
                  <a:lnTo>
                    <a:pt x="202" y="170"/>
                  </a:lnTo>
                  <a:lnTo>
                    <a:pt x="206" y="172"/>
                  </a:lnTo>
                  <a:lnTo>
                    <a:pt x="206" y="170"/>
                  </a:lnTo>
                  <a:lnTo>
                    <a:pt x="234" y="172"/>
                  </a:lnTo>
                  <a:lnTo>
                    <a:pt x="248" y="162"/>
                  </a:lnTo>
                  <a:lnTo>
                    <a:pt x="240" y="154"/>
                  </a:lnTo>
                  <a:lnTo>
                    <a:pt x="248" y="150"/>
                  </a:lnTo>
                  <a:lnTo>
                    <a:pt x="250" y="148"/>
                  </a:lnTo>
                  <a:lnTo>
                    <a:pt x="256" y="146"/>
                  </a:lnTo>
                  <a:lnTo>
                    <a:pt x="256" y="142"/>
                  </a:lnTo>
                  <a:lnTo>
                    <a:pt x="258" y="142"/>
                  </a:lnTo>
                  <a:lnTo>
                    <a:pt x="264" y="140"/>
                  </a:lnTo>
                  <a:lnTo>
                    <a:pt x="296" y="152"/>
                  </a:lnTo>
                  <a:lnTo>
                    <a:pt x="304" y="168"/>
                  </a:lnTo>
                  <a:lnTo>
                    <a:pt x="308" y="168"/>
                  </a:lnTo>
                  <a:lnTo>
                    <a:pt x="308" y="172"/>
                  </a:lnTo>
                  <a:lnTo>
                    <a:pt x="326" y="186"/>
                  </a:lnTo>
                  <a:lnTo>
                    <a:pt x="366" y="194"/>
                  </a:lnTo>
                  <a:lnTo>
                    <a:pt x="376" y="198"/>
                  </a:lnTo>
                  <a:lnTo>
                    <a:pt x="386" y="192"/>
                  </a:lnTo>
                  <a:lnTo>
                    <a:pt x="384" y="190"/>
                  </a:lnTo>
                  <a:lnTo>
                    <a:pt x="394" y="188"/>
                  </a:lnTo>
                  <a:lnTo>
                    <a:pt x="370" y="180"/>
                  </a:lnTo>
                  <a:lnTo>
                    <a:pt x="372" y="176"/>
                  </a:lnTo>
                  <a:lnTo>
                    <a:pt x="356" y="170"/>
                  </a:lnTo>
                  <a:lnTo>
                    <a:pt x="356" y="164"/>
                  </a:lnTo>
                  <a:lnTo>
                    <a:pt x="344" y="160"/>
                  </a:lnTo>
                  <a:lnTo>
                    <a:pt x="332" y="146"/>
                  </a:lnTo>
                  <a:lnTo>
                    <a:pt x="320" y="134"/>
                  </a:lnTo>
                  <a:lnTo>
                    <a:pt x="318" y="126"/>
                  </a:lnTo>
                  <a:lnTo>
                    <a:pt x="332" y="124"/>
                  </a:lnTo>
                  <a:lnTo>
                    <a:pt x="326" y="108"/>
                  </a:lnTo>
                  <a:lnTo>
                    <a:pt x="294" y="96"/>
                  </a:lnTo>
                  <a:lnTo>
                    <a:pt x="28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82" name="Freeform 82"/>
            <p:cNvSpPr>
              <a:spLocks/>
            </p:cNvSpPr>
            <p:nvPr userDrawn="1"/>
          </p:nvSpPr>
          <p:spPr bwMode="black">
            <a:xfrm>
              <a:off x="8301038" y="3419475"/>
              <a:ext cx="25400" cy="19050"/>
            </a:xfrm>
            <a:custGeom>
              <a:avLst/>
              <a:gdLst>
                <a:gd name="T0" fmla="*/ 4 w 16"/>
                <a:gd name="T1" fmla="*/ 10 h 12"/>
                <a:gd name="T2" fmla="*/ 16 w 16"/>
                <a:gd name="T3" fmla="*/ 12 h 12"/>
                <a:gd name="T4" fmla="*/ 14 w 16"/>
                <a:gd name="T5" fmla="*/ 2 h 12"/>
                <a:gd name="T6" fmla="*/ 0 w 16"/>
                <a:gd name="T7" fmla="*/ 0 h 12"/>
                <a:gd name="T8" fmla="*/ 4 w 16"/>
                <a:gd name="T9" fmla="*/ 10 h 12"/>
              </a:gdLst>
              <a:ahLst/>
              <a:cxnLst>
                <a:cxn ang="0">
                  <a:pos x="T0" y="T1"/>
                </a:cxn>
                <a:cxn ang="0">
                  <a:pos x="T2" y="T3"/>
                </a:cxn>
                <a:cxn ang="0">
                  <a:pos x="T4" y="T5"/>
                </a:cxn>
                <a:cxn ang="0">
                  <a:pos x="T6" y="T7"/>
                </a:cxn>
                <a:cxn ang="0">
                  <a:pos x="T8" y="T9"/>
                </a:cxn>
              </a:cxnLst>
              <a:rect l="0" t="0" r="r" b="b"/>
              <a:pathLst>
                <a:path w="16" h="12">
                  <a:moveTo>
                    <a:pt x="4" y="10"/>
                  </a:moveTo>
                  <a:lnTo>
                    <a:pt x="16" y="12"/>
                  </a:lnTo>
                  <a:lnTo>
                    <a:pt x="14" y="2"/>
                  </a:lnTo>
                  <a:lnTo>
                    <a:pt x="0" y="0"/>
                  </a:lnTo>
                  <a:lnTo>
                    <a:pt x="4"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83" name="Freeform 83"/>
            <p:cNvSpPr>
              <a:spLocks/>
            </p:cNvSpPr>
            <p:nvPr userDrawn="1"/>
          </p:nvSpPr>
          <p:spPr bwMode="black">
            <a:xfrm>
              <a:off x="8215313" y="3267075"/>
              <a:ext cx="152400" cy="69850"/>
            </a:xfrm>
            <a:custGeom>
              <a:avLst/>
              <a:gdLst>
                <a:gd name="T0" fmla="*/ 12 w 96"/>
                <a:gd name="T1" fmla="*/ 26 h 44"/>
                <a:gd name="T2" fmla="*/ 0 w 96"/>
                <a:gd name="T3" fmla="*/ 24 h 44"/>
                <a:gd name="T4" fmla="*/ 14 w 96"/>
                <a:gd name="T5" fmla="*/ 38 h 44"/>
                <a:gd name="T6" fmla="*/ 14 w 96"/>
                <a:gd name="T7" fmla="*/ 28 h 44"/>
                <a:gd name="T8" fmla="*/ 16 w 96"/>
                <a:gd name="T9" fmla="*/ 28 h 44"/>
                <a:gd name="T10" fmla="*/ 20 w 96"/>
                <a:gd name="T11" fmla="*/ 36 h 44"/>
                <a:gd name="T12" fmla="*/ 34 w 96"/>
                <a:gd name="T13" fmla="*/ 42 h 44"/>
                <a:gd name="T14" fmla="*/ 38 w 96"/>
                <a:gd name="T15" fmla="*/ 40 h 44"/>
                <a:gd name="T16" fmla="*/ 44 w 96"/>
                <a:gd name="T17" fmla="*/ 44 h 44"/>
                <a:gd name="T18" fmla="*/ 62 w 96"/>
                <a:gd name="T19" fmla="*/ 44 h 44"/>
                <a:gd name="T20" fmla="*/ 76 w 96"/>
                <a:gd name="T21" fmla="*/ 38 h 44"/>
                <a:gd name="T22" fmla="*/ 82 w 96"/>
                <a:gd name="T23" fmla="*/ 30 h 44"/>
                <a:gd name="T24" fmla="*/ 88 w 96"/>
                <a:gd name="T25" fmla="*/ 30 h 44"/>
                <a:gd name="T26" fmla="*/ 96 w 96"/>
                <a:gd name="T27" fmla="*/ 6 h 44"/>
                <a:gd name="T28" fmla="*/ 90 w 96"/>
                <a:gd name="T29" fmla="*/ 0 h 44"/>
                <a:gd name="T30" fmla="*/ 76 w 96"/>
                <a:gd name="T31" fmla="*/ 2 h 44"/>
                <a:gd name="T32" fmla="*/ 78 w 96"/>
                <a:gd name="T33" fmla="*/ 12 h 44"/>
                <a:gd name="T34" fmla="*/ 62 w 96"/>
                <a:gd name="T35" fmla="*/ 24 h 44"/>
                <a:gd name="T36" fmla="*/ 54 w 96"/>
                <a:gd name="T37" fmla="*/ 22 h 44"/>
                <a:gd name="T38" fmla="*/ 56 w 96"/>
                <a:gd name="T39" fmla="*/ 10 h 44"/>
                <a:gd name="T40" fmla="*/ 42 w 96"/>
                <a:gd name="T41" fmla="*/ 24 h 44"/>
                <a:gd name="T42" fmla="*/ 12 w 96"/>
                <a:gd name="T43" fmla="*/ 24 h 44"/>
                <a:gd name="T44" fmla="*/ 12 w 96"/>
                <a:gd name="T45" fmla="*/ 2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 h="44">
                  <a:moveTo>
                    <a:pt x="12" y="26"/>
                  </a:moveTo>
                  <a:lnTo>
                    <a:pt x="0" y="24"/>
                  </a:lnTo>
                  <a:lnTo>
                    <a:pt x="14" y="38"/>
                  </a:lnTo>
                  <a:lnTo>
                    <a:pt x="14" y="28"/>
                  </a:lnTo>
                  <a:lnTo>
                    <a:pt x="16" y="28"/>
                  </a:lnTo>
                  <a:lnTo>
                    <a:pt x="20" y="36"/>
                  </a:lnTo>
                  <a:lnTo>
                    <a:pt x="34" y="42"/>
                  </a:lnTo>
                  <a:lnTo>
                    <a:pt x="38" y="40"/>
                  </a:lnTo>
                  <a:lnTo>
                    <a:pt x="44" y="44"/>
                  </a:lnTo>
                  <a:lnTo>
                    <a:pt x="62" y="44"/>
                  </a:lnTo>
                  <a:lnTo>
                    <a:pt x="76" y="38"/>
                  </a:lnTo>
                  <a:lnTo>
                    <a:pt x="82" y="30"/>
                  </a:lnTo>
                  <a:lnTo>
                    <a:pt x="88" y="30"/>
                  </a:lnTo>
                  <a:lnTo>
                    <a:pt x="96" y="6"/>
                  </a:lnTo>
                  <a:lnTo>
                    <a:pt x="90" y="0"/>
                  </a:lnTo>
                  <a:lnTo>
                    <a:pt x="76" y="2"/>
                  </a:lnTo>
                  <a:lnTo>
                    <a:pt x="78" y="12"/>
                  </a:lnTo>
                  <a:lnTo>
                    <a:pt x="62" y="24"/>
                  </a:lnTo>
                  <a:lnTo>
                    <a:pt x="54" y="22"/>
                  </a:lnTo>
                  <a:lnTo>
                    <a:pt x="56" y="10"/>
                  </a:lnTo>
                  <a:lnTo>
                    <a:pt x="42" y="24"/>
                  </a:lnTo>
                  <a:lnTo>
                    <a:pt x="12" y="24"/>
                  </a:lnTo>
                  <a:lnTo>
                    <a:pt x="12"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84" name="Freeform 84"/>
            <p:cNvSpPr>
              <a:spLocks/>
            </p:cNvSpPr>
            <p:nvPr userDrawn="1"/>
          </p:nvSpPr>
          <p:spPr bwMode="black">
            <a:xfrm>
              <a:off x="8358188" y="3241675"/>
              <a:ext cx="34925" cy="50800"/>
            </a:xfrm>
            <a:custGeom>
              <a:avLst/>
              <a:gdLst>
                <a:gd name="T0" fmla="*/ 16 w 22"/>
                <a:gd name="T1" fmla="*/ 32 h 32"/>
                <a:gd name="T2" fmla="*/ 22 w 22"/>
                <a:gd name="T3" fmla="*/ 20 h 32"/>
                <a:gd name="T4" fmla="*/ 16 w 22"/>
                <a:gd name="T5" fmla="*/ 12 h 32"/>
                <a:gd name="T6" fmla="*/ 0 w 22"/>
                <a:gd name="T7" fmla="*/ 0 h 32"/>
                <a:gd name="T8" fmla="*/ 12 w 22"/>
                <a:gd name="T9" fmla="*/ 32 h 32"/>
                <a:gd name="T10" fmla="*/ 16 w 22"/>
                <a:gd name="T11" fmla="*/ 32 h 32"/>
              </a:gdLst>
              <a:ahLst/>
              <a:cxnLst>
                <a:cxn ang="0">
                  <a:pos x="T0" y="T1"/>
                </a:cxn>
                <a:cxn ang="0">
                  <a:pos x="T2" y="T3"/>
                </a:cxn>
                <a:cxn ang="0">
                  <a:pos x="T4" y="T5"/>
                </a:cxn>
                <a:cxn ang="0">
                  <a:pos x="T6" y="T7"/>
                </a:cxn>
                <a:cxn ang="0">
                  <a:pos x="T8" y="T9"/>
                </a:cxn>
                <a:cxn ang="0">
                  <a:pos x="T10" y="T11"/>
                </a:cxn>
              </a:cxnLst>
              <a:rect l="0" t="0" r="r" b="b"/>
              <a:pathLst>
                <a:path w="22" h="32">
                  <a:moveTo>
                    <a:pt x="16" y="32"/>
                  </a:moveTo>
                  <a:lnTo>
                    <a:pt x="22" y="20"/>
                  </a:lnTo>
                  <a:lnTo>
                    <a:pt x="16" y="12"/>
                  </a:lnTo>
                  <a:lnTo>
                    <a:pt x="0" y="0"/>
                  </a:lnTo>
                  <a:lnTo>
                    <a:pt x="12" y="32"/>
                  </a:lnTo>
                  <a:lnTo>
                    <a:pt x="16"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85" name="Freeform 85"/>
            <p:cNvSpPr>
              <a:spLocks/>
            </p:cNvSpPr>
            <p:nvPr userDrawn="1"/>
          </p:nvSpPr>
          <p:spPr bwMode="black">
            <a:xfrm>
              <a:off x="7304088" y="2803525"/>
              <a:ext cx="82550" cy="101600"/>
            </a:xfrm>
            <a:custGeom>
              <a:avLst/>
              <a:gdLst>
                <a:gd name="T0" fmla="*/ 44 w 52"/>
                <a:gd name="T1" fmla="*/ 0 h 64"/>
                <a:gd name="T2" fmla="*/ 38 w 52"/>
                <a:gd name="T3" fmla="*/ 18 h 64"/>
                <a:gd name="T4" fmla="*/ 6 w 52"/>
                <a:gd name="T5" fmla="*/ 48 h 64"/>
                <a:gd name="T6" fmla="*/ 0 w 52"/>
                <a:gd name="T7" fmla="*/ 64 h 64"/>
                <a:gd name="T8" fmla="*/ 20 w 52"/>
                <a:gd name="T9" fmla="*/ 52 h 64"/>
                <a:gd name="T10" fmla="*/ 36 w 52"/>
                <a:gd name="T11" fmla="*/ 36 h 64"/>
                <a:gd name="T12" fmla="*/ 36 w 52"/>
                <a:gd name="T13" fmla="*/ 32 h 64"/>
                <a:gd name="T14" fmla="*/ 52 w 52"/>
                <a:gd name="T15" fmla="*/ 20 h 64"/>
                <a:gd name="T16" fmla="*/ 48 w 52"/>
                <a:gd name="T17" fmla="*/ 2 h 64"/>
                <a:gd name="T18" fmla="*/ 44 w 52"/>
                <a:gd name="T1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64">
                  <a:moveTo>
                    <a:pt x="44" y="0"/>
                  </a:moveTo>
                  <a:lnTo>
                    <a:pt x="38" y="18"/>
                  </a:lnTo>
                  <a:lnTo>
                    <a:pt x="6" y="48"/>
                  </a:lnTo>
                  <a:lnTo>
                    <a:pt x="0" y="64"/>
                  </a:lnTo>
                  <a:lnTo>
                    <a:pt x="20" y="52"/>
                  </a:lnTo>
                  <a:lnTo>
                    <a:pt x="36" y="36"/>
                  </a:lnTo>
                  <a:lnTo>
                    <a:pt x="36" y="32"/>
                  </a:lnTo>
                  <a:lnTo>
                    <a:pt x="52" y="20"/>
                  </a:lnTo>
                  <a:lnTo>
                    <a:pt x="48" y="2"/>
                  </a:lnTo>
                  <a:lnTo>
                    <a:pt x="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86" name="Freeform 86"/>
            <p:cNvSpPr>
              <a:spLocks/>
            </p:cNvSpPr>
            <p:nvPr userDrawn="1"/>
          </p:nvSpPr>
          <p:spPr bwMode="black">
            <a:xfrm>
              <a:off x="7383463" y="2987675"/>
              <a:ext cx="19050" cy="12700"/>
            </a:xfrm>
            <a:custGeom>
              <a:avLst/>
              <a:gdLst>
                <a:gd name="T0" fmla="*/ 10 w 12"/>
                <a:gd name="T1" fmla="*/ 0 h 8"/>
                <a:gd name="T2" fmla="*/ 4 w 12"/>
                <a:gd name="T3" fmla="*/ 0 h 8"/>
                <a:gd name="T4" fmla="*/ 0 w 12"/>
                <a:gd name="T5" fmla="*/ 6 h 8"/>
                <a:gd name="T6" fmla="*/ 4 w 12"/>
                <a:gd name="T7" fmla="*/ 8 h 8"/>
                <a:gd name="T8" fmla="*/ 12 w 12"/>
                <a:gd name="T9" fmla="*/ 4 h 8"/>
                <a:gd name="T10" fmla="*/ 10 w 12"/>
                <a:gd name="T11" fmla="*/ 0 h 8"/>
              </a:gdLst>
              <a:ahLst/>
              <a:cxnLst>
                <a:cxn ang="0">
                  <a:pos x="T0" y="T1"/>
                </a:cxn>
                <a:cxn ang="0">
                  <a:pos x="T2" y="T3"/>
                </a:cxn>
                <a:cxn ang="0">
                  <a:pos x="T4" y="T5"/>
                </a:cxn>
                <a:cxn ang="0">
                  <a:pos x="T6" y="T7"/>
                </a:cxn>
                <a:cxn ang="0">
                  <a:pos x="T8" y="T9"/>
                </a:cxn>
                <a:cxn ang="0">
                  <a:pos x="T10" y="T11"/>
                </a:cxn>
              </a:cxnLst>
              <a:rect l="0" t="0" r="r" b="b"/>
              <a:pathLst>
                <a:path w="12" h="8">
                  <a:moveTo>
                    <a:pt x="10" y="0"/>
                  </a:moveTo>
                  <a:lnTo>
                    <a:pt x="4" y="0"/>
                  </a:lnTo>
                  <a:lnTo>
                    <a:pt x="0" y="6"/>
                  </a:lnTo>
                  <a:lnTo>
                    <a:pt x="4" y="8"/>
                  </a:lnTo>
                  <a:lnTo>
                    <a:pt x="12" y="4"/>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87" name="Freeform 87"/>
            <p:cNvSpPr>
              <a:spLocks/>
            </p:cNvSpPr>
            <p:nvPr userDrawn="1"/>
          </p:nvSpPr>
          <p:spPr bwMode="black">
            <a:xfrm>
              <a:off x="7415213" y="2959100"/>
              <a:ext cx="25400" cy="19050"/>
            </a:xfrm>
            <a:custGeom>
              <a:avLst/>
              <a:gdLst>
                <a:gd name="T0" fmla="*/ 0 w 16"/>
                <a:gd name="T1" fmla="*/ 10 h 12"/>
                <a:gd name="T2" fmla="*/ 14 w 16"/>
                <a:gd name="T3" fmla="*/ 12 h 12"/>
                <a:gd name="T4" fmla="*/ 16 w 16"/>
                <a:gd name="T5" fmla="*/ 6 h 12"/>
                <a:gd name="T6" fmla="*/ 6 w 16"/>
                <a:gd name="T7" fmla="*/ 0 h 12"/>
                <a:gd name="T8" fmla="*/ 0 w 16"/>
                <a:gd name="T9" fmla="*/ 10 h 12"/>
              </a:gdLst>
              <a:ahLst/>
              <a:cxnLst>
                <a:cxn ang="0">
                  <a:pos x="T0" y="T1"/>
                </a:cxn>
                <a:cxn ang="0">
                  <a:pos x="T2" y="T3"/>
                </a:cxn>
                <a:cxn ang="0">
                  <a:pos x="T4" y="T5"/>
                </a:cxn>
                <a:cxn ang="0">
                  <a:pos x="T6" y="T7"/>
                </a:cxn>
                <a:cxn ang="0">
                  <a:pos x="T8" y="T9"/>
                </a:cxn>
              </a:cxnLst>
              <a:rect l="0" t="0" r="r" b="b"/>
              <a:pathLst>
                <a:path w="16" h="12">
                  <a:moveTo>
                    <a:pt x="0" y="10"/>
                  </a:moveTo>
                  <a:lnTo>
                    <a:pt x="14" y="12"/>
                  </a:lnTo>
                  <a:lnTo>
                    <a:pt x="16" y="6"/>
                  </a:lnTo>
                  <a:lnTo>
                    <a:pt x="6" y="0"/>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88" name="Freeform 88"/>
            <p:cNvSpPr>
              <a:spLocks/>
            </p:cNvSpPr>
            <p:nvPr userDrawn="1"/>
          </p:nvSpPr>
          <p:spPr bwMode="black">
            <a:xfrm>
              <a:off x="7440613" y="2943225"/>
              <a:ext cx="38100" cy="15875"/>
            </a:xfrm>
            <a:custGeom>
              <a:avLst/>
              <a:gdLst>
                <a:gd name="T0" fmla="*/ 24 w 24"/>
                <a:gd name="T1" fmla="*/ 0 h 10"/>
                <a:gd name="T2" fmla="*/ 0 w 24"/>
                <a:gd name="T3" fmla="*/ 0 h 10"/>
                <a:gd name="T4" fmla="*/ 6 w 24"/>
                <a:gd name="T5" fmla="*/ 10 h 10"/>
                <a:gd name="T6" fmla="*/ 24 w 24"/>
                <a:gd name="T7" fmla="*/ 0 h 10"/>
              </a:gdLst>
              <a:ahLst/>
              <a:cxnLst>
                <a:cxn ang="0">
                  <a:pos x="T0" y="T1"/>
                </a:cxn>
                <a:cxn ang="0">
                  <a:pos x="T2" y="T3"/>
                </a:cxn>
                <a:cxn ang="0">
                  <a:pos x="T4" y="T5"/>
                </a:cxn>
                <a:cxn ang="0">
                  <a:pos x="T6" y="T7"/>
                </a:cxn>
              </a:cxnLst>
              <a:rect l="0" t="0" r="r" b="b"/>
              <a:pathLst>
                <a:path w="24" h="10">
                  <a:moveTo>
                    <a:pt x="24" y="0"/>
                  </a:moveTo>
                  <a:lnTo>
                    <a:pt x="0" y="0"/>
                  </a:lnTo>
                  <a:lnTo>
                    <a:pt x="6" y="10"/>
                  </a:ln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89" name="Freeform 89"/>
            <p:cNvSpPr>
              <a:spLocks/>
            </p:cNvSpPr>
            <p:nvPr userDrawn="1"/>
          </p:nvSpPr>
          <p:spPr bwMode="black">
            <a:xfrm>
              <a:off x="7485063" y="2759075"/>
              <a:ext cx="34925" cy="44450"/>
            </a:xfrm>
            <a:custGeom>
              <a:avLst/>
              <a:gdLst>
                <a:gd name="T0" fmla="*/ 22 w 22"/>
                <a:gd name="T1" fmla="*/ 28 h 28"/>
                <a:gd name="T2" fmla="*/ 18 w 22"/>
                <a:gd name="T3" fmla="*/ 16 h 28"/>
                <a:gd name="T4" fmla="*/ 2 w 22"/>
                <a:gd name="T5" fmla="*/ 0 h 28"/>
                <a:gd name="T6" fmla="*/ 0 w 22"/>
                <a:gd name="T7" fmla="*/ 22 h 28"/>
                <a:gd name="T8" fmla="*/ 8 w 22"/>
                <a:gd name="T9" fmla="*/ 18 h 28"/>
                <a:gd name="T10" fmla="*/ 22 w 22"/>
                <a:gd name="T11" fmla="*/ 28 h 28"/>
              </a:gdLst>
              <a:ahLst/>
              <a:cxnLst>
                <a:cxn ang="0">
                  <a:pos x="T0" y="T1"/>
                </a:cxn>
                <a:cxn ang="0">
                  <a:pos x="T2" y="T3"/>
                </a:cxn>
                <a:cxn ang="0">
                  <a:pos x="T4" y="T5"/>
                </a:cxn>
                <a:cxn ang="0">
                  <a:pos x="T6" y="T7"/>
                </a:cxn>
                <a:cxn ang="0">
                  <a:pos x="T8" y="T9"/>
                </a:cxn>
                <a:cxn ang="0">
                  <a:pos x="T10" y="T11"/>
                </a:cxn>
              </a:cxnLst>
              <a:rect l="0" t="0" r="r" b="b"/>
              <a:pathLst>
                <a:path w="22" h="28">
                  <a:moveTo>
                    <a:pt x="22" y="28"/>
                  </a:moveTo>
                  <a:lnTo>
                    <a:pt x="18" y="16"/>
                  </a:lnTo>
                  <a:lnTo>
                    <a:pt x="2" y="0"/>
                  </a:lnTo>
                  <a:lnTo>
                    <a:pt x="0" y="22"/>
                  </a:lnTo>
                  <a:lnTo>
                    <a:pt x="8" y="18"/>
                  </a:lnTo>
                  <a:lnTo>
                    <a:pt x="22"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90" name="Freeform 90"/>
            <p:cNvSpPr>
              <a:spLocks/>
            </p:cNvSpPr>
            <p:nvPr userDrawn="1"/>
          </p:nvSpPr>
          <p:spPr bwMode="black">
            <a:xfrm>
              <a:off x="7446963" y="2765425"/>
              <a:ext cx="12700" cy="19050"/>
            </a:xfrm>
            <a:custGeom>
              <a:avLst/>
              <a:gdLst>
                <a:gd name="T0" fmla="*/ 4 w 8"/>
                <a:gd name="T1" fmla="*/ 0 h 12"/>
                <a:gd name="T2" fmla="*/ 0 w 8"/>
                <a:gd name="T3" fmla="*/ 4 h 12"/>
                <a:gd name="T4" fmla="*/ 0 w 8"/>
                <a:gd name="T5" fmla="*/ 10 h 12"/>
                <a:gd name="T6" fmla="*/ 6 w 8"/>
                <a:gd name="T7" fmla="*/ 12 h 12"/>
                <a:gd name="T8" fmla="*/ 8 w 8"/>
                <a:gd name="T9" fmla="*/ 2 h 12"/>
                <a:gd name="T10" fmla="*/ 4 w 8"/>
                <a:gd name="T11" fmla="*/ 0 h 12"/>
              </a:gdLst>
              <a:ahLst/>
              <a:cxnLst>
                <a:cxn ang="0">
                  <a:pos x="T0" y="T1"/>
                </a:cxn>
                <a:cxn ang="0">
                  <a:pos x="T2" y="T3"/>
                </a:cxn>
                <a:cxn ang="0">
                  <a:pos x="T4" y="T5"/>
                </a:cxn>
                <a:cxn ang="0">
                  <a:pos x="T6" y="T7"/>
                </a:cxn>
                <a:cxn ang="0">
                  <a:pos x="T8" y="T9"/>
                </a:cxn>
                <a:cxn ang="0">
                  <a:pos x="T10" y="T11"/>
                </a:cxn>
              </a:cxnLst>
              <a:rect l="0" t="0" r="r" b="b"/>
              <a:pathLst>
                <a:path w="8" h="12">
                  <a:moveTo>
                    <a:pt x="4" y="0"/>
                  </a:moveTo>
                  <a:lnTo>
                    <a:pt x="0" y="4"/>
                  </a:lnTo>
                  <a:lnTo>
                    <a:pt x="0" y="10"/>
                  </a:lnTo>
                  <a:lnTo>
                    <a:pt x="6" y="12"/>
                  </a:lnTo>
                  <a:lnTo>
                    <a:pt x="8" y="2"/>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91" name="Freeform 91"/>
            <p:cNvSpPr>
              <a:spLocks/>
            </p:cNvSpPr>
            <p:nvPr userDrawn="1"/>
          </p:nvSpPr>
          <p:spPr bwMode="black">
            <a:xfrm>
              <a:off x="7443788" y="2682875"/>
              <a:ext cx="12700" cy="22225"/>
            </a:xfrm>
            <a:custGeom>
              <a:avLst/>
              <a:gdLst>
                <a:gd name="T0" fmla="*/ 2 w 8"/>
                <a:gd name="T1" fmla="*/ 14 h 14"/>
                <a:gd name="T2" fmla="*/ 8 w 8"/>
                <a:gd name="T3" fmla="*/ 14 h 14"/>
                <a:gd name="T4" fmla="*/ 8 w 8"/>
                <a:gd name="T5" fmla="*/ 0 h 14"/>
                <a:gd name="T6" fmla="*/ 0 w 8"/>
                <a:gd name="T7" fmla="*/ 8 h 14"/>
                <a:gd name="T8" fmla="*/ 2 w 8"/>
                <a:gd name="T9" fmla="*/ 14 h 14"/>
              </a:gdLst>
              <a:ahLst/>
              <a:cxnLst>
                <a:cxn ang="0">
                  <a:pos x="T0" y="T1"/>
                </a:cxn>
                <a:cxn ang="0">
                  <a:pos x="T2" y="T3"/>
                </a:cxn>
                <a:cxn ang="0">
                  <a:pos x="T4" y="T5"/>
                </a:cxn>
                <a:cxn ang="0">
                  <a:pos x="T6" y="T7"/>
                </a:cxn>
                <a:cxn ang="0">
                  <a:pos x="T8" y="T9"/>
                </a:cxn>
              </a:cxnLst>
              <a:rect l="0" t="0" r="r" b="b"/>
              <a:pathLst>
                <a:path w="8" h="14">
                  <a:moveTo>
                    <a:pt x="2" y="14"/>
                  </a:moveTo>
                  <a:lnTo>
                    <a:pt x="8" y="14"/>
                  </a:lnTo>
                  <a:lnTo>
                    <a:pt x="8" y="0"/>
                  </a:lnTo>
                  <a:lnTo>
                    <a:pt x="0" y="8"/>
                  </a:lnTo>
                  <a:lnTo>
                    <a:pt x="2"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92" name="Freeform 92"/>
            <p:cNvSpPr>
              <a:spLocks/>
            </p:cNvSpPr>
            <p:nvPr userDrawn="1"/>
          </p:nvSpPr>
          <p:spPr bwMode="black">
            <a:xfrm>
              <a:off x="7380288" y="2578100"/>
              <a:ext cx="212725" cy="409575"/>
            </a:xfrm>
            <a:custGeom>
              <a:avLst/>
              <a:gdLst>
                <a:gd name="T0" fmla="*/ 18 w 134"/>
                <a:gd name="T1" fmla="*/ 90 h 258"/>
                <a:gd name="T2" fmla="*/ 8 w 134"/>
                <a:gd name="T3" fmla="*/ 102 h 258"/>
                <a:gd name="T4" fmla="*/ 30 w 134"/>
                <a:gd name="T5" fmla="*/ 132 h 258"/>
                <a:gd name="T6" fmla="*/ 30 w 134"/>
                <a:gd name="T7" fmla="*/ 102 h 258"/>
                <a:gd name="T8" fmla="*/ 44 w 134"/>
                <a:gd name="T9" fmla="*/ 98 h 258"/>
                <a:gd name="T10" fmla="*/ 42 w 134"/>
                <a:gd name="T11" fmla="*/ 108 h 258"/>
                <a:gd name="T12" fmla="*/ 64 w 134"/>
                <a:gd name="T13" fmla="*/ 116 h 258"/>
                <a:gd name="T14" fmla="*/ 78 w 134"/>
                <a:gd name="T15" fmla="*/ 116 h 258"/>
                <a:gd name="T16" fmla="*/ 86 w 134"/>
                <a:gd name="T17" fmla="*/ 120 h 258"/>
                <a:gd name="T18" fmla="*/ 90 w 134"/>
                <a:gd name="T19" fmla="*/ 156 h 258"/>
                <a:gd name="T20" fmla="*/ 86 w 134"/>
                <a:gd name="T21" fmla="*/ 164 h 258"/>
                <a:gd name="T22" fmla="*/ 86 w 134"/>
                <a:gd name="T23" fmla="*/ 146 h 258"/>
                <a:gd name="T24" fmla="*/ 76 w 134"/>
                <a:gd name="T25" fmla="*/ 156 h 258"/>
                <a:gd name="T26" fmla="*/ 66 w 134"/>
                <a:gd name="T27" fmla="*/ 148 h 258"/>
                <a:gd name="T28" fmla="*/ 42 w 134"/>
                <a:gd name="T29" fmla="*/ 130 h 258"/>
                <a:gd name="T30" fmla="*/ 58 w 134"/>
                <a:gd name="T31" fmla="*/ 168 h 258"/>
                <a:gd name="T32" fmla="*/ 66 w 134"/>
                <a:gd name="T33" fmla="*/ 192 h 258"/>
                <a:gd name="T34" fmla="*/ 78 w 134"/>
                <a:gd name="T35" fmla="*/ 174 h 258"/>
                <a:gd name="T36" fmla="*/ 98 w 134"/>
                <a:gd name="T37" fmla="*/ 168 h 258"/>
                <a:gd name="T38" fmla="*/ 110 w 134"/>
                <a:gd name="T39" fmla="*/ 168 h 258"/>
                <a:gd name="T40" fmla="*/ 110 w 134"/>
                <a:gd name="T41" fmla="*/ 166 h 258"/>
                <a:gd name="T42" fmla="*/ 108 w 134"/>
                <a:gd name="T43" fmla="*/ 186 h 258"/>
                <a:gd name="T44" fmla="*/ 86 w 134"/>
                <a:gd name="T45" fmla="*/ 196 h 258"/>
                <a:gd name="T46" fmla="*/ 82 w 134"/>
                <a:gd name="T47" fmla="*/ 194 h 258"/>
                <a:gd name="T48" fmla="*/ 50 w 134"/>
                <a:gd name="T49" fmla="*/ 206 h 258"/>
                <a:gd name="T50" fmla="*/ 52 w 134"/>
                <a:gd name="T51" fmla="*/ 230 h 258"/>
                <a:gd name="T52" fmla="*/ 60 w 134"/>
                <a:gd name="T53" fmla="*/ 226 h 258"/>
                <a:gd name="T54" fmla="*/ 78 w 134"/>
                <a:gd name="T55" fmla="*/ 214 h 258"/>
                <a:gd name="T56" fmla="*/ 86 w 134"/>
                <a:gd name="T57" fmla="*/ 240 h 258"/>
                <a:gd name="T58" fmla="*/ 110 w 134"/>
                <a:gd name="T59" fmla="*/ 258 h 258"/>
                <a:gd name="T60" fmla="*/ 114 w 134"/>
                <a:gd name="T61" fmla="*/ 230 h 258"/>
                <a:gd name="T62" fmla="*/ 134 w 134"/>
                <a:gd name="T63" fmla="*/ 218 h 258"/>
                <a:gd name="T64" fmla="*/ 130 w 134"/>
                <a:gd name="T65" fmla="*/ 194 h 258"/>
                <a:gd name="T66" fmla="*/ 118 w 134"/>
                <a:gd name="T67" fmla="*/ 172 h 258"/>
                <a:gd name="T68" fmla="*/ 118 w 134"/>
                <a:gd name="T69" fmla="*/ 150 h 258"/>
                <a:gd name="T70" fmla="*/ 108 w 134"/>
                <a:gd name="T71" fmla="*/ 120 h 258"/>
                <a:gd name="T72" fmla="*/ 84 w 134"/>
                <a:gd name="T73" fmla="*/ 108 h 258"/>
                <a:gd name="T74" fmla="*/ 86 w 134"/>
                <a:gd name="T75" fmla="*/ 98 h 258"/>
                <a:gd name="T76" fmla="*/ 60 w 134"/>
                <a:gd name="T77" fmla="*/ 84 h 258"/>
                <a:gd name="T78" fmla="*/ 46 w 134"/>
                <a:gd name="T79" fmla="*/ 92 h 258"/>
                <a:gd name="T80" fmla="*/ 42 w 134"/>
                <a:gd name="T81" fmla="*/ 58 h 258"/>
                <a:gd name="T82" fmla="*/ 52 w 134"/>
                <a:gd name="T83" fmla="*/ 24 h 258"/>
                <a:gd name="T84" fmla="*/ 44 w 134"/>
                <a:gd name="T85" fmla="*/ 6 h 258"/>
                <a:gd name="T86" fmla="*/ 18 w 134"/>
                <a:gd name="T87" fmla="*/ 4 h 258"/>
                <a:gd name="T88" fmla="*/ 8 w 134"/>
                <a:gd name="T89" fmla="*/ 74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4" h="258">
                  <a:moveTo>
                    <a:pt x="8" y="74"/>
                  </a:moveTo>
                  <a:lnTo>
                    <a:pt x="18" y="90"/>
                  </a:lnTo>
                  <a:lnTo>
                    <a:pt x="18" y="90"/>
                  </a:lnTo>
                  <a:lnTo>
                    <a:pt x="20" y="100"/>
                  </a:lnTo>
                  <a:lnTo>
                    <a:pt x="26" y="102"/>
                  </a:lnTo>
                  <a:lnTo>
                    <a:pt x="8" y="102"/>
                  </a:lnTo>
                  <a:lnTo>
                    <a:pt x="14" y="106"/>
                  </a:lnTo>
                  <a:lnTo>
                    <a:pt x="18" y="110"/>
                  </a:lnTo>
                  <a:lnTo>
                    <a:pt x="30" y="132"/>
                  </a:lnTo>
                  <a:lnTo>
                    <a:pt x="38" y="126"/>
                  </a:lnTo>
                  <a:lnTo>
                    <a:pt x="38" y="108"/>
                  </a:lnTo>
                  <a:lnTo>
                    <a:pt x="30" y="102"/>
                  </a:lnTo>
                  <a:lnTo>
                    <a:pt x="34" y="102"/>
                  </a:lnTo>
                  <a:lnTo>
                    <a:pt x="40" y="98"/>
                  </a:lnTo>
                  <a:lnTo>
                    <a:pt x="44" y="98"/>
                  </a:lnTo>
                  <a:lnTo>
                    <a:pt x="48" y="102"/>
                  </a:lnTo>
                  <a:lnTo>
                    <a:pt x="38" y="100"/>
                  </a:lnTo>
                  <a:lnTo>
                    <a:pt x="42" y="108"/>
                  </a:lnTo>
                  <a:lnTo>
                    <a:pt x="50" y="114"/>
                  </a:lnTo>
                  <a:lnTo>
                    <a:pt x="50" y="104"/>
                  </a:lnTo>
                  <a:lnTo>
                    <a:pt x="64" y="116"/>
                  </a:lnTo>
                  <a:lnTo>
                    <a:pt x="58" y="100"/>
                  </a:lnTo>
                  <a:lnTo>
                    <a:pt x="70" y="112"/>
                  </a:lnTo>
                  <a:lnTo>
                    <a:pt x="78" y="116"/>
                  </a:lnTo>
                  <a:lnTo>
                    <a:pt x="78" y="116"/>
                  </a:lnTo>
                  <a:lnTo>
                    <a:pt x="84" y="128"/>
                  </a:lnTo>
                  <a:lnTo>
                    <a:pt x="86" y="120"/>
                  </a:lnTo>
                  <a:lnTo>
                    <a:pt x="100" y="144"/>
                  </a:lnTo>
                  <a:lnTo>
                    <a:pt x="86" y="138"/>
                  </a:lnTo>
                  <a:lnTo>
                    <a:pt x="90" y="156"/>
                  </a:lnTo>
                  <a:lnTo>
                    <a:pt x="94" y="156"/>
                  </a:lnTo>
                  <a:lnTo>
                    <a:pt x="96" y="166"/>
                  </a:lnTo>
                  <a:lnTo>
                    <a:pt x="86" y="164"/>
                  </a:lnTo>
                  <a:lnTo>
                    <a:pt x="84" y="166"/>
                  </a:lnTo>
                  <a:lnTo>
                    <a:pt x="86" y="162"/>
                  </a:lnTo>
                  <a:lnTo>
                    <a:pt x="86" y="146"/>
                  </a:lnTo>
                  <a:lnTo>
                    <a:pt x="82" y="146"/>
                  </a:lnTo>
                  <a:lnTo>
                    <a:pt x="76" y="158"/>
                  </a:lnTo>
                  <a:lnTo>
                    <a:pt x="76" y="156"/>
                  </a:lnTo>
                  <a:lnTo>
                    <a:pt x="76" y="152"/>
                  </a:lnTo>
                  <a:lnTo>
                    <a:pt x="66" y="148"/>
                  </a:lnTo>
                  <a:lnTo>
                    <a:pt x="66" y="148"/>
                  </a:lnTo>
                  <a:lnTo>
                    <a:pt x="70" y="138"/>
                  </a:lnTo>
                  <a:lnTo>
                    <a:pt x="56" y="136"/>
                  </a:lnTo>
                  <a:lnTo>
                    <a:pt x="42" y="130"/>
                  </a:lnTo>
                  <a:lnTo>
                    <a:pt x="42" y="166"/>
                  </a:lnTo>
                  <a:lnTo>
                    <a:pt x="60" y="154"/>
                  </a:lnTo>
                  <a:lnTo>
                    <a:pt x="58" y="168"/>
                  </a:lnTo>
                  <a:lnTo>
                    <a:pt x="52" y="168"/>
                  </a:lnTo>
                  <a:lnTo>
                    <a:pt x="52" y="176"/>
                  </a:lnTo>
                  <a:lnTo>
                    <a:pt x="66" y="192"/>
                  </a:lnTo>
                  <a:lnTo>
                    <a:pt x="70" y="188"/>
                  </a:lnTo>
                  <a:lnTo>
                    <a:pt x="70" y="188"/>
                  </a:lnTo>
                  <a:lnTo>
                    <a:pt x="78" y="174"/>
                  </a:lnTo>
                  <a:lnTo>
                    <a:pt x="80" y="180"/>
                  </a:lnTo>
                  <a:lnTo>
                    <a:pt x="96" y="178"/>
                  </a:lnTo>
                  <a:lnTo>
                    <a:pt x="98" y="168"/>
                  </a:lnTo>
                  <a:lnTo>
                    <a:pt x="102" y="176"/>
                  </a:lnTo>
                  <a:lnTo>
                    <a:pt x="104" y="168"/>
                  </a:lnTo>
                  <a:lnTo>
                    <a:pt x="110" y="168"/>
                  </a:lnTo>
                  <a:lnTo>
                    <a:pt x="106" y="150"/>
                  </a:lnTo>
                  <a:lnTo>
                    <a:pt x="118" y="154"/>
                  </a:lnTo>
                  <a:lnTo>
                    <a:pt x="110" y="166"/>
                  </a:lnTo>
                  <a:lnTo>
                    <a:pt x="112" y="172"/>
                  </a:lnTo>
                  <a:lnTo>
                    <a:pt x="108" y="172"/>
                  </a:lnTo>
                  <a:lnTo>
                    <a:pt x="108" y="186"/>
                  </a:lnTo>
                  <a:lnTo>
                    <a:pt x="96" y="188"/>
                  </a:lnTo>
                  <a:lnTo>
                    <a:pt x="94" y="196"/>
                  </a:lnTo>
                  <a:lnTo>
                    <a:pt x="86" y="196"/>
                  </a:lnTo>
                  <a:lnTo>
                    <a:pt x="84" y="202"/>
                  </a:lnTo>
                  <a:lnTo>
                    <a:pt x="80" y="204"/>
                  </a:lnTo>
                  <a:lnTo>
                    <a:pt x="82" y="194"/>
                  </a:lnTo>
                  <a:lnTo>
                    <a:pt x="72" y="192"/>
                  </a:lnTo>
                  <a:lnTo>
                    <a:pt x="62" y="202"/>
                  </a:lnTo>
                  <a:lnTo>
                    <a:pt x="50" y="206"/>
                  </a:lnTo>
                  <a:lnTo>
                    <a:pt x="42" y="224"/>
                  </a:lnTo>
                  <a:lnTo>
                    <a:pt x="44" y="230"/>
                  </a:lnTo>
                  <a:lnTo>
                    <a:pt x="52" y="230"/>
                  </a:lnTo>
                  <a:lnTo>
                    <a:pt x="60" y="216"/>
                  </a:lnTo>
                  <a:lnTo>
                    <a:pt x="60" y="216"/>
                  </a:lnTo>
                  <a:lnTo>
                    <a:pt x="60" y="226"/>
                  </a:lnTo>
                  <a:lnTo>
                    <a:pt x="68" y="218"/>
                  </a:lnTo>
                  <a:lnTo>
                    <a:pt x="72" y="222"/>
                  </a:lnTo>
                  <a:lnTo>
                    <a:pt x="78" y="214"/>
                  </a:lnTo>
                  <a:lnTo>
                    <a:pt x="84" y="218"/>
                  </a:lnTo>
                  <a:lnTo>
                    <a:pt x="80" y="226"/>
                  </a:lnTo>
                  <a:lnTo>
                    <a:pt x="86" y="240"/>
                  </a:lnTo>
                  <a:lnTo>
                    <a:pt x="100" y="250"/>
                  </a:lnTo>
                  <a:lnTo>
                    <a:pt x="106" y="248"/>
                  </a:lnTo>
                  <a:lnTo>
                    <a:pt x="110" y="258"/>
                  </a:lnTo>
                  <a:lnTo>
                    <a:pt x="118" y="242"/>
                  </a:lnTo>
                  <a:lnTo>
                    <a:pt x="112" y="232"/>
                  </a:lnTo>
                  <a:lnTo>
                    <a:pt x="114" y="230"/>
                  </a:lnTo>
                  <a:lnTo>
                    <a:pt x="118" y="224"/>
                  </a:lnTo>
                  <a:lnTo>
                    <a:pt x="126" y="248"/>
                  </a:lnTo>
                  <a:lnTo>
                    <a:pt x="134" y="218"/>
                  </a:lnTo>
                  <a:lnTo>
                    <a:pt x="128" y="198"/>
                  </a:lnTo>
                  <a:lnTo>
                    <a:pt x="128" y="196"/>
                  </a:lnTo>
                  <a:lnTo>
                    <a:pt x="130" y="194"/>
                  </a:lnTo>
                  <a:lnTo>
                    <a:pt x="126" y="184"/>
                  </a:lnTo>
                  <a:lnTo>
                    <a:pt x="116" y="172"/>
                  </a:lnTo>
                  <a:lnTo>
                    <a:pt x="118" y="172"/>
                  </a:lnTo>
                  <a:lnTo>
                    <a:pt x="118" y="154"/>
                  </a:lnTo>
                  <a:lnTo>
                    <a:pt x="120" y="154"/>
                  </a:lnTo>
                  <a:lnTo>
                    <a:pt x="118" y="150"/>
                  </a:lnTo>
                  <a:lnTo>
                    <a:pt x="114" y="138"/>
                  </a:lnTo>
                  <a:lnTo>
                    <a:pt x="114" y="126"/>
                  </a:lnTo>
                  <a:lnTo>
                    <a:pt x="108" y="120"/>
                  </a:lnTo>
                  <a:lnTo>
                    <a:pt x="86" y="120"/>
                  </a:lnTo>
                  <a:lnTo>
                    <a:pt x="88" y="112"/>
                  </a:lnTo>
                  <a:lnTo>
                    <a:pt x="84" y="108"/>
                  </a:lnTo>
                  <a:lnTo>
                    <a:pt x="84" y="106"/>
                  </a:lnTo>
                  <a:lnTo>
                    <a:pt x="80" y="102"/>
                  </a:lnTo>
                  <a:lnTo>
                    <a:pt x="86" y="98"/>
                  </a:lnTo>
                  <a:lnTo>
                    <a:pt x="68" y="90"/>
                  </a:lnTo>
                  <a:lnTo>
                    <a:pt x="66" y="94"/>
                  </a:lnTo>
                  <a:lnTo>
                    <a:pt x="60" y="84"/>
                  </a:lnTo>
                  <a:lnTo>
                    <a:pt x="48" y="88"/>
                  </a:lnTo>
                  <a:lnTo>
                    <a:pt x="48" y="92"/>
                  </a:lnTo>
                  <a:lnTo>
                    <a:pt x="46" y="92"/>
                  </a:lnTo>
                  <a:lnTo>
                    <a:pt x="42" y="86"/>
                  </a:lnTo>
                  <a:lnTo>
                    <a:pt x="38" y="68"/>
                  </a:lnTo>
                  <a:lnTo>
                    <a:pt x="42" y="58"/>
                  </a:lnTo>
                  <a:lnTo>
                    <a:pt x="50" y="54"/>
                  </a:lnTo>
                  <a:lnTo>
                    <a:pt x="58" y="36"/>
                  </a:lnTo>
                  <a:lnTo>
                    <a:pt x="52" y="24"/>
                  </a:lnTo>
                  <a:lnTo>
                    <a:pt x="52" y="6"/>
                  </a:lnTo>
                  <a:lnTo>
                    <a:pt x="46" y="0"/>
                  </a:lnTo>
                  <a:lnTo>
                    <a:pt x="44" y="6"/>
                  </a:lnTo>
                  <a:lnTo>
                    <a:pt x="40" y="6"/>
                  </a:lnTo>
                  <a:lnTo>
                    <a:pt x="20" y="0"/>
                  </a:lnTo>
                  <a:lnTo>
                    <a:pt x="18" y="4"/>
                  </a:lnTo>
                  <a:lnTo>
                    <a:pt x="12" y="50"/>
                  </a:lnTo>
                  <a:lnTo>
                    <a:pt x="0" y="48"/>
                  </a:lnTo>
                  <a:lnTo>
                    <a:pt x="8"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93" name="Freeform 93"/>
            <p:cNvSpPr>
              <a:spLocks/>
            </p:cNvSpPr>
            <p:nvPr userDrawn="1"/>
          </p:nvSpPr>
          <p:spPr bwMode="black">
            <a:xfrm>
              <a:off x="7389813" y="2365375"/>
              <a:ext cx="60325" cy="120650"/>
            </a:xfrm>
            <a:custGeom>
              <a:avLst/>
              <a:gdLst>
                <a:gd name="T0" fmla="*/ 38 w 38"/>
                <a:gd name="T1" fmla="*/ 16 h 76"/>
                <a:gd name="T2" fmla="*/ 38 w 38"/>
                <a:gd name="T3" fmla="*/ 6 h 76"/>
                <a:gd name="T4" fmla="*/ 28 w 38"/>
                <a:gd name="T5" fmla="*/ 0 h 76"/>
                <a:gd name="T6" fmla="*/ 18 w 38"/>
                <a:gd name="T7" fmla="*/ 4 h 76"/>
                <a:gd name="T8" fmla="*/ 0 w 38"/>
                <a:gd name="T9" fmla="*/ 36 h 76"/>
                <a:gd name="T10" fmla="*/ 2 w 38"/>
                <a:gd name="T11" fmla="*/ 54 h 76"/>
                <a:gd name="T12" fmla="*/ 18 w 38"/>
                <a:gd name="T13" fmla="*/ 76 h 76"/>
                <a:gd name="T14" fmla="*/ 38 w 38"/>
                <a:gd name="T15" fmla="*/ 16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76">
                  <a:moveTo>
                    <a:pt x="38" y="16"/>
                  </a:moveTo>
                  <a:lnTo>
                    <a:pt x="38" y="6"/>
                  </a:lnTo>
                  <a:lnTo>
                    <a:pt x="28" y="0"/>
                  </a:lnTo>
                  <a:lnTo>
                    <a:pt x="18" y="4"/>
                  </a:lnTo>
                  <a:lnTo>
                    <a:pt x="0" y="36"/>
                  </a:lnTo>
                  <a:lnTo>
                    <a:pt x="2" y="54"/>
                  </a:lnTo>
                  <a:lnTo>
                    <a:pt x="18" y="76"/>
                  </a:lnTo>
                  <a:lnTo>
                    <a:pt x="38"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94" name="Freeform 94"/>
            <p:cNvSpPr>
              <a:spLocks/>
            </p:cNvSpPr>
            <p:nvPr userDrawn="1"/>
          </p:nvSpPr>
          <p:spPr bwMode="black">
            <a:xfrm>
              <a:off x="7983538" y="1619250"/>
              <a:ext cx="203200" cy="177800"/>
            </a:xfrm>
            <a:custGeom>
              <a:avLst/>
              <a:gdLst>
                <a:gd name="T0" fmla="*/ 10 w 128"/>
                <a:gd name="T1" fmla="*/ 70 h 112"/>
                <a:gd name="T2" fmla="*/ 0 w 128"/>
                <a:gd name="T3" fmla="*/ 78 h 112"/>
                <a:gd name="T4" fmla="*/ 0 w 128"/>
                <a:gd name="T5" fmla="*/ 88 h 112"/>
                <a:gd name="T6" fmla="*/ 6 w 128"/>
                <a:gd name="T7" fmla="*/ 94 h 112"/>
                <a:gd name="T8" fmla="*/ 4 w 128"/>
                <a:gd name="T9" fmla="*/ 112 h 112"/>
                <a:gd name="T10" fmla="*/ 32 w 128"/>
                <a:gd name="T11" fmla="*/ 98 h 112"/>
                <a:gd name="T12" fmla="*/ 16 w 128"/>
                <a:gd name="T13" fmla="*/ 88 h 112"/>
                <a:gd name="T14" fmla="*/ 14 w 128"/>
                <a:gd name="T15" fmla="*/ 86 h 112"/>
                <a:gd name="T16" fmla="*/ 16 w 128"/>
                <a:gd name="T17" fmla="*/ 84 h 112"/>
                <a:gd name="T18" fmla="*/ 28 w 128"/>
                <a:gd name="T19" fmla="*/ 86 h 112"/>
                <a:gd name="T20" fmla="*/ 40 w 128"/>
                <a:gd name="T21" fmla="*/ 82 h 112"/>
                <a:gd name="T22" fmla="*/ 66 w 128"/>
                <a:gd name="T23" fmla="*/ 98 h 112"/>
                <a:gd name="T24" fmla="*/ 80 w 128"/>
                <a:gd name="T25" fmla="*/ 76 h 112"/>
                <a:gd name="T26" fmla="*/ 114 w 128"/>
                <a:gd name="T27" fmla="*/ 64 h 112"/>
                <a:gd name="T28" fmla="*/ 122 w 128"/>
                <a:gd name="T29" fmla="*/ 54 h 112"/>
                <a:gd name="T30" fmla="*/ 108 w 128"/>
                <a:gd name="T31" fmla="*/ 56 h 112"/>
                <a:gd name="T32" fmla="*/ 104 w 128"/>
                <a:gd name="T33" fmla="*/ 48 h 112"/>
                <a:gd name="T34" fmla="*/ 106 w 128"/>
                <a:gd name="T35" fmla="*/ 46 h 112"/>
                <a:gd name="T36" fmla="*/ 108 w 128"/>
                <a:gd name="T37" fmla="*/ 56 h 112"/>
                <a:gd name="T38" fmla="*/ 128 w 128"/>
                <a:gd name="T39" fmla="*/ 34 h 112"/>
                <a:gd name="T40" fmla="*/ 122 w 128"/>
                <a:gd name="T41" fmla="*/ 26 h 112"/>
                <a:gd name="T42" fmla="*/ 106 w 128"/>
                <a:gd name="T43" fmla="*/ 44 h 112"/>
                <a:gd name="T44" fmla="*/ 112 w 128"/>
                <a:gd name="T45" fmla="*/ 30 h 112"/>
                <a:gd name="T46" fmla="*/ 98 w 128"/>
                <a:gd name="T47" fmla="*/ 38 h 112"/>
                <a:gd name="T48" fmla="*/ 92 w 128"/>
                <a:gd name="T49" fmla="*/ 42 h 112"/>
                <a:gd name="T50" fmla="*/ 72 w 128"/>
                <a:gd name="T51" fmla="*/ 34 h 112"/>
                <a:gd name="T52" fmla="*/ 40 w 128"/>
                <a:gd name="T53" fmla="*/ 0 h 112"/>
                <a:gd name="T54" fmla="*/ 34 w 128"/>
                <a:gd name="T55" fmla="*/ 8 h 112"/>
                <a:gd name="T56" fmla="*/ 36 w 128"/>
                <a:gd name="T57" fmla="*/ 22 h 112"/>
                <a:gd name="T58" fmla="*/ 34 w 128"/>
                <a:gd name="T59" fmla="*/ 40 h 112"/>
                <a:gd name="T60" fmla="*/ 30 w 128"/>
                <a:gd name="T61" fmla="*/ 48 h 112"/>
                <a:gd name="T62" fmla="*/ 30 w 128"/>
                <a:gd name="T63" fmla="*/ 56 h 112"/>
                <a:gd name="T64" fmla="*/ 28 w 128"/>
                <a:gd name="T65" fmla="*/ 60 h 112"/>
                <a:gd name="T66" fmla="*/ 10 w 128"/>
                <a:gd name="T67" fmla="*/ 58 h 112"/>
                <a:gd name="T68" fmla="*/ 10 w 128"/>
                <a:gd name="T69" fmla="*/ 7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10" y="70"/>
                  </a:moveTo>
                  <a:lnTo>
                    <a:pt x="0" y="78"/>
                  </a:lnTo>
                  <a:lnTo>
                    <a:pt x="0" y="88"/>
                  </a:lnTo>
                  <a:lnTo>
                    <a:pt x="6" y="94"/>
                  </a:lnTo>
                  <a:lnTo>
                    <a:pt x="4" y="112"/>
                  </a:lnTo>
                  <a:lnTo>
                    <a:pt x="32" y="98"/>
                  </a:lnTo>
                  <a:lnTo>
                    <a:pt x="16" y="88"/>
                  </a:lnTo>
                  <a:lnTo>
                    <a:pt x="14" y="86"/>
                  </a:lnTo>
                  <a:lnTo>
                    <a:pt x="16" y="84"/>
                  </a:lnTo>
                  <a:lnTo>
                    <a:pt x="28" y="86"/>
                  </a:lnTo>
                  <a:lnTo>
                    <a:pt x="40" y="82"/>
                  </a:lnTo>
                  <a:lnTo>
                    <a:pt x="66" y="98"/>
                  </a:lnTo>
                  <a:lnTo>
                    <a:pt x="80" y="76"/>
                  </a:lnTo>
                  <a:lnTo>
                    <a:pt x="114" y="64"/>
                  </a:lnTo>
                  <a:lnTo>
                    <a:pt x="122" y="54"/>
                  </a:lnTo>
                  <a:lnTo>
                    <a:pt x="108" y="56"/>
                  </a:lnTo>
                  <a:lnTo>
                    <a:pt x="104" y="48"/>
                  </a:lnTo>
                  <a:lnTo>
                    <a:pt x="106" y="46"/>
                  </a:lnTo>
                  <a:lnTo>
                    <a:pt x="108" y="56"/>
                  </a:lnTo>
                  <a:lnTo>
                    <a:pt x="128" y="34"/>
                  </a:lnTo>
                  <a:lnTo>
                    <a:pt x="122" y="26"/>
                  </a:lnTo>
                  <a:lnTo>
                    <a:pt x="106" y="44"/>
                  </a:lnTo>
                  <a:lnTo>
                    <a:pt x="112" y="30"/>
                  </a:lnTo>
                  <a:lnTo>
                    <a:pt x="98" y="38"/>
                  </a:lnTo>
                  <a:lnTo>
                    <a:pt x="92" y="42"/>
                  </a:lnTo>
                  <a:lnTo>
                    <a:pt x="72" y="34"/>
                  </a:lnTo>
                  <a:lnTo>
                    <a:pt x="40" y="0"/>
                  </a:lnTo>
                  <a:lnTo>
                    <a:pt x="34" y="8"/>
                  </a:lnTo>
                  <a:lnTo>
                    <a:pt x="36" y="22"/>
                  </a:lnTo>
                  <a:lnTo>
                    <a:pt x="34" y="40"/>
                  </a:lnTo>
                  <a:lnTo>
                    <a:pt x="30" y="48"/>
                  </a:lnTo>
                  <a:lnTo>
                    <a:pt x="30" y="56"/>
                  </a:lnTo>
                  <a:lnTo>
                    <a:pt x="28" y="60"/>
                  </a:lnTo>
                  <a:lnTo>
                    <a:pt x="10" y="58"/>
                  </a:lnTo>
                  <a:lnTo>
                    <a:pt x="1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95" name="Freeform 95"/>
            <p:cNvSpPr>
              <a:spLocks/>
            </p:cNvSpPr>
            <p:nvPr userDrawn="1"/>
          </p:nvSpPr>
          <p:spPr bwMode="black">
            <a:xfrm>
              <a:off x="7669213" y="2257425"/>
              <a:ext cx="12700" cy="25400"/>
            </a:xfrm>
            <a:custGeom>
              <a:avLst/>
              <a:gdLst>
                <a:gd name="T0" fmla="*/ 0 w 8"/>
                <a:gd name="T1" fmla="*/ 16 h 16"/>
                <a:gd name="T2" fmla="*/ 8 w 8"/>
                <a:gd name="T3" fmla="*/ 4 h 16"/>
                <a:gd name="T4" fmla="*/ 6 w 8"/>
                <a:gd name="T5" fmla="*/ 0 h 16"/>
                <a:gd name="T6" fmla="*/ 0 w 8"/>
                <a:gd name="T7" fmla="*/ 2 h 16"/>
                <a:gd name="T8" fmla="*/ 0 w 8"/>
                <a:gd name="T9" fmla="*/ 16 h 16"/>
              </a:gdLst>
              <a:ahLst/>
              <a:cxnLst>
                <a:cxn ang="0">
                  <a:pos x="T0" y="T1"/>
                </a:cxn>
                <a:cxn ang="0">
                  <a:pos x="T2" y="T3"/>
                </a:cxn>
                <a:cxn ang="0">
                  <a:pos x="T4" y="T5"/>
                </a:cxn>
                <a:cxn ang="0">
                  <a:pos x="T6" y="T7"/>
                </a:cxn>
                <a:cxn ang="0">
                  <a:pos x="T8" y="T9"/>
                </a:cxn>
              </a:cxnLst>
              <a:rect l="0" t="0" r="r" b="b"/>
              <a:pathLst>
                <a:path w="8" h="16">
                  <a:moveTo>
                    <a:pt x="0" y="16"/>
                  </a:moveTo>
                  <a:lnTo>
                    <a:pt x="8" y="4"/>
                  </a:lnTo>
                  <a:lnTo>
                    <a:pt x="6" y="0"/>
                  </a:lnTo>
                  <a:lnTo>
                    <a:pt x="0" y="2"/>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96" name="Freeform 96"/>
            <p:cNvSpPr>
              <a:spLocks/>
            </p:cNvSpPr>
            <p:nvPr userDrawn="1"/>
          </p:nvSpPr>
          <p:spPr bwMode="black">
            <a:xfrm>
              <a:off x="7618413" y="2311400"/>
              <a:ext cx="22225" cy="31750"/>
            </a:xfrm>
            <a:custGeom>
              <a:avLst/>
              <a:gdLst>
                <a:gd name="T0" fmla="*/ 2 w 14"/>
                <a:gd name="T1" fmla="*/ 10 h 20"/>
                <a:gd name="T2" fmla="*/ 0 w 14"/>
                <a:gd name="T3" fmla="*/ 18 h 20"/>
                <a:gd name="T4" fmla="*/ 6 w 14"/>
                <a:gd name="T5" fmla="*/ 20 h 20"/>
                <a:gd name="T6" fmla="*/ 14 w 14"/>
                <a:gd name="T7" fmla="*/ 4 h 20"/>
                <a:gd name="T8" fmla="*/ 10 w 14"/>
                <a:gd name="T9" fmla="*/ 0 h 20"/>
                <a:gd name="T10" fmla="*/ 2 w 14"/>
                <a:gd name="T11" fmla="*/ 10 h 20"/>
              </a:gdLst>
              <a:ahLst/>
              <a:cxnLst>
                <a:cxn ang="0">
                  <a:pos x="T0" y="T1"/>
                </a:cxn>
                <a:cxn ang="0">
                  <a:pos x="T2" y="T3"/>
                </a:cxn>
                <a:cxn ang="0">
                  <a:pos x="T4" y="T5"/>
                </a:cxn>
                <a:cxn ang="0">
                  <a:pos x="T6" y="T7"/>
                </a:cxn>
                <a:cxn ang="0">
                  <a:pos x="T8" y="T9"/>
                </a:cxn>
                <a:cxn ang="0">
                  <a:pos x="T10" y="T11"/>
                </a:cxn>
              </a:cxnLst>
              <a:rect l="0" t="0" r="r" b="b"/>
              <a:pathLst>
                <a:path w="14" h="20">
                  <a:moveTo>
                    <a:pt x="2" y="10"/>
                  </a:moveTo>
                  <a:lnTo>
                    <a:pt x="0" y="18"/>
                  </a:lnTo>
                  <a:lnTo>
                    <a:pt x="6" y="20"/>
                  </a:lnTo>
                  <a:lnTo>
                    <a:pt x="14" y="4"/>
                  </a:lnTo>
                  <a:lnTo>
                    <a:pt x="10" y="0"/>
                  </a:lnTo>
                  <a:lnTo>
                    <a:pt x="2"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97" name="Freeform 97"/>
            <p:cNvSpPr>
              <a:spLocks/>
            </p:cNvSpPr>
            <p:nvPr userDrawn="1"/>
          </p:nvSpPr>
          <p:spPr bwMode="black">
            <a:xfrm>
              <a:off x="7500938" y="2387600"/>
              <a:ext cx="15875" cy="19050"/>
            </a:xfrm>
            <a:custGeom>
              <a:avLst/>
              <a:gdLst>
                <a:gd name="T0" fmla="*/ 0 w 10"/>
                <a:gd name="T1" fmla="*/ 12 h 12"/>
                <a:gd name="T2" fmla="*/ 10 w 10"/>
                <a:gd name="T3" fmla="*/ 10 h 12"/>
                <a:gd name="T4" fmla="*/ 0 w 10"/>
                <a:gd name="T5" fmla="*/ 0 h 12"/>
                <a:gd name="T6" fmla="*/ 0 w 10"/>
                <a:gd name="T7" fmla="*/ 12 h 12"/>
              </a:gdLst>
              <a:ahLst/>
              <a:cxnLst>
                <a:cxn ang="0">
                  <a:pos x="T0" y="T1"/>
                </a:cxn>
                <a:cxn ang="0">
                  <a:pos x="T2" y="T3"/>
                </a:cxn>
                <a:cxn ang="0">
                  <a:pos x="T4" y="T5"/>
                </a:cxn>
                <a:cxn ang="0">
                  <a:pos x="T6" y="T7"/>
                </a:cxn>
              </a:cxnLst>
              <a:rect l="0" t="0" r="r" b="b"/>
              <a:pathLst>
                <a:path w="10" h="12">
                  <a:moveTo>
                    <a:pt x="0" y="12"/>
                  </a:moveTo>
                  <a:lnTo>
                    <a:pt x="10" y="10"/>
                  </a:lnTo>
                  <a:lnTo>
                    <a:pt x="0" y="0"/>
                  </a:lnTo>
                  <a:lnTo>
                    <a:pt x="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98" name="Freeform 98"/>
            <p:cNvSpPr>
              <a:spLocks/>
            </p:cNvSpPr>
            <p:nvPr userDrawn="1"/>
          </p:nvSpPr>
          <p:spPr bwMode="black">
            <a:xfrm>
              <a:off x="7659688" y="2095500"/>
              <a:ext cx="15875" cy="28575"/>
            </a:xfrm>
            <a:custGeom>
              <a:avLst/>
              <a:gdLst>
                <a:gd name="T0" fmla="*/ 0 w 10"/>
                <a:gd name="T1" fmla="*/ 18 h 18"/>
                <a:gd name="T2" fmla="*/ 10 w 10"/>
                <a:gd name="T3" fmla="*/ 6 h 18"/>
                <a:gd name="T4" fmla="*/ 0 w 10"/>
                <a:gd name="T5" fmla="*/ 0 h 18"/>
                <a:gd name="T6" fmla="*/ 0 w 10"/>
                <a:gd name="T7" fmla="*/ 18 h 18"/>
              </a:gdLst>
              <a:ahLst/>
              <a:cxnLst>
                <a:cxn ang="0">
                  <a:pos x="T0" y="T1"/>
                </a:cxn>
                <a:cxn ang="0">
                  <a:pos x="T2" y="T3"/>
                </a:cxn>
                <a:cxn ang="0">
                  <a:pos x="T4" y="T5"/>
                </a:cxn>
                <a:cxn ang="0">
                  <a:pos x="T6" y="T7"/>
                </a:cxn>
              </a:cxnLst>
              <a:rect l="0" t="0" r="r" b="b"/>
              <a:pathLst>
                <a:path w="10" h="18">
                  <a:moveTo>
                    <a:pt x="0" y="18"/>
                  </a:moveTo>
                  <a:lnTo>
                    <a:pt x="10" y="6"/>
                  </a:lnTo>
                  <a:lnTo>
                    <a:pt x="0" y="0"/>
                  </a:lnTo>
                  <a:lnTo>
                    <a:pt x="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99" name="Freeform 99"/>
            <p:cNvSpPr>
              <a:spLocks/>
            </p:cNvSpPr>
            <p:nvPr userDrawn="1"/>
          </p:nvSpPr>
          <p:spPr bwMode="black">
            <a:xfrm>
              <a:off x="7700963" y="2187575"/>
              <a:ext cx="19050" cy="19050"/>
            </a:xfrm>
            <a:custGeom>
              <a:avLst/>
              <a:gdLst>
                <a:gd name="T0" fmla="*/ 4 w 12"/>
                <a:gd name="T1" fmla="*/ 0 h 12"/>
                <a:gd name="T2" fmla="*/ 0 w 12"/>
                <a:gd name="T3" fmla="*/ 12 h 12"/>
                <a:gd name="T4" fmla="*/ 12 w 12"/>
                <a:gd name="T5" fmla="*/ 12 h 12"/>
                <a:gd name="T6" fmla="*/ 4 w 12"/>
                <a:gd name="T7" fmla="*/ 0 h 12"/>
              </a:gdLst>
              <a:ahLst/>
              <a:cxnLst>
                <a:cxn ang="0">
                  <a:pos x="T0" y="T1"/>
                </a:cxn>
                <a:cxn ang="0">
                  <a:pos x="T2" y="T3"/>
                </a:cxn>
                <a:cxn ang="0">
                  <a:pos x="T4" y="T5"/>
                </a:cxn>
                <a:cxn ang="0">
                  <a:pos x="T6" y="T7"/>
                </a:cxn>
              </a:cxnLst>
              <a:rect l="0" t="0" r="r" b="b"/>
              <a:pathLst>
                <a:path w="12" h="12">
                  <a:moveTo>
                    <a:pt x="4" y="0"/>
                  </a:moveTo>
                  <a:lnTo>
                    <a:pt x="0" y="12"/>
                  </a:lnTo>
                  <a:lnTo>
                    <a:pt x="12" y="12"/>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00" name="Freeform 100"/>
            <p:cNvSpPr>
              <a:spLocks/>
            </p:cNvSpPr>
            <p:nvPr userDrawn="1"/>
          </p:nvSpPr>
          <p:spPr bwMode="black">
            <a:xfrm>
              <a:off x="7675563" y="2047875"/>
              <a:ext cx="171450" cy="136525"/>
            </a:xfrm>
            <a:custGeom>
              <a:avLst/>
              <a:gdLst>
                <a:gd name="T0" fmla="*/ 2 w 108"/>
                <a:gd name="T1" fmla="*/ 34 h 86"/>
                <a:gd name="T2" fmla="*/ 4 w 108"/>
                <a:gd name="T3" fmla="*/ 50 h 86"/>
                <a:gd name="T4" fmla="*/ 18 w 108"/>
                <a:gd name="T5" fmla="*/ 46 h 86"/>
                <a:gd name="T6" fmla="*/ 18 w 108"/>
                <a:gd name="T7" fmla="*/ 44 h 86"/>
                <a:gd name="T8" fmla="*/ 18 w 108"/>
                <a:gd name="T9" fmla="*/ 50 h 86"/>
                <a:gd name="T10" fmla="*/ 14 w 108"/>
                <a:gd name="T11" fmla="*/ 60 h 86"/>
                <a:gd name="T12" fmla="*/ 14 w 108"/>
                <a:gd name="T13" fmla="*/ 74 h 86"/>
                <a:gd name="T14" fmla="*/ 22 w 108"/>
                <a:gd name="T15" fmla="*/ 82 h 86"/>
                <a:gd name="T16" fmla="*/ 22 w 108"/>
                <a:gd name="T17" fmla="*/ 86 h 86"/>
                <a:gd name="T18" fmla="*/ 26 w 108"/>
                <a:gd name="T19" fmla="*/ 82 h 86"/>
                <a:gd name="T20" fmla="*/ 38 w 108"/>
                <a:gd name="T21" fmla="*/ 72 h 86"/>
                <a:gd name="T22" fmla="*/ 50 w 108"/>
                <a:gd name="T23" fmla="*/ 42 h 86"/>
                <a:gd name="T24" fmla="*/ 48 w 108"/>
                <a:gd name="T25" fmla="*/ 30 h 86"/>
                <a:gd name="T26" fmla="*/ 56 w 108"/>
                <a:gd name="T27" fmla="*/ 32 h 86"/>
                <a:gd name="T28" fmla="*/ 62 w 108"/>
                <a:gd name="T29" fmla="*/ 46 h 86"/>
                <a:gd name="T30" fmla="*/ 70 w 108"/>
                <a:gd name="T31" fmla="*/ 46 h 86"/>
                <a:gd name="T32" fmla="*/ 78 w 108"/>
                <a:gd name="T33" fmla="*/ 30 h 86"/>
                <a:gd name="T34" fmla="*/ 92 w 108"/>
                <a:gd name="T35" fmla="*/ 34 h 86"/>
                <a:gd name="T36" fmla="*/ 102 w 108"/>
                <a:gd name="T37" fmla="*/ 20 h 86"/>
                <a:gd name="T38" fmla="*/ 100 w 108"/>
                <a:gd name="T39" fmla="*/ 12 h 86"/>
                <a:gd name="T40" fmla="*/ 106 w 108"/>
                <a:gd name="T41" fmla="*/ 10 h 86"/>
                <a:gd name="T42" fmla="*/ 108 w 108"/>
                <a:gd name="T43" fmla="*/ 2 h 86"/>
                <a:gd name="T44" fmla="*/ 104 w 108"/>
                <a:gd name="T45" fmla="*/ 0 h 86"/>
                <a:gd name="T46" fmla="*/ 98 w 108"/>
                <a:gd name="T47" fmla="*/ 8 h 86"/>
                <a:gd name="T48" fmla="*/ 86 w 108"/>
                <a:gd name="T49" fmla="*/ 2 h 86"/>
                <a:gd name="T50" fmla="*/ 74 w 108"/>
                <a:gd name="T51" fmla="*/ 12 h 86"/>
                <a:gd name="T52" fmla="*/ 64 w 108"/>
                <a:gd name="T53" fmla="*/ 12 h 86"/>
                <a:gd name="T54" fmla="*/ 48 w 108"/>
                <a:gd name="T55" fmla="*/ 30 h 86"/>
                <a:gd name="T56" fmla="*/ 44 w 108"/>
                <a:gd name="T57" fmla="*/ 30 h 86"/>
                <a:gd name="T58" fmla="*/ 46 w 108"/>
                <a:gd name="T59" fmla="*/ 20 h 86"/>
                <a:gd name="T60" fmla="*/ 34 w 108"/>
                <a:gd name="T61" fmla="*/ 22 h 86"/>
                <a:gd name="T62" fmla="*/ 26 w 108"/>
                <a:gd name="T63" fmla="*/ 12 h 86"/>
                <a:gd name="T64" fmla="*/ 2 w 108"/>
                <a:gd name="T65" fmla="*/ 30 h 86"/>
                <a:gd name="T66" fmla="*/ 2 w 108"/>
                <a:gd name="T67" fmla="*/ 30 h 86"/>
                <a:gd name="T68" fmla="*/ 2 w 108"/>
                <a:gd name="T69" fmla="*/ 30 h 86"/>
                <a:gd name="T70" fmla="*/ 0 w 108"/>
                <a:gd name="T71" fmla="*/ 32 h 86"/>
                <a:gd name="T72" fmla="*/ 2 w 108"/>
                <a:gd name="T73" fmla="*/ 3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8" h="86">
                  <a:moveTo>
                    <a:pt x="2" y="34"/>
                  </a:moveTo>
                  <a:lnTo>
                    <a:pt x="4" y="50"/>
                  </a:lnTo>
                  <a:lnTo>
                    <a:pt x="18" y="46"/>
                  </a:lnTo>
                  <a:lnTo>
                    <a:pt x="18" y="44"/>
                  </a:lnTo>
                  <a:lnTo>
                    <a:pt x="18" y="50"/>
                  </a:lnTo>
                  <a:lnTo>
                    <a:pt x="14" y="60"/>
                  </a:lnTo>
                  <a:lnTo>
                    <a:pt x="14" y="74"/>
                  </a:lnTo>
                  <a:lnTo>
                    <a:pt x="22" y="82"/>
                  </a:lnTo>
                  <a:lnTo>
                    <a:pt x="22" y="86"/>
                  </a:lnTo>
                  <a:lnTo>
                    <a:pt x="26" y="82"/>
                  </a:lnTo>
                  <a:lnTo>
                    <a:pt x="38" y="72"/>
                  </a:lnTo>
                  <a:lnTo>
                    <a:pt x="50" y="42"/>
                  </a:lnTo>
                  <a:lnTo>
                    <a:pt x="48" y="30"/>
                  </a:lnTo>
                  <a:lnTo>
                    <a:pt x="56" y="32"/>
                  </a:lnTo>
                  <a:lnTo>
                    <a:pt x="62" y="46"/>
                  </a:lnTo>
                  <a:lnTo>
                    <a:pt x="70" y="46"/>
                  </a:lnTo>
                  <a:lnTo>
                    <a:pt x="78" y="30"/>
                  </a:lnTo>
                  <a:lnTo>
                    <a:pt x="92" y="34"/>
                  </a:lnTo>
                  <a:lnTo>
                    <a:pt x="102" y="20"/>
                  </a:lnTo>
                  <a:lnTo>
                    <a:pt x="100" y="12"/>
                  </a:lnTo>
                  <a:lnTo>
                    <a:pt x="106" y="10"/>
                  </a:lnTo>
                  <a:lnTo>
                    <a:pt x="108" y="2"/>
                  </a:lnTo>
                  <a:lnTo>
                    <a:pt x="104" y="0"/>
                  </a:lnTo>
                  <a:lnTo>
                    <a:pt x="98" y="8"/>
                  </a:lnTo>
                  <a:lnTo>
                    <a:pt x="86" y="2"/>
                  </a:lnTo>
                  <a:lnTo>
                    <a:pt x="74" y="12"/>
                  </a:lnTo>
                  <a:lnTo>
                    <a:pt x="64" y="12"/>
                  </a:lnTo>
                  <a:lnTo>
                    <a:pt x="48" y="30"/>
                  </a:lnTo>
                  <a:lnTo>
                    <a:pt x="44" y="30"/>
                  </a:lnTo>
                  <a:lnTo>
                    <a:pt x="46" y="20"/>
                  </a:lnTo>
                  <a:lnTo>
                    <a:pt x="34" y="22"/>
                  </a:lnTo>
                  <a:lnTo>
                    <a:pt x="26" y="12"/>
                  </a:lnTo>
                  <a:lnTo>
                    <a:pt x="2" y="30"/>
                  </a:lnTo>
                  <a:lnTo>
                    <a:pt x="2" y="30"/>
                  </a:lnTo>
                  <a:lnTo>
                    <a:pt x="2" y="30"/>
                  </a:lnTo>
                  <a:lnTo>
                    <a:pt x="0" y="32"/>
                  </a:lnTo>
                  <a:lnTo>
                    <a:pt x="2"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01" name="Freeform 101"/>
            <p:cNvSpPr>
              <a:spLocks/>
            </p:cNvSpPr>
            <p:nvPr userDrawn="1"/>
          </p:nvSpPr>
          <p:spPr bwMode="black">
            <a:xfrm>
              <a:off x="8018463" y="1625600"/>
              <a:ext cx="15875" cy="19050"/>
            </a:xfrm>
            <a:custGeom>
              <a:avLst/>
              <a:gdLst>
                <a:gd name="T0" fmla="*/ 10 w 10"/>
                <a:gd name="T1" fmla="*/ 8 h 12"/>
                <a:gd name="T2" fmla="*/ 4 w 10"/>
                <a:gd name="T3" fmla="*/ 0 h 12"/>
                <a:gd name="T4" fmla="*/ 0 w 10"/>
                <a:gd name="T5" fmla="*/ 8 h 12"/>
                <a:gd name="T6" fmla="*/ 6 w 10"/>
                <a:gd name="T7" fmla="*/ 12 h 12"/>
                <a:gd name="T8" fmla="*/ 10 w 10"/>
                <a:gd name="T9" fmla="*/ 8 h 12"/>
              </a:gdLst>
              <a:ahLst/>
              <a:cxnLst>
                <a:cxn ang="0">
                  <a:pos x="T0" y="T1"/>
                </a:cxn>
                <a:cxn ang="0">
                  <a:pos x="T2" y="T3"/>
                </a:cxn>
                <a:cxn ang="0">
                  <a:pos x="T4" y="T5"/>
                </a:cxn>
                <a:cxn ang="0">
                  <a:pos x="T6" y="T7"/>
                </a:cxn>
                <a:cxn ang="0">
                  <a:pos x="T8" y="T9"/>
                </a:cxn>
              </a:cxnLst>
              <a:rect l="0" t="0" r="r" b="b"/>
              <a:pathLst>
                <a:path w="10" h="12">
                  <a:moveTo>
                    <a:pt x="10" y="8"/>
                  </a:moveTo>
                  <a:lnTo>
                    <a:pt x="4" y="0"/>
                  </a:lnTo>
                  <a:lnTo>
                    <a:pt x="0" y="8"/>
                  </a:lnTo>
                  <a:lnTo>
                    <a:pt x="6" y="12"/>
                  </a:lnTo>
                  <a:lnTo>
                    <a:pt x="1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02" name="Freeform 102"/>
            <p:cNvSpPr>
              <a:spLocks/>
            </p:cNvSpPr>
            <p:nvPr userDrawn="1"/>
          </p:nvSpPr>
          <p:spPr bwMode="black">
            <a:xfrm>
              <a:off x="7573963" y="2089150"/>
              <a:ext cx="28575" cy="15875"/>
            </a:xfrm>
            <a:custGeom>
              <a:avLst/>
              <a:gdLst>
                <a:gd name="T0" fmla="*/ 2 w 18"/>
                <a:gd name="T1" fmla="*/ 0 h 10"/>
                <a:gd name="T2" fmla="*/ 0 w 18"/>
                <a:gd name="T3" fmla="*/ 8 h 10"/>
                <a:gd name="T4" fmla="*/ 8 w 18"/>
                <a:gd name="T5" fmla="*/ 10 h 10"/>
                <a:gd name="T6" fmla="*/ 18 w 18"/>
                <a:gd name="T7" fmla="*/ 4 h 10"/>
                <a:gd name="T8" fmla="*/ 16 w 18"/>
                <a:gd name="T9" fmla="*/ 0 h 10"/>
                <a:gd name="T10" fmla="*/ 2 w 18"/>
                <a:gd name="T11" fmla="*/ 0 h 10"/>
              </a:gdLst>
              <a:ahLst/>
              <a:cxnLst>
                <a:cxn ang="0">
                  <a:pos x="T0" y="T1"/>
                </a:cxn>
                <a:cxn ang="0">
                  <a:pos x="T2" y="T3"/>
                </a:cxn>
                <a:cxn ang="0">
                  <a:pos x="T4" y="T5"/>
                </a:cxn>
                <a:cxn ang="0">
                  <a:pos x="T6" y="T7"/>
                </a:cxn>
                <a:cxn ang="0">
                  <a:pos x="T8" y="T9"/>
                </a:cxn>
                <a:cxn ang="0">
                  <a:pos x="T10" y="T11"/>
                </a:cxn>
              </a:cxnLst>
              <a:rect l="0" t="0" r="r" b="b"/>
              <a:pathLst>
                <a:path w="18" h="10">
                  <a:moveTo>
                    <a:pt x="2" y="0"/>
                  </a:moveTo>
                  <a:lnTo>
                    <a:pt x="0" y="8"/>
                  </a:lnTo>
                  <a:lnTo>
                    <a:pt x="8" y="10"/>
                  </a:lnTo>
                  <a:lnTo>
                    <a:pt x="18" y="4"/>
                  </a:lnTo>
                  <a:lnTo>
                    <a:pt x="16"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03" name="Freeform 103"/>
            <p:cNvSpPr>
              <a:spLocks/>
            </p:cNvSpPr>
            <p:nvPr userDrawn="1"/>
          </p:nvSpPr>
          <p:spPr bwMode="black">
            <a:xfrm>
              <a:off x="7059613" y="2927350"/>
              <a:ext cx="320675" cy="346075"/>
            </a:xfrm>
            <a:custGeom>
              <a:avLst/>
              <a:gdLst>
                <a:gd name="T0" fmla="*/ 52 w 202"/>
                <a:gd name="T1" fmla="*/ 82 h 218"/>
                <a:gd name="T2" fmla="*/ 44 w 202"/>
                <a:gd name="T3" fmla="*/ 92 h 218"/>
                <a:gd name="T4" fmla="*/ 24 w 202"/>
                <a:gd name="T5" fmla="*/ 102 h 218"/>
                <a:gd name="T6" fmla="*/ 14 w 202"/>
                <a:gd name="T7" fmla="*/ 98 h 218"/>
                <a:gd name="T8" fmla="*/ 4 w 202"/>
                <a:gd name="T9" fmla="*/ 106 h 218"/>
                <a:gd name="T10" fmla="*/ 6 w 202"/>
                <a:gd name="T11" fmla="*/ 148 h 218"/>
                <a:gd name="T12" fmla="*/ 18 w 202"/>
                <a:gd name="T13" fmla="*/ 160 h 218"/>
                <a:gd name="T14" fmla="*/ 46 w 202"/>
                <a:gd name="T15" fmla="*/ 196 h 218"/>
                <a:gd name="T16" fmla="*/ 56 w 202"/>
                <a:gd name="T17" fmla="*/ 206 h 218"/>
                <a:gd name="T18" fmla="*/ 80 w 202"/>
                <a:gd name="T19" fmla="*/ 196 h 218"/>
                <a:gd name="T20" fmla="*/ 90 w 202"/>
                <a:gd name="T21" fmla="*/ 206 h 218"/>
                <a:gd name="T22" fmla="*/ 106 w 202"/>
                <a:gd name="T23" fmla="*/ 206 h 218"/>
                <a:gd name="T24" fmla="*/ 116 w 202"/>
                <a:gd name="T25" fmla="*/ 218 h 218"/>
                <a:gd name="T26" fmla="*/ 138 w 202"/>
                <a:gd name="T27" fmla="*/ 218 h 218"/>
                <a:gd name="T28" fmla="*/ 142 w 202"/>
                <a:gd name="T29" fmla="*/ 196 h 218"/>
                <a:gd name="T30" fmla="*/ 144 w 202"/>
                <a:gd name="T31" fmla="*/ 172 h 218"/>
                <a:gd name="T32" fmla="*/ 166 w 202"/>
                <a:gd name="T33" fmla="*/ 148 h 218"/>
                <a:gd name="T34" fmla="*/ 176 w 202"/>
                <a:gd name="T35" fmla="*/ 124 h 218"/>
                <a:gd name="T36" fmla="*/ 180 w 202"/>
                <a:gd name="T37" fmla="*/ 124 h 218"/>
                <a:gd name="T38" fmla="*/ 174 w 202"/>
                <a:gd name="T39" fmla="*/ 102 h 218"/>
                <a:gd name="T40" fmla="*/ 162 w 202"/>
                <a:gd name="T41" fmla="*/ 72 h 218"/>
                <a:gd name="T42" fmla="*/ 166 w 202"/>
                <a:gd name="T43" fmla="*/ 62 h 218"/>
                <a:gd name="T44" fmla="*/ 170 w 202"/>
                <a:gd name="T45" fmla="*/ 60 h 218"/>
                <a:gd name="T46" fmla="*/ 188 w 202"/>
                <a:gd name="T47" fmla="*/ 56 h 218"/>
                <a:gd name="T48" fmla="*/ 188 w 202"/>
                <a:gd name="T49" fmla="*/ 48 h 218"/>
                <a:gd name="T50" fmla="*/ 178 w 202"/>
                <a:gd name="T51" fmla="*/ 28 h 218"/>
                <a:gd name="T52" fmla="*/ 176 w 202"/>
                <a:gd name="T53" fmla="*/ 22 h 218"/>
                <a:gd name="T54" fmla="*/ 168 w 202"/>
                <a:gd name="T55" fmla="*/ 16 h 218"/>
                <a:gd name="T56" fmla="*/ 158 w 202"/>
                <a:gd name="T57" fmla="*/ 4 h 218"/>
                <a:gd name="T58" fmla="*/ 152 w 202"/>
                <a:gd name="T59" fmla="*/ 0 h 218"/>
                <a:gd name="T60" fmla="*/ 122 w 202"/>
                <a:gd name="T61" fmla="*/ 34 h 218"/>
                <a:gd name="T62" fmla="*/ 120 w 202"/>
                <a:gd name="T63" fmla="*/ 42 h 218"/>
                <a:gd name="T64" fmla="*/ 98 w 202"/>
                <a:gd name="T65" fmla="*/ 48 h 218"/>
                <a:gd name="T66" fmla="*/ 96 w 202"/>
                <a:gd name="T67" fmla="*/ 50 h 218"/>
                <a:gd name="T68" fmla="*/ 94 w 202"/>
                <a:gd name="T69" fmla="*/ 52 h 218"/>
                <a:gd name="T70" fmla="*/ 76 w 202"/>
                <a:gd name="T71" fmla="*/ 7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2" h="218">
                  <a:moveTo>
                    <a:pt x="76" y="78"/>
                  </a:moveTo>
                  <a:lnTo>
                    <a:pt x="52" y="82"/>
                  </a:lnTo>
                  <a:lnTo>
                    <a:pt x="48" y="92"/>
                  </a:lnTo>
                  <a:lnTo>
                    <a:pt x="44" y="92"/>
                  </a:lnTo>
                  <a:lnTo>
                    <a:pt x="40" y="104"/>
                  </a:lnTo>
                  <a:lnTo>
                    <a:pt x="24" y="102"/>
                  </a:lnTo>
                  <a:lnTo>
                    <a:pt x="16" y="94"/>
                  </a:lnTo>
                  <a:lnTo>
                    <a:pt x="14" y="98"/>
                  </a:lnTo>
                  <a:lnTo>
                    <a:pt x="12" y="98"/>
                  </a:lnTo>
                  <a:lnTo>
                    <a:pt x="4" y="106"/>
                  </a:lnTo>
                  <a:lnTo>
                    <a:pt x="0" y="128"/>
                  </a:lnTo>
                  <a:lnTo>
                    <a:pt x="6" y="148"/>
                  </a:lnTo>
                  <a:lnTo>
                    <a:pt x="14" y="152"/>
                  </a:lnTo>
                  <a:lnTo>
                    <a:pt x="18" y="160"/>
                  </a:lnTo>
                  <a:lnTo>
                    <a:pt x="26" y="196"/>
                  </a:lnTo>
                  <a:lnTo>
                    <a:pt x="46" y="196"/>
                  </a:lnTo>
                  <a:lnTo>
                    <a:pt x="52" y="192"/>
                  </a:lnTo>
                  <a:lnTo>
                    <a:pt x="56" y="206"/>
                  </a:lnTo>
                  <a:lnTo>
                    <a:pt x="72" y="202"/>
                  </a:lnTo>
                  <a:lnTo>
                    <a:pt x="80" y="196"/>
                  </a:lnTo>
                  <a:lnTo>
                    <a:pt x="90" y="200"/>
                  </a:lnTo>
                  <a:lnTo>
                    <a:pt x="90" y="206"/>
                  </a:lnTo>
                  <a:lnTo>
                    <a:pt x="102" y="204"/>
                  </a:lnTo>
                  <a:lnTo>
                    <a:pt x="106" y="206"/>
                  </a:lnTo>
                  <a:lnTo>
                    <a:pt x="110" y="218"/>
                  </a:lnTo>
                  <a:lnTo>
                    <a:pt x="116" y="218"/>
                  </a:lnTo>
                  <a:lnTo>
                    <a:pt x="136" y="206"/>
                  </a:lnTo>
                  <a:lnTo>
                    <a:pt x="138" y="218"/>
                  </a:lnTo>
                  <a:lnTo>
                    <a:pt x="146" y="210"/>
                  </a:lnTo>
                  <a:lnTo>
                    <a:pt x="142" y="196"/>
                  </a:lnTo>
                  <a:lnTo>
                    <a:pt x="150" y="180"/>
                  </a:lnTo>
                  <a:lnTo>
                    <a:pt x="144" y="172"/>
                  </a:lnTo>
                  <a:lnTo>
                    <a:pt x="158" y="160"/>
                  </a:lnTo>
                  <a:lnTo>
                    <a:pt x="166" y="148"/>
                  </a:lnTo>
                  <a:lnTo>
                    <a:pt x="168" y="132"/>
                  </a:lnTo>
                  <a:lnTo>
                    <a:pt x="176" y="124"/>
                  </a:lnTo>
                  <a:lnTo>
                    <a:pt x="176" y="122"/>
                  </a:lnTo>
                  <a:lnTo>
                    <a:pt x="180" y="124"/>
                  </a:lnTo>
                  <a:lnTo>
                    <a:pt x="196" y="124"/>
                  </a:lnTo>
                  <a:lnTo>
                    <a:pt x="174" y="102"/>
                  </a:lnTo>
                  <a:lnTo>
                    <a:pt x="176" y="94"/>
                  </a:lnTo>
                  <a:lnTo>
                    <a:pt x="162" y="72"/>
                  </a:lnTo>
                  <a:lnTo>
                    <a:pt x="174" y="70"/>
                  </a:lnTo>
                  <a:lnTo>
                    <a:pt x="166" y="62"/>
                  </a:lnTo>
                  <a:lnTo>
                    <a:pt x="166" y="62"/>
                  </a:lnTo>
                  <a:lnTo>
                    <a:pt x="170" y="60"/>
                  </a:lnTo>
                  <a:lnTo>
                    <a:pt x="174" y="62"/>
                  </a:lnTo>
                  <a:lnTo>
                    <a:pt x="188" y="56"/>
                  </a:lnTo>
                  <a:lnTo>
                    <a:pt x="182" y="48"/>
                  </a:lnTo>
                  <a:lnTo>
                    <a:pt x="188" y="48"/>
                  </a:lnTo>
                  <a:lnTo>
                    <a:pt x="202" y="40"/>
                  </a:lnTo>
                  <a:lnTo>
                    <a:pt x="178" y="28"/>
                  </a:lnTo>
                  <a:lnTo>
                    <a:pt x="176" y="28"/>
                  </a:lnTo>
                  <a:lnTo>
                    <a:pt x="176" y="22"/>
                  </a:lnTo>
                  <a:lnTo>
                    <a:pt x="168" y="24"/>
                  </a:lnTo>
                  <a:lnTo>
                    <a:pt x="168" y="16"/>
                  </a:lnTo>
                  <a:lnTo>
                    <a:pt x="162" y="12"/>
                  </a:lnTo>
                  <a:lnTo>
                    <a:pt x="158" y="4"/>
                  </a:lnTo>
                  <a:lnTo>
                    <a:pt x="152" y="8"/>
                  </a:lnTo>
                  <a:lnTo>
                    <a:pt x="152" y="0"/>
                  </a:lnTo>
                  <a:lnTo>
                    <a:pt x="130" y="32"/>
                  </a:lnTo>
                  <a:lnTo>
                    <a:pt x="122" y="34"/>
                  </a:lnTo>
                  <a:lnTo>
                    <a:pt x="124" y="40"/>
                  </a:lnTo>
                  <a:lnTo>
                    <a:pt x="120" y="42"/>
                  </a:lnTo>
                  <a:lnTo>
                    <a:pt x="116" y="40"/>
                  </a:lnTo>
                  <a:lnTo>
                    <a:pt x="98" y="48"/>
                  </a:lnTo>
                  <a:lnTo>
                    <a:pt x="96" y="48"/>
                  </a:lnTo>
                  <a:lnTo>
                    <a:pt x="96" y="50"/>
                  </a:lnTo>
                  <a:lnTo>
                    <a:pt x="94" y="52"/>
                  </a:lnTo>
                  <a:lnTo>
                    <a:pt x="94" y="52"/>
                  </a:lnTo>
                  <a:lnTo>
                    <a:pt x="92" y="58"/>
                  </a:lnTo>
                  <a:lnTo>
                    <a:pt x="76"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04" name="Freeform 104"/>
            <p:cNvSpPr>
              <a:spLocks/>
            </p:cNvSpPr>
            <p:nvPr userDrawn="1"/>
          </p:nvSpPr>
          <p:spPr bwMode="black">
            <a:xfrm>
              <a:off x="7361238" y="3419475"/>
              <a:ext cx="63500" cy="38100"/>
            </a:xfrm>
            <a:custGeom>
              <a:avLst/>
              <a:gdLst>
                <a:gd name="T0" fmla="*/ 14 w 40"/>
                <a:gd name="T1" fmla="*/ 14 h 24"/>
                <a:gd name="T2" fmla="*/ 26 w 40"/>
                <a:gd name="T3" fmla="*/ 24 h 24"/>
                <a:gd name="T4" fmla="*/ 40 w 40"/>
                <a:gd name="T5" fmla="*/ 18 h 24"/>
                <a:gd name="T6" fmla="*/ 38 w 40"/>
                <a:gd name="T7" fmla="*/ 16 h 24"/>
                <a:gd name="T8" fmla="*/ 32 w 40"/>
                <a:gd name="T9" fmla="*/ 8 h 24"/>
                <a:gd name="T10" fmla="*/ 20 w 40"/>
                <a:gd name="T11" fmla="*/ 0 h 24"/>
                <a:gd name="T12" fmla="*/ 0 w 40"/>
                <a:gd name="T13" fmla="*/ 2 h 24"/>
                <a:gd name="T14" fmla="*/ 2 w 40"/>
                <a:gd name="T15" fmla="*/ 14 h 24"/>
                <a:gd name="T16" fmla="*/ 14 w 40"/>
                <a:gd name="T17"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24">
                  <a:moveTo>
                    <a:pt x="14" y="14"/>
                  </a:moveTo>
                  <a:lnTo>
                    <a:pt x="26" y="24"/>
                  </a:lnTo>
                  <a:lnTo>
                    <a:pt x="40" y="18"/>
                  </a:lnTo>
                  <a:lnTo>
                    <a:pt x="38" y="16"/>
                  </a:lnTo>
                  <a:lnTo>
                    <a:pt x="32" y="8"/>
                  </a:lnTo>
                  <a:lnTo>
                    <a:pt x="20" y="0"/>
                  </a:lnTo>
                  <a:lnTo>
                    <a:pt x="0" y="2"/>
                  </a:lnTo>
                  <a:lnTo>
                    <a:pt x="2" y="14"/>
                  </a:lnTo>
                  <a:lnTo>
                    <a:pt x="14"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05" name="Freeform 105"/>
            <p:cNvSpPr>
              <a:spLocks/>
            </p:cNvSpPr>
            <p:nvPr userDrawn="1"/>
          </p:nvSpPr>
          <p:spPr bwMode="black">
            <a:xfrm>
              <a:off x="7488238" y="3375025"/>
              <a:ext cx="60325" cy="34925"/>
            </a:xfrm>
            <a:custGeom>
              <a:avLst/>
              <a:gdLst>
                <a:gd name="T0" fmla="*/ 8 w 38"/>
                <a:gd name="T1" fmla="*/ 8 h 22"/>
                <a:gd name="T2" fmla="*/ 4 w 38"/>
                <a:gd name="T3" fmla="*/ 4 h 22"/>
                <a:gd name="T4" fmla="*/ 0 w 38"/>
                <a:gd name="T5" fmla="*/ 18 h 22"/>
                <a:gd name="T6" fmla="*/ 10 w 38"/>
                <a:gd name="T7" fmla="*/ 18 h 22"/>
                <a:gd name="T8" fmla="*/ 12 w 38"/>
                <a:gd name="T9" fmla="*/ 14 h 22"/>
                <a:gd name="T10" fmla="*/ 20 w 38"/>
                <a:gd name="T11" fmla="*/ 22 h 22"/>
                <a:gd name="T12" fmla="*/ 22 w 38"/>
                <a:gd name="T13" fmla="*/ 12 h 22"/>
                <a:gd name="T14" fmla="*/ 26 w 38"/>
                <a:gd name="T15" fmla="*/ 16 h 22"/>
                <a:gd name="T16" fmla="*/ 38 w 38"/>
                <a:gd name="T17" fmla="*/ 14 h 22"/>
                <a:gd name="T18" fmla="*/ 36 w 38"/>
                <a:gd name="T19" fmla="*/ 8 h 22"/>
                <a:gd name="T20" fmla="*/ 24 w 38"/>
                <a:gd name="T21" fmla="*/ 6 h 22"/>
                <a:gd name="T22" fmla="*/ 24 w 38"/>
                <a:gd name="T23" fmla="*/ 0 h 22"/>
                <a:gd name="T24" fmla="*/ 20 w 38"/>
                <a:gd name="T25" fmla="*/ 6 h 22"/>
                <a:gd name="T26" fmla="*/ 20 w 38"/>
                <a:gd name="T27" fmla="*/ 6 h 22"/>
                <a:gd name="T28" fmla="*/ 20 w 38"/>
                <a:gd name="T29" fmla="*/ 6 h 22"/>
                <a:gd name="T30" fmla="*/ 12 w 38"/>
                <a:gd name="T31" fmla="*/ 14 h 22"/>
                <a:gd name="T32" fmla="*/ 16 w 38"/>
                <a:gd name="T33" fmla="*/ 0 h 22"/>
                <a:gd name="T34" fmla="*/ 8 w 38"/>
                <a:gd name="T35" fmla="*/ 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22">
                  <a:moveTo>
                    <a:pt x="8" y="8"/>
                  </a:moveTo>
                  <a:lnTo>
                    <a:pt x="4" y="4"/>
                  </a:lnTo>
                  <a:lnTo>
                    <a:pt x="0" y="18"/>
                  </a:lnTo>
                  <a:lnTo>
                    <a:pt x="10" y="18"/>
                  </a:lnTo>
                  <a:lnTo>
                    <a:pt x="12" y="14"/>
                  </a:lnTo>
                  <a:lnTo>
                    <a:pt x="20" y="22"/>
                  </a:lnTo>
                  <a:lnTo>
                    <a:pt x="22" y="12"/>
                  </a:lnTo>
                  <a:lnTo>
                    <a:pt x="26" y="16"/>
                  </a:lnTo>
                  <a:lnTo>
                    <a:pt x="38" y="14"/>
                  </a:lnTo>
                  <a:lnTo>
                    <a:pt x="36" y="8"/>
                  </a:lnTo>
                  <a:lnTo>
                    <a:pt x="24" y="6"/>
                  </a:lnTo>
                  <a:lnTo>
                    <a:pt x="24" y="0"/>
                  </a:lnTo>
                  <a:lnTo>
                    <a:pt x="20" y="6"/>
                  </a:lnTo>
                  <a:lnTo>
                    <a:pt x="20" y="6"/>
                  </a:lnTo>
                  <a:lnTo>
                    <a:pt x="20" y="6"/>
                  </a:lnTo>
                  <a:lnTo>
                    <a:pt x="12" y="14"/>
                  </a:lnTo>
                  <a:lnTo>
                    <a:pt x="16" y="0"/>
                  </a:lnTo>
                  <a:lnTo>
                    <a:pt x="8"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06" name="Freeform 106"/>
            <p:cNvSpPr>
              <a:spLocks/>
            </p:cNvSpPr>
            <p:nvPr userDrawn="1"/>
          </p:nvSpPr>
          <p:spPr bwMode="black">
            <a:xfrm>
              <a:off x="7475538" y="3454400"/>
              <a:ext cx="22225" cy="19050"/>
            </a:xfrm>
            <a:custGeom>
              <a:avLst/>
              <a:gdLst>
                <a:gd name="T0" fmla="*/ 10 w 14"/>
                <a:gd name="T1" fmla="*/ 10 h 12"/>
                <a:gd name="T2" fmla="*/ 14 w 14"/>
                <a:gd name="T3" fmla="*/ 2 h 12"/>
                <a:gd name="T4" fmla="*/ 10 w 14"/>
                <a:gd name="T5" fmla="*/ 0 h 12"/>
                <a:gd name="T6" fmla="*/ 0 w 14"/>
                <a:gd name="T7" fmla="*/ 8 h 12"/>
                <a:gd name="T8" fmla="*/ 4 w 14"/>
                <a:gd name="T9" fmla="*/ 12 h 12"/>
                <a:gd name="T10" fmla="*/ 10 w 14"/>
                <a:gd name="T11" fmla="*/ 10 h 12"/>
              </a:gdLst>
              <a:ahLst/>
              <a:cxnLst>
                <a:cxn ang="0">
                  <a:pos x="T0" y="T1"/>
                </a:cxn>
                <a:cxn ang="0">
                  <a:pos x="T2" y="T3"/>
                </a:cxn>
                <a:cxn ang="0">
                  <a:pos x="T4" y="T5"/>
                </a:cxn>
                <a:cxn ang="0">
                  <a:pos x="T6" y="T7"/>
                </a:cxn>
                <a:cxn ang="0">
                  <a:pos x="T8" y="T9"/>
                </a:cxn>
                <a:cxn ang="0">
                  <a:pos x="T10" y="T11"/>
                </a:cxn>
              </a:cxnLst>
              <a:rect l="0" t="0" r="r" b="b"/>
              <a:pathLst>
                <a:path w="14" h="12">
                  <a:moveTo>
                    <a:pt x="10" y="10"/>
                  </a:moveTo>
                  <a:lnTo>
                    <a:pt x="14" y="2"/>
                  </a:lnTo>
                  <a:lnTo>
                    <a:pt x="10" y="0"/>
                  </a:lnTo>
                  <a:lnTo>
                    <a:pt x="0" y="8"/>
                  </a:lnTo>
                  <a:lnTo>
                    <a:pt x="4" y="12"/>
                  </a:lnTo>
                  <a:lnTo>
                    <a:pt x="1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07" name="Freeform 107"/>
            <p:cNvSpPr>
              <a:spLocks/>
            </p:cNvSpPr>
            <p:nvPr userDrawn="1"/>
          </p:nvSpPr>
          <p:spPr bwMode="black">
            <a:xfrm>
              <a:off x="7608888" y="3184525"/>
              <a:ext cx="41275" cy="15875"/>
            </a:xfrm>
            <a:custGeom>
              <a:avLst/>
              <a:gdLst>
                <a:gd name="T0" fmla="*/ 12 w 26"/>
                <a:gd name="T1" fmla="*/ 0 h 10"/>
                <a:gd name="T2" fmla="*/ 0 w 26"/>
                <a:gd name="T3" fmla="*/ 0 h 10"/>
                <a:gd name="T4" fmla="*/ 4 w 26"/>
                <a:gd name="T5" fmla="*/ 10 h 10"/>
                <a:gd name="T6" fmla="*/ 26 w 26"/>
                <a:gd name="T7" fmla="*/ 6 h 10"/>
                <a:gd name="T8" fmla="*/ 12 w 26"/>
                <a:gd name="T9" fmla="*/ 0 h 10"/>
              </a:gdLst>
              <a:ahLst/>
              <a:cxnLst>
                <a:cxn ang="0">
                  <a:pos x="T0" y="T1"/>
                </a:cxn>
                <a:cxn ang="0">
                  <a:pos x="T2" y="T3"/>
                </a:cxn>
                <a:cxn ang="0">
                  <a:pos x="T4" y="T5"/>
                </a:cxn>
                <a:cxn ang="0">
                  <a:pos x="T6" y="T7"/>
                </a:cxn>
                <a:cxn ang="0">
                  <a:pos x="T8" y="T9"/>
                </a:cxn>
              </a:cxnLst>
              <a:rect l="0" t="0" r="r" b="b"/>
              <a:pathLst>
                <a:path w="26" h="10">
                  <a:moveTo>
                    <a:pt x="12" y="0"/>
                  </a:moveTo>
                  <a:lnTo>
                    <a:pt x="0" y="0"/>
                  </a:lnTo>
                  <a:lnTo>
                    <a:pt x="4" y="10"/>
                  </a:lnTo>
                  <a:lnTo>
                    <a:pt x="26" y="6"/>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08" name="Freeform 108"/>
            <p:cNvSpPr>
              <a:spLocks/>
            </p:cNvSpPr>
            <p:nvPr userDrawn="1"/>
          </p:nvSpPr>
          <p:spPr bwMode="black">
            <a:xfrm>
              <a:off x="7605713" y="3152775"/>
              <a:ext cx="28575" cy="28575"/>
            </a:xfrm>
            <a:custGeom>
              <a:avLst/>
              <a:gdLst>
                <a:gd name="T0" fmla="*/ 6 w 18"/>
                <a:gd name="T1" fmla="*/ 12 h 18"/>
                <a:gd name="T2" fmla="*/ 18 w 18"/>
                <a:gd name="T3" fmla="*/ 18 h 18"/>
                <a:gd name="T4" fmla="*/ 8 w 18"/>
                <a:gd name="T5" fmla="*/ 0 h 18"/>
                <a:gd name="T6" fmla="*/ 0 w 18"/>
                <a:gd name="T7" fmla="*/ 0 h 18"/>
                <a:gd name="T8" fmla="*/ 6 w 18"/>
                <a:gd name="T9" fmla="*/ 12 h 18"/>
              </a:gdLst>
              <a:ahLst/>
              <a:cxnLst>
                <a:cxn ang="0">
                  <a:pos x="T0" y="T1"/>
                </a:cxn>
                <a:cxn ang="0">
                  <a:pos x="T2" y="T3"/>
                </a:cxn>
                <a:cxn ang="0">
                  <a:pos x="T4" y="T5"/>
                </a:cxn>
                <a:cxn ang="0">
                  <a:pos x="T6" y="T7"/>
                </a:cxn>
                <a:cxn ang="0">
                  <a:pos x="T8" y="T9"/>
                </a:cxn>
              </a:cxnLst>
              <a:rect l="0" t="0" r="r" b="b"/>
              <a:pathLst>
                <a:path w="18" h="18">
                  <a:moveTo>
                    <a:pt x="6" y="12"/>
                  </a:moveTo>
                  <a:lnTo>
                    <a:pt x="18" y="18"/>
                  </a:lnTo>
                  <a:lnTo>
                    <a:pt x="8" y="0"/>
                  </a:lnTo>
                  <a:lnTo>
                    <a:pt x="0" y="0"/>
                  </a:lnTo>
                  <a:lnTo>
                    <a:pt x="6"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09" name="Freeform 109"/>
            <p:cNvSpPr>
              <a:spLocks/>
            </p:cNvSpPr>
            <p:nvPr userDrawn="1"/>
          </p:nvSpPr>
          <p:spPr bwMode="black">
            <a:xfrm>
              <a:off x="7608888" y="3070225"/>
              <a:ext cx="60325" cy="104775"/>
            </a:xfrm>
            <a:custGeom>
              <a:avLst/>
              <a:gdLst>
                <a:gd name="T0" fmla="*/ 0 w 38"/>
                <a:gd name="T1" fmla="*/ 28 h 66"/>
                <a:gd name="T2" fmla="*/ 8 w 38"/>
                <a:gd name="T3" fmla="*/ 54 h 66"/>
                <a:gd name="T4" fmla="*/ 18 w 38"/>
                <a:gd name="T5" fmla="*/ 66 h 66"/>
                <a:gd name="T6" fmla="*/ 22 w 38"/>
                <a:gd name="T7" fmla="*/ 64 h 66"/>
                <a:gd name="T8" fmla="*/ 16 w 38"/>
                <a:gd name="T9" fmla="*/ 52 h 66"/>
                <a:gd name="T10" fmla="*/ 16 w 38"/>
                <a:gd name="T11" fmla="*/ 42 h 66"/>
                <a:gd name="T12" fmla="*/ 16 w 38"/>
                <a:gd name="T13" fmla="*/ 42 h 66"/>
                <a:gd name="T14" fmla="*/ 38 w 38"/>
                <a:gd name="T15" fmla="*/ 48 h 66"/>
                <a:gd name="T16" fmla="*/ 24 w 38"/>
                <a:gd name="T17" fmla="*/ 34 h 66"/>
                <a:gd name="T18" fmla="*/ 30 w 38"/>
                <a:gd name="T19" fmla="*/ 28 h 66"/>
                <a:gd name="T20" fmla="*/ 30 w 38"/>
                <a:gd name="T21" fmla="*/ 22 h 66"/>
                <a:gd name="T22" fmla="*/ 22 w 38"/>
                <a:gd name="T23" fmla="*/ 16 h 66"/>
                <a:gd name="T24" fmla="*/ 18 w 38"/>
                <a:gd name="T25" fmla="*/ 22 h 66"/>
                <a:gd name="T26" fmla="*/ 16 w 38"/>
                <a:gd name="T27" fmla="*/ 0 h 66"/>
                <a:gd name="T28" fmla="*/ 12 w 38"/>
                <a:gd name="T29" fmla="*/ 4 h 66"/>
                <a:gd name="T30" fmla="*/ 4 w 38"/>
                <a:gd name="T31" fmla="*/ 14 h 66"/>
                <a:gd name="T32" fmla="*/ 0 w 38"/>
                <a:gd name="T33" fmla="*/ 2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66">
                  <a:moveTo>
                    <a:pt x="0" y="28"/>
                  </a:moveTo>
                  <a:lnTo>
                    <a:pt x="8" y="54"/>
                  </a:lnTo>
                  <a:lnTo>
                    <a:pt x="18" y="66"/>
                  </a:lnTo>
                  <a:lnTo>
                    <a:pt x="22" y="64"/>
                  </a:lnTo>
                  <a:lnTo>
                    <a:pt x="16" y="52"/>
                  </a:lnTo>
                  <a:lnTo>
                    <a:pt x="16" y="42"/>
                  </a:lnTo>
                  <a:lnTo>
                    <a:pt x="16" y="42"/>
                  </a:lnTo>
                  <a:lnTo>
                    <a:pt x="38" y="48"/>
                  </a:lnTo>
                  <a:lnTo>
                    <a:pt x="24" y="34"/>
                  </a:lnTo>
                  <a:lnTo>
                    <a:pt x="30" y="28"/>
                  </a:lnTo>
                  <a:lnTo>
                    <a:pt x="30" y="22"/>
                  </a:lnTo>
                  <a:lnTo>
                    <a:pt x="22" y="16"/>
                  </a:lnTo>
                  <a:lnTo>
                    <a:pt x="18" y="22"/>
                  </a:lnTo>
                  <a:lnTo>
                    <a:pt x="16" y="0"/>
                  </a:lnTo>
                  <a:lnTo>
                    <a:pt x="12" y="4"/>
                  </a:lnTo>
                  <a:lnTo>
                    <a:pt x="4" y="14"/>
                  </a:lnTo>
                  <a:lnTo>
                    <a:pt x="0"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10" name="Freeform 110"/>
            <p:cNvSpPr>
              <a:spLocks/>
            </p:cNvSpPr>
            <p:nvPr userDrawn="1"/>
          </p:nvSpPr>
          <p:spPr bwMode="black">
            <a:xfrm>
              <a:off x="7634288" y="3060700"/>
              <a:ext cx="22225" cy="31750"/>
            </a:xfrm>
            <a:custGeom>
              <a:avLst/>
              <a:gdLst>
                <a:gd name="T0" fmla="*/ 14 w 14"/>
                <a:gd name="T1" fmla="*/ 12 h 20"/>
                <a:gd name="T2" fmla="*/ 10 w 14"/>
                <a:gd name="T3" fmla="*/ 0 h 20"/>
                <a:gd name="T4" fmla="*/ 0 w 14"/>
                <a:gd name="T5" fmla="*/ 8 h 20"/>
                <a:gd name="T6" fmla="*/ 2 w 14"/>
                <a:gd name="T7" fmla="*/ 20 h 20"/>
                <a:gd name="T8" fmla="*/ 14 w 14"/>
                <a:gd name="T9" fmla="*/ 12 h 20"/>
              </a:gdLst>
              <a:ahLst/>
              <a:cxnLst>
                <a:cxn ang="0">
                  <a:pos x="T0" y="T1"/>
                </a:cxn>
                <a:cxn ang="0">
                  <a:pos x="T2" y="T3"/>
                </a:cxn>
                <a:cxn ang="0">
                  <a:pos x="T4" y="T5"/>
                </a:cxn>
                <a:cxn ang="0">
                  <a:pos x="T6" y="T7"/>
                </a:cxn>
                <a:cxn ang="0">
                  <a:pos x="T8" y="T9"/>
                </a:cxn>
              </a:cxnLst>
              <a:rect l="0" t="0" r="r" b="b"/>
              <a:pathLst>
                <a:path w="14" h="20">
                  <a:moveTo>
                    <a:pt x="14" y="12"/>
                  </a:moveTo>
                  <a:lnTo>
                    <a:pt x="10" y="0"/>
                  </a:lnTo>
                  <a:lnTo>
                    <a:pt x="0" y="8"/>
                  </a:lnTo>
                  <a:lnTo>
                    <a:pt x="2" y="20"/>
                  </a:lnTo>
                  <a:lnTo>
                    <a:pt x="1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11" name="Freeform 111"/>
            <p:cNvSpPr>
              <a:spLocks/>
            </p:cNvSpPr>
            <p:nvPr userDrawn="1"/>
          </p:nvSpPr>
          <p:spPr bwMode="black">
            <a:xfrm>
              <a:off x="7567613" y="3232150"/>
              <a:ext cx="47625" cy="31750"/>
            </a:xfrm>
            <a:custGeom>
              <a:avLst/>
              <a:gdLst>
                <a:gd name="T0" fmla="*/ 0 w 30"/>
                <a:gd name="T1" fmla="*/ 0 h 20"/>
                <a:gd name="T2" fmla="*/ 4 w 30"/>
                <a:gd name="T3" fmla="*/ 12 h 20"/>
                <a:gd name="T4" fmla="*/ 12 w 30"/>
                <a:gd name="T5" fmla="*/ 20 h 20"/>
                <a:gd name="T6" fmla="*/ 18 w 30"/>
                <a:gd name="T7" fmla="*/ 20 h 20"/>
                <a:gd name="T8" fmla="*/ 30 w 30"/>
                <a:gd name="T9" fmla="*/ 14 h 20"/>
                <a:gd name="T10" fmla="*/ 28 w 30"/>
                <a:gd name="T11" fmla="*/ 6 h 20"/>
                <a:gd name="T12" fmla="*/ 18 w 30"/>
                <a:gd name="T13" fmla="*/ 0 h 20"/>
                <a:gd name="T14" fmla="*/ 0 w 30"/>
                <a:gd name="T15" fmla="*/ 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0">
                  <a:moveTo>
                    <a:pt x="0" y="0"/>
                  </a:moveTo>
                  <a:lnTo>
                    <a:pt x="4" y="12"/>
                  </a:lnTo>
                  <a:lnTo>
                    <a:pt x="12" y="20"/>
                  </a:lnTo>
                  <a:lnTo>
                    <a:pt x="18" y="20"/>
                  </a:lnTo>
                  <a:lnTo>
                    <a:pt x="30" y="14"/>
                  </a:lnTo>
                  <a:lnTo>
                    <a:pt x="28" y="6"/>
                  </a:lnTo>
                  <a:lnTo>
                    <a:pt x="1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12" name="Freeform 112"/>
            <p:cNvSpPr>
              <a:spLocks/>
            </p:cNvSpPr>
            <p:nvPr userDrawn="1"/>
          </p:nvSpPr>
          <p:spPr bwMode="black">
            <a:xfrm>
              <a:off x="7516813" y="3190875"/>
              <a:ext cx="66675" cy="19050"/>
            </a:xfrm>
            <a:custGeom>
              <a:avLst/>
              <a:gdLst>
                <a:gd name="T0" fmla="*/ 40 w 42"/>
                <a:gd name="T1" fmla="*/ 2 h 12"/>
                <a:gd name="T2" fmla="*/ 22 w 42"/>
                <a:gd name="T3" fmla="*/ 4 h 12"/>
                <a:gd name="T4" fmla="*/ 22 w 42"/>
                <a:gd name="T5" fmla="*/ 2 h 12"/>
                <a:gd name="T6" fmla="*/ 0 w 42"/>
                <a:gd name="T7" fmla="*/ 0 h 12"/>
                <a:gd name="T8" fmla="*/ 8 w 42"/>
                <a:gd name="T9" fmla="*/ 12 h 12"/>
                <a:gd name="T10" fmla="*/ 22 w 42"/>
                <a:gd name="T11" fmla="*/ 8 h 12"/>
                <a:gd name="T12" fmla="*/ 24 w 42"/>
                <a:gd name="T13" fmla="*/ 12 h 12"/>
                <a:gd name="T14" fmla="*/ 42 w 42"/>
                <a:gd name="T15" fmla="*/ 8 h 12"/>
                <a:gd name="T16" fmla="*/ 40 w 42"/>
                <a:gd name="T17"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12">
                  <a:moveTo>
                    <a:pt x="40" y="2"/>
                  </a:moveTo>
                  <a:lnTo>
                    <a:pt x="22" y="4"/>
                  </a:lnTo>
                  <a:lnTo>
                    <a:pt x="22" y="2"/>
                  </a:lnTo>
                  <a:lnTo>
                    <a:pt x="0" y="0"/>
                  </a:lnTo>
                  <a:lnTo>
                    <a:pt x="8" y="12"/>
                  </a:lnTo>
                  <a:lnTo>
                    <a:pt x="22" y="8"/>
                  </a:lnTo>
                  <a:lnTo>
                    <a:pt x="24" y="12"/>
                  </a:lnTo>
                  <a:lnTo>
                    <a:pt x="42" y="8"/>
                  </a:lnTo>
                  <a:lnTo>
                    <a:pt x="4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13" name="Freeform 113"/>
            <p:cNvSpPr>
              <a:spLocks noEditPoints="1"/>
            </p:cNvSpPr>
            <p:nvPr userDrawn="1"/>
          </p:nvSpPr>
          <p:spPr bwMode="black">
            <a:xfrm>
              <a:off x="7358063" y="3086100"/>
              <a:ext cx="193675" cy="234950"/>
            </a:xfrm>
            <a:custGeom>
              <a:avLst/>
              <a:gdLst>
                <a:gd name="T0" fmla="*/ 12 w 122"/>
                <a:gd name="T1" fmla="*/ 106 h 148"/>
                <a:gd name="T2" fmla="*/ 8 w 122"/>
                <a:gd name="T3" fmla="*/ 138 h 148"/>
                <a:gd name="T4" fmla="*/ 34 w 122"/>
                <a:gd name="T5" fmla="*/ 144 h 148"/>
                <a:gd name="T6" fmla="*/ 30 w 122"/>
                <a:gd name="T7" fmla="*/ 96 h 148"/>
                <a:gd name="T8" fmla="*/ 40 w 122"/>
                <a:gd name="T9" fmla="*/ 90 h 148"/>
                <a:gd name="T10" fmla="*/ 42 w 122"/>
                <a:gd name="T11" fmla="*/ 106 h 148"/>
                <a:gd name="T12" fmla="*/ 52 w 122"/>
                <a:gd name="T13" fmla="*/ 130 h 148"/>
                <a:gd name="T14" fmla="*/ 54 w 122"/>
                <a:gd name="T15" fmla="*/ 136 h 148"/>
                <a:gd name="T16" fmla="*/ 66 w 122"/>
                <a:gd name="T17" fmla="*/ 140 h 148"/>
                <a:gd name="T18" fmla="*/ 74 w 122"/>
                <a:gd name="T19" fmla="*/ 148 h 148"/>
                <a:gd name="T20" fmla="*/ 82 w 122"/>
                <a:gd name="T21" fmla="*/ 132 h 148"/>
                <a:gd name="T22" fmla="*/ 82 w 122"/>
                <a:gd name="T23" fmla="*/ 120 h 148"/>
                <a:gd name="T24" fmla="*/ 84 w 122"/>
                <a:gd name="T25" fmla="*/ 110 h 148"/>
                <a:gd name="T26" fmla="*/ 68 w 122"/>
                <a:gd name="T27" fmla="*/ 104 h 148"/>
                <a:gd name="T28" fmla="*/ 54 w 122"/>
                <a:gd name="T29" fmla="*/ 74 h 148"/>
                <a:gd name="T30" fmla="*/ 68 w 122"/>
                <a:gd name="T31" fmla="*/ 70 h 148"/>
                <a:gd name="T32" fmla="*/ 74 w 122"/>
                <a:gd name="T33" fmla="*/ 72 h 148"/>
                <a:gd name="T34" fmla="*/ 82 w 122"/>
                <a:gd name="T35" fmla="*/ 70 h 148"/>
                <a:gd name="T36" fmla="*/ 92 w 122"/>
                <a:gd name="T37" fmla="*/ 58 h 148"/>
                <a:gd name="T38" fmla="*/ 82 w 122"/>
                <a:gd name="T39" fmla="*/ 58 h 148"/>
                <a:gd name="T40" fmla="*/ 88 w 122"/>
                <a:gd name="T41" fmla="*/ 46 h 148"/>
                <a:gd name="T42" fmla="*/ 74 w 122"/>
                <a:gd name="T43" fmla="*/ 50 h 148"/>
                <a:gd name="T44" fmla="*/ 60 w 122"/>
                <a:gd name="T45" fmla="*/ 52 h 148"/>
                <a:gd name="T46" fmla="*/ 42 w 122"/>
                <a:gd name="T47" fmla="*/ 62 h 148"/>
                <a:gd name="T48" fmla="*/ 28 w 122"/>
                <a:gd name="T49" fmla="*/ 52 h 148"/>
                <a:gd name="T50" fmla="*/ 32 w 122"/>
                <a:gd name="T51" fmla="*/ 32 h 148"/>
                <a:gd name="T52" fmla="*/ 104 w 122"/>
                <a:gd name="T53" fmla="*/ 34 h 148"/>
                <a:gd name="T54" fmla="*/ 118 w 122"/>
                <a:gd name="T55" fmla="*/ 0 h 148"/>
                <a:gd name="T56" fmla="*/ 78 w 122"/>
                <a:gd name="T57" fmla="*/ 18 h 148"/>
                <a:gd name="T58" fmla="*/ 36 w 122"/>
                <a:gd name="T59" fmla="*/ 12 h 148"/>
                <a:gd name="T60" fmla="*/ 28 w 122"/>
                <a:gd name="T61" fmla="*/ 18 h 148"/>
                <a:gd name="T62" fmla="*/ 14 w 122"/>
                <a:gd name="T63" fmla="*/ 38 h 148"/>
                <a:gd name="T64" fmla="*/ 8 w 122"/>
                <a:gd name="T65" fmla="*/ 60 h 148"/>
                <a:gd name="T66" fmla="*/ 0 w 122"/>
                <a:gd name="T67" fmla="*/ 88 h 148"/>
                <a:gd name="T68" fmla="*/ 64 w 122"/>
                <a:gd name="T69" fmla="*/ 124 h 148"/>
                <a:gd name="T70" fmla="*/ 74 w 122"/>
                <a:gd name="T71" fmla="*/ 124 h 148"/>
                <a:gd name="T72" fmla="*/ 64 w 122"/>
                <a:gd name="T73" fmla="*/ 124 h 148"/>
                <a:gd name="T74" fmla="*/ 60 w 122"/>
                <a:gd name="T75" fmla="*/ 130 h 148"/>
                <a:gd name="T76" fmla="*/ 62 w 122"/>
                <a:gd name="T77" fmla="*/ 134 h 148"/>
                <a:gd name="T78" fmla="*/ 74 w 122"/>
                <a:gd name="T79" fmla="*/ 112 h 148"/>
                <a:gd name="T80" fmla="*/ 74 w 122"/>
                <a:gd name="T81" fmla="*/ 11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2" h="148">
                  <a:moveTo>
                    <a:pt x="2" y="106"/>
                  </a:moveTo>
                  <a:lnTo>
                    <a:pt x="12" y="106"/>
                  </a:lnTo>
                  <a:lnTo>
                    <a:pt x="14" y="114"/>
                  </a:lnTo>
                  <a:lnTo>
                    <a:pt x="8" y="138"/>
                  </a:lnTo>
                  <a:lnTo>
                    <a:pt x="16" y="146"/>
                  </a:lnTo>
                  <a:lnTo>
                    <a:pt x="34" y="144"/>
                  </a:lnTo>
                  <a:lnTo>
                    <a:pt x="32" y="100"/>
                  </a:lnTo>
                  <a:lnTo>
                    <a:pt x="30" y="96"/>
                  </a:lnTo>
                  <a:lnTo>
                    <a:pt x="38" y="90"/>
                  </a:lnTo>
                  <a:lnTo>
                    <a:pt x="40" y="90"/>
                  </a:lnTo>
                  <a:lnTo>
                    <a:pt x="38" y="100"/>
                  </a:lnTo>
                  <a:lnTo>
                    <a:pt x="42" y="106"/>
                  </a:lnTo>
                  <a:lnTo>
                    <a:pt x="50" y="116"/>
                  </a:lnTo>
                  <a:lnTo>
                    <a:pt x="52" y="130"/>
                  </a:lnTo>
                  <a:lnTo>
                    <a:pt x="58" y="130"/>
                  </a:lnTo>
                  <a:lnTo>
                    <a:pt x="54" y="136"/>
                  </a:lnTo>
                  <a:lnTo>
                    <a:pt x="68" y="146"/>
                  </a:lnTo>
                  <a:lnTo>
                    <a:pt x="66" y="140"/>
                  </a:lnTo>
                  <a:lnTo>
                    <a:pt x="72" y="142"/>
                  </a:lnTo>
                  <a:lnTo>
                    <a:pt x="74" y="148"/>
                  </a:lnTo>
                  <a:lnTo>
                    <a:pt x="84" y="138"/>
                  </a:lnTo>
                  <a:lnTo>
                    <a:pt x="82" y="132"/>
                  </a:lnTo>
                  <a:lnTo>
                    <a:pt x="86" y="128"/>
                  </a:lnTo>
                  <a:lnTo>
                    <a:pt x="82" y="120"/>
                  </a:lnTo>
                  <a:lnTo>
                    <a:pt x="84" y="122"/>
                  </a:lnTo>
                  <a:lnTo>
                    <a:pt x="84" y="110"/>
                  </a:lnTo>
                  <a:lnTo>
                    <a:pt x="72" y="110"/>
                  </a:lnTo>
                  <a:lnTo>
                    <a:pt x="68" y="104"/>
                  </a:lnTo>
                  <a:lnTo>
                    <a:pt x="72" y="98"/>
                  </a:lnTo>
                  <a:lnTo>
                    <a:pt x="54" y="74"/>
                  </a:lnTo>
                  <a:lnTo>
                    <a:pt x="54" y="74"/>
                  </a:lnTo>
                  <a:lnTo>
                    <a:pt x="68" y="70"/>
                  </a:lnTo>
                  <a:lnTo>
                    <a:pt x="74" y="62"/>
                  </a:lnTo>
                  <a:lnTo>
                    <a:pt x="74" y="72"/>
                  </a:lnTo>
                  <a:lnTo>
                    <a:pt x="80" y="66"/>
                  </a:lnTo>
                  <a:lnTo>
                    <a:pt x="82" y="70"/>
                  </a:lnTo>
                  <a:lnTo>
                    <a:pt x="90" y="68"/>
                  </a:lnTo>
                  <a:lnTo>
                    <a:pt x="92" y="58"/>
                  </a:lnTo>
                  <a:lnTo>
                    <a:pt x="84" y="62"/>
                  </a:lnTo>
                  <a:lnTo>
                    <a:pt x="82" y="58"/>
                  </a:lnTo>
                  <a:lnTo>
                    <a:pt x="90" y="56"/>
                  </a:lnTo>
                  <a:lnTo>
                    <a:pt x="88" y="46"/>
                  </a:lnTo>
                  <a:lnTo>
                    <a:pt x="80" y="44"/>
                  </a:lnTo>
                  <a:lnTo>
                    <a:pt x="74" y="50"/>
                  </a:lnTo>
                  <a:lnTo>
                    <a:pt x="60" y="50"/>
                  </a:lnTo>
                  <a:lnTo>
                    <a:pt x="60" y="52"/>
                  </a:lnTo>
                  <a:lnTo>
                    <a:pt x="52" y="52"/>
                  </a:lnTo>
                  <a:lnTo>
                    <a:pt x="42" y="62"/>
                  </a:lnTo>
                  <a:lnTo>
                    <a:pt x="36" y="62"/>
                  </a:lnTo>
                  <a:lnTo>
                    <a:pt x="28" y="52"/>
                  </a:lnTo>
                  <a:lnTo>
                    <a:pt x="32" y="34"/>
                  </a:lnTo>
                  <a:lnTo>
                    <a:pt x="32" y="32"/>
                  </a:lnTo>
                  <a:lnTo>
                    <a:pt x="48" y="30"/>
                  </a:lnTo>
                  <a:lnTo>
                    <a:pt x="104" y="34"/>
                  </a:lnTo>
                  <a:lnTo>
                    <a:pt x="122" y="12"/>
                  </a:lnTo>
                  <a:lnTo>
                    <a:pt x="118" y="0"/>
                  </a:lnTo>
                  <a:lnTo>
                    <a:pt x="94" y="18"/>
                  </a:lnTo>
                  <a:lnTo>
                    <a:pt x="78" y="18"/>
                  </a:lnTo>
                  <a:lnTo>
                    <a:pt x="42" y="10"/>
                  </a:lnTo>
                  <a:lnTo>
                    <a:pt x="36" y="12"/>
                  </a:lnTo>
                  <a:lnTo>
                    <a:pt x="32" y="20"/>
                  </a:lnTo>
                  <a:lnTo>
                    <a:pt x="28" y="18"/>
                  </a:lnTo>
                  <a:lnTo>
                    <a:pt x="22" y="22"/>
                  </a:lnTo>
                  <a:lnTo>
                    <a:pt x="14" y="38"/>
                  </a:lnTo>
                  <a:lnTo>
                    <a:pt x="16" y="48"/>
                  </a:lnTo>
                  <a:lnTo>
                    <a:pt x="8" y="60"/>
                  </a:lnTo>
                  <a:lnTo>
                    <a:pt x="8" y="70"/>
                  </a:lnTo>
                  <a:lnTo>
                    <a:pt x="0" y="88"/>
                  </a:lnTo>
                  <a:lnTo>
                    <a:pt x="2" y="106"/>
                  </a:lnTo>
                  <a:close/>
                  <a:moveTo>
                    <a:pt x="64" y="124"/>
                  </a:moveTo>
                  <a:lnTo>
                    <a:pt x="76" y="122"/>
                  </a:lnTo>
                  <a:lnTo>
                    <a:pt x="74" y="124"/>
                  </a:lnTo>
                  <a:lnTo>
                    <a:pt x="74" y="124"/>
                  </a:lnTo>
                  <a:lnTo>
                    <a:pt x="64" y="124"/>
                  </a:lnTo>
                  <a:close/>
                  <a:moveTo>
                    <a:pt x="62" y="134"/>
                  </a:moveTo>
                  <a:lnTo>
                    <a:pt x="60" y="130"/>
                  </a:lnTo>
                  <a:lnTo>
                    <a:pt x="64" y="126"/>
                  </a:lnTo>
                  <a:lnTo>
                    <a:pt x="62" y="134"/>
                  </a:lnTo>
                  <a:close/>
                  <a:moveTo>
                    <a:pt x="74" y="112"/>
                  </a:moveTo>
                  <a:lnTo>
                    <a:pt x="74" y="112"/>
                  </a:lnTo>
                  <a:lnTo>
                    <a:pt x="72" y="110"/>
                  </a:lnTo>
                  <a:lnTo>
                    <a:pt x="74"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14" name="Freeform 114"/>
            <p:cNvSpPr>
              <a:spLocks/>
            </p:cNvSpPr>
            <p:nvPr userDrawn="1"/>
          </p:nvSpPr>
          <p:spPr bwMode="black">
            <a:xfrm>
              <a:off x="7243763" y="3343275"/>
              <a:ext cx="25400" cy="15875"/>
            </a:xfrm>
            <a:custGeom>
              <a:avLst/>
              <a:gdLst>
                <a:gd name="T0" fmla="*/ 8 w 16"/>
                <a:gd name="T1" fmla="*/ 10 h 10"/>
                <a:gd name="T2" fmla="*/ 16 w 16"/>
                <a:gd name="T3" fmla="*/ 2 h 10"/>
                <a:gd name="T4" fmla="*/ 0 w 16"/>
                <a:gd name="T5" fmla="*/ 0 h 10"/>
                <a:gd name="T6" fmla="*/ 8 w 16"/>
                <a:gd name="T7" fmla="*/ 10 h 10"/>
              </a:gdLst>
              <a:ahLst/>
              <a:cxnLst>
                <a:cxn ang="0">
                  <a:pos x="T0" y="T1"/>
                </a:cxn>
                <a:cxn ang="0">
                  <a:pos x="T2" y="T3"/>
                </a:cxn>
                <a:cxn ang="0">
                  <a:pos x="T4" y="T5"/>
                </a:cxn>
                <a:cxn ang="0">
                  <a:pos x="T6" y="T7"/>
                </a:cxn>
              </a:cxnLst>
              <a:rect l="0" t="0" r="r" b="b"/>
              <a:pathLst>
                <a:path w="16" h="10">
                  <a:moveTo>
                    <a:pt x="8" y="10"/>
                  </a:moveTo>
                  <a:lnTo>
                    <a:pt x="16" y="2"/>
                  </a:lnTo>
                  <a:lnTo>
                    <a:pt x="0" y="0"/>
                  </a:lnTo>
                  <a:lnTo>
                    <a:pt x="8"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15" name="Freeform 115"/>
            <p:cNvSpPr>
              <a:spLocks/>
            </p:cNvSpPr>
            <p:nvPr userDrawn="1"/>
          </p:nvSpPr>
          <p:spPr bwMode="black">
            <a:xfrm>
              <a:off x="7269163" y="3378200"/>
              <a:ext cx="104775" cy="44450"/>
            </a:xfrm>
            <a:custGeom>
              <a:avLst/>
              <a:gdLst>
                <a:gd name="T0" fmla="*/ 18 w 66"/>
                <a:gd name="T1" fmla="*/ 20 h 28"/>
                <a:gd name="T2" fmla="*/ 22 w 66"/>
                <a:gd name="T3" fmla="*/ 28 h 28"/>
                <a:gd name="T4" fmla="*/ 50 w 66"/>
                <a:gd name="T5" fmla="*/ 20 h 28"/>
                <a:gd name="T6" fmla="*/ 52 w 66"/>
                <a:gd name="T7" fmla="*/ 22 h 28"/>
                <a:gd name="T8" fmla="*/ 66 w 66"/>
                <a:gd name="T9" fmla="*/ 18 h 28"/>
                <a:gd name="T10" fmla="*/ 58 w 66"/>
                <a:gd name="T11" fmla="*/ 4 h 28"/>
                <a:gd name="T12" fmla="*/ 54 w 66"/>
                <a:gd name="T13" fmla="*/ 10 h 28"/>
                <a:gd name="T14" fmla="*/ 52 w 66"/>
                <a:gd name="T15" fmla="*/ 6 h 28"/>
                <a:gd name="T16" fmla="*/ 46 w 66"/>
                <a:gd name="T17" fmla="*/ 8 h 28"/>
                <a:gd name="T18" fmla="*/ 40 w 66"/>
                <a:gd name="T19" fmla="*/ 0 h 28"/>
                <a:gd name="T20" fmla="*/ 36 w 66"/>
                <a:gd name="T21" fmla="*/ 10 h 28"/>
                <a:gd name="T22" fmla="*/ 34 w 66"/>
                <a:gd name="T23" fmla="*/ 10 h 28"/>
                <a:gd name="T24" fmla="*/ 22 w 66"/>
                <a:gd name="T25" fmla="*/ 8 h 28"/>
                <a:gd name="T26" fmla="*/ 20 w 66"/>
                <a:gd name="T27" fmla="*/ 12 h 28"/>
                <a:gd name="T28" fmla="*/ 20 w 66"/>
                <a:gd name="T29" fmla="*/ 8 h 28"/>
                <a:gd name="T30" fmla="*/ 8 w 66"/>
                <a:gd name="T31" fmla="*/ 4 h 28"/>
                <a:gd name="T32" fmla="*/ 2 w 66"/>
                <a:gd name="T33" fmla="*/ 10 h 28"/>
                <a:gd name="T34" fmla="*/ 0 w 66"/>
                <a:gd name="T35" fmla="*/ 22 h 28"/>
                <a:gd name="T36" fmla="*/ 18 w 66"/>
                <a:gd name="T37" fmla="*/ 22 h 28"/>
                <a:gd name="T38" fmla="*/ 18 w 66"/>
                <a:gd name="T39" fmla="*/ 2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 h="28">
                  <a:moveTo>
                    <a:pt x="18" y="20"/>
                  </a:moveTo>
                  <a:lnTo>
                    <a:pt x="22" y="28"/>
                  </a:lnTo>
                  <a:lnTo>
                    <a:pt x="50" y="20"/>
                  </a:lnTo>
                  <a:lnTo>
                    <a:pt x="52" y="22"/>
                  </a:lnTo>
                  <a:lnTo>
                    <a:pt x="66" y="18"/>
                  </a:lnTo>
                  <a:lnTo>
                    <a:pt x="58" y="4"/>
                  </a:lnTo>
                  <a:lnTo>
                    <a:pt x="54" y="10"/>
                  </a:lnTo>
                  <a:lnTo>
                    <a:pt x="52" y="6"/>
                  </a:lnTo>
                  <a:lnTo>
                    <a:pt x="46" y="8"/>
                  </a:lnTo>
                  <a:lnTo>
                    <a:pt x="40" y="0"/>
                  </a:lnTo>
                  <a:lnTo>
                    <a:pt x="36" y="10"/>
                  </a:lnTo>
                  <a:lnTo>
                    <a:pt x="34" y="10"/>
                  </a:lnTo>
                  <a:lnTo>
                    <a:pt x="22" y="8"/>
                  </a:lnTo>
                  <a:lnTo>
                    <a:pt x="20" y="12"/>
                  </a:lnTo>
                  <a:lnTo>
                    <a:pt x="20" y="8"/>
                  </a:lnTo>
                  <a:lnTo>
                    <a:pt x="8" y="4"/>
                  </a:lnTo>
                  <a:lnTo>
                    <a:pt x="2" y="10"/>
                  </a:lnTo>
                  <a:lnTo>
                    <a:pt x="0" y="22"/>
                  </a:lnTo>
                  <a:lnTo>
                    <a:pt x="18" y="22"/>
                  </a:lnTo>
                  <a:lnTo>
                    <a:pt x="18"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16" name="Freeform 116"/>
            <p:cNvSpPr>
              <a:spLocks/>
            </p:cNvSpPr>
            <p:nvPr userDrawn="1"/>
          </p:nvSpPr>
          <p:spPr bwMode="black">
            <a:xfrm>
              <a:off x="7386638" y="3384550"/>
              <a:ext cx="101600" cy="31750"/>
            </a:xfrm>
            <a:custGeom>
              <a:avLst/>
              <a:gdLst>
                <a:gd name="T0" fmla="*/ 54 w 64"/>
                <a:gd name="T1" fmla="*/ 14 h 20"/>
                <a:gd name="T2" fmla="*/ 64 w 64"/>
                <a:gd name="T3" fmla="*/ 6 h 20"/>
                <a:gd name="T4" fmla="*/ 60 w 64"/>
                <a:gd name="T5" fmla="*/ 0 h 20"/>
                <a:gd name="T6" fmla="*/ 56 w 64"/>
                <a:gd name="T7" fmla="*/ 0 h 20"/>
                <a:gd name="T8" fmla="*/ 56 w 64"/>
                <a:gd name="T9" fmla="*/ 4 h 20"/>
                <a:gd name="T10" fmla="*/ 50 w 64"/>
                <a:gd name="T11" fmla="*/ 8 h 20"/>
                <a:gd name="T12" fmla="*/ 44 w 64"/>
                <a:gd name="T13" fmla="*/ 6 h 20"/>
                <a:gd name="T14" fmla="*/ 32 w 64"/>
                <a:gd name="T15" fmla="*/ 8 h 20"/>
                <a:gd name="T16" fmla="*/ 16 w 64"/>
                <a:gd name="T17" fmla="*/ 0 h 20"/>
                <a:gd name="T18" fmla="*/ 0 w 64"/>
                <a:gd name="T19" fmla="*/ 6 h 20"/>
                <a:gd name="T20" fmla="*/ 0 w 64"/>
                <a:gd name="T21" fmla="*/ 16 h 20"/>
                <a:gd name="T22" fmla="*/ 26 w 64"/>
                <a:gd name="T23" fmla="*/ 20 h 20"/>
                <a:gd name="T24" fmla="*/ 54 w 64"/>
                <a:gd name="T25"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20">
                  <a:moveTo>
                    <a:pt x="54" y="14"/>
                  </a:moveTo>
                  <a:lnTo>
                    <a:pt x="64" y="6"/>
                  </a:lnTo>
                  <a:lnTo>
                    <a:pt x="60" y="0"/>
                  </a:lnTo>
                  <a:lnTo>
                    <a:pt x="56" y="0"/>
                  </a:lnTo>
                  <a:lnTo>
                    <a:pt x="56" y="4"/>
                  </a:lnTo>
                  <a:lnTo>
                    <a:pt x="50" y="8"/>
                  </a:lnTo>
                  <a:lnTo>
                    <a:pt x="44" y="6"/>
                  </a:lnTo>
                  <a:lnTo>
                    <a:pt x="32" y="8"/>
                  </a:lnTo>
                  <a:lnTo>
                    <a:pt x="16" y="0"/>
                  </a:lnTo>
                  <a:lnTo>
                    <a:pt x="0" y="6"/>
                  </a:lnTo>
                  <a:lnTo>
                    <a:pt x="0" y="16"/>
                  </a:lnTo>
                  <a:lnTo>
                    <a:pt x="26" y="20"/>
                  </a:lnTo>
                  <a:lnTo>
                    <a:pt x="54"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17" name="Freeform 117"/>
            <p:cNvSpPr>
              <a:spLocks/>
            </p:cNvSpPr>
            <p:nvPr userDrawn="1"/>
          </p:nvSpPr>
          <p:spPr bwMode="black">
            <a:xfrm>
              <a:off x="7494588" y="3390900"/>
              <a:ext cx="117475" cy="66675"/>
            </a:xfrm>
            <a:custGeom>
              <a:avLst/>
              <a:gdLst>
                <a:gd name="T0" fmla="*/ 26 w 74"/>
                <a:gd name="T1" fmla="*/ 36 h 42"/>
                <a:gd name="T2" fmla="*/ 34 w 74"/>
                <a:gd name="T3" fmla="*/ 24 h 42"/>
                <a:gd name="T4" fmla="*/ 72 w 74"/>
                <a:gd name="T5" fmla="*/ 10 h 42"/>
                <a:gd name="T6" fmla="*/ 74 w 74"/>
                <a:gd name="T7" fmla="*/ 0 h 42"/>
                <a:gd name="T8" fmla="*/ 32 w 74"/>
                <a:gd name="T9" fmla="*/ 6 h 42"/>
                <a:gd name="T10" fmla="*/ 24 w 74"/>
                <a:gd name="T11" fmla="*/ 14 h 42"/>
                <a:gd name="T12" fmla="*/ 6 w 74"/>
                <a:gd name="T13" fmla="*/ 22 h 42"/>
                <a:gd name="T14" fmla="*/ 0 w 74"/>
                <a:gd name="T15" fmla="*/ 42 h 42"/>
                <a:gd name="T16" fmla="*/ 10 w 74"/>
                <a:gd name="T17" fmla="*/ 42 h 42"/>
                <a:gd name="T18" fmla="*/ 26 w 74"/>
                <a:gd name="T19"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 h="42">
                  <a:moveTo>
                    <a:pt x="26" y="36"/>
                  </a:moveTo>
                  <a:lnTo>
                    <a:pt x="34" y="24"/>
                  </a:lnTo>
                  <a:lnTo>
                    <a:pt x="72" y="10"/>
                  </a:lnTo>
                  <a:lnTo>
                    <a:pt x="74" y="0"/>
                  </a:lnTo>
                  <a:lnTo>
                    <a:pt x="32" y="6"/>
                  </a:lnTo>
                  <a:lnTo>
                    <a:pt x="24" y="14"/>
                  </a:lnTo>
                  <a:lnTo>
                    <a:pt x="6" y="22"/>
                  </a:lnTo>
                  <a:lnTo>
                    <a:pt x="0" y="42"/>
                  </a:lnTo>
                  <a:lnTo>
                    <a:pt x="10" y="42"/>
                  </a:lnTo>
                  <a:lnTo>
                    <a:pt x="26"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18" name="Freeform 118"/>
            <p:cNvSpPr>
              <a:spLocks/>
            </p:cNvSpPr>
            <p:nvPr userDrawn="1"/>
          </p:nvSpPr>
          <p:spPr bwMode="black">
            <a:xfrm>
              <a:off x="7567613" y="3365500"/>
              <a:ext cx="38100" cy="25400"/>
            </a:xfrm>
            <a:custGeom>
              <a:avLst/>
              <a:gdLst>
                <a:gd name="T0" fmla="*/ 24 w 24"/>
                <a:gd name="T1" fmla="*/ 6 h 16"/>
                <a:gd name="T2" fmla="*/ 16 w 24"/>
                <a:gd name="T3" fmla="*/ 0 h 16"/>
                <a:gd name="T4" fmla="*/ 0 w 24"/>
                <a:gd name="T5" fmla="*/ 4 h 16"/>
                <a:gd name="T6" fmla="*/ 0 w 24"/>
                <a:gd name="T7" fmla="*/ 16 h 16"/>
                <a:gd name="T8" fmla="*/ 14 w 24"/>
                <a:gd name="T9" fmla="*/ 12 h 16"/>
                <a:gd name="T10" fmla="*/ 24 w 24"/>
                <a:gd name="T11" fmla="*/ 6 h 16"/>
              </a:gdLst>
              <a:ahLst/>
              <a:cxnLst>
                <a:cxn ang="0">
                  <a:pos x="T0" y="T1"/>
                </a:cxn>
                <a:cxn ang="0">
                  <a:pos x="T2" y="T3"/>
                </a:cxn>
                <a:cxn ang="0">
                  <a:pos x="T4" y="T5"/>
                </a:cxn>
                <a:cxn ang="0">
                  <a:pos x="T6" y="T7"/>
                </a:cxn>
                <a:cxn ang="0">
                  <a:pos x="T8" y="T9"/>
                </a:cxn>
                <a:cxn ang="0">
                  <a:pos x="T10" y="T11"/>
                </a:cxn>
              </a:cxnLst>
              <a:rect l="0" t="0" r="r" b="b"/>
              <a:pathLst>
                <a:path w="24" h="16">
                  <a:moveTo>
                    <a:pt x="24" y="6"/>
                  </a:moveTo>
                  <a:lnTo>
                    <a:pt x="16" y="0"/>
                  </a:lnTo>
                  <a:lnTo>
                    <a:pt x="0" y="4"/>
                  </a:lnTo>
                  <a:lnTo>
                    <a:pt x="0" y="16"/>
                  </a:lnTo>
                  <a:lnTo>
                    <a:pt x="14" y="12"/>
                  </a:lnTo>
                  <a:lnTo>
                    <a:pt x="24"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19" name="Freeform 119"/>
            <p:cNvSpPr>
              <a:spLocks/>
            </p:cNvSpPr>
            <p:nvPr userDrawn="1"/>
          </p:nvSpPr>
          <p:spPr bwMode="black">
            <a:xfrm>
              <a:off x="7723188" y="3352800"/>
              <a:ext cx="22225" cy="38100"/>
            </a:xfrm>
            <a:custGeom>
              <a:avLst/>
              <a:gdLst>
                <a:gd name="T0" fmla="*/ 0 w 14"/>
                <a:gd name="T1" fmla="*/ 16 h 24"/>
                <a:gd name="T2" fmla="*/ 6 w 14"/>
                <a:gd name="T3" fmla="*/ 24 h 24"/>
                <a:gd name="T4" fmla="*/ 14 w 14"/>
                <a:gd name="T5" fmla="*/ 12 h 24"/>
                <a:gd name="T6" fmla="*/ 14 w 14"/>
                <a:gd name="T7" fmla="*/ 2 h 24"/>
                <a:gd name="T8" fmla="*/ 8 w 14"/>
                <a:gd name="T9" fmla="*/ 0 h 24"/>
                <a:gd name="T10" fmla="*/ 0 w 14"/>
                <a:gd name="T11" fmla="*/ 16 h 24"/>
              </a:gdLst>
              <a:ahLst/>
              <a:cxnLst>
                <a:cxn ang="0">
                  <a:pos x="T0" y="T1"/>
                </a:cxn>
                <a:cxn ang="0">
                  <a:pos x="T2" y="T3"/>
                </a:cxn>
                <a:cxn ang="0">
                  <a:pos x="T4" y="T5"/>
                </a:cxn>
                <a:cxn ang="0">
                  <a:pos x="T6" y="T7"/>
                </a:cxn>
                <a:cxn ang="0">
                  <a:pos x="T8" y="T9"/>
                </a:cxn>
                <a:cxn ang="0">
                  <a:pos x="T10" y="T11"/>
                </a:cxn>
              </a:cxnLst>
              <a:rect l="0" t="0" r="r" b="b"/>
              <a:pathLst>
                <a:path w="14" h="24">
                  <a:moveTo>
                    <a:pt x="0" y="16"/>
                  </a:moveTo>
                  <a:lnTo>
                    <a:pt x="6" y="24"/>
                  </a:lnTo>
                  <a:lnTo>
                    <a:pt x="14" y="12"/>
                  </a:lnTo>
                  <a:lnTo>
                    <a:pt x="14" y="2"/>
                  </a:lnTo>
                  <a:lnTo>
                    <a:pt x="8"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20" name="Freeform 120"/>
            <p:cNvSpPr>
              <a:spLocks/>
            </p:cNvSpPr>
            <p:nvPr userDrawn="1"/>
          </p:nvSpPr>
          <p:spPr bwMode="black">
            <a:xfrm>
              <a:off x="7805738" y="3298825"/>
              <a:ext cx="28575" cy="60325"/>
            </a:xfrm>
            <a:custGeom>
              <a:avLst/>
              <a:gdLst>
                <a:gd name="T0" fmla="*/ 10 w 18"/>
                <a:gd name="T1" fmla="*/ 38 h 38"/>
                <a:gd name="T2" fmla="*/ 14 w 18"/>
                <a:gd name="T3" fmla="*/ 30 h 38"/>
                <a:gd name="T4" fmla="*/ 18 w 18"/>
                <a:gd name="T5" fmla="*/ 34 h 38"/>
                <a:gd name="T6" fmla="*/ 18 w 18"/>
                <a:gd name="T7" fmla="*/ 26 h 38"/>
                <a:gd name="T8" fmla="*/ 18 w 18"/>
                <a:gd name="T9" fmla="*/ 26 h 38"/>
                <a:gd name="T10" fmla="*/ 18 w 18"/>
                <a:gd name="T11" fmla="*/ 6 h 38"/>
                <a:gd name="T12" fmla="*/ 12 w 18"/>
                <a:gd name="T13" fmla="*/ 0 h 38"/>
                <a:gd name="T14" fmla="*/ 6 w 18"/>
                <a:gd name="T15" fmla="*/ 12 h 38"/>
                <a:gd name="T16" fmla="*/ 6 w 18"/>
                <a:gd name="T17" fmla="*/ 12 h 38"/>
                <a:gd name="T18" fmla="*/ 6 w 18"/>
                <a:gd name="T19" fmla="*/ 16 h 38"/>
                <a:gd name="T20" fmla="*/ 2 w 18"/>
                <a:gd name="T21" fmla="*/ 14 h 38"/>
                <a:gd name="T22" fmla="*/ 4 w 18"/>
                <a:gd name="T23" fmla="*/ 24 h 38"/>
                <a:gd name="T24" fmla="*/ 0 w 18"/>
                <a:gd name="T25" fmla="*/ 22 h 38"/>
                <a:gd name="T26" fmla="*/ 10 w 18"/>
                <a:gd name="T2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38">
                  <a:moveTo>
                    <a:pt x="10" y="38"/>
                  </a:moveTo>
                  <a:lnTo>
                    <a:pt x="14" y="30"/>
                  </a:lnTo>
                  <a:lnTo>
                    <a:pt x="18" y="34"/>
                  </a:lnTo>
                  <a:lnTo>
                    <a:pt x="18" y="26"/>
                  </a:lnTo>
                  <a:lnTo>
                    <a:pt x="18" y="26"/>
                  </a:lnTo>
                  <a:lnTo>
                    <a:pt x="18" y="6"/>
                  </a:lnTo>
                  <a:lnTo>
                    <a:pt x="12" y="0"/>
                  </a:lnTo>
                  <a:lnTo>
                    <a:pt x="6" y="12"/>
                  </a:lnTo>
                  <a:lnTo>
                    <a:pt x="6" y="12"/>
                  </a:lnTo>
                  <a:lnTo>
                    <a:pt x="6" y="16"/>
                  </a:lnTo>
                  <a:lnTo>
                    <a:pt x="2" y="14"/>
                  </a:lnTo>
                  <a:lnTo>
                    <a:pt x="4" y="24"/>
                  </a:lnTo>
                  <a:lnTo>
                    <a:pt x="0" y="22"/>
                  </a:lnTo>
                  <a:lnTo>
                    <a:pt x="10"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21" name="Freeform 121"/>
            <p:cNvSpPr>
              <a:spLocks/>
            </p:cNvSpPr>
            <p:nvPr userDrawn="1"/>
          </p:nvSpPr>
          <p:spPr bwMode="black">
            <a:xfrm>
              <a:off x="7777163" y="3298825"/>
              <a:ext cx="19050" cy="22225"/>
            </a:xfrm>
            <a:custGeom>
              <a:avLst/>
              <a:gdLst>
                <a:gd name="T0" fmla="*/ 6 w 12"/>
                <a:gd name="T1" fmla="*/ 14 h 14"/>
                <a:gd name="T2" fmla="*/ 12 w 12"/>
                <a:gd name="T3" fmla="*/ 0 h 14"/>
                <a:gd name="T4" fmla="*/ 2 w 12"/>
                <a:gd name="T5" fmla="*/ 2 h 14"/>
                <a:gd name="T6" fmla="*/ 0 w 12"/>
                <a:gd name="T7" fmla="*/ 12 h 14"/>
                <a:gd name="T8" fmla="*/ 6 w 12"/>
                <a:gd name="T9" fmla="*/ 14 h 14"/>
              </a:gdLst>
              <a:ahLst/>
              <a:cxnLst>
                <a:cxn ang="0">
                  <a:pos x="T0" y="T1"/>
                </a:cxn>
                <a:cxn ang="0">
                  <a:pos x="T2" y="T3"/>
                </a:cxn>
                <a:cxn ang="0">
                  <a:pos x="T4" y="T5"/>
                </a:cxn>
                <a:cxn ang="0">
                  <a:pos x="T6" y="T7"/>
                </a:cxn>
                <a:cxn ang="0">
                  <a:pos x="T8" y="T9"/>
                </a:cxn>
              </a:cxnLst>
              <a:rect l="0" t="0" r="r" b="b"/>
              <a:pathLst>
                <a:path w="12" h="14">
                  <a:moveTo>
                    <a:pt x="6" y="14"/>
                  </a:moveTo>
                  <a:lnTo>
                    <a:pt x="12" y="0"/>
                  </a:lnTo>
                  <a:lnTo>
                    <a:pt x="2" y="2"/>
                  </a:lnTo>
                  <a:lnTo>
                    <a:pt x="0" y="12"/>
                  </a:lnTo>
                  <a:lnTo>
                    <a:pt x="6"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22" name="Freeform 122"/>
            <p:cNvSpPr>
              <a:spLocks/>
            </p:cNvSpPr>
            <p:nvPr userDrawn="1"/>
          </p:nvSpPr>
          <p:spPr bwMode="black">
            <a:xfrm>
              <a:off x="7678738" y="3190875"/>
              <a:ext cx="28575" cy="22225"/>
            </a:xfrm>
            <a:custGeom>
              <a:avLst/>
              <a:gdLst>
                <a:gd name="T0" fmla="*/ 8 w 18"/>
                <a:gd name="T1" fmla="*/ 14 h 14"/>
                <a:gd name="T2" fmla="*/ 18 w 18"/>
                <a:gd name="T3" fmla="*/ 10 h 14"/>
                <a:gd name="T4" fmla="*/ 16 w 18"/>
                <a:gd name="T5" fmla="*/ 0 h 14"/>
                <a:gd name="T6" fmla="*/ 0 w 18"/>
                <a:gd name="T7" fmla="*/ 4 h 14"/>
                <a:gd name="T8" fmla="*/ 8 w 18"/>
                <a:gd name="T9" fmla="*/ 14 h 14"/>
              </a:gdLst>
              <a:ahLst/>
              <a:cxnLst>
                <a:cxn ang="0">
                  <a:pos x="T0" y="T1"/>
                </a:cxn>
                <a:cxn ang="0">
                  <a:pos x="T2" y="T3"/>
                </a:cxn>
                <a:cxn ang="0">
                  <a:pos x="T4" y="T5"/>
                </a:cxn>
                <a:cxn ang="0">
                  <a:pos x="T6" y="T7"/>
                </a:cxn>
                <a:cxn ang="0">
                  <a:pos x="T8" y="T9"/>
                </a:cxn>
              </a:cxnLst>
              <a:rect l="0" t="0" r="r" b="b"/>
              <a:pathLst>
                <a:path w="18" h="14">
                  <a:moveTo>
                    <a:pt x="8" y="14"/>
                  </a:moveTo>
                  <a:lnTo>
                    <a:pt x="18" y="10"/>
                  </a:lnTo>
                  <a:lnTo>
                    <a:pt x="16" y="0"/>
                  </a:lnTo>
                  <a:lnTo>
                    <a:pt x="0" y="4"/>
                  </a:lnTo>
                  <a:lnTo>
                    <a:pt x="8"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23" name="Freeform 123"/>
            <p:cNvSpPr>
              <a:spLocks/>
            </p:cNvSpPr>
            <p:nvPr userDrawn="1"/>
          </p:nvSpPr>
          <p:spPr bwMode="black">
            <a:xfrm>
              <a:off x="7697788" y="3143250"/>
              <a:ext cx="41275" cy="19050"/>
            </a:xfrm>
            <a:custGeom>
              <a:avLst/>
              <a:gdLst>
                <a:gd name="T0" fmla="*/ 12 w 26"/>
                <a:gd name="T1" fmla="*/ 12 h 12"/>
                <a:gd name="T2" fmla="*/ 26 w 26"/>
                <a:gd name="T3" fmla="*/ 8 h 12"/>
                <a:gd name="T4" fmla="*/ 10 w 26"/>
                <a:gd name="T5" fmla="*/ 0 h 12"/>
                <a:gd name="T6" fmla="*/ 0 w 26"/>
                <a:gd name="T7" fmla="*/ 4 h 12"/>
                <a:gd name="T8" fmla="*/ 12 w 26"/>
                <a:gd name="T9" fmla="*/ 12 h 12"/>
              </a:gdLst>
              <a:ahLst/>
              <a:cxnLst>
                <a:cxn ang="0">
                  <a:pos x="T0" y="T1"/>
                </a:cxn>
                <a:cxn ang="0">
                  <a:pos x="T2" y="T3"/>
                </a:cxn>
                <a:cxn ang="0">
                  <a:pos x="T4" y="T5"/>
                </a:cxn>
                <a:cxn ang="0">
                  <a:pos x="T6" y="T7"/>
                </a:cxn>
                <a:cxn ang="0">
                  <a:pos x="T8" y="T9"/>
                </a:cxn>
              </a:cxnLst>
              <a:rect l="0" t="0" r="r" b="b"/>
              <a:pathLst>
                <a:path w="26" h="12">
                  <a:moveTo>
                    <a:pt x="12" y="12"/>
                  </a:moveTo>
                  <a:lnTo>
                    <a:pt x="26" y="8"/>
                  </a:lnTo>
                  <a:lnTo>
                    <a:pt x="10" y="0"/>
                  </a:lnTo>
                  <a:lnTo>
                    <a:pt x="0" y="4"/>
                  </a:lnTo>
                  <a:lnTo>
                    <a:pt x="12"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24" name="Freeform 124"/>
            <p:cNvSpPr>
              <a:spLocks/>
            </p:cNvSpPr>
            <p:nvPr userDrawn="1"/>
          </p:nvSpPr>
          <p:spPr bwMode="black">
            <a:xfrm>
              <a:off x="7843838" y="3165475"/>
              <a:ext cx="44450" cy="22225"/>
            </a:xfrm>
            <a:custGeom>
              <a:avLst/>
              <a:gdLst>
                <a:gd name="T0" fmla="*/ 28 w 28"/>
                <a:gd name="T1" fmla="*/ 10 h 14"/>
                <a:gd name="T2" fmla="*/ 16 w 28"/>
                <a:gd name="T3" fmla="*/ 0 h 14"/>
                <a:gd name="T4" fmla="*/ 0 w 28"/>
                <a:gd name="T5" fmla="*/ 0 h 14"/>
                <a:gd name="T6" fmla="*/ 18 w 28"/>
                <a:gd name="T7" fmla="*/ 14 h 14"/>
                <a:gd name="T8" fmla="*/ 28 w 28"/>
                <a:gd name="T9" fmla="*/ 10 h 14"/>
              </a:gdLst>
              <a:ahLst/>
              <a:cxnLst>
                <a:cxn ang="0">
                  <a:pos x="T0" y="T1"/>
                </a:cxn>
                <a:cxn ang="0">
                  <a:pos x="T2" y="T3"/>
                </a:cxn>
                <a:cxn ang="0">
                  <a:pos x="T4" y="T5"/>
                </a:cxn>
                <a:cxn ang="0">
                  <a:pos x="T6" y="T7"/>
                </a:cxn>
                <a:cxn ang="0">
                  <a:pos x="T8" y="T9"/>
                </a:cxn>
              </a:cxnLst>
              <a:rect l="0" t="0" r="r" b="b"/>
              <a:pathLst>
                <a:path w="28" h="14">
                  <a:moveTo>
                    <a:pt x="28" y="10"/>
                  </a:moveTo>
                  <a:lnTo>
                    <a:pt x="16" y="0"/>
                  </a:lnTo>
                  <a:lnTo>
                    <a:pt x="0" y="0"/>
                  </a:lnTo>
                  <a:lnTo>
                    <a:pt x="18" y="14"/>
                  </a:lnTo>
                  <a:lnTo>
                    <a:pt x="28"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25" name="Freeform 125"/>
            <p:cNvSpPr>
              <a:spLocks noEditPoints="1"/>
            </p:cNvSpPr>
            <p:nvPr userDrawn="1"/>
          </p:nvSpPr>
          <p:spPr bwMode="black">
            <a:xfrm>
              <a:off x="7624763" y="3225800"/>
              <a:ext cx="95250" cy="44450"/>
            </a:xfrm>
            <a:custGeom>
              <a:avLst/>
              <a:gdLst>
                <a:gd name="T0" fmla="*/ 12 w 60"/>
                <a:gd name="T1" fmla="*/ 16 h 28"/>
                <a:gd name="T2" fmla="*/ 14 w 60"/>
                <a:gd name="T3" fmla="*/ 18 h 28"/>
                <a:gd name="T4" fmla="*/ 22 w 60"/>
                <a:gd name="T5" fmla="*/ 14 h 28"/>
                <a:gd name="T6" fmla="*/ 28 w 60"/>
                <a:gd name="T7" fmla="*/ 16 h 28"/>
                <a:gd name="T8" fmla="*/ 36 w 60"/>
                <a:gd name="T9" fmla="*/ 16 h 28"/>
                <a:gd name="T10" fmla="*/ 58 w 60"/>
                <a:gd name="T11" fmla="*/ 26 h 28"/>
                <a:gd name="T12" fmla="*/ 60 w 60"/>
                <a:gd name="T13" fmla="*/ 18 h 28"/>
                <a:gd name="T14" fmla="*/ 54 w 60"/>
                <a:gd name="T15" fmla="*/ 4 h 28"/>
                <a:gd name="T16" fmla="*/ 34 w 60"/>
                <a:gd name="T17" fmla="*/ 0 h 28"/>
                <a:gd name="T18" fmla="*/ 8 w 60"/>
                <a:gd name="T19" fmla="*/ 0 h 28"/>
                <a:gd name="T20" fmla="*/ 0 w 60"/>
                <a:gd name="T21" fmla="*/ 10 h 28"/>
                <a:gd name="T22" fmla="*/ 2 w 60"/>
                <a:gd name="T23" fmla="*/ 22 h 28"/>
                <a:gd name="T24" fmla="*/ 4 w 60"/>
                <a:gd name="T25" fmla="*/ 20 h 28"/>
                <a:gd name="T26" fmla="*/ 4 w 60"/>
                <a:gd name="T27" fmla="*/ 28 h 28"/>
                <a:gd name="T28" fmla="*/ 12 w 60"/>
                <a:gd name="T29" fmla="*/ 16 h 28"/>
                <a:gd name="T30" fmla="*/ 8 w 60"/>
                <a:gd name="T31" fmla="*/ 14 h 28"/>
                <a:gd name="T32" fmla="*/ 8 w 60"/>
                <a:gd name="T33" fmla="*/ 14 h 28"/>
                <a:gd name="T34" fmla="*/ 8 w 60"/>
                <a:gd name="T35" fmla="*/ 14 h 28"/>
                <a:gd name="T36" fmla="*/ 8 w 60"/>
                <a:gd name="T37"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 h="28">
                  <a:moveTo>
                    <a:pt x="12" y="16"/>
                  </a:moveTo>
                  <a:lnTo>
                    <a:pt x="14" y="18"/>
                  </a:lnTo>
                  <a:lnTo>
                    <a:pt x="22" y="14"/>
                  </a:lnTo>
                  <a:lnTo>
                    <a:pt x="28" y="16"/>
                  </a:lnTo>
                  <a:lnTo>
                    <a:pt x="36" y="16"/>
                  </a:lnTo>
                  <a:lnTo>
                    <a:pt x="58" y="26"/>
                  </a:lnTo>
                  <a:lnTo>
                    <a:pt x="60" y="18"/>
                  </a:lnTo>
                  <a:lnTo>
                    <a:pt x="54" y="4"/>
                  </a:lnTo>
                  <a:lnTo>
                    <a:pt x="34" y="0"/>
                  </a:lnTo>
                  <a:lnTo>
                    <a:pt x="8" y="0"/>
                  </a:lnTo>
                  <a:lnTo>
                    <a:pt x="0" y="10"/>
                  </a:lnTo>
                  <a:lnTo>
                    <a:pt x="2" y="22"/>
                  </a:lnTo>
                  <a:lnTo>
                    <a:pt x="4" y="20"/>
                  </a:lnTo>
                  <a:lnTo>
                    <a:pt x="4" y="28"/>
                  </a:lnTo>
                  <a:lnTo>
                    <a:pt x="12" y="16"/>
                  </a:lnTo>
                  <a:close/>
                  <a:moveTo>
                    <a:pt x="8" y="14"/>
                  </a:moveTo>
                  <a:lnTo>
                    <a:pt x="8" y="14"/>
                  </a:lnTo>
                  <a:lnTo>
                    <a:pt x="8" y="14"/>
                  </a:lnTo>
                  <a:lnTo>
                    <a:pt x="8"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26" name="Freeform 126"/>
            <p:cNvSpPr>
              <a:spLocks noEditPoints="1"/>
            </p:cNvSpPr>
            <p:nvPr userDrawn="1"/>
          </p:nvSpPr>
          <p:spPr bwMode="black">
            <a:xfrm>
              <a:off x="6651625" y="2974975"/>
              <a:ext cx="617538" cy="441325"/>
            </a:xfrm>
            <a:custGeom>
              <a:avLst/>
              <a:gdLst>
                <a:gd name="T0" fmla="*/ 365 w 389"/>
                <a:gd name="T1" fmla="*/ 266 h 278"/>
                <a:gd name="T2" fmla="*/ 379 w 389"/>
                <a:gd name="T3" fmla="*/ 278 h 278"/>
                <a:gd name="T4" fmla="*/ 383 w 389"/>
                <a:gd name="T5" fmla="*/ 256 h 278"/>
                <a:gd name="T6" fmla="*/ 365 w 389"/>
                <a:gd name="T7" fmla="*/ 252 h 278"/>
                <a:gd name="T8" fmla="*/ 335 w 389"/>
                <a:gd name="T9" fmla="*/ 244 h 278"/>
                <a:gd name="T10" fmla="*/ 359 w 389"/>
                <a:gd name="T11" fmla="*/ 242 h 278"/>
                <a:gd name="T12" fmla="*/ 329 w 389"/>
                <a:gd name="T13" fmla="*/ 234 h 278"/>
                <a:gd name="T14" fmla="*/ 307 w 389"/>
                <a:gd name="T15" fmla="*/ 228 h 278"/>
                <a:gd name="T16" fmla="*/ 297 w 389"/>
                <a:gd name="T17" fmla="*/ 224 h 278"/>
                <a:gd name="T18" fmla="*/ 291 w 389"/>
                <a:gd name="T19" fmla="*/ 228 h 278"/>
                <a:gd name="T20" fmla="*/ 261 w 389"/>
                <a:gd name="T21" fmla="*/ 232 h 278"/>
                <a:gd name="T22" fmla="*/ 235 w 389"/>
                <a:gd name="T23" fmla="*/ 220 h 278"/>
                <a:gd name="T24" fmla="*/ 221 w 389"/>
                <a:gd name="T25" fmla="*/ 218 h 278"/>
                <a:gd name="T26" fmla="*/ 205 w 389"/>
                <a:gd name="T27" fmla="*/ 218 h 278"/>
                <a:gd name="T28" fmla="*/ 209 w 389"/>
                <a:gd name="T29" fmla="*/ 162 h 278"/>
                <a:gd name="T30" fmla="*/ 221 w 389"/>
                <a:gd name="T31" fmla="*/ 152 h 278"/>
                <a:gd name="T32" fmla="*/ 205 w 389"/>
                <a:gd name="T33" fmla="*/ 130 h 278"/>
                <a:gd name="T34" fmla="*/ 194 w 389"/>
                <a:gd name="T35" fmla="*/ 134 h 278"/>
                <a:gd name="T36" fmla="*/ 182 w 389"/>
                <a:gd name="T37" fmla="*/ 140 h 278"/>
                <a:gd name="T38" fmla="*/ 162 w 389"/>
                <a:gd name="T39" fmla="*/ 120 h 278"/>
                <a:gd name="T40" fmla="*/ 166 w 389"/>
                <a:gd name="T41" fmla="*/ 110 h 278"/>
                <a:gd name="T42" fmla="*/ 168 w 389"/>
                <a:gd name="T43" fmla="*/ 108 h 278"/>
                <a:gd name="T44" fmla="*/ 158 w 389"/>
                <a:gd name="T45" fmla="*/ 94 h 278"/>
                <a:gd name="T46" fmla="*/ 154 w 389"/>
                <a:gd name="T47" fmla="*/ 86 h 278"/>
                <a:gd name="T48" fmla="*/ 142 w 389"/>
                <a:gd name="T49" fmla="*/ 76 h 278"/>
                <a:gd name="T50" fmla="*/ 132 w 389"/>
                <a:gd name="T51" fmla="*/ 78 h 278"/>
                <a:gd name="T52" fmla="*/ 130 w 389"/>
                <a:gd name="T53" fmla="*/ 66 h 278"/>
                <a:gd name="T54" fmla="*/ 114 w 389"/>
                <a:gd name="T55" fmla="*/ 62 h 278"/>
                <a:gd name="T56" fmla="*/ 108 w 389"/>
                <a:gd name="T57" fmla="*/ 64 h 278"/>
                <a:gd name="T58" fmla="*/ 64 w 389"/>
                <a:gd name="T59" fmla="*/ 28 h 278"/>
                <a:gd name="T60" fmla="*/ 26 w 389"/>
                <a:gd name="T61" fmla="*/ 6 h 278"/>
                <a:gd name="T62" fmla="*/ 0 w 389"/>
                <a:gd name="T63" fmla="*/ 0 h 278"/>
                <a:gd name="T64" fmla="*/ 8 w 389"/>
                <a:gd name="T65" fmla="*/ 20 h 278"/>
                <a:gd name="T66" fmla="*/ 38 w 389"/>
                <a:gd name="T67" fmla="*/ 44 h 278"/>
                <a:gd name="T68" fmla="*/ 50 w 389"/>
                <a:gd name="T69" fmla="*/ 66 h 278"/>
                <a:gd name="T70" fmla="*/ 68 w 389"/>
                <a:gd name="T71" fmla="*/ 76 h 278"/>
                <a:gd name="T72" fmla="*/ 88 w 389"/>
                <a:gd name="T73" fmla="*/ 108 h 278"/>
                <a:gd name="T74" fmla="*/ 110 w 389"/>
                <a:gd name="T75" fmla="*/ 152 h 278"/>
                <a:gd name="T76" fmla="*/ 140 w 389"/>
                <a:gd name="T77" fmla="*/ 186 h 278"/>
                <a:gd name="T78" fmla="*/ 184 w 389"/>
                <a:gd name="T79" fmla="*/ 222 h 278"/>
                <a:gd name="T80" fmla="*/ 190 w 389"/>
                <a:gd name="T81" fmla="*/ 218 h 278"/>
                <a:gd name="T82" fmla="*/ 203 w 389"/>
                <a:gd name="T83" fmla="*/ 220 h 278"/>
                <a:gd name="T84" fmla="*/ 188 w 389"/>
                <a:gd name="T85" fmla="*/ 228 h 278"/>
                <a:gd name="T86" fmla="*/ 211 w 389"/>
                <a:gd name="T87" fmla="*/ 240 h 278"/>
                <a:gd name="T88" fmla="*/ 223 w 389"/>
                <a:gd name="T89" fmla="*/ 250 h 278"/>
                <a:gd name="T90" fmla="*/ 257 w 389"/>
                <a:gd name="T91" fmla="*/ 254 h 278"/>
                <a:gd name="T92" fmla="*/ 295 w 389"/>
                <a:gd name="T93" fmla="*/ 264 h 278"/>
                <a:gd name="T94" fmla="*/ 319 w 389"/>
                <a:gd name="T95" fmla="*/ 266 h 278"/>
                <a:gd name="T96" fmla="*/ 339 w 389"/>
                <a:gd name="T97" fmla="*/ 266 h 278"/>
                <a:gd name="T98" fmla="*/ 367 w 389"/>
                <a:gd name="T99" fmla="*/ 272 h 278"/>
                <a:gd name="T100" fmla="*/ 201 w 389"/>
                <a:gd name="T101" fmla="*/ 150 h 278"/>
                <a:gd name="T102" fmla="*/ 199 w 389"/>
                <a:gd name="T103" fmla="*/ 150 h 278"/>
                <a:gd name="T104" fmla="*/ 188 w 389"/>
                <a:gd name="T105" fmla="*/ 146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9" h="278">
                  <a:moveTo>
                    <a:pt x="367" y="272"/>
                  </a:moveTo>
                  <a:lnTo>
                    <a:pt x="365" y="266"/>
                  </a:lnTo>
                  <a:lnTo>
                    <a:pt x="371" y="266"/>
                  </a:lnTo>
                  <a:lnTo>
                    <a:pt x="379" y="278"/>
                  </a:lnTo>
                  <a:lnTo>
                    <a:pt x="389" y="262"/>
                  </a:lnTo>
                  <a:lnTo>
                    <a:pt x="383" y="256"/>
                  </a:lnTo>
                  <a:lnTo>
                    <a:pt x="365" y="256"/>
                  </a:lnTo>
                  <a:lnTo>
                    <a:pt x="365" y="252"/>
                  </a:lnTo>
                  <a:lnTo>
                    <a:pt x="337" y="248"/>
                  </a:lnTo>
                  <a:lnTo>
                    <a:pt x="335" y="244"/>
                  </a:lnTo>
                  <a:lnTo>
                    <a:pt x="345" y="244"/>
                  </a:lnTo>
                  <a:lnTo>
                    <a:pt x="359" y="242"/>
                  </a:lnTo>
                  <a:lnTo>
                    <a:pt x="355" y="234"/>
                  </a:lnTo>
                  <a:lnTo>
                    <a:pt x="329" y="234"/>
                  </a:lnTo>
                  <a:lnTo>
                    <a:pt x="329" y="234"/>
                  </a:lnTo>
                  <a:lnTo>
                    <a:pt x="307" y="228"/>
                  </a:lnTo>
                  <a:lnTo>
                    <a:pt x="303" y="230"/>
                  </a:lnTo>
                  <a:lnTo>
                    <a:pt x="297" y="224"/>
                  </a:lnTo>
                  <a:lnTo>
                    <a:pt x="295" y="224"/>
                  </a:lnTo>
                  <a:lnTo>
                    <a:pt x="291" y="228"/>
                  </a:lnTo>
                  <a:lnTo>
                    <a:pt x="285" y="234"/>
                  </a:lnTo>
                  <a:lnTo>
                    <a:pt x="261" y="232"/>
                  </a:lnTo>
                  <a:lnTo>
                    <a:pt x="249" y="222"/>
                  </a:lnTo>
                  <a:lnTo>
                    <a:pt x="235" y="220"/>
                  </a:lnTo>
                  <a:lnTo>
                    <a:pt x="233" y="214"/>
                  </a:lnTo>
                  <a:lnTo>
                    <a:pt x="221" y="218"/>
                  </a:lnTo>
                  <a:lnTo>
                    <a:pt x="209" y="216"/>
                  </a:lnTo>
                  <a:lnTo>
                    <a:pt x="205" y="218"/>
                  </a:lnTo>
                  <a:lnTo>
                    <a:pt x="209" y="162"/>
                  </a:lnTo>
                  <a:lnTo>
                    <a:pt x="209" y="162"/>
                  </a:lnTo>
                  <a:lnTo>
                    <a:pt x="221" y="168"/>
                  </a:lnTo>
                  <a:lnTo>
                    <a:pt x="221" y="152"/>
                  </a:lnTo>
                  <a:lnTo>
                    <a:pt x="213" y="150"/>
                  </a:lnTo>
                  <a:lnTo>
                    <a:pt x="205" y="130"/>
                  </a:lnTo>
                  <a:lnTo>
                    <a:pt x="199" y="136"/>
                  </a:lnTo>
                  <a:lnTo>
                    <a:pt x="194" y="134"/>
                  </a:lnTo>
                  <a:lnTo>
                    <a:pt x="188" y="144"/>
                  </a:lnTo>
                  <a:lnTo>
                    <a:pt x="182" y="140"/>
                  </a:lnTo>
                  <a:lnTo>
                    <a:pt x="178" y="126"/>
                  </a:lnTo>
                  <a:lnTo>
                    <a:pt x="162" y="120"/>
                  </a:lnTo>
                  <a:lnTo>
                    <a:pt x="162" y="120"/>
                  </a:lnTo>
                  <a:lnTo>
                    <a:pt x="166" y="110"/>
                  </a:lnTo>
                  <a:lnTo>
                    <a:pt x="164" y="110"/>
                  </a:lnTo>
                  <a:lnTo>
                    <a:pt x="168" y="108"/>
                  </a:lnTo>
                  <a:lnTo>
                    <a:pt x="164" y="100"/>
                  </a:lnTo>
                  <a:lnTo>
                    <a:pt x="158" y="94"/>
                  </a:lnTo>
                  <a:lnTo>
                    <a:pt x="154" y="98"/>
                  </a:lnTo>
                  <a:lnTo>
                    <a:pt x="154" y="86"/>
                  </a:lnTo>
                  <a:lnTo>
                    <a:pt x="144" y="86"/>
                  </a:lnTo>
                  <a:lnTo>
                    <a:pt x="142" y="76"/>
                  </a:lnTo>
                  <a:lnTo>
                    <a:pt x="132" y="74"/>
                  </a:lnTo>
                  <a:lnTo>
                    <a:pt x="132" y="78"/>
                  </a:lnTo>
                  <a:lnTo>
                    <a:pt x="128" y="76"/>
                  </a:lnTo>
                  <a:lnTo>
                    <a:pt x="130" y="66"/>
                  </a:lnTo>
                  <a:lnTo>
                    <a:pt x="118" y="66"/>
                  </a:lnTo>
                  <a:lnTo>
                    <a:pt x="114" y="62"/>
                  </a:lnTo>
                  <a:lnTo>
                    <a:pt x="110" y="66"/>
                  </a:lnTo>
                  <a:lnTo>
                    <a:pt x="108" y="64"/>
                  </a:lnTo>
                  <a:lnTo>
                    <a:pt x="84" y="42"/>
                  </a:lnTo>
                  <a:lnTo>
                    <a:pt x="64" y="28"/>
                  </a:lnTo>
                  <a:lnTo>
                    <a:pt x="50" y="8"/>
                  </a:lnTo>
                  <a:lnTo>
                    <a:pt x="26" y="6"/>
                  </a:lnTo>
                  <a:lnTo>
                    <a:pt x="14" y="0"/>
                  </a:lnTo>
                  <a:lnTo>
                    <a:pt x="0" y="0"/>
                  </a:lnTo>
                  <a:lnTo>
                    <a:pt x="2" y="4"/>
                  </a:lnTo>
                  <a:lnTo>
                    <a:pt x="8" y="20"/>
                  </a:lnTo>
                  <a:lnTo>
                    <a:pt x="30" y="40"/>
                  </a:lnTo>
                  <a:lnTo>
                    <a:pt x="38" y="44"/>
                  </a:lnTo>
                  <a:lnTo>
                    <a:pt x="46" y="54"/>
                  </a:lnTo>
                  <a:lnTo>
                    <a:pt x="50" y="66"/>
                  </a:lnTo>
                  <a:lnTo>
                    <a:pt x="64" y="72"/>
                  </a:lnTo>
                  <a:lnTo>
                    <a:pt x="68" y="76"/>
                  </a:lnTo>
                  <a:lnTo>
                    <a:pt x="78" y="104"/>
                  </a:lnTo>
                  <a:lnTo>
                    <a:pt x="88" y="108"/>
                  </a:lnTo>
                  <a:lnTo>
                    <a:pt x="96" y="120"/>
                  </a:lnTo>
                  <a:lnTo>
                    <a:pt x="110" y="152"/>
                  </a:lnTo>
                  <a:lnTo>
                    <a:pt x="134" y="176"/>
                  </a:lnTo>
                  <a:lnTo>
                    <a:pt x="140" y="186"/>
                  </a:lnTo>
                  <a:lnTo>
                    <a:pt x="164" y="202"/>
                  </a:lnTo>
                  <a:lnTo>
                    <a:pt x="184" y="222"/>
                  </a:lnTo>
                  <a:lnTo>
                    <a:pt x="184" y="214"/>
                  </a:lnTo>
                  <a:lnTo>
                    <a:pt x="190" y="218"/>
                  </a:lnTo>
                  <a:lnTo>
                    <a:pt x="194" y="214"/>
                  </a:lnTo>
                  <a:lnTo>
                    <a:pt x="203" y="220"/>
                  </a:lnTo>
                  <a:lnTo>
                    <a:pt x="197" y="228"/>
                  </a:lnTo>
                  <a:lnTo>
                    <a:pt x="188" y="228"/>
                  </a:lnTo>
                  <a:lnTo>
                    <a:pt x="192" y="236"/>
                  </a:lnTo>
                  <a:lnTo>
                    <a:pt x="211" y="240"/>
                  </a:lnTo>
                  <a:lnTo>
                    <a:pt x="209" y="242"/>
                  </a:lnTo>
                  <a:lnTo>
                    <a:pt x="223" y="250"/>
                  </a:lnTo>
                  <a:lnTo>
                    <a:pt x="251" y="256"/>
                  </a:lnTo>
                  <a:lnTo>
                    <a:pt x="257" y="254"/>
                  </a:lnTo>
                  <a:lnTo>
                    <a:pt x="273" y="254"/>
                  </a:lnTo>
                  <a:lnTo>
                    <a:pt x="295" y="264"/>
                  </a:lnTo>
                  <a:lnTo>
                    <a:pt x="311" y="266"/>
                  </a:lnTo>
                  <a:lnTo>
                    <a:pt x="319" y="266"/>
                  </a:lnTo>
                  <a:lnTo>
                    <a:pt x="331" y="268"/>
                  </a:lnTo>
                  <a:lnTo>
                    <a:pt x="339" y="266"/>
                  </a:lnTo>
                  <a:lnTo>
                    <a:pt x="369" y="276"/>
                  </a:lnTo>
                  <a:lnTo>
                    <a:pt x="367" y="272"/>
                  </a:lnTo>
                  <a:close/>
                  <a:moveTo>
                    <a:pt x="188" y="146"/>
                  </a:moveTo>
                  <a:lnTo>
                    <a:pt x="201" y="150"/>
                  </a:lnTo>
                  <a:lnTo>
                    <a:pt x="203" y="154"/>
                  </a:lnTo>
                  <a:lnTo>
                    <a:pt x="199" y="150"/>
                  </a:lnTo>
                  <a:lnTo>
                    <a:pt x="188" y="150"/>
                  </a:lnTo>
                  <a:lnTo>
                    <a:pt x="188"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27" name="Freeform 127"/>
            <p:cNvSpPr>
              <a:spLocks/>
            </p:cNvSpPr>
            <p:nvPr userDrawn="1"/>
          </p:nvSpPr>
          <p:spPr bwMode="black">
            <a:xfrm>
              <a:off x="7021513" y="3216275"/>
              <a:ext cx="28575" cy="25400"/>
            </a:xfrm>
            <a:custGeom>
              <a:avLst/>
              <a:gdLst>
                <a:gd name="T0" fmla="*/ 18 w 18"/>
                <a:gd name="T1" fmla="*/ 6 h 16"/>
                <a:gd name="T2" fmla="*/ 4 w 18"/>
                <a:gd name="T3" fmla="*/ 0 h 16"/>
                <a:gd name="T4" fmla="*/ 0 w 18"/>
                <a:gd name="T5" fmla="*/ 14 h 16"/>
                <a:gd name="T6" fmla="*/ 14 w 18"/>
                <a:gd name="T7" fmla="*/ 16 h 16"/>
                <a:gd name="T8" fmla="*/ 18 w 18"/>
                <a:gd name="T9" fmla="*/ 6 h 16"/>
              </a:gdLst>
              <a:ahLst/>
              <a:cxnLst>
                <a:cxn ang="0">
                  <a:pos x="T0" y="T1"/>
                </a:cxn>
                <a:cxn ang="0">
                  <a:pos x="T2" y="T3"/>
                </a:cxn>
                <a:cxn ang="0">
                  <a:pos x="T4" y="T5"/>
                </a:cxn>
                <a:cxn ang="0">
                  <a:pos x="T6" y="T7"/>
                </a:cxn>
                <a:cxn ang="0">
                  <a:pos x="T8" y="T9"/>
                </a:cxn>
              </a:cxnLst>
              <a:rect l="0" t="0" r="r" b="b"/>
              <a:pathLst>
                <a:path w="18" h="16">
                  <a:moveTo>
                    <a:pt x="18" y="6"/>
                  </a:moveTo>
                  <a:lnTo>
                    <a:pt x="4" y="0"/>
                  </a:lnTo>
                  <a:lnTo>
                    <a:pt x="0" y="14"/>
                  </a:lnTo>
                  <a:lnTo>
                    <a:pt x="14" y="16"/>
                  </a:lnTo>
                  <a:lnTo>
                    <a:pt x="18"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28" name="Freeform 128"/>
            <p:cNvSpPr>
              <a:spLocks/>
            </p:cNvSpPr>
            <p:nvPr userDrawn="1"/>
          </p:nvSpPr>
          <p:spPr bwMode="black">
            <a:xfrm>
              <a:off x="6924675" y="3146425"/>
              <a:ext cx="15875" cy="19050"/>
            </a:xfrm>
            <a:custGeom>
              <a:avLst/>
              <a:gdLst>
                <a:gd name="T0" fmla="*/ 8 w 10"/>
                <a:gd name="T1" fmla="*/ 0 h 12"/>
                <a:gd name="T2" fmla="*/ 0 w 10"/>
                <a:gd name="T3" fmla="*/ 10 h 12"/>
                <a:gd name="T4" fmla="*/ 4 w 10"/>
                <a:gd name="T5" fmla="*/ 12 h 12"/>
                <a:gd name="T6" fmla="*/ 10 w 10"/>
                <a:gd name="T7" fmla="*/ 12 h 12"/>
                <a:gd name="T8" fmla="*/ 8 w 10"/>
                <a:gd name="T9" fmla="*/ 0 h 12"/>
              </a:gdLst>
              <a:ahLst/>
              <a:cxnLst>
                <a:cxn ang="0">
                  <a:pos x="T0" y="T1"/>
                </a:cxn>
                <a:cxn ang="0">
                  <a:pos x="T2" y="T3"/>
                </a:cxn>
                <a:cxn ang="0">
                  <a:pos x="T4" y="T5"/>
                </a:cxn>
                <a:cxn ang="0">
                  <a:pos x="T6" y="T7"/>
                </a:cxn>
                <a:cxn ang="0">
                  <a:pos x="T8" y="T9"/>
                </a:cxn>
              </a:cxnLst>
              <a:rect l="0" t="0" r="r" b="b"/>
              <a:pathLst>
                <a:path w="10" h="12">
                  <a:moveTo>
                    <a:pt x="8" y="0"/>
                  </a:moveTo>
                  <a:lnTo>
                    <a:pt x="0" y="10"/>
                  </a:lnTo>
                  <a:lnTo>
                    <a:pt x="4" y="12"/>
                  </a:lnTo>
                  <a:lnTo>
                    <a:pt x="10" y="12"/>
                  </a:ln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29" name="Freeform 129"/>
            <p:cNvSpPr>
              <a:spLocks/>
            </p:cNvSpPr>
            <p:nvPr userDrawn="1"/>
          </p:nvSpPr>
          <p:spPr bwMode="black">
            <a:xfrm>
              <a:off x="7707313" y="1784350"/>
              <a:ext cx="361950" cy="295275"/>
            </a:xfrm>
            <a:custGeom>
              <a:avLst/>
              <a:gdLst>
                <a:gd name="T0" fmla="*/ 128 w 228"/>
                <a:gd name="T1" fmla="*/ 96 h 186"/>
                <a:gd name="T2" fmla="*/ 116 w 228"/>
                <a:gd name="T3" fmla="*/ 112 h 186"/>
                <a:gd name="T4" fmla="*/ 106 w 228"/>
                <a:gd name="T5" fmla="*/ 124 h 186"/>
                <a:gd name="T6" fmla="*/ 96 w 228"/>
                <a:gd name="T7" fmla="*/ 132 h 186"/>
                <a:gd name="T8" fmla="*/ 76 w 228"/>
                <a:gd name="T9" fmla="*/ 132 h 186"/>
                <a:gd name="T10" fmla="*/ 54 w 228"/>
                <a:gd name="T11" fmla="*/ 132 h 186"/>
                <a:gd name="T12" fmla="*/ 38 w 228"/>
                <a:gd name="T13" fmla="*/ 138 h 186"/>
                <a:gd name="T14" fmla="*/ 26 w 228"/>
                <a:gd name="T15" fmla="*/ 148 h 186"/>
                <a:gd name="T16" fmla="*/ 14 w 228"/>
                <a:gd name="T17" fmla="*/ 160 h 186"/>
                <a:gd name="T18" fmla="*/ 0 w 228"/>
                <a:gd name="T19" fmla="*/ 168 h 186"/>
                <a:gd name="T20" fmla="*/ 6 w 228"/>
                <a:gd name="T21" fmla="*/ 168 h 186"/>
                <a:gd name="T22" fmla="*/ 16 w 228"/>
                <a:gd name="T23" fmla="*/ 172 h 186"/>
                <a:gd name="T24" fmla="*/ 36 w 228"/>
                <a:gd name="T25" fmla="*/ 168 h 186"/>
                <a:gd name="T26" fmla="*/ 52 w 228"/>
                <a:gd name="T27" fmla="*/ 162 h 186"/>
                <a:gd name="T28" fmla="*/ 68 w 228"/>
                <a:gd name="T29" fmla="*/ 160 h 186"/>
                <a:gd name="T30" fmla="*/ 74 w 228"/>
                <a:gd name="T31" fmla="*/ 154 h 186"/>
                <a:gd name="T32" fmla="*/ 92 w 228"/>
                <a:gd name="T33" fmla="*/ 160 h 186"/>
                <a:gd name="T34" fmla="*/ 90 w 228"/>
                <a:gd name="T35" fmla="*/ 170 h 186"/>
                <a:gd name="T36" fmla="*/ 90 w 228"/>
                <a:gd name="T37" fmla="*/ 176 h 186"/>
                <a:gd name="T38" fmla="*/ 102 w 228"/>
                <a:gd name="T39" fmla="*/ 186 h 186"/>
                <a:gd name="T40" fmla="*/ 120 w 228"/>
                <a:gd name="T41" fmla="*/ 166 h 186"/>
                <a:gd name="T42" fmla="*/ 130 w 228"/>
                <a:gd name="T43" fmla="*/ 166 h 186"/>
                <a:gd name="T44" fmla="*/ 120 w 228"/>
                <a:gd name="T45" fmla="*/ 152 h 186"/>
                <a:gd name="T46" fmla="*/ 122 w 228"/>
                <a:gd name="T47" fmla="*/ 150 h 186"/>
                <a:gd name="T48" fmla="*/ 142 w 228"/>
                <a:gd name="T49" fmla="*/ 162 h 186"/>
                <a:gd name="T50" fmla="*/ 156 w 228"/>
                <a:gd name="T51" fmla="*/ 154 h 186"/>
                <a:gd name="T52" fmla="*/ 162 w 228"/>
                <a:gd name="T53" fmla="*/ 154 h 186"/>
                <a:gd name="T54" fmla="*/ 166 w 228"/>
                <a:gd name="T55" fmla="*/ 158 h 186"/>
                <a:gd name="T56" fmla="*/ 182 w 228"/>
                <a:gd name="T57" fmla="*/ 144 h 186"/>
                <a:gd name="T58" fmla="*/ 182 w 228"/>
                <a:gd name="T59" fmla="*/ 154 h 186"/>
                <a:gd name="T60" fmla="*/ 204 w 228"/>
                <a:gd name="T61" fmla="*/ 136 h 186"/>
                <a:gd name="T62" fmla="*/ 200 w 228"/>
                <a:gd name="T63" fmla="*/ 122 h 186"/>
                <a:gd name="T64" fmla="*/ 208 w 228"/>
                <a:gd name="T65" fmla="*/ 102 h 186"/>
                <a:gd name="T66" fmla="*/ 206 w 228"/>
                <a:gd name="T67" fmla="*/ 88 h 186"/>
                <a:gd name="T68" fmla="*/ 212 w 228"/>
                <a:gd name="T69" fmla="*/ 74 h 186"/>
                <a:gd name="T70" fmla="*/ 218 w 228"/>
                <a:gd name="T71" fmla="*/ 72 h 186"/>
                <a:gd name="T72" fmla="*/ 218 w 228"/>
                <a:gd name="T73" fmla="*/ 68 h 186"/>
                <a:gd name="T74" fmla="*/ 228 w 228"/>
                <a:gd name="T75" fmla="*/ 46 h 186"/>
                <a:gd name="T76" fmla="*/ 218 w 228"/>
                <a:gd name="T77" fmla="*/ 22 h 186"/>
                <a:gd name="T78" fmla="*/ 216 w 228"/>
                <a:gd name="T79" fmla="*/ 6 h 186"/>
                <a:gd name="T80" fmla="*/ 202 w 228"/>
                <a:gd name="T81" fmla="*/ 0 h 186"/>
                <a:gd name="T82" fmla="*/ 204 w 228"/>
                <a:gd name="T83" fmla="*/ 8 h 186"/>
                <a:gd name="T84" fmla="*/ 200 w 228"/>
                <a:gd name="T85" fmla="*/ 6 h 186"/>
                <a:gd name="T86" fmla="*/ 188 w 228"/>
                <a:gd name="T87" fmla="*/ 18 h 186"/>
                <a:gd name="T88" fmla="*/ 182 w 228"/>
                <a:gd name="T89" fmla="*/ 34 h 186"/>
                <a:gd name="T90" fmla="*/ 184 w 228"/>
                <a:gd name="T91" fmla="*/ 42 h 186"/>
                <a:gd name="T92" fmla="*/ 182 w 228"/>
                <a:gd name="T93" fmla="*/ 58 h 186"/>
                <a:gd name="T94" fmla="*/ 174 w 228"/>
                <a:gd name="T95" fmla="*/ 72 h 186"/>
                <a:gd name="T96" fmla="*/ 164 w 228"/>
                <a:gd name="T97" fmla="*/ 86 h 186"/>
                <a:gd name="T98" fmla="*/ 152 w 228"/>
                <a:gd name="T99" fmla="*/ 94 h 186"/>
                <a:gd name="T100" fmla="*/ 154 w 228"/>
                <a:gd name="T101" fmla="*/ 82 h 186"/>
                <a:gd name="T102" fmla="*/ 150 w 228"/>
                <a:gd name="T103" fmla="*/ 80 h 186"/>
                <a:gd name="T104" fmla="*/ 144 w 228"/>
                <a:gd name="T105" fmla="*/ 94 h 186"/>
                <a:gd name="T106" fmla="*/ 150 w 228"/>
                <a:gd name="T107" fmla="*/ 94 h 186"/>
                <a:gd name="T108" fmla="*/ 148 w 228"/>
                <a:gd name="T109" fmla="*/ 96 h 186"/>
                <a:gd name="T110" fmla="*/ 130 w 228"/>
                <a:gd name="T111" fmla="*/ 104 h 186"/>
                <a:gd name="T112" fmla="*/ 130 w 228"/>
                <a:gd name="T113" fmla="*/ 104 h 186"/>
                <a:gd name="T114" fmla="*/ 132 w 228"/>
                <a:gd name="T115" fmla="*/ 98 h 186"/>
                <a:gd name="T116" fmla="*/ 128 w 228"/>
                <a:gd name="T117" fmla="*/ 9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8" h="186">
                  <a:moveTo>
                    <a:pt x="128" y="96"/>
                  </a:moveTo>
                  <a:lnTo>
                    <a:pt x="116" y="112"/>
                  </a:lnTo>
                  <a:lnTo>
                    <a:pt x="106" y="124"/>
                  </a:lnTo>
                  <a:lnTo>
                    <a:pt x="96" y="132"/>
                  </a:lnTo>
                  <a:lnTo>
                    <a:pt x="76" y="132"/>
                  </a:lnTo>
                  <a:lnTo>
                    <a:pt x="54" y="132"/>
                  </a:lnTo>
                  <a:lnTo>
                    <a:pt x="38" y="138"/>
                  </a:lnTo>
                  <a:lnTo>
                    <a:pt x="26" y="148"/>
                  </a:lnTo>
                  <a:lnTo>
                    <a:pt x="14" y="160"/>
                  </a:lnTo>
                  <a:lnTo>
                    <a:pt x="0" y="168"/>
                  </a:lnTo>
                  <a:lnTo>
                    <a:pt x="6" y="168"/>
                  </a:lnTo>
                  <a:lnTo>
                    <a:pt x="16" y="172"/>
                  </a:lnTo>
                  <a:lnTo>
                    <a:pt x="36" y="168"/>
                  </a:lnTo>
                  <a:lnTo>
                    <a:pt x="52" y="162"/>
                  </a:lnTo>
                  <a:lnTo>
                    <a:pt x="68" y="160"/>
                  </a:lnTo>
                  <a:lnTo>
                    <a:pt x="74" y="154"/>
                  </a:lnTo>
                  <a:lnTo>
                    <a:pt x="92" y="160"/>
                  </a:lnTo>
                  <a:lnTo>
                    <a:pt x="90" y="170"/>
                  </a:lnTo>
                  <a:lnTo>
                    <a:pt x="90" y="176"/>
                  </a:lnTo>
                  <a:lnTo>
                    <a:pt x="102" y="186"/>
                  </a:lnTo>
                  <a:lnTo>
                    <a:pt x="120" y="166"/>
                  </a:lnTo>
                  <a:lnTo>
                    <a:pt x="130" y="166"/>
                  </a:lnTo>
                  <a:lnTo>
                    <a:pt x="120" y="152"/>
                  </a:lnTo>
                  <a:lnTo>
                    <a:pt x="122" y="150"/>
                  </a:lnTo>
                  <a:lnTo>
                    <a:pt x="142" y="162"/>
                  </a:lnTo>
                  <a:lnTo>
                    <a:pt x="156" y="154"/>
                  </a:lnTo>
                  <a:lnTo>
                    <a:pt x="162" y="154"/>
                  </a:lnTo>
                  <a:lnTo>
                    <a:pt x="166" y="158"/>
                  </a:lnTo>
                  <a:lnTo>
                    <a:pt x="182" y="144"/>
                  </a:lnTo>
                  <a:lnTo>
                    <a:pt x="182" y="154"/>
                  </a:lnTo>
                  <a:lnTo>
                    <a:pt x="204" y="136"/>
                  </a:lnTo>
                  <a:lnTo>
                    <a:pt x="200" y="122"/>
                  </a:lnTo>
                  <a:lnTo>
                    <a:pt x="208" y="102"/>
                  </a:lnTo>
                  <a:lnTo>
                    <a:pt x="206" y="88"/>
                  </a:lnTo>
                  <a:lnTo>
                    <a:pt x="212" y="74"/>
                  </a:lnTo>
                  <a:lnTo>
                    <a:pt x="218" y="72"/>
                  </a:lnTo>
                  <a:lnTo>
                    <a:pt x="218" y="68"/>
                  </a:lnTo>
                  <a:lnTo>
                    <a:pt x="228" y="46"/>
                  </a:lnTo>
                  <a:lnTo>
                    <a:pt x="218" y="22"/>
                  </a:lnTo>
                  <a:lnTo>
                    <a:pt x="216" y="6"/>
                  </a:lnTo>
                  <a:lnTo>
                    <a:pt x="202" y="0"/>
                  </a:lnTo>
                  <a:lnTo>
                    <a:pt x="204" y="8"/>
                  </a:lnTo>
                  <a:lnTo>
                    <a:pt x="200" y="6"/>
                  </a:lnTo>
                  <a:lnTo>
                    <a:pt x="188" y="18"/>
                  </a:lnTo>
                  <a:lnTo>
                    <a:pt x="182" y="34"/>
                  </a:lnTo>
                  <a:lnTo>
                    <a:pt x="184" y="42"/>
                  </a:lnTo>
                  <a:lnTo>
                    <a:pt x="182" y="58"/>
                  </a:lnTo>
                  <a:lnTo>
                    <a:pt x="174" y="72"/>
                  </a:lnTo>
                  <a:lnTo>
                    <a:pt x="164" y="86"/>
                  </a:lnTo>
                  <a:lnTo>
                    <a:pt x="152" y="94"/>
                  </a:lnTo>
                  <a:lnTo>
                    <a:pt x="154" y="82"/>
                  </a:lnTo>
                  <a:lnTo>
                    <a:pt x="150" y="80"/>
                  </a:lnTo>
                  <a:lnTo>
                    <a:pt x="144" y="94"/>
                  </a:lnTo>
                  <a:lnTo>
                    <a:pt x="150" y="94"/>
                  </a:lnTo>
                  <a:lnTo>
                    <a:pt x="148" y="96"/>
                  </a:lnTo>
                  <a:lnTo>
                    <a:pt x="130" y="104"/>
                  </a:lnTo>
                  <a:lnTo>
                    <a:pt x="130" y="104"/>
                  </a:lnTo>
                  <a:lnTo>
                    <a:pt x="132" y="98"/>
                  </a:lnTo>
                  <a:lnTo>
                    <a:pt x="128"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30" name="Freeform 130"/>
            <p:cNvSpPr>
              <a:spLocks/>
            </p:cNvSpPr>
            <p:nvPr userDrawn="1"/>
          </p:nvSpPr>
          <p:spPr bwMode="black">
            <a:xfrm>
              <a:off x="2065338" y="0"/>
              <a:ext cx="1001713" cy="965200"/>
            </a:xfrm>
            <a:custGeom>
              <a:avLst/>
              <a:gdLst>
                <a:gd name="T0" fmla="*/ 0 w 631"/>
                <a:gd name="T1" fmla="*/ 0 h 608"/>
                <a:gd name="T2" fmla="*/ 14 w 631"/>
                <a:gd name="T3" fmla="*/ 40 h 608"/>
                <a:gd name="T4" fmla="*/ 20 w 631"/>
                <a:gd name="T5" fmla="*/ 74 h 608"/>
                <a:gd name="T6" fmla="*/ 30 w 631"/>
                <a:gd name="T7" fmla="*/ 106 h 608"/>
                <a:gd name="T8" fmla="*/ 38 w 631"/>
                <a:gd name="T9" fmla="*/ 142 h 608"/>
                <a:gd name="T10" fmla="*/ 66 w 631"/>
                <a:gd name="T11" fmla="*/ 132 h 608"/>
                <a:gd name="T12" fmla="*/ 86 w 631"/>
                <a:gd name="T13" fmla="*/ 162 h 608"/>
                <a:gd name="T14" fmla="*/ 92 w 631"/>
                <a:gd name="T15" fmla="*/ 190 h 608"/>
                <a:gd name="T16" fmla="*/ 56 w 631"/>
                <a:gd name="T17" fmla="*/ 174 h 608"/>
                <a:gd name="T18" fmla="*/ 54 w 631"/>
                <a:gd name="T19" fmla="*/ 188 h 608"/>
                <a:gd name="T20" fmla="*/ 80 w 631"/>
                <a:gd name="T21" fmla="*/ 202 h 608"/>
                <a:gd name="T22" fmla="*/ 110 w 631"/>
                <a:gd name="T23" fmla="*/ 212 h 608"/>
                <a:gd name="T24" fmla="*/ 96 w 631"/>
                <a:gd name="T25" fmla="*/ 248 h 608"/>
                <a:gd name="T26" fmla="*/ 74 w 631"/>
                <a:gd name="T27" fmla="*/ 272 h 608"/>
                <a:gd name="T28" fmla="*/ 66 w 631"/>
                <a:gd name="T29" fmla="*/ 286 h 608"/>
                <a:gd name="T30" fmla="*/ 52 w 631"/>
                <a:gd name="T31" fmla="*/ 322 h 608"/>
                <a:gd name="T32" fmla="*/ 60 w 631"/>
                <a:gd name="T33" fmla="*/ 342 h 608"/>
                <a:gd name="T34" fmla="*/ 62 w 631"/>
                <a:gd name="T35" fmla="*/ 378 h 608"/>
                <a:gd name="T36" fmla="*/ 78 w 631"/>
                <a:gd name="T37" fmla="*/ 410 h 608"/>
                <a:gd name="T38" fmla="*/ 92 w 631"/>
                <a:gd name="T39" fmla="*/ 436 h 608"/>
                <a:gd name="T40" fmla="*/ 94 w 631"/>
                <a:gd name="T41" fmla="*/ 458 h 608"/>
                <a:gd name="T42" fmla="*/ 106 w 631"/>
                <a:gd name="T43" fmla="*/ 500 h 608"/>
                <a:gd name="T44" fmla="*/ 128 w 631"/>
                <a:gd name="T45" fmla="*/ 538 h 608"/>
                <a:gd name="T46" fmla="*/ 146 w 631"/>
                <a:gd name="T47" fmla="*/ 562 h 608"/>
                <a:gd name="T48" fmla="*/ 166 w 631"/>
                <a:gd name="T49" fmla="*/ 570 h 608"/>
                <a:gd name="T50" fmla="*/ 187 w 631"/>
                <a:gd name="T51" fmla="*/ 578 h 608"/>
                <a:gd name="T52" fmla="*/ 207 w 631"/>
                <a:gd name="T53" fmla="*/ 608 h 608"/>
                <a:gd name="T54" fmla="*/ 225 w 631"/>
                <a:gd name="T55" fmla="*/ 606 h 608"/>
                <a:gd name="T56" fmla="*/ 237 w 631"/>
                <a:gd name="T57" fmla="*/ 572 h 608"/>
                <a:gd name="T58" fmla="*/ 245 w 631"/>
                <a:gd name="T59" fmla="*/ 532 h 608"/>
                <a:gd name="T60" fmla="*/ 255 w 631"/>
                <a:gd name="T61" fmla="*/ 492 h 608"/>
                <a:gd name="T62" fmla="*/ 277 w 631"/>
                <a:gd name="T63" fmla="*/ 462 h 608"/>
                <a:gd name="T64" fmla="*/ 271 w 631"/>
                <a:gd name="T65" fmla="*/ 430 h 608"/>
                <a:gd name="T66" fmla="*/ 281 w 631"/>
                <a:gd name="T67" fmla="*/ 404 h 608"/>
                <a:gd name="T68" fmla="*/ 315 w 631"/>
                <a:gd name="T69" fmla="*/ 382 h 608"/>
                <a:gd name="T70" fmla="*/ 329 w 631"/>
                <a:gd name="T71" fmla="*/ 378 h 608"/>
                <a:gd name="T72" fmla="*/ 351 w 631"/>
                <a:gd name="T73" fmla="*/ 372 h 608"/>
                <a:gd name="T74" fmla="*/ 383 w 631"/>
                <a:gd name="T75" fmla="*/ 356 h 608"/>
                <a:gd name="T76" fmla="*/ 403 w 631"/>
                <a:gd name="T77" fmla="*/ 312 h 608"/>
                <a:gd name="T78" fmla="*/ 429 w 631"/>
                <a:gd name="T79" fmla="*/ 284 h 608"/>
                <a:gd name="T80" fmla="*/ 457 w 631"/>
                <a:gd name="T81" fmla="*/ 278 h 608"/>
                <a:gd name="T82" fmla="*/ 487 w 631"/>
                <a:gd name="T83" fmla="*/ 268 h 608"/>
                <a:gd name="T84" fmla="*/ 519 w 631"/>
                <a:gd name="T85" fmla="*/ 260 h 608"/>
                <a:gd name="T86" fmla="*/ 545 w 631"/>
                <a:gd name="T87" fmla="*/ 230 h 608"/>
                <a:gd name="T88" fmla="*/ 575 w 631"/>
                <a:gd name="T89" fmla="*/ 212 h 608"/>
                <a:gd name="T90" fmla="*/ 575 w 631"/>
                <a:gd name="T91" fmla="*/ 196 h 608"/>
                <a:gd name="T92" fmla="*/ 545 w 631"/>
                <a:gd name="T93" fmla="*/ 194 h 608"/>
                <a:gd name="T94" fmla="*/ 523 w 631"/>
                <a:gd name="T95" fmla="*/ 174 h 608"/>
                <a:gd name="T96" fmla="*/ 529 w 631"/>
                <a:gd name="T97" fmla="*/ 140 h 608"/>
                <a:gd name="T98" fmla="*/ 549 w 631"/>
                <a:gd name="T99" fmla="*/ 148 h 608"/>
                <a:gd name="T100" fmla="*/ 569 w 631"/>
                <a:gd name="T101" fmla="*/ 180 h 608"/>
                <a:gd name="T102" fmla="*/ 601 w 631"/>
                <a:gd name="T103" fmla="*/ 172 h 608"/>
                <a:gd name="T104" fmla="*/ 591 w 631"/>
                <a:gd name="T105" fmla="*/ 134 h 608"/>
                <a:gd name="T106" fmla="*/ 567 w 631"/>
                <a:gd name="T107" fmla="*/ 104 h 608"/>
                <a:gd name="T108" fmla="*/ 541 w 631"/>
                <a:gd name="T109" fmla="*/ 78 h 608"/>
                <a:gd name="T110" fmla="*/ 549 w 631"/>
                <a:gd name="T111" fmla="*/ 66 h 608"/>
                <a:gd name="T112" fmla="*/ 567 w 631"/>
                <a:gd name="T113" fmla="*/ 96 h 608"/>
                <a:gd name="T114" fmla="*/ 591 w 631"/>
                <a:gd name="T115" fmla="*/ 80 h 608"/>
                <a:gd name="T116" fmla="*/ 569 w 631"/>
                <a:gd name="T117" fmla="*/ 54 h 608"/>
                <a:gd name="T118" fmla="*/ 567 w 631"/>
                <a:gd name="T119" fmla="*/ 40 h 608"/>
                <a:gd name="T120" fmla="*/ 595 w 631"/>
                <a:gd name="T121" fmla="*/ 50 h 608"/>
                <a:gd name="T122" fmla="*/ 617 w 631"/>
                <a:gd name="T123" fmla="*/ 28 h 608"/>
                <a:gd name="T124" fmla="*/ 627 w 631"/>
                <a:gd name="T125" fmla="*/ 10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31" h="608">
                  <a:moveTo>
                    <a:pt x="631" y="0"/>
                  </a:moveTo>
                  <a:lnTo>
                    <a:pt x="0" y="0"/>
                  </a:lnTo>
                  <a:lnTo>
                    <a:pt x="8" y="18"/>
                  </a:lnTo>
                  <a:lnTo>
                    <a:pt x="14" y="40"/>
                  </a:lnTo>
                  <a:lnTo>
                    <a:pt x="20" y="62"/>
                  </a:lnTo>
                  <a:lnTo>
                    <a:pt x="20" y="74"/>
                  </a:lnTo>
                  <a:lnTo>
                    <a:pt x="36" y="88"/>
                  </a:lnTo>
                  <a:lnTo>
                    <a:pt x="30" y="106"/>
                  </a:lnTo>
                  <a:lnTo>
                    <a:pt x="24" y="126"/>
                  </a:lnTo>
                  <a:lnTo>
                    <a:pt x="38" y="142"/>
                  </a:lnTo>
                  <a:lnTo>
                    <a:pt x="54" y="128"/>
                  </a:lnTo>
                  <a:lnTo>
                    <a:pt x="66" y="132"/>
                  </a:lnTo>
                  <a:lnTo>
                    <a:pt x="76" y="146"/>
                  </a:lnTo>
                  <a:lnTo>
                    <a:pt x="86" y="162"/>
                  </a:lnTo>
                  <a:lnTo>
                    <a:pt x="96" y="176"/>
                  </a:lnTo>
                  <a:lnTo>
                    <a:pt x="92" y="190"/>
                  </a:lnTo>
                  <a:lnTo>
                    <a:pt x="74" y="180"/>
                  </a:lnTo>
                  <a:lnTo>
                    <a:pt x="56" y="174"/>
                  </a:lnTo>
                  <a:lnTo>
                    <a:pt x="44" y="172"/>
                  </a:lnTo>
                  <a:lnTo>
                    <a:pt x="54" y="188"/>
                  </a:lnTo>
                  <a:lnTo>
                    <a:pt x="66" y="196"/>
                  </a:lnTo>
                  <a:lnTo>
                    <a:pt x="80" y="202"/>
                  </a:lnTo>
                  <a:lnTo>
                    <a:pt x="94" y="208"/>
                  </a:lnTo>
                  <a:lnTo>
                    <a:pt x="110" y="212"/>
                  </a:lnTo>
                  <a:lnTo>
                    <a:pt x="102" y="228"/>
                  </a:lnTo>
                  <a:lnTo>
                    <a:pt x="96" y="248"/>
                  </a:lnTo>
                  <a:lnTo>
                    <a:pt x="90" y="270"/>
                  </a:lnTo>
                  <a:lnTo>
                    <a:pt x="74" y="272"/>
                  </a:lnTo>
                  <a:lnTo>
                    <a:pt x="76" y="274"/>
                  </a:lnTo>
                  <a:lnTo>
                    <a:pt x="66" y="286"/>
                  </a:lnTo>
                  <a:lnTo>
                    <a:pt x="56" y="302"/>
                  </a:lnTo>
                  <a:lnTo>
                    <a:pt x="52" y="322"/>
                  </a:lnTo>
                  <a:lnTo>
                    <a:pt x="50" y="340"/>
                  </a:lnTo>
                  <a:lnTo>
                    <a:pt x="60" y="342"/>
                  </a:lnTo>
                  <a:lnTo>
                    <a:pt x="56" y="362"/>
                  </a:lnTo>
                  <a:lnTo>
                    <a:pt x="62" y="378"/>
                  </a:lnTo>
                  <a:lnTo>
                    <a:pt x="70" y="394"/>
                  </a:lnTo>
                  <a:lnTo>
                    <a:pt x="78" y="410"/>
                  </a:lnTo>
                  <a:lnTo>
                    <a:pt x="82" y="440"/>
                  </a:lnTo>
                  <a:lnTo>
                    <a:pt x="92" y="436"/>
                  </a:lnTo>
                  <a:lnTo>
                    <a:pt x="104" y="442"/>
                  </a:lnTo>
                  <a:lnTo>
                    <a:pt x="94" y="458"/>
                  </a:lnTo>
                  <a:lnTo>
                    <a:pt x="100" y="478"/>
                  </a:lnTo>
                  <a:lnTo>
                    <a:pt x="106" y="500"/>
                  </a:lnTo>
                  <a:lnTo>
                    <a:pt x="116" y="520"/>
                  </a:lnTo>
                  <a:lnTo>
                    <a:pt x="128" y="538"/>
                  </a:lnTo>
                  <a:lnTo>
                    <a:pt x="132" y="556"/>
                  </a:lnTo>
                  <a:lnTo>
                    <a:pt x="146" y="562"/>
                  </a:lnTo>
                  <a:lnTo>
                    <a:pt x="154" y="576"/>
                  </a:lnTo>
                  <a:lnTo>
                    <a:pt x="166" y="570"/>
                  </a:lnTo>
                  <a:lnTo>
                    <a:pt x="178" y="568"/>
                  </a:lnTo>
                  <a:lnTo>
                    <a:pt x="187" y="578"/>
                  </a:lnTo>
                  <a:lnTo>
                    <a:pt x="197" y="592"/>
                  </a:lnTo>
                  <a:lnTo>
                    <a:pt x="207" y="608"/>
                  </a:lnTo>
                  <a:lnTo>
                    <a:pt x="217" y="600"/>
                  </a:lnTo>
                  <a:lnTo>
                    <a:pt x="225" y="606"/>
                  </a:lnTo>
                  <a:lnTo>
                    <a:pt x="235" y="594"/>
                  </a:lnTo>
                  <a:lnTo>
                    <a:pt x="237" y="572"/>
                  </a:lnTo>
                  <a:lnTo>
                    <a:pt x="249" y="554"/>
                  </a:lnTo>
                  <a:lnTo>
                    <a:pt x="245" y="532"/>
                  </a:lnTo>
                  <a:lnTo>
                    <a:pt x="249" y="506"/>
                  </a:lnTo>
                  <a:lnTo>
                    <a:pt x="255" y="492"/>
                  </a:lnTo>
                  <a:lnTo>
                    <a:pt x="269" y="482"/>
                  </a:lnTo>
                  <a:lnTo>
                    <a:pt x="277" y="462"/>
                  </a:lnTo>
                  <a:lnTo>
                    <a:pt x="269" y="442"/>
                  </a:lnTo>
                  <a:lnTo>
                    <a:pt x="271" y="430"/>
                  </a:lnTo>
                  <a:lnTo>
                    <a:pt x="273" y="422"/>
                  </a:lnTo>
                  <a:lnTo>
                    <a:pt x="281" y="404"/>
                  </a:lnTo>
                  <a:lnTo>
                    <a:pt x="299" y="396"/>
                  </a:lnTo>
                  <a:lnTo>
                    <a:pt x="315" y="382"/>
                  </a:lnTo>
                  <a:lnTo>
                    <a:pt x="329" y="360"/>
                  </a:lnTo>
                  <a:lnTo>
                    <a:pt x="329" y="378"/>
                  </a:lnTo>
                  <a:lnTo>
                    <a:pt x="337" y="376"/>
                  </a:lnTo>
                  <a:lnTo>
                    <a:pt x="351" y="372"/>
                  </a:lnTo>
                  <a:lnTo>
                    <a:pt x="367" y="366"/>
                  </a:lnTo>
                  <a:lnTo>
                    <a:pt x="383" y="356"/>
                  </a:lnTo>
                  <a:lnTo>
                    <a:pt x="393" y="332"/>
                  </a:lnTo>
                  <a:lnTo>
                    <a:pt x="403" y="312"/>
                  </a:lnTo>
                  <a:lnTo>
                    <a:pt x="417" y="294"/>
                  </a:lnTo>
                  <a:lnTo>
                    <a:pt x="429" y="284"/>
                  </a:lnTo>
                  <a:lnTo>
                    <a:pt x="443" y="278"/>
                  </a:lnTo>
                  <a:lnTo>
                    <a:pt x="457" y="278"/>
                  </a:lnTo>
                  <a:lnTo>
                    <a:pt x="473" y="274"/>
                  </a:lnTo>
                  <a:lnTo>
                    <a:pt x="487" y="268"/>
                  </a:lnTo>
                  <a:lnTo>
                    <a:pt x="503" y="264"/>
                  </a:lnTo>
                  <a:lnTo>
                    <a:pt x="519" y="260"/>
                  </a:lnTo>
                  <a:lnTo>
                    <a:pt x="531" y="246"/>
                  </a:lnTo>
                  <a:lnTo>
                    <a:pt x="545" y="230"/>
                  </a:lnTo>
                  <a:lnTo>
                    <a:pt x="561" y="216"/>
                  </a:lnTo>
                  <a:lnTo>
                    <a:pt x="575" y="212"/>
                  </a:lnTo>
                  <a:lnTo>
                    <a:pt x="587" y="202"/>
                  </a:lnTo>
                  <a:lnTo>
                    <a:pt x="575" y="196"/>
                  </a:lnTo>
                  <a:lnTo>
                    <a:pt x="561" y="198"/>
                  </a:lnTo>
                  <a:lnTo>
                    <a:pt x="545" y="194"/>
                  </a:lnTo>
                  <a:lnTo>
                    <a:pt x="531" y="190"/>
                  </a:lnTo>
                  <a:lnTo>
                    <a:pt x="523" y="174"/>
                  </a:lnTo>
                  <a:lnTo>
                    <a:pt x="535" y="162"/>
                  </a:lnTo>
                  <a:lnTo>
                    <a:pt x="529" y="140"/>
                  </a:lnTo>
                  <a:lnTo>
                    <a:pt x="537" y="142"/>
                  </a:lnTo>
                  <a:lnTo>
                    <a:pt x="549" y="148"/>
                  </a:lnTo>
                  <a:lnTo>
                    <a:pt x="561" y="162"/>
                  </a:lnTo>
                  <a:lnTo>
                    <a:pt x="569" y="180"/>
                  </a:lnTo>
                  <a:lnTo>
                    <a:pt x="585" y="182"/>
                  </a:lnTo>
                  <a:lnTo>
                    <a:pt x="601" y="172"/>
                  </a:lnTo>
                  <a:lnTo>
                    <a:pt x="599" y="152"/>
                  </a:lnTo>
                  <a:lnTo>
                    <a:pt x="591" y="134"/>
                  </a:lnTo>
                  <a:lnTo>
                    <a:pt x="577" y="120"/>
                  </a:lnTo>
                  <a:lnTo>
                    <a:pt x="567" y="104"/>
                  </a:lnTo>
                  <a:lnTo>
                    <a:pt x="555" y="90"/>
                  </a:lnTo>
                  <a:lnTo>
                    <a:pt x="541" y="78"/>
                  </a:lnTo>
                  <a:lnTo>
                    <a:pt x="541" y="66"/>
                  </a:lnTo>
                  <a:lnTo>
                    <a:pt x="549" y="66"/>
                  </a:lnTo>
                  <a:lnTo>
                    <a:pt x="555" y="84"/>
                  </a:lnTo>
                  <a:lnTo>
                    <a:pt x="567" y="96"/>
                  </a:lnTo>
                  <a:lnTo>
                    <a:pt x="581" y="102"/>
                  </a:lnTo>
                  <a:lnTo>
                    <a:pt x="591" y="80"/>
                  </a:lnTo>
                  <a:lnTo>
                    <a:pt x="583" y="64"/>
                  </a:lnTo>
                  <a:lnTo>
                    <a:pt x="569" y="54"/>
                  </a:lnTo>
                  <a:lnTo>
                    <a:pt x="559" y="44"/>
                  </a:lnTo>
                  <a:lnTo>
                    <a:pt x="567" y="40"/>
                  </a:lnTo>
                  <a:lnTo>
                    <a:pt x="585" y="62"/>
                  </a:lnTo>
                  <a:lnTo>
                    <a:pt x="595" y="50"/>
                  </a:lnTo>
                  <a:lnTo>
                    <a:pt x="607" y="44"/>
                  </a:lnTo>
                  <a:lnTo>
                    <a:pt x="617" y="28"/>
                  </a:lnTo>
                  <a:lnTo>
                    <a:pt x="611" y="16"/>
                  </a:lnTo>
                  <a:lnTo>
                    <a:pt x="627" y="10"/>
                  </a:lnTo>
                  <a:lnTo>
                    <a:pt x="63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31" name="Freeform 131"/>
            <p:cNvSpPr>
              <a:spLocks noEditPoints="1"/>
            </p:cNvSpPr>
            <p:nvPr userDrawn="1"/>
          </p:nvSpPr>
          <p:spPr bwMode="black">
            <a:xfrm>
              <a:off x="1116013" y="0"/>
              <a:ext cx="873125" cy="790575"/>
            </a:xfrm>
            <a:custGeom>
              <a:avLst/>
              <a:gdLst>
                <a:gd name="T0" fmla="*/ 92 w 550"/>
                <a:gd name="T1" fmla="*/ 24 h 498"/>
                <a:gd name="T2" fmla="*/ 76 w 550"/>
                <a:gd name="T3" fmla="*/ 0 h 498"/>
                <a:gd name="T4" fmla="*/ 2 w 550"/>
                <a:gd name="T5" fmla="*/ 38 h 498"/>
                <a:gd name="T6" fmla="*/ 14 w 550"/>
                <a:gd name="T7" fmla="*/ 68 h 498"/>
                <a:gd name="T8" fmla="*/ 70 w 550"/>
                <a:gd name="T9" fmla="*/ 104 h 498"/>
                <a:gd name="T10" fmla="*/ 164 w 550"/>
                <a:gd name="T11" fmla="*/ 124 h 498"/>
                <a:gd name="T12" fmla="*/ 170 w 550"/>
                <a:gd name="T13" fmla="*/ 116 h 498"/>
                <a:gd name="T14" fmla="*/ 182 w 550"/>
                <a:gd name="T15" fmla="*/ 128 h 498"/>
                <a:gd name="T16" fmla="*/ 214 w 550"/>
                <a:gd name="T17" fmla="*/ 130 h 498"/>
                <a:gd name="T18" fmla="*/ 222 w 550"/>
                <a:gd name="T19" fmla="*/ 122 h 498"/>
                <a:gd name="T20" fmla="*/ 236 w 550"/>
                <a:gd name="T21" fmla="*/ 110 h 498"/>
                <a:gd name="T22" fmla="*/ 246 w 550"/>
                <a:gd name="T23" fmla="*/ 138 h 498"/>
                <a:gd name="T24" fmla="*/ 256 w 550"/>
                <a:gd name="T25" fmla="*/ 166 h 498"/>
                <a:gd name="T26" fmla="*/ 288 w 550"/>
                <a:gd name="T27" fmla="*/ 182 h 498"/>
                <a:gd name="T28" fmla="*/ 310 w 550"/>
                <a:gd name="T29" fmla="*/ 208 h 498"/>
                <a:gd name="T30" fmla="*/ 324 w 550"/>
                <a:gd name="T31" fmla="*/ 284 h 498"/>
                <a:gd name="T32" fmla="*/ 304 w 550"/>
                <a:gd name="T33" fmla="*/ 338 h 498"/>
                <a:gd name="T34" fmla="*/ 240 w 550"/>
                <a:gd name="T35" fmla="*/ 346 h 498"/>
                <a:gd name="T36" fmla="*/ 236 w 550"/>
                <a:gd name="T37" fmla="*/ 392 h 498"/>
                <a:gd name="T38" fmla="*/ 276 w 550"/>
                <a:gd name="T39" fmla="*/ 384 h 498"/>
                <a:gd name="T40" fmla="*/ 316 w 550"/>
                <a:gd name="T41" fmla="*/ 384 h 498"/>
                <a:gd name="T42" fmla="*/ 346 w 550"/>
                <a:gd name="T43" fmla="*/ 426 h 498"/>
                <a:gd name="T44" fmla="*/ 366 w 550"/>
                <a:gd name="T45" fmla="*/ 456 h 498"/>
                <a:gd name="T46" fmla="*/ 378 w 550"/>
                <a:gd name="T47" fmla="*/ 462 h 498"/>
                <a:gd name="T48" fmla="*/ 400 w 550"/>
                <a:gd name="T49" fmla="*/ 478 h 498"/>
                <a:gd name="T50" fmla="*/ 444 w 550"/>
                <a:gd name="T51" fmla="*/ 488 h 498"/>
                <a:gd name="T52" fmla="*/ 430 w 550"/>
                <a:gd name="T53" fmla="*/ 448 h 498"/>
                <a:gd name="T54" fmla="*/ 420 w 550"/>
                <a:gd name="T55" fmla="*/ 434 h 498"/>
                <a:gd name="T56" fmla="*/ 480 w 550"/>
                <a:gd name="T57" fmla="*/ 472 h 498"/>
                <a:gd name="T58" fmla="*/ 490 w 550"/>
                <a:gd name="T59" fmla="*/ 456 h 498"/>
                <a:gd name="T60" fmla="*/ 490 w 550"/>
                <a:gd name="T61" fmla="*/ 442 h 498"/>
                <a:gd name="T62" fmla="*/ 482 w 550"/>
                <a:gd name="T63" fmla="*/ 382 h 498"/>
                <a:gd name="T64" fmla="*/ 460 w 550"/>
                <a:gd name="T65" fmla="*/ 370 h 498"/>
                <a:gd name="T66" fmla="*/ 442 w 550"/>
                <a:gd name="T67" fmla="*/ 352 h 498"/>
                <a:gd name="T68" fmla="*/ 426 w 550"/>
                <a:gd name="T69" fmla="*/ 326 h 498"/>
                <a:gd name="T70" fmla="*/ 442 w 550"/>
                <a:gd name="T71" fmla="*/ 312 h 498"/>
                <a:gd name="T72" fmla="*/ 470 w 550"/>
                <a:gd name="T73" fmla="*/ 322 h 498"/>
                <a:gd name="T74" fmla="*/ 480 w 550"/>
                <a:gd name="T75" fmla="*/ 352 h 498"/>
                <a:gd name="T76" fmla="*/ 514 w 550"/>
                <a:gd name="T77" fmla="*/ 350 h 498"/>
                <a:gd name="T78" fmla="*/ 542 w 550"/>
                <a:gd name="T79" fmla="*/ 318 h 498"/>
                <a:gd name="T80" fmla="*/ 546 w 550"/>
                <a:gd name="T81" fmla="*/ 304 h 498"/>
                <a:gd name="T82" fmla="*/ 514 w 550"/>
                <a:gd name="T83" fmla="*/ 274 h 498"/>
                <a:gd name="T84" fmla="*/ 490 w 550"/>
                <a:gd name="T85" fmla="*/ 232 h 498"/>
                <a:gd name="T86" fmla="*/ 458 w 550"/>
                <a:gd name="T87" fmla="*/ 222 h 498"/>
                <a:gd name="T88" fmla="*/ 450 w 550"/>
                <a:gd name="T89" fmla="*/ 202 h 498"/>
                <a:gd name="T90" fmla="*/ 430 w 550"/>
                <a:gd name="T91" fmla="*/ 170 h 498"/>
                <a:gd name="T92" fmla="*/ 414 w 550"/>
                <a:gd name="T93" fmla="*/ 142 h 498"/>
                <a:gd name="T94" fmla="*/ 418 w 550"/>
                <a:gd name="T95" fmla="*/ 98 h 498"/>
                <a:gd name="T96" fmla="*/ 402 w 550"/>
                <a:gd name="T97" fmla="*/ 106 h 498"/>
                <a:gd name="T98" fmla="*/ 386 w 550"/>
                <a:gd name="T99" fmla="*/ 80 h 498"/>
                <a:gd name="T100" fmla="*/ 374 w 550"/>
                <a:gd name="T101" fmla="*/ 56 h 498"/>
                <a:gd name="T102" fmla="*/ 360 w 550"/>
                <a:gd name="T103" fmla="*/ 32 h 498"/>
                <a:gd name="T104" fmla="*/ 318 w 550"/>
                <a:gd name="T105" fmla="*/ 36 h 498"/>
                <a:gd name="T106" fmla="*/ 320 w 550"/>
                <a:gd name="T107" fmla="*/ 12 h 498"/>
                <a:gd name="T108" fmla="*/ 100 w 550"/>
                <a:gd name="T109" fmla="*/ 50 h 498"/>
                <a:gd name="T110" fmla="*/ 440 w 550"/>
                <a:gd name="T111" fmla="*/ 296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50" h="498">
                  <a:moveTo>
                    <a:pt x="304" y="0"/>
                  </a:moveTo>
                  <a:lnTo>
                    <a:pt x="82" y="0"/>
                  </a:lnTo>
                  <a:lnTo>
                    <a:pt x="78" y="2"/>
                  </a:lnTo>
                  <a:lnTo>
                    <a:pt x="92" y="24"/>
                  </a:lnTo>
                  <a:lnTo>
                    <a:pt x="102" y="26"/>
                  </a:lnTo>
                  <a:lnTo>
                    <a:pt x="102" y="42"/>
                  </a:lnTo>
                  <a:lnTo>
                    <a:pt x="78" y="8"/>
                  </a:lnTo>
                  <a:lnTo>
                    <a:pt x="76" y="0"/>
                  </a:lnTo>
                  <a:lnTo>
                    <a:pt x="2" y="0"/>
                  </a:lnTo>
                  <a:lnTo>
                    <a:pt x="0" y="2"/>
                  </a:lnTo>
                  <a:lnTo>
                    <a:pt x="6" y="16"/>
                  </a:lnTo>
                  <a:lnTo>
                    <a:pt x="2" y="38"/>
                  </a:lnTo>
                  <a:lnTo>
                    <a:pt x="46" y="58"/>
                  </a:lnTo>
                  <a:lnTo>
                    <a:pt x="12" y="56"/>
                  </a:lnTo>
                  <a:lnTo>
                    <a:pt x="16" y="62"/>
                  </a:lnTo>
                  <a:lnTo>
                    <a:pt x="14" y="68"/>
                  </a:lnTo>
                  <a:lnTo>
                    <a:pt x="40" y="102"/>
                  </a:lnTo>
                  <a:lnTo>
                    <a:pt x="62" y="104"/>
                  </a:lnTo>
                  <a:lnTo>
                    <a:pt x="68" y="98"/>
                  </a:lnTo>
                  <a:lnTo>
                    <a:pt x="70" y="104"/>
                  </a:lnTo>
                  <a:lnTo>
                    <a:pt x="82" y="120"/>
                  </a:lnTo>
                  <a:lnTo>
                    <a:pt x="134" y="120"/>
                  </a:lnTo>
                  <a:lnTo>
                    <a:pt x="158" y="132"/>
                  </a:lnTo>
                  <a:lnTo>
                    <a:pt x="164" y="124"/>
                  </a:lnTo>
                  <a:lnTo>
                    <a:pt x="174" y="134"/>
                  </a:lnTo>
                  <a:lnTo>
                    <a:pt x="184" y="134"/>
                  </a:lnTo>
                  <a:lnTo>
                    <a:pt x="178" y="126"/>
                  </a:lnTo>
                  <a:lnTo>
                    <a:pt x="170" y="116"/>
                  </a:lnTo>
                  <a:lnTo>
                    <a:pt x="194" y="122"/>
                  </a:lnTo>
                  <a:lnTo>
                    <a:pt x="198" y="128"/>
                  </a:lnTo>
                  <a:lnTo>
                    <a:pt x="190" y="126"/>
                  </a:lnTo>
                  <a:lnTo>
                    <a:pt x="182" y="128"/>
                  </a:lnTo>
                  <a:lnTo>
                    <a:pt x="192" y="148"/>
                  </a:lnTo>
                  <a:lnTo>
                    <a:pt x="196" y="146"/>
                  </a:lnTo>
                  <a:lnTo>
                    <a:pt x="196" y="140"/>
                  </a:lnTo>
                  <a:lnTo>
                    <a:pt x="214" y="130"/>
                  </a:lnTo>
                  <a:lnTo>
                    <a:pt x="208" y="130"/>
                  </a:lnTo>
                  <a:lnTo>
                    <a:pt x="204" y="128"/>
                  </a:lnTo>
                  <a:lnTo>
                    <a:pt x="218" y="126"/>
                  </a:lnTo>
                  <a:lnTo>
                    <a:pt x="222" y="122"/>
                  </a:lnTo>
                  <a:lnTo>
                    <a:pt x="214" y="100"/>
                  </a:lnTo>
                  <a:lnTo>
                    <a:pt x="216" y="100"/>
                  </a:lnTo>
                  <a:lnTo>
                    <a:pt x="228" y="110"/>
                  </a:lnTo>
                  <a:lnTo>
                    <a:pt x="236" y="110"/>
                  </a:lnTo>
                  <a:lnTo>
                    <a:pt x="238" y="130"/>
                  </a:lnTo>
                  <a:lnTo>
                    <a:pt x="252" y="130"/>
                  </a:lnTo>
                  <a:lnTo>
                    <a:pt x="252" y="134"/>
                  </a:lnTo>
                  <a:lnTo>
                    <a:pt x="246" y="138"/>
                  </a:lnTo>
                  <a:lnTo>
                    <a:pt x="272" y="160"/>
                  </a:lnTo>
                  <a:lnTo>
                    <a:pt x="274" y="164"/>
                  </a:lnTo>
                  <a:lnTo>
                    <a:pt x="268" y="168"/>
                  </a:lnTo>
                  <a:lnTo>
                    <a:pt x="256" y="166"/>
                  </a:lnTo>
                  <a:lnTo>
                    <a:pt x="256" y="194"/>
                  </a:lnTo>
                  <a:lnTo>
                    <a:pt x="280" y="178"/>
                  </a:lnTo>
                  <a:lnTo>
                    <a:pt x="288" y="176"/>
                  </a:lnTo>
                  <a:lnTo>
                    <a:pt x="288" y="182"/>
                  </a:lnTo>
                  <a:lnTo>
                    <a:pt x="306" y="204"/>
                  </a:lnTo>
                  <a:lnTo>
                    <a:pt x="306" y="190"/>
                  </a:lnTo>
                  <a:lnTo>
                    <a:pt x="308" y="190"/>
                  </a:lnTo>
                  <a:lnTo>
                    <a:pt x="310" y="208"/>
                  </a:lnTo>
                  <a:lnTo>
                    <a:pt x="324" y="218"/>
                  </a:lnTo>
                  <a:lnTo>
                    <a:pt x="338" y="258"/>
                  </a:lnTo>
                  <a:lnTo>
                    <a:pt x="326" y="272"/>
                  </a:lnTo>
                  <a:lnTo>
                    <a:pt x="324" y="284"/>
                  </a:lnTo>
                  <a:lnTo>
                    <a:pt x="296" y="310"/>
                  </a:lnTo>
                  <a:lnTo>
                    <a:pt x="314" y="336"/>
                  </a:lnTo>
                  <a:lnTo>
                    <a:pt x="314" y="340"/>
                  </a:lnTo>
                  <a:lnTo>
                    <a:pt x="304" y="338"/>
                  </a:lnTo>
                  <a:lnTo>
                    <a:pt x="282" y="350"/>
                  </a:lnTo>
                  <a:lnTo>
                    <a:pt x="238" y="340"/>
                  </a:lnTo>
                  <a:lnTo>
                    <a:pt x="242" y="346"/>
                  </a:lnTo>
                  <a:lnTo>
                    <a:pt x="240" y="346"/>
                  </a:lnTo>
                  <a:lnTo>
                    <a:pt x="242" y="354"/>
                  </a:lnTo>
                  <a:lnTo>
                    <a:pt x="232" y="362"/>
                  </a:lnTo>
                  <a:lnTo>
                    <a:pt x="228" y="380"/>
                  </a:lnTo>
                  <a:lnTo>
                    <a:pt x="236" y="392"/>
                  </a:lnTo>
                  <a:lnTo>
                    <a:pt x="258" y="400"/>
                  </a:lnTo>
                  <a:lnTo>
                    <a:pt x="276" y="392"/>
                  </a:lnTo>
                  <a:lnTo>
                    <a:pt x="276" y="384"/>
                  </a:lnTo>
                  <a:lnTo>
                    <a:pt x="276" y="384"/>
                  </a:lnTo>
                  <a:lnTo>
                    <a:pt x="298" y="392"/>
                  </a:lnTo>
                  <a:lnTo>
                    <a:pt x="302" y="386"/>
                  </a:lnTo>
                  <a:lnTo>
                    <a:pt x="298" y="380"/>
                  </a:lnTo>
                  <a:lnTo>
                    <a:pt x="316" y="384"/>
                  </a:lnTo>
                  <a:lnTo>
                    <a:pt x="326" y="410"/>
                  </a:lnTo>
                  <a:lnTo>
                    <a:pt x="354" y="424"/>
                  </a:lnTo>
                  <a:lnTo>
                    <a:pt x="350" y="428"/>
                  </a:lnTo>
                  <a:lnTo>
                    <a:pt x="346" y="426"/>
                  </a:lnTo>
                  <a:lnTo>
                    <a:pt x="342" y="428"/>
                  </a:lnTo>
                  <a:lnTo>
                    <a:pt x="360" y="452"/>
                  </a:lnTo>
                  <a:lnTo>
                    <a:pt x="376" y="460"/>
                  </a:lnTo>
                  <a:lnTo>
                    <a:pt x="366" y="456"/>
                  </a:lnTo>
                  <a:lnTo>
                    <a:pt x="364" y="460"/>
                  </a:lnTo>
                  <a:lnTo>
                    <a:pt x="372" y="470"/>
                  </a:lnTo>
                  <a:lnTo>
                    <a:pt x="384" y="464"/>
                  </a:lnTo>
                  <a:lnTo>
                    <a:pt x="378" y="462"/>
                  </a:lnTo>
                  <a:lnTo>
                    <a:pt x="384" y="458"/>
                  </a:lnTo>
                  <a:lnTo>
                    <a:pt x="386" y="464"/>
                  </a:lnTo>
                  <a:lnTo>
                    <a:pt x="394" y="460"/>
                  </a:lnTo>
                  <a:lnTo>
                    <a:pt x="400" y="478"/>
                  </a:lnTo>
                  <a:lnTo>
                    <a:pt x="406" y="474"/>
                  </a:lnTo>
                  <a:lnTo>
                    <a:pt x="410" y="482"/>
                  </a:lnTo>
                  <a:lnTo>
                    <a:pt x="434" y="492"/>
                  </a:lnTo>
                  <a:lnTo>
                    <a:pt x="444" y="488"/>
                  </a:lnTo>
                  <a:lnTo>
                    <a:pt x="452" y="498"/>
                  </a:lnTo>
                  <a:lnTo>
                    <a:pt x="462" y="496"/>
                  </a:lnTo>
                  <a:lnTo>
                    <a:pt x="460" y="476"/>
                  </a:lnTo>
                  <a:lnTo>
                    <a:pt x="430" y="448"/>
                  </a:lnTo>
                  <a:lnTo>
                    <a:pt x="412" y="426"/>
                  </a:lnTo>
                  <a:lnTo>
                    <a:pt x="408" y="420"/>
                  </a:lnTo>
                  <a:lnTo>
                    <a:pt x="410" y="420"/>
                  </a:lnTo>
                  <a:lnTo>
                    <a:pt x="420" y="434"/>
                  </a:lnTo>
                  <a:lnTo>
                    <a:pt x="428" y="430"/>
                  </a:lnTo>
                  <a:lnTo>
                    <a:pt x="444" y="450"/>
                  </a:lnTo>
                  <a:lnTo>
                    <a:pt x="468" y="452"/>
                  </a:lnTo>
                  <a:lnTo>
                    <a:pt x="480" y="472"/>
                  </a:lnTo>
                  <a:lnTo>
                    <a:pt x="486" y="468"/>
                  </a:lnTo>
                  <a:lnTo>
                    <a:pt x="482" y="458"/>
                  </a:lnTo>
                  <a:lnTo>
                    <a:pt x="492" y="460"/>
                  </a:lnTo>
                  <a:lnTo>
                    <a:pt x="490" y="456"/>
                  </a:lnTo>
                  <a:lnTo>
                    <a:pt x="488" y="446"/>
                  </a:lnTo>
                  <a:lnTo>
                    <a:pt x="480" y="438"/>
                  </a:lnTo>
                  <a:lnTo>
                    <a:pt x="480" y="436"/>
                  </a:lnTo>
                  <a:lnTo>
                    <a:pt x="490" y="442"/>
                  </a:lnTo>
                  <a:lnTo>
                    <a:pt x="492" y="418"/>
                  </a:lnTo>
                  <a:lnTo>
                    <a:pt x="488" y="404"/>
                  </a:lnTo>
                  <a:lnTo>
                    <a:pt x="476" y="400"/>
                  </a:lnTo>
                  <a:lnTo>
                    <a:pt x="482" y="382"/>
                  </a:lnTo>
                  <a:lnTo>
                    <a:pt x="472" y="374"/>
                  </a:lnTo>
                  <a:lnTo>
                    <a:pt x="468" y="376"/>
                  </a:lnTo>
                  <a:lnTo>
                    <a:pt x="468" y="368"/>
                  </a:lnTo>
                  <a:lnTo>
                    <a:pt x="460" y="370"/>
                  </a:lnTo>
                  <a:lnTo>
                    <a:pt x="462" y="364"/>
                  </a:lnTo>
                  <a:lnTo>
                    <a:pt x="446" y="364"/>
                  </a:lnTo>
                  <a:lnTo>
                    <a:pt x="446" y="366"/>
                  </a:lnTo>
                  <a:lnTo>
                    <a:pt x="442" y="352"/>
                  </a:lnTo>
                  <a:lnTo>
                    <a:pt x="438" y="352"/>
                  </a:lnTo>
                  <a:lnTo>
                    <a:pt x="438" y="334"/>
                  </a:lnTo>
                  <a:lnTo>
                    <a:pt x="426" y="334"/>
                  </a:lnTo>
                  <a:lnTo>
                    <a:pt x="426" y="326"/>
                  </a:lnTo>
                  <a:lnTo>
                    <a:pt x="444" y="322"/>
                  </a:lnTo>
                  <a:lnTo>
                    <a:pt x="424" y="302"/>
                  </a:lnTo>
                  <a:lnTo>
                    <a:pt x="426" y="300"/>
                  </a:lnTo>
                  <a:lnTo>
                    <a:pt x="442" y="312"/>
                  </a:lnTo>
                  <a:lnTo>
                    <a:pt x="440" y="306"/>
                  </a:lnTo>
                  <a:lnTo>
                    <a:pt x="458" y="316"/>
                  </a:lnTo>
                  <a:lnTo>
                    <a:pt x="460" y="324"/>
                  </a:lnTo>
                  <a:lnTo>
                    <a:pt x="470" y="322"/>
                  </a:lnTo>
                  <a:lnTo>
                    <a:pt x="470" y="334"/>
                  </a:lnTo>
                  <a:lnTo>
                    <a:pt x="478" y="350"/>
                  </a:lnTo>
                  <a:lnTo>
                    <a:pt x="482" y="348"/>
                  </a:lnTo>
                  <a:lnTo>
                    <a:pt x="480" y="352"/>
                  </a:lnTo>
                  <a:lnTo>
                    <a:pt x="486" y="360"/>
                  </a:lnTo>
                  <a:lnTo>
                    <a:pt x="492" y="358"/>
                  </a:lnTo>
                  <a:lnTo>
                    <a:pt x="506" y="374"/>
                  </a:lnTo>
                  <a:lnTo>
                    <a:pt x="514" y="350"/>
                  </a:lnTo>
                  <a:lnTo>
                    <a:pt x="512" y="336"/>
                  </a:lnTo>
                  <a:lnTo>
                    <a:pt x="522" y="342"/>
                  </a:lnTo>
                  <a:lnTo>
                    <a:pt x="530" y="322"/>
                  </a:lnTo>
                  <a:lnTo>
                    <a:pt x="542" y="318"/>
                  </a:lnTo>
                  <a:lnTo>
                    <a:pt x="528" y="314"/>
                  </a:lnTo>
                  <a:lnTo>
                    <a:pt x="530" y="308"/>
                  </a:lnTo>
                  <a:lnTo>
                    <a:pt x="542" y="310"/>
                  </a:lnTo>
                  <a:lnTo>
                    <a:pt x="546" y="304"/>
                  </a:lnTo>
                  <a:lnTo>
                    <a:pt x="542" y="300"/>
                  </a:lnTo>
                  <a:lnTo>
                    <a:pt x="550" y="292"/>
                  </a:lnTo>
                  <a:lnTo>
                    <a:pt x="532" y="270"/>
                  </a:lnTo>
                  <a:lnTo>
                    <a:pt x="514" y="274"/>
                  </a:lnTo>
                  <a:lnTo>
                    <a:pt x="520" y="256"/>
                  </a:lnTo>
                  <a:lnTo>
                    <a:pt x="498" y="260"/>
                  </a:lnTo>
                  <a:lnTo>
                    <a:pt x="502" y="252"/>
                  </a:lnTo>
                  <a:lnTo>
                    <a:pt x="490" y="232"/>
                  </a:lnTo>
                  <a:lnTo>
                    <a:pt x="480" y="230"/>
                  </a:lnTo>
                  <a:lnTo>
                    <a:pt x="482" y="216"/>
                  </a:lnTo>
                  <a:lnTo>
                    <a:pt x="460" y="226"/>
                  </a:lnTo>
                  <a:lnTo>
                    <a:pt x="458" y="222"/>
                  </a:lnTo>
                  <a:lnTo>
                    <a:pt x="462" y="216"/>
                  </a:lnTo>
                  <a:lnTo>
                    <a:pt x="458" y="210"/>
                  </a:lnTo>
                  <a:lnTo>
                    <a:pt x="446" y="210"/>
                  </a:lnTo>
                  <a:lnTo>
                    <a:pt x="450" y="202"/>
                  </a:lnTo>
                  <a:lnTo>
                    <a:pt x="424" y="192"/>
                  </a:lnTo>
                  <a:lnTo>
                    <a:pt x="432" y="190"/>
                  </a:lnTo>
                  <a:lnTo>
                    <a:pt x="422" y="178"/>
                  </a:lnTo>
                  <a:lnTo>
                    <a:pt x="430" y="170"/>
                  </a:lnTo>
                  <a:lnTo>
                    <a:pt x="418" y="164"/>
                  </a:lnTo>
                  <a:lnTo>
                    <a:pt x="450" y="160"/>
                  </a:lnTo>
                  <a:lnTo>
                    <a:pt x="450" y="156"/>
                  </a:lnTo>
                  <a:lnTo>
                    <a:pt x="414" y="142"/>
                  </a:lnTo>
                  <a:lnTo>
                    <a:pt x="438" y="134"/>
                  </a:lnTo>
                  <a:lnTo>
                    <a:pt x="442" y="128"/>
                  </a:lnTo>
                  <a:lnTo>
                    <a:pt x="438" y="120"/>
                  </a:lnTo>
                  <a:lnTo>
                    <a:pt x="418" y="98"/>
                  </a:lnTo>
                  <a:lnTo>
                    <a:pt x="414" y="110"/>
                  </a:lnTo>
                  <a:lnTo>
                    <a:pt x="410" y="112"/>
                  </a:lnTo>
                  <a:lnTo>
                    <a:pt x="414" y="106"/>
                  </a:lnTo>
                  <a:lnTo>
                    <a:pt x="402" y="106"/>
                  </a:lnTo>
                  <a:lnTo>
                    <a:pt x="414" y="100"/>
                  </a:lnTo>
                  <a:lnTo>
                    <a:pt x="416" y="84"/>
                  </a:lnTo>
                  <a:lnTo>
                    <a:pt x="392" y="72"/>
                  </a:lnTo>
                  <a:lnTo>
                    <a:pt x="386" y="80"/>
                  </a:lnTo>
                  <a:lnTo>
                    <a:pt x="392" y="66"/>
                  </a:lnTo>
                  <a:lnTo>
                    <a:pt x="372" y="76"/>
                  </a:lnTo>
                  <a:lnTo>
                    <a:pt x="376" y="66"/>
                  </a:lnTo>
                  <a:lnTo>
                    <a:pt x="374" y="56"/>
                  </a:lnTo>
                  <a:lnTo>
                    <a:pt x="360" y="56"/>
                  </a:lnTo>
                  <a:lnTo>
                    <a:pt x="364" y="56"/>
                  </a:lnTo>
                  <a:lnTo>
                    <a:pt x="366" y="48"/>
                  </a:lnTo>
                  <a:lnTo>
                    <a:pt x="360" y="32"/>
                  </a:lnTo>
                  <a:lnTo>
                    <a:pt x="334" y="16"/>
                  </a:lnTo>
                  <a:lnTo>
                    <a:pt x="328" y="28"/>
                  </a:lnTo>
                  <a:lnTo>
                    <a:pt x="318" y="28"/>
                  </a:lnTo>
                  <a:lnTo>
                    <a:pt x="318" y="36"/>
                  </a:lnTo>
                  <a:lnTo>
                    <a:pt x="318" y="36"/>
                  </a:lnTo>
                  <a:lnTo>
                    <a:pt x="318" y="26"/>
                  </a:lnTo>
                  <a:lnTo>
                    <a:pt x="312" y="28"/>
                  </a:lnTo>
                  <a:lnTo>
                    <a:pt x="320" y="12"/>
                  </a:lnTo>
                  <a:lnTo>
                    <a:pt x="298" y="18"/>
                  </a:lnTo>
                  <a:lnTo>
                    <a:pt x="304" y="12"/>
                  </a:lnTo>
                  <a:lnTo>
                    <a:pt x="304" y="0"/>
                  </a:lnTo>
                  <a:close/>
                  <a:moveTo>
                    <a:pt x="100" y="50"/>
                  </a:moveTo>
                  <a:lnTo>
                    <a:pt x="94" y="52"/>
                  </a:lnTo>
                  <a:lnTo>
                    <a:pt x="102" y="48"/>
                  </a:lnTo>
                  <a:lnTo>
                    <a:pt x="100" y="50"/>
                  </a:lnTo>
                  <a:close/>
                  <a:moveTo>
                    <a:pt x="440" y="296"/>
                  </a:moveTo>
                  <a:lnTo>
                    <a:pt x="438" y="304"/>
                  </a:lnTo>
                  <a:lnTo>
                    <a:pt x="436" y="296"/>
                  </a:lnTo>
                  <a:lnTo>
                    <a:pt x="440" y="2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32" name="Freeform 132"/>
            <p:cNvSpPr>
              <a:spLocks/>
            </p:cNvSpPr>
            <p:nvPr userDrawn="1"/>
          </p:nvSpPr>
          <p:spPr bwMode="black">
            <a:xfrm>
              <a:off x="260350" y="0"/>
              <a:ext cx="549275" cy="317500"/>
            </a:xfrm>
            <a:custGeom>
              <a:avLst/>
              <a:gdLst>
                <a:gd name="T0" fmla="*/ 206 w 346"/>
                <a:gd name="T1" fmla="*/ 18 h 200"/>
                <a:gd name="T2" fmla="*/ 206 w 346"/>
                <a:gd name="T3" fmla="*/ 4 h 200"/>
                <a:gd name="T4" fmla="*/ 6 w 346"/>
                <a:gd name="T5" fmla="*/ 0 h 200"/>
                <a:gd name="T6" fmla="*/ 2 w 346"/>
                <a:gd name="T7" fmla="*/ 26 h 200"/>
                <a:gd name="T8" fmla="*/ 22 w 346"/>
                <a:gd name="T9" fmla="*/ 30 h 200"/>
                <a:gd name="T10" fmla="*/ 16 w 346"/>
                <a:gd name="T11" fmla="*/ 44 h 200"/>
                <a:gd name="T12" fmla="*/ 52 w 346"/>
                <a:gd name="T13" fmla="*/ 36 h 200"/>
                <a:gd name="T14" fmla="*/ 12 w 346"/>
                <a:gd name="T15" fmla="*/ 58 h 200"/>
                <a:gd name="T16" fmla="*/ 70 w 346"/>
                <a:gd name="T17" fmla="*/ 90 h 200"/>
                <a:gd name="T18" fmla="*/ 128 w 346"/>
                <a:gd name="T19" fmla="*/ 96 h 200"/>
                <a:gd name="T20" fmla="*/ 88 w 346"/>
                <a:gd name="T21" fmla="*/ 96 h 200"/>
                <a:gd name="T22" fmla="*/ 46 w 346"/>
                <a:gd name="T23" fmla="*/ 148 h 200"/>
                <a:gd name="T24" fmla="*/ 102 w 346"/>
                <a:gd name="T25" fmla="*/ 168 h 200"/>
                <a:gd name="T26" fmla="*/ 102 w 346"/>
                <a:gd name="T27" fmla="*/ 186 h 200"/>
                <a:gd name="T28" fmla="*/ 104 w 346"/>
                <a:gd name="T29" fmla="*/ 200 h 200"/>
                <a:gd name="T30" fmla="*/ 198 w 346"/>
                <a:gd name="T31" fmla="*/ 176 h 200"/>
                <a:gd name="T32" fmla="*/ 236 w 346"/>
                <a:gd name="T33" fmla="*/ 148 h 200"/>
                <a:gd name="T34" fmla="*/ 238 w 346"/>
                <a:gd name="T35" fmla="*/ 162 h 200"/>
                <a:gd name="T36" fmla="*/ 258 w 346"/>
                <a:gd name="T37" fmla="*/ 176 h 200"/>
                <a:gd name="T38" fmla="*/ 336 w 346"/>
                <a:gd name="T39" fmla="*/ 162 h 200"/>
                <a:gd name="T40" fmla="*/ 326 w 346"/>
                <a:gd name="T41" fmla="*/ 146 h 200"/>
                <a:gd name="T42" fmla="*/ 304 w 346"/>
                <a:gd name="T43" fmla="*/ 152 h 200"/>
                <a:gd name="T44" fmla="*/ 316 w 346"/>
                <a:gd name="T45" fmla="*/ 144 h 200"/>
                <a:gd name="T46" fmla="*/ 320 w 346"/>
                <a:gd name="T47" fmla="*/ 126 h 200"/>
                <a:gd name="T48" fmla="*/ 332 w 346"/>
                <a:gd name="T49" fmla="*/ 138 h 200"/>
                <a:gd name="T50" fmla="*/ 334 w 346"/>
                <a:gd name="T51" fmla="*/ 138 h 200"/>
                <a:gd name="T52" fmla="*/ 346 w 346"/>
                <a:gd name="T53" fmla="*/ 116 h 200"/>
                <a:gd name="T54" fmla="*/ 332 w 346"/>
                <a:gd name="T55" fmla="*/ 106 h 200"/>
                <a:gd name="T56" fmla="*/ 296 w 346"/>
                <a:gd name="T57" fmla="*/ 80 h 200"/>
                <a:gd name="T58" fmla="*/ 278 w 346"/>
                <a:gd name="T59" fmla="*/ 26 h 200"/>
                <a:gd name="T60" fmla="*/ 268 w 346"/>
                <a:gd name="T61" fmla="*/ 0 h 200"/>
                <a:gd name="T62" fmla="*/ 216 w 346"/>
                <a:gd name="T63" fmla="*/ 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6" h="200">
                  <a:moveTo>
                    <a:pt x="216" y="6"/>
                  </a:moveTo>
                  <a:lnTo>
                    <a:pt x="206" y="18"/>
                  </a:lnTo>
                  <a:lnTo>
                    <a:pt x="204" y="16"/>
                  </a:lnTo>
                  <a:lnTo>
                    <a:pt x="206" y="4"/>
                  </a:lnTo>
                  <a:lnTo>
                    <a:pt x="202" y="0"/>
                  </a:lnTo>
                  <a:lnTo>
                    <a:pt x="6" y="0"/>
                  </a:lnTo>
                  <a:lnTo>
                    <a:pt x="0" y="10"/>
                  </a:lnTo>
                  <a:lnTo>
                    <a:pt x="2" y="26"/>
                  </a:lnTo>
                  <a:lnTo>
                    <a:pt x="22" y="24"/>
                  </a:lnTo>
                  <a:lnTo>
                    <a:pt x="22" y="30"/>
                  </a:lnTo>
                  <a:lnTo>
                    <a:pt x="12" y="34"/>
                  </a:lnTo>
                  <a:lnTo>
                    <a:pt x="16" y="44"/>
                  </a:lnTo>
                  <a:lnTo>
                    <a:pt x="54" y="34"/>
                  </a:lnTo>
                  <a:lnTo>
                    <a:pt x="52" y="36"/>
                  </a:lnTo>
                  <a:lnTo>
                    <a:pt x="56" y="40"/>
                  </a:lnTo>
                  <a:lnTo>
                    <a:pt x="12" y="58"/>
                  </a:lnTo>
                  <a:lnTo>
                    <a:pt x="26" y="84"/>
                  </a:lnTo>
                  <a:lnTo>
                    <a:pt x="70" y="90"/>
                  </a:lnTo>
                  <a:lnTo>
                    <a:pt x="98" y="82"/>
                  </a:lnTo>
                  <a:lnTo>
                    <a:pt x="128" y="96"/>
                  </a:lnTo>
                  <a:lnTo>
                    <a:pt x="122" y="100"/>
                  </a:lnTo>
                  <a:lnTo>
                    <a:pt x="88" y="96"/>
                  </a:lnTo>
                  <a:lnTo>
                    <a:pt x="28" y="114"/>
                  </a:lnTo>
                  <a:lnTo>
                    <a:pt x="46" y="148"/>
                  </a:lnTo>
                  <a:lnTo>
                    <a:pt x="78" y="158"/>
                  </a:lnTo>
                  <a:lnTo>
                    <a:pt x="102" y="168"/>
                  </a:lnTo>
                  <a:lnTo>
                    <a:pt x="100" y="178"/>
                  </a:lnTo>
                  <a:lnTo>
                    <a:pt x="102" y="186"/>
                  </a:lnTo>
                  <a:lnTo>
                    <a:pt x="110" y="194"/>
                  </a:lnTo>
                  <a:lnTo>
                    <a:pt x="104" y="200"/>
                  </a:lnTo>
                  <a:lnTo>
                    <a:pt x="182" y="192"/>
                  </a:lnTo>
                  <a:lnTo>
                    <a:pt x="198" y="176"/>
                  </a:lnTo>
                  <a:lnTo>
                    <a:pt x="222" y="172"/>
                  </a:lnTo>
                  <a:lnTo>
                    <a:pt x="236" y="148"/>
                  </a:lnTo>
                  <a:lnTo>
                    <a:pt x="238" y="150"/>
                  </a:lnTo>
                  <a:lnTo>
                    <a:pt x="238" y="162"/>
                  </a:lnTo>
                  <a:lnTo>
                    <a:pt x="262" y="168"/>
                  </a:lnTo>
                  <a:lnTo>
                    <a:pt x="258" y="176"/>
                  </a:lnTo>
                  <a:lnTo>
                    <a:pt x="304" y="186"/>
                  </a:lnTo>
                  <a:lnTo>
                    <a:pt x="336" y="162"/>
                  </a:lnTo>
                  <a:lnTo>
                    <a:pt x="322" y="158"/>
                  </a:lnTo>
                  <a:lnTo>
                    <a:pt x="326" y="146"/>
                  </a:lnTo>
                  <a:lnTo>
                    <a:pt x="320" y="142"/>
                  </a:lnTo>
                  <a:lnTo>
                    <a:pt x="304" y="152"/>
                  </a:lnTo>
                  <a:lnTo>
                    <a:pt x="304" y="144"/>
                  </a:lnTo>
                  <a:lnTo>
                    <a:pt x="316" y="144"/>
                  </a:lnTo>
                  <a:lnTo>
                    <a:pt x="314" y="132"/>
                  </a:lnTo>
                  <a:lnTo>
                    <a:pt x="320" y="126"/>
                  </a:lnTo>
                  <a:lnTo>
                    <a:pt x="322" y="134"/>
                  </a:lnTo>
                  <a:lnTo>
                    <a:pt x="332" y="138"/>
                  </a:lnTo>
                  <a:lnTo>
                    <a:pt x="332" y="132"/>
                  </a:lnTo>
                  <a:lnTo>
                    <a:pt x="334" y="138"/>
                  </a:lnTo>
                  <a:lnTo>
                    <a:pt x="344" y="138"/>
                  </a:lnTo>
                  <a:lnTo>
                    <a:pt x="346" y="116"/>
                  </a:lnTo>
                  <a:lnTo>
                    <a:pt x="344" y="106"/>
                  </a:lnTo>
                  <a:lnTo>
                    <a:pt x="332" y="106"/>
                  </a:lnTo>
                  <a:lnTo>
                    <a:pt x="308" y="78"/>
                  </a:lnTo>
                  <a:lnTo>
                    <a:pt x="296" y="80"/>
                  </a:lnTo>
                  <a:lnTo>
                    <a:pt x="278" y="56"/>
                  </a:lnTo>
                  <a:lnTo>
                    <a:pt x="278" y="26"/>
                  </a:lnTo>
                  <a:lnTo>
                    <a:pt x="268" y="0"/>
                  </a:lnTo>
                  <a:lnTo>
                    <a:pt x="268" y="0"/>
                  </a:lnTo>
                  <a:lnTo>
                    <a:pt x="214" y="0"/>
                  </a:lnTo>
                  <a:lnTo>
                    <a:pt x="21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33" name="Freeform 133"/>
            <p:cNvSpPr>
              <a:spLocks/>
            </p:cNvSpPr>
            <p:nvPr userDrawn="1"/>
          </p:nvSpPr>
          <p:spPr bwMode="black">
            <a:xfrm>
              <a:off x="50800" y="0"/>
              <a:ext cx="171450" cy="95250"/>
            </a:xfrm>
            <a:custGeom>
              <a:avLst/>
              <a:gdLst>
                <a:gd name="T0" fmla="*/ 2 w 108"/>
                <a:gd name="T1" fmla="*/ 0 h 60"/>
                <a:gd name="T2" fmla="*/ 0 w 108"/>
                <a:gd name="T3" fmla="*/ 4 h 60"/>
                <a:gd name="T4" fmla="*/ 34 w 108"/>
                <a:gd name="T5" fmla="*/ 20 h 60"/>
                <a:gd name="T6" fmla="*/ 54 w 108"/>
                <a:gd name="T7" fmla="*/ 60 h 60"/>
                <a:gd name="T8" fmla="*/ 82 w 108"/>
                <a:gd name="T9" fmla="*/ 34 h 60"/>
                <a:gd name="T10" fmla="*/ 88 w 108"/>
                <a:gd name="T11" fmla="*/ 40 h 60"/>
                <a:gd name="T12" fmla="*/ 104 w 108"/>
                <a:gd name="T13" fmla="*/ 32 h 60"/>
                <a:gd name="T14" fmla="*/ 108 w 108"/>
                <a:gd name="T15" fmla="*/ 18 h 60"/>
                <a:gd name="T16" fmla="*/ 108 w 108"/>
                <a:gd name="T17" fmla="*/ 4 h 60"/>
                <a:gd name="T18" fmla="*/ 108 w 108"/>
                <a:gd name="T19" fmla="*/ 0 h 60"/>
                <a:gd name="T20" fmla="*/ 2 w 108"/>
                <a:gd name="T2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60">
                  <a:moveTo>
                    <a:pt x="2" y="0"/>
                  </a:moveTo>
                  <a:lnTo>
                    <a:pt x="0" y="4"/>
                  </a:lnTo>
                  <a:lnTo>
                    <a:pt x="34" y="20"/>
                  </a:lnTo>
                  <a:lnTo>
                    <a:pt x="54" y="60"/>
                  </a:lnTo>
                  <a:lnTo>
                    <a:pt x="82" y="34"/>
                  </a:lnTo>
                  <a:lnTo>
                    <a:pt x="88" y="40"/>
                  </a:lnTo>
                  <a:lnTo>
                    <a:pt x="104" y="32"/>
                  </a:lnTo>
                  <a:lnTo>
                    <a:pt x="108" y="18"/>
                  </a:lnTo>
                  <a:lnTo>
                    <a:pt x="108" y="4"/>
                  </a:lnTo>
                  <a:lnTo>
                    <a:pt x="108"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34" name="Freeform 134"/>
            <p:cNvSpPr>
              <a:spLocks/>
            </p:cNvSpPr>
            <p:nvPr userDrawn="1"/>
          </p:nvSpPr>
          <p:spPr bwMode="black">
            <a:xfrm>
              <a:off x="820738" y="0"/>
              <a:ext cx="117475" cy="76200"/>
            </a:xfrm>
            <a:custGeom>
              <a:avLst/>
              <a:gdLst>
                <a:gd name="T0" fmla="*/ 4 w 74"/>
                <a:gd name="T1" fmla="*/ 10 h 48"/>
                <a:gd name="T2" fmla="*/ 14 w 74"/>
                <a:gd name="T3" fmla="*/ 22 h 48"/>
                <a:gd name="T4" fmla="*/ 22 w 74"/>
                <a:gd name="T5" fmla="*/ 46 h 48"/>
                <a:gd name="T6" fmla="*/ 36 w 74"/>
                <a:gd name="T7" fmla="*/ 48 h 48"/>
                <a:gd name="T8" fmla="*/ 48 w 74"/>
                <a:gd name="T9" fmla="*/ 38 h 48"/>
                <a:gd name="T10" fmla="*/ 46 w 74"/>
                <a:gd name="T11" fmla="*/ 28 h 48"/>
                <a:gd name="T12" fmla="*/ 56 w 74"/>
                <a:gd name="T13" fmla="*/ 30 h 48"/>
                <a:gd name="T14" fmla="*/ 74 w 74"/>
                <a:gd name="T15" fmla="*/ 14 h 48"/>
                <a:gd name="T16" fmla="*/ 72 w 74"/>
                <a:gd name="T17" fmla="*/ 0 h 48"/>
                <a:gd name="T18" fmla="*/ 0 w 74"/>
                <a:gd name="T19" fmla="*/ 0 h 48"/>
                <a:gd name="T20" fmla="*/ 4 w 74"/>
                <a:gd name="T21" fmla="*/ 1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48">
                  <a:moveTo>
                    <a:pt x="4" y="10"/>
                  </a:moveTo>
                  <a:lnTo>
                    <a:pt x="14" y="22"/>
                  </a:lnTo>
                  <a:lnTo>
                    <a:pt x="22" y="46"/>
                  </a:lnTo>
                  <a:lnTo>
                    <a:pt x="36" y="48"/>
                  </a:lnTo>
                  <a:lnTo>
                    <a:pt x="48" y="38"/>
                  </a:lnTo>
                  <a:lnTo>
                    <a:pt x="46" y="28"/>
                  </a:lnTo>
                  <a:lnTo>
                    <a:pt x="56" y="30"/>
                  </a:lnTo>
                  <a:lnTo>
                    <a:pt x="74" y="14"/>
                  </a:lnTo>
                  <a:lnTo>
                    <a:pt x="72" y="0"/>
                  </a:lnTo>
                  <a:lnTo>
                    <a:pt x="0" y="0"/>
                  </a:lnTo>
                  <a:lnTo>
                    <a:pt x="4"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35" name="Freeform 135"/>
            <p:cNvSpPr>
              <a:spLocks noEditPoints="1"/>
            </p:cNvSpPr>
            <p:nvPr userDrawn="1"/>
          </p:nvSpPr>
          <p:spPr bwMode="black">
            <a:xfrm>
              <a:off x="-3175" y="0"/>
              <a:ext cx="2781300" cy="4953000"/>
            </a:xfrm>
            <a:custGeom>
              <a:avLst/>
              <a:gdLst>
                <a:gd name="T0" fmla="*/ 26 w 1752"/>
                <a:gd name="T1" fmla="*/ 906 h 3120"/>
                <a:gd name="T2" fmla="*/ 72 w 1752"/>
                <a:gd name="T3" fmla="*/ 1128 h 3120"/>
                <a:gd name="T4" fmla="*/ 228 w 1752"/>
                <a:gd name="T5" fmla="*/ 1388 h 3120"/>
                <a:gd name="T6" fmla="*/ 336 w 1752"/>
                <a:gd name="T7" fmla="*/ 1510 h 3120"/>
                <a:gd name="T8" fmla="*/ 328 w 1752"/>
                <a:gd name="T9" fmla="*/ 1452 h 3120"/>
                <a:gd name="T10" fmla="*/ 567 w 1752"/>
                <a:gd name="T11" fmla="*/ 1680 h 3120"/>
                <a:gd name="T12" fmla="*/ 809 w 1752"/>
                <a:gd name="T13" fmla="*/ 1798 h 3120"/>
                <a:gd name="T14" fmla="*/ 933 w 1752"/>
                <a:gd name="T15" fmla="*/ 1826 h 3120"/>
                <a:gd name="T16" fmla="*/ 891 w 1752"/>
                <a:gd name="T17" fmla="*/ 2046 h 3120"/>
                <a:gd name="T18" fmla="*/ 1073 w 1752"/>
                <a:gd name="T19" fmla="*/ 2502 h 3120"/>
                <a:gd name="T20" fmla="*/ 1025 w 1752"/>
                <a:gd name="T21" fmla="*/ 2882 h 3120"/>
                <a:gd name="T22" fmla="*/ 1023 w 1752"/>
                <a:gd name="T23" fmla="*/ 2936 h 3120"/>
                <a:gd name="T24" fmla="*/ 1011 w 1752"/>
                <a:gd name="T25" fmla="*/ 2980 h 3120"/>
                <a:gd name="T26" fmla="*/ 991 w 1752"/>
                <a:gd name="T27" fmla="*/ 3040 h 3120"/>
                <a:gd name="T28" fmla="*/ 1109 w 1752"/>
                <a:gd name="T29" fmla="*/ 3114 h 3120"/>
                <a:gd name="T30" fmla="*/ 1203 w 1752"/>
                <a:gd name="T31" fmla="*/ 2876 h 3120"/>
                <a:gd name="T32" fmla="*/ 1259 w 1752"/>
                <a:gd name="T33" fmla="*/ 2776 h 3120"/>
                <a:gd name="T34" fmla="*/ 1494 w 1752"/>
                <a:gd name="T35" fmla="*/ 2516 h 3120"/>
                <a:gd name="T36" fmla="*/ 1746 w 1752"/>
                <a:gd name="T37" fmla="*/ 2088 h 3120"/>
                <a:gd name="T38" fmla="*/ 1471 w 1752"/>
                <a:gd name="T39" fmla="*/ 1980 h 3120"/>
                <a:gd name="T40" fmla="*/ 1267 w 1752"/>
                <a:gd name="T41" fmla="*/ 1818 h 3120"/>
                <a:gd name="T42" fmla="*/ 1129 w 1752"/>
                <a:gd name="T43" fmla="*/ 1782 h 3120"/>
                <a:gd name="T44" fmla="*/ 957 w 1752"/>
                <a:gd name="T45" fmla="*/ 1824 h 3120"/>
                <a:gd name="T46" fmla="*/ 823 w 1752"/>
                <a:gd name="T47" fmla="*/ 1682 h 3120"/>
                <a:gd name="T48" fmla="*/ 667 w 1752"/>
                <a:gd name="T49" fmla="*/ 1622 h 3120"/>
                <a:gd name="T50" fmla="*/ 581 w 1752"/>
                <a:gd name="T51" fmla="*/ 1438 h 3120"/>
                <a:gd name="T52" fmla="*/ 747 w 1752"/>
                <a:gd name="T53" fmla="*/ 1384 h 3120"/>
                <a:gd name="T54" fmla="*/ 901 w 1752"/>
                <a:gd name="T55" fmla="*/ 1340 h 3120"/>
                <a:gd name="T56" fmla="*/ 1069 w 1752"/>
                <a:gd name="T57" fmla="*/ 1128 h 3120"/>
                <a:gd name="T58" fmla="*/ 1161 w 1752"/>
                <a:gd name="T59" fmla="*/ 1068 h 3120"/>
                <a:gd name="T60" fmla="*/ 1209 w 1752"/>
                <a:gd name="T61" fmla="*/ 1008 h 3120"/>
                <a:gd name="T62" fmla="*/ 1127 w 1752"/>
                <a:gd name="T63" fmla="*/ 920 h 3120"/>
                <a:gd name="T64" fmla="*/ 1301 w 1752"/>
                <a:gd name="T65" fmla="*/ 944 h 3120"/>
                <a:gd name="T66" fmla="*/ 1397 w 1752"/>
                <a:gd name="T67" fmla="*/ 960 h 3120"/>
                <a:gd name="T68" fmla="*/ 1357 w 1752"/>
                <a:gd name="T69" fmla="*/ 858 h 3120"/>
                <a:gd name="T70" fmla="*/ 1315 w 1752"/>
                <a:gd name="T71" fmla="*/ 740 h 3120"/>
                <a:gd name="T72" fmla="*/ 1237 w 1752"/>
                <a:gd name="T73" fmla="*/ 642 h 3120"/>
                <a:gd name="T74" fmla="*/ 1169 w 1752"/>
                <a:gd name="T75" fmla="*/ 598 h 3120"/>
                <a:gd name="T76" fmla="*/ 1103 w 1752"/>
                <a:gd name="T77" fmla="*/ 532 h 3120"/>
                <a:gd name="T78" fmla="*/ 941 w 1752"/>
                <a:gd name="T79" fmla="*/ 572 h 3120"/>
                <a:gd name="T80" fmla="*/ 893 w 1752"/>
                <a:gd name="T81" fmla="*/ 854 h 3120"/>
                <a:gd name="T82" fmla="*/ 653 w 1752"/>
                <a:gd name="T83" fmla="*/ 614 h 3120"/>
                <a:gd name="T84" fmla="*/ 715 w 1752"/>
                <a:gd name="T85" fmla="*/ 412 h 3120"/>
                <a:gd name="T86" fmla="*/ 837 w 1752"/>
                <a:gd name="T87" fmla="*/ 318 h 3120"/>
                <a:gd name="T88" fmla="*/ 795 w 1752"/>
                <a:gd name="T89" fmla="*/ 156 h 3120"/>
                <a:gd name="T90" fmla="*/ 707 w 1752"/>
                <a:gd name="T91" fmla="*/ 180 h 3120"/>
                <a:gd name="T92" fmla="*/ 601 w 1752"/>
                <a:gd name="T93" fmla="*/ 36 h 3120"/>
                <a:gd name="T94" fmla="*/ 599 w 1752"/>
                <a:gd name="T95" fmla="*/ 234 h 3120"/>
                <a:gd name="T96" fmla="*/ 517 w 1752"/>
                <a:gd name="T97" fmla="*/ 226 h 3120"/>
                <a:gd name="T98" fmla="*/ 386 w 1752"/>
                <a:gd name="T99" fmla="*/ 272 h 3120"/>
                <a:gd name="T100" fmla="*/ 220 w 1752"/>
                <a:gd name="T101" fmla="*/ 176 h 3120"/>
                <a:gd name="T102" fmla="*/ 102 w 1752"/>
                <a:gd name="T103" fmla="*/ 948 h 3120"/>
                <a:gd name="T104" fmla="*/ 104 w 1752"/>
                <a:gd name="T105" fmla="*/ 934 h 3120"/>
                <a:gd name="T106" fmla="*/ 1459 w 1752"/>
                <a:gd name="T107" fmla="*/ 1982 h 3120"/>
                <a:gd name="T108" fmla="*/ 1055 w 1752"/>
                <a:gd name="T109" fmla="*/ 1800 h 3120"/>
                <a:gd name="T110" fmla="*/ 805 w 1752"/>
                <a:gd name="T111" fmla="*/ 1016 h 3120"/>
                <a:gd name="T112" fmla="*/ 755 w 1752"/>
                <a:gd name="T113" fmla="*/ 1042 h 3120"/>
                <a:gd name="T114" fmla="*/ 969 w 1752"/>
                <a:gd name="T115" fmla="*/ 1184 h 3120"/>
                <a:gd name="T116" fmla="*/ 843 w 1752"/>
                <a:gd name="T117" fmla="*/ 1116 h 3120"/>
                <a:gd name="T118" fmla="*/ 887 w 1752"/>
                <a:gd name="T119" fmla="*/ 1040 h 3120"/>
                <a:gd name="T120" fmla="*/ 727 w 1752"/>
                <a:gd name="T121" fmla="*/ 952 h 3120"/>
                <a:gd name="T122" fmla="*/ 763 w 1752"/>
                <a:gd name="T123" fmla="*/ 994 h 3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 h="3120">
                  <a:moveTo>
                    <a:pt x="0" y="840"/>
                  </a:moveTo>
                  <a:lnTo>
                    <a:pt x="0" y="852"/>
                  </a:lnTo>
                  <a:lnTo>
                    <a:pt x="6" y="848"/>
                  </a:lnTo>
                  <a:lnTo>
                    <a:pt x="6" y="852"/>
                  </a:lnTo>
                  <a:lnTo>
                    <a:pt x="0" y="854"/>
                  </a:lnTo>
                  <a:lnTo>
                    <a:pt x="0" y="856"/>
                  </a:lnTo>
                  <a:lnTo>
                    <a:pt x="2" y="858"/>
                  </a:lnTo>
                  <a:lnTo>
                    <a:pt x="0" y="858"/>
                  </a:lnTo>
                  <a:lnTo>
                    <a:pt x="4" y="866"/>
                  </a:lnTo>
                  <a:lnTo>
                    <a:pt x="14" y="872"/>
                  </a:lnTo>
                  <a:lnTo>
                    <a:pt x="26" y="870"/>
                  </a:lnTo>
                  <a:lnTo>
                    <a:pt x="26" y="872"/>
                  </a:lnTo>
                  <a:lnTo>
                    <a:pt x="34" y="876"/>
                  </a:lnTo>
                  <a:lnTo>
                    <a:pt x="32" y="880"/>
                  </a:lnTo>
                  <a:lnTo>
                    <a:pt x="0" y="868"/>
                  </a:lnTo>
                  <a:lnTo>
                    <a:pt x="0" y="880"/>
                  </a:lnTo>
                  <a:lnTo>
                    <a:pt x="4" y="880"/>
                  </a:lnTo>
                  <a:lnTo>
                    <a:pt x="4" y="882"/>
                  </a:lnTo>
                  <a:lnTo>
                    <a:pt x="0" y="882"/>
                  </a:lnTo>
                  <a:lnTo>
                    <a:pt x="0" y="896"/>
                  </a:lnTo>
                  <a:lnTo>
                    <a:pt x="12" y="898"/>
                  </a:lnTo>
                  <a:lnTo>
                    <a:pt x="16" y="904"/>
                  </a:lnTo>
                  <a:lnTo>
                    <a:pt x="26" y="906"/>
                  </a:lnTo>
                  <a:lnTo>
                    <a:pt x="24" y="908"/>
                  </a:lnTo>
                  <a:lnTo>
                    <a:pt x="26" y="916"/>
                  </a:lnTo>
                  <a:lnTo>
                    <a:pt x="40" y="920"/>
                  </a:lnTo>
                  <a:lnTo>
                    <a:pt x="40" y="922"/>
                  </a:lnTo>
                  <a:lnTo>
                    <a:pt x="34" y="922"/>
                  </a:lnTo>
                  <a:lnTo>
                    <a:pt x="44" y="930"/>
                  </a:lnTo>
                  <a:lnTo>
                    <a:pt x="52" y="930"/>
                  </a:lnTo>
                  <a:lnTo>
                    <a:pt x="50" y="932"/>
                  </a:lnTo>
                  <a:lnTo>
                    <a:pt x="56" y="936"/>
                  </a:lnTo>
                  <a:lnTo>
                    <a:pt x="56" y="938"/>
                  </a:lnTo>
                  <a:lnTo>
                    <a:pt x="62" y="942"/>
                  </a:lnTo>
                  <a:lnTo>
                    <a:pt x="60" y="948"/>
                  </a:lnTo>
                  <a:lnTo>
                    <a:pt x="72" y="984"/>
                  </a:lnTo>
                  <a:lnTo>
                    <a:pt x="72" y="984"/>
                  </a:lnTo>
                  <a:lnTo>
                    <a:pt x="72" y="986"/>
                  </a:lnTo>
                  <a:lnTo>
                    <a:pt x="70" y="984"/>
                  </a:lnTo>
                  <a:lnTo>
                    <a:pt x="72" y="1000"/>
                  </a:lnTo>
                  <a:lnTo>
                    <a:pt x="82" y="1004"/>
                  </a:lnTo>
                  <a:lnTo>
                    <a:pt x="74" y="1006"/>
                  </a:lnTo>
                  <a:lnTo>
                    <a:pt x="70" y="1076"/>
                  </a:lnTo>
                  <a:lnTo>
                    <a:pt x="64" y="1090"/>
                  </a:lnTo>
                  <a:lnTo>
                    <a:pt x="70" y="1118"/>
                  </a:lnTo>
                  <a:lnTo>
                    <a:pt x="72" y="1128"/>
                  </a:lnTo>
                  <a:lnTo>
                    <a:pt x="66" y="1156"/>
                  </a:lnTo>
                  <a:lnTo>
                    <a:pt x="78" y="1172"/>
                  </a:lnTo>
                  <a:lnTo>
                    <a:pt x="80" y="1192"/>
                  </a:lnTo>
                  <a:lnTo>
                    <a:pt x="94" y="1212"/>
                  </a:lnTo>
                  <a:lnTo>
                    <a:pt x="102" y="1218"/>
                  </a:lnTo>
                  <a:lnTo>
                    <a:pt x="100" y="1218"/>
                  </a:lnTo>
                  <a:lnTo>
                    <a:pt x="106" y="1234"/>
                  </a:lnTo>
                  <a:lnTo>
                    <a:pt x="114" y="1240"/>
                  </a:lnTo>
                  <a:lnTo>
                    <a:pt x="114" y="1252"/>
                  </a:lnTo>
                  <a:lnTo>
                    <a:pt x="138" y="1280"/>
                  </a:lnTo>
                  <a:lnTo>
                    <a:pt x="138" y="1292"/>
                  </a:lnTo>
                  <a:lnTo>
                    <a:pt x="176" y="1306"/>
                  </a:lnTo>
                  <a:lnTo>
                    <a:pt x="180" y="1312"/>
                  </a:lnTo>
                  <a:lnTo>
                    <a:pt x="188" y="1314"/>
                  </a:lnTo>
                  <a:lnTo>
                    <a:pt x="198" y="1324"/>
                  </a:lnTo>
                  <a:lnTo>
                    <a:pt x="200" y="1336"/>
                  </a:lnTo>
                  <a:lnTo>
                    <a:pt x="200" y="1336"/>
                  </a:lnTo>
                  <a:lnTo>
                    <a:pt x="202" y="1338"/>
                  </a:lnTo>
                  <a:lnTo>
                    <a:pt x="202" y="1340"/>
                  </a:lnTo>
                  <a:lnTo>
                    <a:pt x="202" y="1340"/>
                  </a:lnTo>
                  <a:lnTo>
                    <a:pt x="212" y="1354"/>
                  </a:lnTo>
                  <a:lnTo>
                    <a:pt x="226" y="1388"/>
                  </a:lnTo>
                  <a:lnTo>
                    <a:pt x="228" y="1388"/>
                  </a:lnTo>
                  <a:lnTo>
                    <a:pt x="230" y="1400"/>
                  </a:lnTo>
                  <a:lnTo>
                    <a:pt x="244" y="1406"/>
                  </a:lnTo>
                  <a:lnTo>
                    <a:pt x="260" y="1428"/>
                  </a:lnTo>
                  <a:lnTo>
                    <a:pt x="258" y="1438"/>
                  </a:lnTo>
                  <a:lnTo>
                    <a:pt x="244" y="1436"/>
                  </a:lnTo>
                  <a:lnTo>
                    <a:pt x="244" y="1430"/>
                  </a:lnTo>
                  <a:lnTo>
                    <a:pt x="240" y="1428"/>
                  </a:lnTo>
                  <a:lnTo>
                    <a:pt x="238" y="1434"/>
                  </a:lnTo>
                  <a:lnTo>
                    <a:pt x="244" y="1440"/>
                  </a:lnTo>
                  <a:lnTo>
                    <a:pt x="244" y="1444"/>
                  </a:lnTo>
                  <a:lnTo>
                    <a:pt x="272" y="1464"/>
                  </a:lnTo>
                  <a:lnTo>
                    <a:pt x="278" y="1466"/>
                  </a:lnTo>
                  <a:lnTo>
                    <a:pt x="280" y="1464"/>
                  </a:lnTo>
                  <a:lnTo>
                    <a:pt x="280" y="1468"/>
                  </a:lnTo>
                  <a:lnTo>
                    <a:pt x="294" y="1476"/>
                  </a:lnTo>
                  <a:lnTo>
                    <a:pt x="296" y="1484"/>
                  </a:lnTo>
                  <a:lnTo>
                    <a:pt x="294" y="1508"/>
                  </a:lnTo>
                  <a:lnTo>
                    <a:pt x="304" y="1508"/>
                  </a:lnTo>
                  <a:lnTo>
                    <a:pt x="328" y="1528"/>
                  </a:lnTo>
                  <a:lnTo>
                    <a:pt x="340" y="1546"/>
                  </a:lnTo>
                  <a:lnTo>
                    <a:pt x="352" y="1538"/>
                  </a:lnTo>
                  <a:lnTo>
                    <a:pt x="352" y="1528"/>
                  </a:lnTo>
                  <a:lnTo>
                    <a:pt x="336" y="1510"/>
                  </a:lnTo>
                  <a:lnTo>
                    <a:pt x="332" y="1514"/>
                  </a:lnTo>
                  <a:lnTo>
                    <a:pt x="330" y="1512"/>
                  </a:lnTo>
                  <a:lnTo>
                    <a:pt x="312" y="1462"/>
                  </a:lnTo>
                  <a:lnTo>
                    <a:pt x="304" y="1458"/>
                  </a:lnTo>
                  <a:lnTo>
                    <a:pt x="280" y="1416"/>
                  </a:lnTo>
                  <a:lnTo>
                    <a:pt x="276" y="1416"/>
                  </a:lnTo>
                  <a:lnTo>
                    <a:pt x="272" y="1408"/>
                  </a:lnTo>
                  <a:lnTo>
                    <a:pt x="260" y="1398"/>
                  </a:lnTo>
                  <a:lnTo>
                    <a:pt x="256" y="1390"/>
                  </a:lnTo>
                  <a:lnTo>
                    <a:pt x="250" y="1356"/>
                  </a:lnTo>
                  <a:lnTo>
                    <a:pt x="260" y="1362"/>
                  </a:lnTo>
                  <a:lnTo>
                    <a:pt x="266" y="1362"/>
                  </a:lnTo>
                  <a:lnTo>
                    <a:pt x="278" y="1370"/>
                  </a:lnTo>
                  <a:lnTo>
                    <a:pt x="286" y="1396"/>
                  </a:lnTo>
                  <a:lnTo>
                    <a:pt x="294" y="1410"/>
                  </a:lnTo>
                  <a:lnTo>
                    <a:pt x="290" y="1414"/>
                  </a:lnTo>
                  <a:lnTo>
                    <a:pt x="290" y="1420"/>
                  </a:lnTo>
                  <a:lnTo>
                    <a:pt x="300" y="1422"/>
                  </a:lnTo>
                  <a:lnTo>
                    <a:pt x="300" y="1418"/>
                  </a:lnTo>
                  <a:lnTo>
                    <a:pt x="304" y="1424"/>
                  </a:lnTo>
                  <a:lnTo>
                    <a:pt x="318" y="1440"/>
                  </a:lnTo>
                  <a:lnTo>
                    <a:pt x="326" y="1440"/>
                  </a:lnTo>
                  <a:lnTo>
                    <a:pt x="328" y="1452"/>
                  </a:lnTo>
                  <a:lnTo>
                    <a:pt x="352" y="1470"/>
                  </a:lnTo>
                  <a:lnTo>
                    <a:pt x="348" y="1480"/>
                  </a:lnTo>
                  <a:lnTo>
                    <a:pt x="352" y="1490"/>
                  </a:lnTo>
                  <a:lnTo>
                    <a:pt x="356" y="1488"/>
                  </a:lnTo>
                  <a:lnTo>
                    <a:pt x="356" y="1492"/>
                  </a:lnTo>
                  <a:lnTo>
                    <a:pt x="370" y="1496"/>
                  </a:lnTo>
                  <a:lnTo>
                    <a:pt x="376" y="1500"/>
                  </a:lnTo>
                  <a:lnTo>
                    <a:pt x="378" y="1510"/>
                  </a:lnTo>
                  <a:lnTo>
                    <a:pt x="396" y="1524"/>
                  </a:lnTo>
                  <a:lnTo>
                    <a:pt x="406" y="1540"/>
                  </a:lnTo>
                  <a:lnTo>
                    <a:pt x="420" y="1550"/>
                  </a:lnTo>
                  <a:lnTo>
                    <a:pt x="428" y="1574"/>
                  </a:lnTo>
                  <a:lnTo>
                    <a:pt x="424" y="1584"/>
                  </a:lnTo>
                  <a:lnTo>
                    <a:pt x="426" y="1588"/>
                  </a:lnTo>
                  <a:lnTo>
                    <a:pt x="420" y="1590"/>
                  </a:lnTo>
                  <a:lnTo>
                    <a:pt x="424" y="1606"/>
                  </a:lnTo>
                  <a:lnTo>
                    <a:pt x="436" y="1616"/>
                  </a:lnTo>
                  <a:lnTo>
                    <a:pt x="452" y="1626"/>
                  </a:lnTo>
                  <a:lnTo>
                    <a:pt x="464" y="1636"/>
                  </a:lnTo>
                  <a:lnTo>
                    <a:pt x="490" y="1642"/>
                  </a:lnTo>
                  <a:lnTo>
                    <a:pt x="508" y="1658"/>
                  </a:lnTo>
                  <a:lnTo>
                    <a:pt x="549" y="1670"/>
                  </a:lnTo>
                  <a:lnTo>
                    <a:pt x="567" y="1680"/>
                  </a:lnTo>
                  <a:lnTo>
                    <a:pt x="597" y="1688"/>
                  </a:lnTo>
                  <a:lnTo>
                    <a:pt x="619" y="1678"/>
                  </a:lnTo>
                  <a:lnTo>
                    <a:pt x="625" y="1676"/>
                  </a:lnTo>
                  <a:lnTo>
                    <a:pt x="645" y="1684"/>
                  </a:lnTo>
                  <a:lnTo>
                    <a:pt x="667" y="1706"/>
                  </a:lnTo>
                  <a:lnTo>
                    <a:pt x="667" y="1706"/>
                  </a:lnTo>
                  <a:lnTo>
                    <a:pt x="669" y="1706"/>
                  </a:lnTo>
                  <a:lnTo>
                    <a:pt x="671" y="1710"/>
                  </a:lnTo>
                  <a:lnTo>
                    <a:pt x="671" y="1708"/>
                  </a:lnTo>
                  <a:lnTo>
                    <a:pt x="687" y="1720"/>
                  </a:lnTo>
                  <a:lnTo>
                    <a:pt x="711" y="1724"/>
                  </a:lnTo>
                  <a:lnTo>
                    <a:pt x="737" y="1734"/>
                  </a:lnTo>
                  <a:lnTo>
                    <a:pt x="747" y="1734"/>
                  </a:lnTo>
                  <a:lnTo>
                    <a:pt x="755" y="1732"/>
                  </a:lnTo>
                  <a:lnTo>
                    <a:pt x="757" y="1732"/>
                  </a:lnTo>
                  <a:lnTo>
                    <a:pt x="759" y="1734"/>
                  </a:lnTo>
                  <a:lnTo>
                    <a:pt x="757" y="1734"/>
                  </a:lnTo>
                  <a:lnTo>
                    <a:pt x="757" y="1740"/>
                  </a:lnTo>
                  <a:lnTo>
                    <a:pt x="789" y="1774"/>
                  </a:lnTo>
                  <a:lnTo>
                    <a:pt x="787" y="1786"/>
                  </a:lnTo>
                  <a:lnTo>
                    <a:pt x="793" y="1796"/>
                  </a:lnTo>
                  <a:lnTo>
                    <a:pt x="807" y="1804"/>
                  </a:lnTo>
                  <a:lnTo>
                    <a:pt x="809" y="1798"/>
                  </a:lnTo>
                  <a:lnTo>
                    <a:pt x="815" y="1806"/>
                  </a:lnTo>
                  <a:lnTo>
                    <a:pt x="829" y="1812"/>
                  </a:lnTo>
                  <a:lnTo>
                    <a:pt x="829" y="1822"/>
                  </a:lnTo>
                  <a:lnTo>
                    <a:pt x="841" y="1826"/>
                  </a:lnTo>
                  <a:lnTo>
                    <a:pt x="841" y="1824"/>
                  </a:lnTo>
                  <a:lnTo>
                    <a:pt x="841" y="1826"/>
                  </a:lnTo>
                  <a:lnTo>
                    <a:pt x="845" y="1834"/>
                  </a:lnTo>
                  <a:lnTo>
                    <a:pt x="849" y="1828"/>
                  </a:lnTo>
                  <a:lnTo>
                    <a:pt x="867" y="1830"/>
                  </a:lnTo>
                  <a:lnTo>
                    <a:pt x="867" y="1832"/>
                  </a:lnTo>
                  <a:lnTo>
                    <a:pt x="861" y="1844"/>
                  </a:lnTo>
                  <a:lnTo>
                    <a:pt x="871" y="1848"/>
                  </a:lnTo>
                  <a:lnTo>
                    <a:pt x="869" y="1834"/>
                  </a:lnTo>
                  <a:lnTo>
                    <a:pt x="875" y="1842"/>
                  </a:lnTo>
                  <a:lnTo>
                    <a:pt x="881" y="1840"/>
                  </a:lnTo>
                  <a:lnTo>
                    <a:pt x="881" y="1850"/>
                  </a:lnTo>
                  <a:lnTo>
                    <a:pt x="891" y="1850"/>
                  </a:lnTo>
                  <a:lnTo>
                    <a:pt x="901" y="1842"/>
                  </a:lnTo>
                  <a:lnTo>
                    <a:pt x="895" y="1832"/>
                  </a:lnTo>
                  <a:lnTo>
                    <a:pt x="895" y="1830"/>
                  </a:lnTo>
                  <a:lnTo>
                    <a:pt x="915" y="1816"/>
                  </a:lnTo>
                  <a:lnTo>
                    <a:pt x="931" y="1826"/>
                  </a:lnTo>
                  <a:lnTo>
                    <a:pt x="933" y="1826"/>
                  </a:lnTo>
                  <a:lnTo>
                    <a:pt x="929" y="1832"/>
                  </a:lnTo>
                  <a:lnTo>
                    <a:pt x="939" y="1846"/>
                  </a:lnTo>
                  <a:lnTo>
                    <a:pt x="947" y="1860"/>
                  </a:lnTo>
                  <a:lnTo>
                    <a:pt x="947" y="1912"/>
                  </a:lnTo>
                  <a:lnTo>
                    <a:pt x="953" y="1912"/>
                  </a:lnTo>
                  <a:lnTo>
                    <a:pt x="945" y="1922"/>
                  </a:lnTo>
                  <a:lnTo>
                    <a:pt x="943" y="1928"/>
                  </a:lnTo>
                  <a:lnTo>
                    <a:pt x="925" y="1932"/>
                  </a:lnTo>
                  <a:lnTo>
                    <a:pt x="925" y="1946"/>
                  </a:lnTo>
                  <a:lnTo>
                    <a:pt x="917" y="1950"/>
                  </a:lnTo>
                  <a:lnTo>
                    <a:pt x="919" y="1956"/>
                  </a:lnTo>
                  <a:lnTo>
                    <a:pt x="897" y="1966"/>
                  </a:lnTo>
                  <a:lnTo>
                    <a:pt x="897" y="1978"/>
                  </a:lnTo>
                  <a:lnTo>
                    <a:pt x="891" y="1994"/>
                  </a:lnTo>
                  <a:lnTo>
                    <a:pt x="883" y="2000"/>
                  </a:lnTo>
                  <a:lnTo>
                    <a:pt x="883" y="2026"/>
                  </a:lnTo>
                  <a:lnTo>
                    <a:pt x="895" y="2036"/>
                  </a:lnTo>
                  <a:lnTo>
                    <a:pt x="901" y="2028"/>
                  </a:lnTo>
                  <a:lnTo>
                    <a:pt x="903" y="2030"/>
                  </a:lnTo>
                  <a:lnTo>
                    <a:pt x="901" y="2038"/>
                  </a:lnTo>
                  <a:lnTo>
                    <a:pt x="895" y="2044"/>
                  </a:lnTo>
                  <a:lnTo>
                    <a:pt x="895" y="2042"/>
                  </a:lnTo>
                  <a:lnTo>
                    <a:pt x="891" y="2046"/>
                  </a:lnTo>
                  <a:lnTo>
                    <a:pt x="891" y="2046"/>
                  </a:lnTo>
                  <a:lnTo>
                    <a:pt x="891" y="2046"/>
                  </a:lnTo>
                  <a:lnTo>
                    <a:pt x="875" y="2062"/>
                  </a:lnTo>
                  <a:lnTo>
                    <a:pt x="877" y="2082"/>
                  </a:lnTo>
                  <a:lnTo>
                    <a:pt x="881" y="2086"/>
                  </a:lnTo>
                  <a:lnTo>
                    <a:pt x="877" y="2092"/>
                  </a:lnTo>
                  <a:lnTo>
                    <a:pt x="899" y="2110"/>
                  </a:lnTo>
                  <a:lnTo>
                    <a:pt x="909" y="2130"/>
                  </a:lnTo>
                  <a:lnTo>
                    <a:pt x="919" y="2138"/>
                  </a:lnTo>
                  <a:lnTo>
                    <a:pt x="943" y="2198"/>
                  </a:lnTo>
                  <a:lnTo>
                    <a:pt x="967" y="2234"/>
                  </a:lnTo>
                  <a:lnTo>
                    <a:pt x="967" y="2252"/>
                  </a:lnTo>
                  <a:lnTo>
                    <a:pt x="991" y="2274"/>
                  </a:lnTo>
                  <a:lnTo>
                    <a:pt x="1017" y="2292"/>
                  </a:lnTo>
                  <a:lnTo>
                    <a:pt x="1043" y="2302"/>
                  </a:lnTo>
                  <a:lnTo>
                    <a:pt x="1077" y="2328"/>
                  </a:lnTo>
                  <a:lnTo>
                    <a:pt x="1081" y="2364"/>
                  </a:lnTo>
                  <a:lnTo>
                    <a:pt x="1083" y="2394"/>
                  </a:lnTo>
                  <a:lnTo>
                    <a:pt x="1081" y="2420"/>
                  </a:lnTo>
                  <a:lnTo>
                    <a:pt x="1075" y="2428"/>
                  </a:lnTo>
                  <a:lnTo>
                    <a:pt x="1077" y="2468"/>
                  </a:lnTo>
                  <a:lnTo>
                    <a:pt x="1073" y="2482"/>
                  </a:lnTo>
                  <a:lnTo>
                    <a:pt x="1073" y="2502"/>
                  </a:lnTo>
                  <a:lnTo>
                    <a:pt x="1057" y="2546"/>
                  </a:lnTo>
                  <a:lnTo>
                    <a:pt x="1061" y="2568"/>
                  </a:lnTo>
                  <a:lnTo>
                    <a:pt x="1055" y="2576"/>
                  </a:lnTo>
                  <a:lnTo>
                    <a:pt x="1053" y="2584"/>
                  </a:lnTo>
                  <a:lnTo>
                    <a:pt x="1057" y="2624"/>
                  </a:lnTo>
                  <a:lnTo>
                    <a:pt x="1055" y="2652"/>
                  </a:lnTo>
                  <a:lnTo>
                    <a:pt x="1031" y="2718"/>
                  </a:lnTo>
                  <a:lnTo>
                    <a:pt x="1027" y="2718"/>
                  </a:lnTo>
                  <a:lnTo>
                    <a:pt x="1027" y="2730"/>
                  </a:lnTo>
                  <a:lnTo>
                    <a:pt x="1019" y="2734"/>
                  </a:lnTo>
                  <a:lnTo>
                    <a:pt x="1019" y="2766"/>
                  </a:lnTo>
                  <a:lnTo>
                    <a:pt x="1023" y="2786"/>
                  </a:lnTo>
                  <a:lnTo>
                    <a:pt x="1017" y="2796"/>
                  </a:lnTo>
                  <a:lnTo>
                    <a:pt x="1013" y="2834"/>
                  </a:lnTo>
                  <a:lnTo>
                    <a:pt x="1019" y="2840"/>
                  </a:lnTo>
                  <a:lnTo>
                    <a:pt x="1017" y="2838"/>
                  </a:lnTo>
                  <a:lnTo>
                    <a:pt x="1015" y="2840"/>
                  </a:lnTo>
                  <a:lnTo>
                    <a:pt x="1009" y="2848"/>
                  </a:lnTo>
                  <a:lnTo>
                    <a:pt x="1005" y="2880"/>
                  </a:lnTo>
                  <a:lnTo>
                    <a:pt x="1005" y="2886"/>
                  </a:lnTo>
                  <a:lnTo>
                    <a:pt x="1019" y="2888"/>
                  </a:lnTo>
                  <a:lnTo>
                    <a:pt x="1021" y="2882"/>
                  </a:lnTo>
                  <a:lnTo>
                    <a:pt x="1025" y="2882"/>
                  </a:lnTo>
                  <a:lnTo>
                    <a:pt x="1023" y="2872"/>
                  </a:lnTo>
                  <a:lnTo>
                    <a:pt x="1027" y="2872"/>
                  </a:lnTo>
                  <a:lnTo>
                    <a:pt x="1023" y="2866"/>
                  </a:lnTo>
                  <a:lnTo>
                    <a:pt x="1027" y="2860"/>
                  </a:lnTo>
                  <a:lnTo>
                    <a:pt x="1025" y="2846"/>
                  </a:lnTo>
                  <a:lnTo>
                    <a:pt x="1025" y="2848"/>
                  </a:lnTo>
                  <a:lnTo>
                    <a:pt x="1035" y="2840"/>
                  </a:lnTo>
                  <a:lnTo>
                    <a:pt x="1041" y="2842"/>
                  </a:lnTo>
                  <a:lnTo>
                    <a:pt x="1031" y="2850"/>
                  </a:lnTo>
                  <a:lnTo>
                    <a:pt x="1041" y="2852"/>
                  </a:lnTo>
                  <a:lnTo>
                    <a:pt x="1041" y="2854"/>
                  </a:lnTo>
                  <a:lnTo>
                    <a:pt x="1035" y="2858"/>
                  </a:lnTo>
                  <a:lnTo>
                    <a:pt x="1039" y="2864"/>
                  </a:lnTo>
                  <a:lnTo>
                    <a:pt x="1033" y="2866"/>
                  </a:lnTo>
                  <a:lnTo>
                    <a:pt x="1035" y="2874"/>
                  </a:lnTo>
                  <a:lnTo>
                    <a:pt x="1029" y="2886"/>
                  </a:lnTo>
                  <a:lnTo>
                    <a:pt x="1033" y="2894"/>
                  </a:lnTo>
                  <a:lnTo>
                    <a:pt x="1025" y="2906"/>
                  </a:lnTo>
                  <a:lnTo>
                    <a:pt x="1029" y="2908"/>
                  </a:lnTo>
                  <a:lnTo>
                    <a:pt x="1019" y="2914"/>
                  </a:lnTo>
                  <a:lnTo>
                    <a:pt x="1025" y="2926"/>
                  </a:lnTo>
                  <a:lnTo>
                    <a:pt x="1023" y="2926"/>
                  </a:lnTo>
                  <a:lnTo>
                    <a:pt x="1023" y="2936"/>
                  </a:lnTo>
                  <a:lnTo>
                    <a:pt x="1025" y="2936"/>
                  </a:lnTo>
                  <a:lnTo>
                    <a:pt x="1023" y="2938"/>
                  </a:lnTo>
                  <a:lnTo>
                    <a:pt x="1019" y="2924"/>
                  </a:lnTo>
                  <a:lnTo>
                    <a:pt x="1005" y="2928"/>
                  </a:lnTo>
                  <a:lnTo>
                    <a:pt x="1023" y="2938"/>
                  </a:lnTo>
                  <a:lnTo>
                    <a:pt x="1017" y="2948"/>
                  </a:lnTo>
                  <a:lnTo>
                    <a:pt x="1021" y="2948"/>
                  </a:lnTo>
                  <a:lnTo>
                    <a:pt x="1023" y="2948"/>
                  </a:lnTo>
                  <a:lnTo>
                    <a:pt x="1019" y="2948"/>
                  </a:lnTo>
                  <a:lnTo>
                    <a:pt x="1019" y="2952"/>
                  </a:lnTo>
                  <a:lnTo>
                    <a:pt x="1015" y="2960"/>
                  </a:lnTo>
                  <a:lnTo>
                    <a:pt x="1015" y="2958"/>
                  </a:lnTo>
                  <a:lnTo>
                    <a:pt x="1011" y="2948"/>
                  </a:lnTo>
                  <a:lnTo>
                    <a:pt x="991" y="2948"/>
                  </a:lnTo>
                  <a:lnTo>
                    <a:pt x="997" y="2958"/>
                  </a:lnTo>
                  <a:lnTo>
                    <a:pt x="983" y="2968"/>
                  </a:lnTo>
                  <a:lnTo>
                    <a:pt x="981" y="2976"/>
                  </a:lnTo>
                  <a:lnTo>
                    <a:pt x="993" y="2986"/>
                  </a:lnTo>
                  <a:lnTo>
                    <a:pt x="991" y="2974"/>
                  </a:lnTo>
                  <a:lnTo>
                    <a:pt x="993" y="2972"/>
                  </a:lnTo>
                  <a:lnTo>
                    <a:pt x="1001" y="2978"/>
                  </a:lnTo>
                  <a:lnTo>
                    <a:pt x="1009" y="2978"/>
                  </a:lnTo>
                  <a:lnTo>
                    <a:pt x="1011" y="2980"/>
                  </a:lnTo>
                  <a:lnTo>
                    <a:pt x="1009" y="2984"/>
                  </a:lnTo>
                  <a:lnTo>
                    <a:pt x="1011" y="2986"/>
                  </a:lnTo>
                  <a:lnTo>
                    <a:pt x="1001" y="2992"/>
                  </a:lnTo>
                  <a:lnTo>
                    <a:pt x="1011" y="2998"/>
                  </a:lnTo>
                  <a:lnTo>
                    <a:pt x="1009" y="3006"/>
                  </a:lnTo>
                  <a:lnTo>
                    <a:pt x="1017" y="3004"/>
                  </a:lnTo>
                  <a:lnTo>
                    <a:pt x="1021" y="3010"/>
                  </a:lnTo>
                  <a:lnTo>
                    <a:pt x="1009" y="3006"/>
                  </a:lnTo>
                  <a:lnTo>
                    <a:pt x="1009" y="3010"/>
                  </a:lnTo>
                  <a:lnTo>
                    <a:pt x="1007" y="3006"/>
                  </a:lnTo>
                  <a:lnTo>
                    <a:pt x="1003" y="3008"/>
                  </a:lnTo>
                  <a:lnTo>
                    <a:pt x="1005" y="3022"/>
                  </a:lnTo>
                  <a:lnTo>
                    <a:pt x="1007" y="3022"/>
                  </a:lnTo>
                  <a:lnTo>
                    <a:pt x="1007" y="3056"/>
                  </a:lnTo>
                  <a:lnTo>
                    <a:pt x="1013" y="3048"/>
                  </a:lnTo>
                  <a:lnTo>
                    <a:pt x="1013" y="3050"/>
                  </a:lnTo>
                  <a:lnTo>
                    <a:pt x="1015" y="3054"/>
                  </a:lnTo>
                  <a:lnTo>
                    <a:pt x="1009" y="3056"/>
                  </a:lnTo>
                  <a:lnTo>
                    <a:pt x="1003" y="3064"/>
                  </a:lnTo>
                  <a:lnTo>
                    <a:pt x="1005" y="3034"/>
                  </a:lnTo>
                  <a:lnTo>
                    <a:pt x="999" y="3026"/>
                  </a:lnTo>
                  <a:lnTo>
                    <a:pt x="995" y="3036"/>
                  </a:lnTo>
                  <a:lnTo>
                    <a:pt x="991" y="3040"/>
                  </a:lnTo>
                  <a:lnTo>
                    <a:pt x="995" y="3046"/>
                  </a:lnTo>
                  <a:lnTo>
                    <a:pt x="991" y="3044"/>
                  </a:lnTo>
                  <a:lnTo>
                    <a:pt x="999" y="3050"/>
                  </a:lnTo>
                  <a:lnTo>
                    <a:pt x="999" y="3064"/>
                  </a:lnTo>
                  <a:lnTo>
                    <a:pt x="1003" y="3066"/>
                  </a:lnTo>
                  <a:lnTo>
                    <a:pt x="999" y="3070"/>
                  </a:lnTo>
                  <a:lnTo>
                    <a:pt x="1013" y="3080"/>
                  </a:lnTo>
                  <a:lnTo>
                    <a:pt x="1009" y="3082"/>
                  </a:lnTo>
                  <a:lnTo>
                    <a:pt x="1009" y="3084"/>
                  </a:lnTo>
                  <a:lnTo>
                    <a:pt x="1001" y="3078"/>
                  </a:lnTo>
                  <a:lnTo>
                    <a:pt x="1007" y="3086"/>
                  </a:lnTo>
                  <a:lnTo>
                    <a:pt x="1011" y="3088"/>
                  </a:lnTo>
                  <a:lnTo>
                    <a:pt x="1011" y="3090"/>
                  </a:lnTo>
                  <a:lnTo>
                    <a:pt x="1011" y="3090"/>
                  </a:lnTo>
                  <a:lnTo>
                    <a:pt x="1011" y="3090"/>
                  </a:lnTo>
                  <a:lnTo>
                    <a:pt x="1011" y="3100"/>
                  </a:lnTo>
                  <a:lnTo>
                    <a:pt x="1019" y="3108"/>
                  </a:lnTo>
                  <a:lnTo>
                    <a:pt x="1019" y="3110"/>
                  </a:lnTo>
                  <a:lnTo>
                    <a:pt x="1017" y="3106"/>
                  </a:lnTo>
                  <a:lnTo>
                    <a:pt x="1021" y="3116"/>
                  </a:lnTo>
                  <a:lnTo>
                    <a:pt x="1021" y="3120"/>
                  </a:lnTo>
                  <a:lnTo>
                    <a:pt x="1115" y="3120"/>
                  </a:lnTo>
                  <a:lnTo>
                    <a:pt x="1109" y="3114"/>
                  </a:lnTo>
                  <a:lnTo>
                    <a:pt x="1109" y="3114"/>
                  </a:lnTo>
                  <a:lnTo>
                    <a:pt x="1111" y="3112"/>
                  </a:lnTo>
                  <a:lnTo>
                    <a:pt x="1107" y="3094"/>
                  </a:lnTo>
                  <a:lnTo>
                    <a:pt x="1105" y="3094"/>
                  </a:lnTo>
                  <a:lnTo>
                    <a:pt x="1109" y="3080"/>
                  </a:lnTo>
                  <a:lnTo>
                    <a:pt x="1121" y="3072"/>
                  </a:lnTo>
                  <a:lnTo>
                    <a:pt x="1133" y="3066"/>
                  </a:lnTo>
                  <a:lnTo>
                    <a:pt x="1139" y="3040"/>
                  </a:lnTo>
                  <a:lnTo>
                    <a:pt x="1167" y="3014"/>
                  </a:lnTo>
                  <a:lnTo>
                    <a:pt x="1173" y="2996"/>
                  </a:lnTo>
                  <a:lnTo>
                    <a:pt x="1171" y="2982"/>
                  </a:lnTo>
                  <a:lnTo>
                    <a:pt x="1151" y="2978"/>
                  </a:lnTo>
                  <a:lnTo>
                    <a:pt x="1143" y="2968"/>
                  </a:lnTo>
                  <a:lnTo>
                    <a:pt x="1137" y="2958"/>
                  </a:lnTo>
                  <a:lnTo>
                    <a:pt x="1137" y="2954"/>
                  </a:lnTo>
                  <a:lnTo>
                    <a:pt x="1151" y="2936"/>
                  </a:lnTo>
                  <a:lnTo>
                    <a:pt x="1161" y="2930"/>
                  </a:lnTo>
                  <a:lnTo>
                    <a:pt x="1175" y="2930"/>
                  </a:lnTo>
                  <a:lnTo>
                    <a:pt x="1175" y="2920"/>
                  </a:lnTo>
                  <a:lnTo>
                    <a:pt x="1183" y="2912"/>
                  </a:lnTo>
                  <a:lnTo>
                    <a:pt x="1183" y="2890"/>
                  </a:lnTo>
                  <a:lnTo>
                    <a:pt x="1187" y="2884"/>
                  </a:lnTo>
                  <a:lnTo>
                    <a:pt x="1203" y="2876"/>
                  </a:lnTo>
                  <a:lnTo>
                    <a:pt x="1189" y="2868"/>
                  </a:lnTo>
                  <a:lnTo>
                    <a:pt x="1191" y="2866"/>
                  </a:lnTo>
                  <a:lnTo>
                    <a:pt x="1197" y="2872"/>
                  </a:lnTo>
                  <a:lnTo>
                    <a:pt x="1209" y="2872"/>
                  </a:lnTo>
                  <a:lnTo>
                    <a:pt x="1213" y="2864"/>
                  </a:lnTo>
                  <a:lnTo>
                    <a:pt x="1211" y="2854"/>
                  </a:lnTo>
                  <a:lnTo>
                    <a:pt x="1207" y="2848"/>
                  </a:lnTo>
                  <a:lnTo>
                    <a:pt x="1193" y="2854"/>
                  </a:lnTo>
                  <a:lnTo>
                    <a:pt x="1195" y="2856"/>
                  </a:lnTo>
                  <a:lnTo>
                    <a:pt x="1193" y="2858"/>
                  </a:lnTo>
                  <a:lnTo>
                    <a:pt x="1185" y="2850"/>
                  </a:lnTo>
                  <a:lnTo>
                    <a:pt x="1183" y="2822"/>
                  </a:lnTo>
                  <a:lnTo>
                    <a:pt x="1185" y="2820"/>
                  </a:lnTo>
                  <a:lnTo>
                    <a:pt x="1205" y="2830"/>
                  </a:lnTo>
                  <a:lnTo>
                    <a:pt x="1221" y="2830"/>
                  </a:lnTo>
                  <a:lnTo>
                    <a:pt x="1233" y="2824"/>
                  </a:lnTo>
                  <a:lnTo>
                    <a:pt x="1237" y="2818"/>
                  </a:lnTo>
                  <a:lnTo>
                    <a:pt x="1235" y="2802"/>
                  </a:lnTo>
                  <a:lnTo>
                    <a:pt x="1241" y="2786"/>
                  </a:lnTo>
                  <a:lnTo>
                    <a:pt x="1237" y="2780"/>
                  </a:lnTo>
                  <a:lnTo>
                    <a:pt x="1237" y="2774"/>
                  </a:lnTo>
                  <a:lnTo>
                    <a:pt x="1237" y="2776"/>
                  </a:lnTo>
                  <a:lnTo>
                    <a:pt x="1259" y="2776"/>
                  </a:lnTo>
                  <a:lnTo>
                    <a:pt x="1315" y="2764"/>
                  </a:lnTo>
                  <a:lnTo>
                    <a:pt x="1323" y="2756"/>
                  </a:lnTo>
                  <a:lnTo>
                    <a:pt x="1327" y="2748"/>
                  </a:lnTo>
                  <a:lnTo>
                    <a:pt x="1339" y="2730"/>
                  </a:lnTo>
                  <a:lnTo>
                    <a:pt x="1341" y="2708"/>
                  </a:lnTo>
                  <a:lnTo>
                    <a:pt x="1333" y="2708"/>
                  </a:lnTo>
                  <a:lnTo>
                    <a:pt x="1329" y="2700"/>
                  </a:lnTo>
                  <a:lnTo>
                    <a:pt x="1333" y="2688"/>
                  </a:lnTo>
                  <a:lnTo>
                    <a:pt x="1309" y="2670"/>
                  </a:lnTo>
                  <a:lnTo>
                    <a:pt x="1309" y="2666"/>
                  </a:lnTo>
                  <a:lnTo>
                    <a:pt x="1315" y="2670"/>
                  </a:lnTo>
                  <a:lnTo>
                    <a:pt x="1329" y="2672"/>
                  </a:lnTo>
                  <a:lnTo>
                    <a:pt x="1349" y="2680"/>
                  </a:lnTo>
                  <a:lnTo>
                    <a:pt x="1373" y="2682"/>
                  </a:lnTo>
                  <a:lnTo>
                    <a:pt x="1389" y="2674"/>
                  </a:lnTo>
                  <a:lnTo>
                    <a:pt x="1403" y="2654"/>
                  </a:lnTo>
                  <a:lnTo>
                    <a:pt x="1421" y="2634"/>
                  </a:lnTo>
                  <a:lnTo>
                    <a:pt x="1425" y="2622"/>
                  </a:lnTo>
                  <a:lnTo>
                    <a:pt x="1447" y="2604"/>
                  </a:lnTo>
                  <a:lnTo>
                    <a:pt x="1461" y="2582"/>
                  </a:lnTo>
                  <a:lnTo>
                    <a:pt x="1471" y="2560"/>
                  </a:lnTo>
                  <a:lnTo>
                    <a:pt x="1492" y="2536"/>
                  </a:lnTo>
                  <a:lnTo>
                    <a:pt x="1494" y="2516"/>
                  </a:lnTo>
                  <a:lnTo>
                    <a:pt x="1496" y="2510"/>
                  </a:lnTo>
                  <a:lnTo>
                    <a:pt x="1494" y="2504"/>
                  </a:lnTo>
                  <a:lnTo>
                    <a:pt x="1492" y="2488"/>
                  </a:lnTo>
                  <a:lnTo>
                    <a:pt x="1498" y="2476"/>
                  </a:lnTo>
                  <a:lnTo>
                    <a:pt x="1528" y="2448"/>
                  </a:lnTo>
                  <a:lnTo>
                    <a:pt x="1566" y="2430"/>
                  </a:lnTo>
                  <a:lnTo>
                    <a:pt x="1570" y="2424"/>
                  </a:lnTo>
                  <a:lnTo>
                    <a:pt x="1612" y="2422"/>
                  </a:lnTo>
                  <a:lnTo>
                    <a:pt x="1616" y="2416"/>
                  </a:lnTo>
                  <a:lnTo>
                    <a:pt x="1632" y="2404"/>
                  </a:lnTo>
                  <a:lnTo>
                    <a:pt x="1636" y="2390"/>
                  </a:lnTo>
                  <a:lnTo>
                    <a:pt x="1658" y="2352"/>
                  </a:lnTo>
                  <a:lnTo>
                    <a:pt x="1662" y="2330"/>
                  </a:lnTo>
                  <a:lnTo>
                    <a:pt x="1670" y="2316"/>
                  </a:lnTo>
                  <a:lnTo>
                    <a:pt x="1674" y="2280"/>
                  </a:lnTo>
                  <a:lnTo>
                    <a:pt x="1672" y="2254"/>
                  </a:lnTo>
                  <a:lnTo>
                    <a:pt x="1676" y="2232"/>
                  </a:lnTo>
                  <a:lnTo>
                    <a:pt x="1688" y="2224"/>
                  </a:lnTo>
                  <a:lnTo>
                    <a:pt x="1704" y="2196"/>
                  </a:lnTo>
                  <a:lnTo>
                    <a:pt x="1724" y="2178"/>
                  </a:lnTo>
                  <a:lnTo>
                    <a:pt x="1744" y="2152"/>
                  </a:lnTo>
                  <a:lnTo>
                    <a:pt x="1752" y="2114"/>
                  </a:lnTo>
                  <a:lnTo>
                    <a:pt x="1746" y="2088"/>
                  </a:lnTo>
                  <a:lnTo>
                    <a:pt x="1740" y="2078"/>
                  </a:lnTo>
                  <a:lnTo>
                    <a:pt x="1710" y="2074"/>
                  </a:lnTo>
                  <a:lnTo>
                    <a:pt x="1664" y="2038"/>
                  </a:lnTo>
                  <a:lnTo>
                    <a:pt x="1654" y="2034"/>
                  </a:lnTo>
                  <a:lnTo>
                    <a:pt x="1618" y="2034"/>
                  </a:lnTo>
                  <a:lnTo>
                    <a:pt x="1586" y="2022"/>
                  </a:lnTo>
                  <a:lnTo>
                    <a:pt x="1574" y="2028"/>
                  </a:lnTo>
                  <a:lnTo>
                    <a:pt x="1576" y="2022"/>
                  </a:lnTo>
                  <a:lnTo>
                    <a:pt x="1568" y="2020"/>
                  </a:lnTo>
                  <a:lnTo>
                    <a:pt x="1570" y="2018"/>
                  </a:lnTo>
                  <a:lnTo>
                    <a:pt x="1562" y="2006"/>
                  </a:lnTo>
                  <a:lnTo>
                    <a:pt x="1554" y="2010"/>
                  </a:lnTo>
                  <a:lnTo>
                    <a:pt x="1552" y="2004"/>
                  </a:lnTo>
                  <a:lnTo>
                    <a:pt x="1520" y="1992"/>
                  </a:lnTo>
                  <a:lnTo>
                    <a:pt x="1500" y="1994"/>
                  </a:lnTo>
                  <a:lnTo>
                    <a:pt x="1494" y="2008"/>
                  </a:lnTo>
                  <a:lnTo>
                    <a:pt x="1486" y="2012"/>
                  </a:lnTo>
                  <a:lnTo>
                    <a:pt x="1496" y="1998"/>
                  </a:lnTo>
                  <a:lnTo>
                    <a:pt x="1498" y="1986"/>
                  </a:lnTo>
                  <a:lnTo>
                    <a:pt x="1486" y="1982"/>
                  </a:lnTo>
                  <a:lnTo>
                    <a:pt x="1481" y="1982"/>
                  </a:lnTo>
                  <a:lnTo>
                    <a:pt x="1475" y="1974"/>
                  </a:lnTo>
                  <a:lnTo>
                    <a:pt x="1471" y="1980"/>
                  </a:lnTo>
                  <a:lnTo>
                    <a:pt x="1463" y="1970"/>
                  </a:lnTo>
                  <a:lnTo>
                    <a:pt x="1461" y="1972"/>
                  </a:lnTo>
                  <a:lnTo>
                    <a:pt x="1467" y="1964"/>
                  </a:lnTo>
                  <a:lnTo>
                    <a:pt x="1471" y="1950"/>
                  </a:lnTo>
                  <a:lnTo>
                    <a:pt x="1461" y="1946"/>
                  </a:lnTo>
                  <a:lnTo>
                    <a:pt x="1447" y="1906"/>
                  </a:lnTo>
                  <a:lnTo>
                    <a:pt x="1439" y="1900"/>
                  </a:lnTo>
                  <a:lnTo>
                    <a:pt x="1437" y="1902"/>
                  </a:lnTo>
                  <a:lnTo>
                    <a:pt x="1435" y="1896"/>
                  </a:lnTo>
                  <a:lnTo>
                    <a:pt x="1419" y="1884"/>
                  </a:lnTo>
                  <a:lnTo>
                    <a:pt x="1393" y="1874"/>
                  </a:lnTo>
                  <a:lnTo>
                    <a:pt x="1393" y="1872"/>
                  </a:lnTo>
                  <a:lnTo>
                    <a:pt x="1373" y="1868"/>
                  </a:lnTo>
                  <a:lnTo>
                    <a:pt x="1335" y="1870"/>
                  </a:lnTo>
                  <a:lnTo>
                    <a:pt x="1323" y="1856"/>
                  </a:lnTo>
                  <a:lnTo>
                    <a:pt x="1309" y="1852"/>
                  </a:lnTo>
                  <a:lnTo>
                    <a:pt x="1305" y="1838"/>
                  </a:lnTo>
                  <a:lnTo>
                    <a:pt x="1287" y="1824"/>
                  </a:lnTo>
                  <a:lnTo>
                    <a:pt x="1283" y="1824"/>
                  </a:lnTo>
                  <a:lnTo>
                    <a:pt x="1275" y="1818"/>
                  </a:lnTo>
                  <a:lnTo>
                    <a:pt x="1267" y="1822"/>
                  </a:lnTo>
                  <a:lnTo>
                    <a:pt x="1265" y="1822"/>
                  </a:lnTo>
                  <a:lnTo>
                    <a:pt x="1267" y="1818"/>
                  </a:lnTo>
                  <a:lnTo>
                    <a:pt x="1261" y="1804"/>
                  </a:lnTo>
                  <a:lnTo>
                    <a:pt x="1245" y="1796"/>
                  </a:lnTo>
                  <a:lnTo>
                    <a:pt x="1245" y="1796"/>
                  </a:lnTo>
                  <a:lnTo>
                    <a:pt x="1257" y="1794"/>
                  </a:lnTo>
                  <a:lnTo>
                    <a:pt x="1263" y="1778"/>
                  </a:lnTo>
                  <a:lnTo>
                    <a:pt x="1243" y="1778"/>
                  </a:lnTo>
                  <a:lnTo>
                    <a:pt x="1247" y="1786"/>
                  </a:lnTo>
                  <a:lnTo>
                    <a:pt x="1235" y="1796"/>
                  </a:lnTo>
                  <a:lnTo>
                    <a:pt x="1231" y="1788"/>
                  </a:lnTo>
                  <a:lnTo>
                    <a:pt x="1229" y="1788"/>
                  </a:lnTo>
                  <a:lnTo>
                    <a:pt x="1241" y="1784"/>
                  </a:lnTo>
                  <a:lnTo>
                    <a:pt x="1239" y="1778"/>
                  </a:lnTo>
                  <a:lnTo>
                    <a:pt x="1205" y="1778"/>
                  </a:lnTo>
                  <a:lnTo>
                    <a:pt x="1211" y="1776"/>
                  </a:lnTo>
                  <a:lnTo>
                    <a:pt x="1205" y="1768"/>
                  </a:lnTo>
                  <a:lnTo>
                    <a:pt x="1189" y="1774"/>
                  </a:lnTo>
                  <a:lnTo>
                    <a:pt x="1199" y="1778"/>
                  </a:lnTo>
                  <a:lnTo>
                    <a:pt x="1189" y="1782"/>
                  </a:lnTo>
                  <a:lnTo>
                    <a:pt x="1197" y="1784"/>
                  </a:lnTo>
                  <a:lnTo>
                    <a:pt x="1181" y="1788"/>
                  </a:lnTo>
                  <a:lnTo>
                    <a:pt x="1173" y="1788"/>
                  </a:lnTo>
                  <a:lnTo>
                    <a:pt x="1163" y="1780"/>
                  </a:lnTo>
                  <a:lnTo>
                    <a:pt x="1129" y="1782"/>
                  </a:lnTo>
                  <a:lnTo>
                    <a:pt x="1123" y="1768"/>
                  </a:lnTo>
                  <a:lnTo>
                    <a:pt x="1099" y="1764"/>
                  </a:lnTo>
                  <a:lnTo>
                    <a:pt x="1091" y="1746"/>
                  </a:lnTo>
                  <a:lnTo>
                    <a:pt x="1081" y="1762"/>
                  </a:lnTo>
                  <a:lnTo>
                    <a:pt x="1089" y="1764"/>
                  </a:lnTo>
                  <a:lnTo>
                    <a:pt x="1073" y="1768"/>
                  </a:lnTo>
                  <a:lnTo>
                    <a:pt x="1061" y="1776"/>
                  </a:lnTo>
                  <a:lnTo>
                    <a:pt x="1057" y="1764"/>
                  </a:lnTo>
                  <a:lnTo>
                    <a:pt x="1065" y="1760"/>
                  </a:lnTo>
                  <a:lnTo>
                    <a:pt x="1067" y="1760"/>
                  </a:lnTo>
                  <a:lnTo>
                    <a:pt x="1071" y="1752"/>
                  </a:lnTo>
                  <a:lnTo>
                    <a:pt x="1059" y="1744"/>
                  </a:lnTo>
                  <a:lnTo>
                    <a:pt x="1049" y="1752"/>
                  </a:lnTo>
                  <a:lnTo>
                    <a:pt x="1045" y="1758"/>
                  </a:lnTo>
                  <a:lnTo>
                    <a:pt x="1029" y="1766"/>
                  </a:lnTo>
                  <a:lnTo>
                    <a:pt x="1009" y="1768"/>
                  </a:lnTo>
                  <a:lnTo>
                    <a:pt x="1005" y="1774"/>
                  </a:lnTo>
                  <a:lnTo>
                    <a:pt x="1005" y="1772"/>
                  </a:lnTo>
                  <a:lnTo>
                    <a:pt x="995" y="1772"/>
                  </a:lnTo>
                  <a:lnTo>
                    <a:pt x="981" y="1784"/>
                  </a:lnTo>
                  <a:lnTo>
                    <a:pt x="979" y="1802"/>
                  </a:lnTo>
                  <a:lnTo>
                    <a:pt x="957" y="1818"/>
                  </a:lnTo>
                  <a:lnTo>
                    <a:pt x="957" y="1824"/>
                  </a:lnTo>
                  <a:lnTo>
                    <a:pt x="953" y="1818"/>
                  </a:lnTo>
                  <a:lnTo>
                    <a:pt x="953" y="1818"/>
                  </a:lnTo>
                  <a:lnTo>
                    <a:pt x="951" y="1818"/>
                  </a:lnTo>
                  <a:lnTo>
                    <a:pt x="949" y="1814"/>
                  </a:lnTo>
                  <a:lnTo>
                    <a:pt x="949" y="1814"/>
                  </a:lnTo>
                  <a:lnTo>
                    <a:pt x="937" y="1804"/>
                  </a:lnTo>
                  <a:lnTo>
                    <a:pt x="915" y="1798"/>
                  </a:lnTo>
                  <a:lnTo>
                    <a:pt x="905" y="1798"/>
                  </a:lnTo>
                  <a:lnTo>
                    <a:pt x="901" y="1808"/>
                  </a:lnTo>
                  <a:lnTo>
                    <a:pt x="897" y="1804"/>
                  </a:lnTo>
                  <a:lnTo>
                    <a:pt x="877" y="1812"/>
                  </a:lnTo>
                  <a:lnTo>
                    <a:pt x="863" y="1810"/>
                  </a:lnTo>
                  <a:lnTo>
                    <a:pt x="859" y="1802"/>
                  </a:lnTo>
                  <a:lnTo>
                    <a:pt x="853" y="1798"/>
                  </a:lnTo>
                  <a:lnTo>
                    <a:pt x="841" y="1788"/>
                  </a:lnTo>
                  <a:lnTo>
                    <a:pt x="833" y="1774"/>
                  </a:lnTo>
                  <a:lnTo>
                    <a:pt x="831" y="1766"/>
                  </a:lnTo>
                  <a:lnTo>
                    <a:pt x="841" y="1700"/>
                  </a:lnTo>
                  <a:lnTo>
                    <a:pt x="845" y="1700"/>
                  </a:lnTo>
                  <a:lnTo>
                    <a:pt x="841" y="1698"/>
                  </a:lnTo>
                  <a:lnTo>
                    <a:pt x="843" y="1694"/>
                  </a:lnTo>
                  <a:lnTo>
                    <a:pt x="839" y="1696"/>
                  </a:lnTo>
                  <a:lnTo>
                    <a:pt x="823" y="1682"/>
                  </a:lnTo>
                  <a:lnTo>
                    <a:pt x="805" y="1676"/>
                  </a:lnTo>
                  <a:lnTo>
                    <a:pt x="745" y="1680"/>
                  </a:lnTo>
                  <a:lnTo>
                    <a:pt x="737" y="1676"/>
                  </a:lnTo>
                  <a:lnTo>
                    <a:pt x="747" y="1660"/>
                  </a:lnTo>
                  <a:lnTo>
                    <a:pt x="751" y="1638"/>
                  </a:lnTo>
                  <a:lnTo>
                    <a:pt x="755" y="1644"/>
                  </a:lnTo>
                  <a:lnTo>
                    <a:pt x="761" y="1612"/>
                  </a:lnTo>
                  <a:lnTo>
                    <a:pt x="759" y="1610"/>
                  </a:lnTo>
                  <a:lnTo>
                    <a:pt x="763" y="1608"/>
                  </a:lnTo>
                  <a:lnTo>
                    <a:pt x="759" y="1604"/>
                  </a:lnTo>
                  <a:lnTo>
                    <a:pt x="775" y="1574"/>
                  </a:lnTo>
                  <a:lnTo>
                    <a:pt x="771" y="1568"/>
                  </a:lnTo>
                  <a:lnTo>
                    <a:pt x="759" y="1564"/>
                  </a:lnTo>
                  <a:lnTo>
                    <a:pt x="757" y="1566"/>
                  </a:lnTo>
                  <a:lnTo>
                    <a:pt x="757" y="1564"/>
                  </a:lnTo>
                  <a:lnTo>
                    <a:pt x="755" y="1564"/>
                  </a:lnTo>
                  <a:lnTo>
                    <a:pt x="747" y="1564"/>
                  </a:lnTo>
                  <a:lnTo>
                    <a:pt x="703" y="1574"/>
                  </a:lnTo>
                  <a:lnTo>
                    <a:pt x="695" y="1612"/>
                  </a:lnTo>
                  <a:lnTo>
                    <a:pt x="685" y="1618"/>
                  </a:lnTo>
                  <a:lnTo>
                    <a:pt x="685" y="1624"/>
                  </a:lnTo>
                  <a:lnTo>
                    <a:pt x="683" y="1626"/>
                  </a:lnTo>
                  <a:lnTo>
                    <a:pt x="667" y="1622"/>
                  </a:lnTo>
                  <a:lnTo>
                    <a:pt x="629" y="1632"/>
                  </a:lnTo>
                  <a:lnTo>
                    <a:pt x="619" y="1624"/>
                  </a:lnTo>
                  <a:lnTo>
                    <a:pt x="609" y="1620"/>
                  </a:lnTo>
                  <a:lnTo>
                    <a:pt x="601" y="1614"/>
                  </a:lnTo>
                  <a:lnTo>
                    <a:pt x="593" y="1598"/>
                  </a:lnTo>
                  <a:lnTo>
                    <a:pt x="579" y="1580"/>
                  </a:lnTo>
                  <a:lnTo>
                    <a:pt x="581" y="1568"/>
                  </a:lnTo>
                  <a:lnTo>
                    <a:pt x="571" y="1556"/>
                  </a:lnTo>
                  <a:lnTo>
                    <a:pt x="571" y="1530"/>
                  </a:lnTo>
                  <a:lnTo>
                    <a:pt x="567" y="1504"/>
                  </a:lnTo>
                  <a:lnTo>
                    <a:pt x="573" y="1494"/>
                  </a:lnTo>
                  <a:lnTo>
                    <a:pt x="583" y="1490"/>
                  </a:lnTo>
                  <a:lnTo>
                    <a:pt x="583" y="1484"/>
                  </a:lnTo>
                  <a:lnTo>
                    <a:pt x="585" y="1484"/>
                  </a:lnTo>
                  <a:lnTo>
                    <a:pt x="583" y="1480"/>
                  </a:lnTo>
                  <a:lnTo>
                    <a:pt x="583" y="1478"/>
                  </a:lnTo>
                  <a:lnTo>
                    <a:pt x="583" y="1478"/>
                  </a:lnTo>
                  <a:lnTo>
                    <a:pt x="577" y="1462"/>
                  </a:lnTo>
                  <a:lnTo>
                    <a:pt x="577" y="1454"/>
                  </a:lnTo>
                  <a:lnTo>
                    <a:pt x="577" y="1454"/>
                  </a:lnTo>
                  <a:lnTo>
                    <a:pt x="579" y="1454"/>
                  </a:lnTo>
                  <a:lnTo>
                    <a:pt x="577" y="1440"/>
                  </a:lnTo>
                  <a:lnTo>
                    <a:pt x="581" y="1438"/>
                  </a:lnTo>
                  <a:lnTo>
                    <a:pt x="581" y="1442"/>
                  </a:lnTo>
                  <a:lnTo>
                    <a:pt x="585" y="1444"/>
                  </a:lnTo>
                  <a:lnTo>
                    <a:pt x="595" y="1432"/>
                  </a:lnTo>
                  <a:lnTo>
                    <a:pt x="593" y="1430"/>
                  </a:lnTo>
                  <a:lnTo>
                    <a:pt x="595" y="1428"/>
                  </a:lnTo>
                  <a:lnTo>
                    <a:pt x="595" y="1424"/>
                  </a:lnTo>
                  <a:lnTo>
                    <a:pt x="607" y="1422"/>
                  </a:lnTo>
                  <a:lnTo>
                    <a:pt x="619" y="1418"/>
                  </a:lnTo>
                  <a:lnTo>
                    <a:pt x="621" y="1408"/>
                  </a:lnTo>
                  <a:lnTo>
                    <a:pt x="639" y="1400"/>
                  </a:lnTo>
                  <a:lnTo>
                    <a:pt x="669" y="1404"/>
                  </a:lnTo>
                  <a:lnTo>
                    <a:pt x="675" y="1400"/>
                  </a:lnTo>
                  <a:lnTo>
                    <a:pt x="697" y="1412"/>
                  </a:lnTo>
                  <a:lnTo>
                    <a:pt x="709" y="1412"/>
                  </a:lnTo>
                  <a:lnTo>
                    <a:pt x="713" y="1408"/>
                  </a:lnTo>
                  <a:lnTo>
                    <a:pt x="723" y="1418"/>
                  </a:lnTo>
                  <a:lnTo>
                    <a:pt x="731" y="1412"/>
                  </a:lnTo>
                  <a:lnTo>
                    <a:pt x="721" y="1402"/>
                  </a:lnTo>
                  <a:lnTo>
                    <a:pt x="729" y="1388"/>
                  </a:lnTo>
                  <a:lnTo>
                    <a:pt x="709" y="1388"/>
                  </a:lnTo>
                  <a:lnTo>
                    <a:pt x="709" y="1388"/>
                  </a:lnTo>
                  <a:lnTo>
                    <a:pt x="747" y="1386"/>
                  </a:lnTo>
                  <a:lnTo>
                    <a:pt x="747" y="1384"/>
                  </a:lnTo>
                  <a:lnTo>
                    <a:pt x="749" y="1390"/>
                  </a:lnTo>
                  <a:lnTo>
                    <a:pt x="765" y="1384"/>
                  </a:lnTo>
                  <a:lnTo>
                    <a:pt x="765" y="1386"/>
                  </a:lnTo>
                  <a:lnTo>
                    <a:pt x="781" y="1384"/>
                  </a:lnTo>
                  <a:lnTo>
                    <a:pt x="801" y="1402"/>
                  </a:lnTo>
                  <a:lnTo>
                    <a:pt x="825" y="1392"/>
                  </a:lnTo>
                  <a:lnTo>
                    <a:pt x="845" y="1412"/>
                  </a:lnTo>
                  <a:lnTo>
                    <a:pt x="847" y="1442"/>
                  </a:lnTo>
                  <a:lnTo>
                    <a:pt x="849" y="1442"/>
                  </a:lnTo>
                  <a:lnTo>
                    <a:pt x="847" y="1448"/>
                  </a:lnTo>
                  <a:lnTo>
                    <a:pt x="857" y="1462"/>
                  </a:lnTo>
                  <a:lnTo>
                    <a:pt x="859" y="1460"/>
                  </a:lnTo>
                  <a:lnTo>
                    <a:pt x="865" y="1480"/>
                  </a:lnTo>
                  <a:lnTo>
                    <a:pt x="873" y="1484"/>
                  </a:lnTo>
                  <a:lnTo>
                    <a:pt x="877" y="1498"/>
                  </a:lnTo>
                  <a:lnTo>
                    <a:pt x="895" y="1492"/>
                  </a:lnTo>
                  <a:lnTo>
                    <a:pt x="899" y="1476"/>
                  </a:lnTo>
                  <a:lnTo>
                    <a:pt x="901" y="1456"/>
                  </a:lnTo>
                  <a:lnTo>
                    <a:pt x="873" y="1380"/>
                  </a:lnTo>
                  <a:lnTo>
                    <a:pt x="885" y="1348"/>
                  </a:lnTo>
                  <a:lnTo>
                    <a:pt x="893" y="1344"/>
                  </a:lnTo>
                  <a:lnTo>
                    <a:pt x="891" y="1340"/>
                  </a:lnTo>
                  <a:lnTo>
                    <a:pt x="901" y="1340"/>
                  </a:lnTo>
                  <a:lnTo>
                    <a:pt x="917" y="1324"/>
                  </a:lnTo>
                  <a:lnTo>
                    <a:pt x="923" y="1314"/>
                  </a:lnTo>
                  <a:lnTo>
                    <a:pt x="945" y="1306"/>
                  </a:lnTo>
                  <a:lnTo>
                    <a:pt x="951" y="1296"/>
                  </a:lnTo>
                  <a:lnTo>
                    <a:pt x="971" y="1288"/>
                  </a:lnTo>
                  <a:lnTo>
                    <a:pt x="971" y="1278"/>
                  </a:lnTo>
                  <a:lnTo>
                    <a:pt x="969" y="1278"/>
                  </a:lnTo>
                  <a:lnTo>
                    <a:pt x="971" y="1276"/>
                  </a:lnTo>
                  <a:lnTo>
                    <a:pt x="975" y="1278"/>
                  </a:lnTo>
                  <a:lnTo>
                    <a:pt x="985" y="1268"/>
                  </a:lnTo>
                  <a:lnTo>
                    <a:pt x="981" y="1260"/>
                  </a:lnTo>
                  <a:lnTo>
                    <a:pt x="985" y="1260"/>
                  </a:lnTo>
                  <a:lnTo>
                    <a:pt x="979" y="1236"/>
                  </a:lnTo>
                  <a:lnTo>
                    <a:pt x="999" y="1198"/>
                  </a:lnTo>
                  <a:lnTo>
                    <a:pt x="997" y="1194"/>
                  </a:lnTo>
                  <a:lnTo>
                    <a:pt x="1013" y="1172"/>
                  </a:lnTo>
                  <a:lnTo>
                    <a:pt x="1019" y="1158"/>
                  </a:lnTo>
                  <a:lnTo>
                    <a:pt x="1015" y="1152"/>
                  </a:lnTo>
                  <a:lnTo>
                    <a:pt x="1045" y="1144"/>
                  </a:lnTo>
                  <a:lnTo>
                    <a:pt x="1053" y="1132"/>
                  </a:lnTo>
                  <a:lnTo>
                    <a:pt x="1061" y="1132"/>
                  </a:lnTo>
                  <a:lnTo>
                    <a:pt x="1067" y="1126"/>
                  </a:lnTo>
                  <a:lnTo>
                    <a:pt x="1069" y="1128"/>
                  </a:lnTo>
                  <a:lnTo>
                    <a:pt x="1095" y="1124"/>
                  </a:lnTo>
                  <a:lnTo>
                    <a:pt x="1093" y="1114"/>
                  </a:lnTo>
                  <a:lnTo>
                    <a:pt x="1089" y="1114"/>
                  </a:lnTo>
                  <a:lnTo>
                    <a:pt x="1087" y="1118"/>
                  </a:lnTo>
                  <a:lnTo>
                    <a:pt x="1085" y="1118"/>
                  </a:lnTo>
                  <a:lnTo>
                    <a:pt x="1075" y="1106"/>
                  </a:lnTo>
                  <a:lnTo>
                    <a:pt x="1089" y="1072"/>
                  </a:lnTo>
                  <a:lnTo>
                    <a:pt x="1109" y="1064"/>
                  </a:lnTo>
                  <a:lnTo>
                    <a:pt x="1113" y="1052"/>
                  </a:lnTo>
                  <a:lnTo>
                    <a:pt x="1121" y="1060"/>
                  </a:lnTo>
                  <a:lnTo>
                    <a:pt x="1147" y="1046"/>
                  </a:lnTo>
                  <a:lnTo>
                    <a:pt x="1149" y="1042"/>
                  </a:lnTo>
                  <a:lnTo>
                    <a:pt x="1147" y="1038"/>
                  </a:lnTo>
                  <a:lnTo>
                    <a:pt x="1147" y="1034"/>
                  </a:lnTo>
                  <a:lnTo>
                    <a:pt x="1173" y="1030"/>
                  </a:lnTo>
                  <a:lnTo>
                    <a:pt x="1191" y="1016"/>
                  </a:lnTo>
                  <a:lnTo>
                    <a:pt x="1185" y="1022"/>
                  </a:lnTo>
                  <a:lnTo>
                    <a:pt x="1187" y="1030"/>
                  </a:lnTo>
                  <a:lnTo>
                    <a:pt x="1189" y="1030"/>
                  </a:lnTo>
                  <a:lnTo>
                    <a:pt x="1163" y="1046"/>
                  </a:lnTo>
                  <a:lnTo>
                    <a:pt x="1163" y="1050"/>
                  </a:lnTo>
                  <a:lnTo>
                    <a:pt x="1161" y="1056"/>
                  </a:lnTo>
                  <a:lnTo>
                    <a:pt x="1161" y="1068"/>
                  </a:lnTo>
                  <a:lnTo>
                    <a:pt x="1177" y="1078"/>
                  </a:lnTo>
                  <a:lnTo>
                    <a:pt x="1201" y="1056"/>
                  </a:lnTo>
                  <a:lnTo>
                    <a:pt x="1203" y="1050"/>
                  </a:lnTo>
                  <a:lnTo>
                    <a:pt x="1213" y="1052"/>
                  </a:lnTo>
                  <a:lnTo>
                    <a:pt x="1213" y="1046"/>
                  </a:lnTo>
                  <a:lnTo>
                    <a:pt x="1225" y="1044"/>
                  </a:lnTo>
                  <a:lnTo>
                    <a:pt x="1267" y="1028"/>
                  </a:lnTo>
                  <a:lnTo>
                    <a:pt x="1255" y="1024"/>
                  </a:lnTo>
                  <a:lnTo>
                    <a:pt x="1257" y="1022"/>
                  </a:lnTo>
                  <a:lnTo>
                    <a:pt x="1269" y="1020"/>
                  </a:lnTo>
                  <a:lnTo>
                    <a:pt x="1285" y="1010"/>
                  </a:lnTo>
                  <a:lnTo>
                    <a:pt x="1279" y="996"/>
                  </a:lnTo>
                  <a:lnTo>
                    <a:pt x="1273" y="1004"/>
                  </a:lnTo>
                  <a:lnTo>
                    <a:pt x="1269" y="1004"/>
                  </a:lnTo>
                  <a:lnTo>
                    <a:pt x="1275" y="984"/>
                  </a:lnTo>
                  <a:lnTo>
                    <a:pt x="1267" y="978"/>
                  </a:lnTo>
                  <a:lnTo>
                    <a:pt x="1251" y="1004"/>
                  </a:lnTo>
                  <a:lnTo>
                    <a:pt x="1247" y="1014"/>
                  </a:lnTo>
                  <a:lnTo>
                    <a:pt x="1249" y="1016"/>
                  </a:lnTo>
                  <a:lnTo>
                    <a:pt x="1245" y="1016"/>
                  </a:lnTo>
                  <a:lnTo>
                    <a:pt x="1243" y="1008"/>
                  </a:lnTo>
                  <a:lnTo>
                    <a:pt x="1227" y="1016"/>
                  </a:lnTo>
                  <a:lnTo>
                    <a:pt x="1209" y="1008"/>
                  </a:lnTo>
                  <a:lnTo>
                    <a:pt x="1213" y="1006"/>
                  </a:lnTo>
                  <a:lnTo>
                    <a:pt x="1195" y="998"/>
                  </a:lnTo>
                  <a:lnTo>
                    <a:pt x="1191" y="994"/>
                  </a:lnTo>
                  <a:lnTo>
                    <a:pt x="1189" y="978"/>
                  </a:lnTo>
                  <a:lnTo>
                    <a:pt x="1183" y="976"/>
                  </a:lnTo>
                  <a:lnTo>
                    <a:pt x="1191" y="960"/>
                  </a:lnTo>
                  <a:lnTo>
                    <a:pt x="1183" y="954"/>
                  </a:lnTo>
                  <a:lnTo>
                    <a:pt x="1173" y="958"/>
                  </a:lnTo>
                  <a:lnTo>
                    <a:pt x="1171" y="954"/>
                  </a:lnTo>
                  <a:lnTo>
                    <a:pt x="1165" y="952"/>
                  </a:lnTo>
                  <a:lnTo>
                    <a:pt x="1169" y="952"/>
                  </a:lnTo>
                  <a:lnTo>
                    <a:pt x="1181" y="954"/>
                  </a:lnTo>
                  <a:lnTo>
                    <a:pt x="1201" y="940"/>
                  </a:lnTo>
                  <a:lnTo>
                    <a:pt x="1199" y="924"/>
                  </a:lnTo>
                  <a:lnTo>
                    <a:pt x="1185" y="916"/>
                  </a:lnTo>
                  <a:lnTo>
                    <a:pt x="1153" y="918"/>
                  </a:lnTo>
                  <a:lnTo>
                    <a:pt x="1119" y="934"/>
                  </a:lnTo>
                  <a:lnTo>
                    <a:pt x="1095" y="954"/>
                  </a:lnTo>
                  <a:lnTo>
                    <a:pt x="1093" y="958"/>
                  </a:lnTo>
                  <a:lnTo>
                    <a:pt x="1095" y="952"/>
                  </a:lnTo>
                  <a:lnTo>
                    <a:pt x="1103" y="948"/>
                  </a:lnTo>
                  <a:lnTo>
                    <a:pt x="1113" y="932"/>
                  </a:lnTo>
                  <a:lnTo>
                    <a:pt x="1127" y="920"/>
                  </a:lnTo>
                  <a:lnTo>
                    <a:pt x="1143" y="918"/>
                  </a:lnTo>
                  <a:lnTo>
                    <a:pt x="1151" y="900"/>
                  </a:lnTo>
                  <a:lnTo>
                    <a:pt x="1161" y="892"/>
                  </a:lnTo>
                  <a:lnTo>
                    <a:pt x="1235" y="892"/>
                  </a:lnTo>
                  <a:lnTo>
                    <a:pt x="1249" y="896"/>
                  </a:lnTo>
                  <a:lnTo>
                    <a:pt x="1271" y="888"/>
                  </a:lnTo>
                  <a:lnTo>
                    <a:pt x="1271" y="890"/>
                  </a:lnTo>
                  <a:lnTo>
                    <a:pt x="1279" y="892"/>
                  </a:lnTo>
                  <a:lnTo>
                    <a:pt x="1309" y="860"/>
                  </a:lnTo>
                  <a:lnTo>
                    <a:pt x="1341" y="854"/>
                  </a:lnTo>
                  <a:lnTo>
                    <a:pt x="1339" y="856"/>
                  </a:lnTo>
                  <a:lnTo>
                    <a:pt x="1323" y="876"/>
                  </a:lnTo>
                  <a:lnTo>
                    <a:pt x="1327" y="880"/>
                  </a:lnTo>
                  <a:lnTo>
                    <a:pt x="1323" y="890"/>
                  </a:lnTo>
                  <a:lnTo>
                    <a:pt x="1323" y="890"/>
                  </a:lnTo>
                  <a:lnTo>
                    <a:pt x="1319" y="892"/>
                  </a:lnTo>
                  <a:lnTo>
                    <a:pt x="1315" y="910"/>
                  </a:lnTo>
                  <a:lnTo>
                    <a:pt x="1309" y="912"/>
                  </a:lnTo>
                  <a:lnTo>
                    <a:pt x="1311" y="922"/>
                  </a:lnTo>
                  <a:lnTo>
                    <a:pt x="1307" y="922"/>
                  </a:lnTo>
                  <a:lnTo>
                    <a:pt x="1301" y="934"/>
                  </a:lnTo>
                  <a:lnTo>
                    <a:pt x="1285" y="940"/>
                  </a:lnTo>
                  <a:lnTo>
                    <a:pt x="1301" y="944"/>
                  </a:lnTo>
                  <a:lnTo>
                    <a:pt x="1289" y="956"/>
                  </a:lnTo>
                  <a:lnTo>
                    <a:pt x="1289" y="962"/>
                  </a:lnTo>
                  <a:lnTo>
                    <a:pt x="1297" y="970"/>
                  </a:lnTo>
                  <a:lnTo>
                    <a:pt x="1339" y="968"/>
                  </a:lnTo>
                  <a:lnTo>
                    <a:pt x="1353" y="964"/>
                  </a:lnTo>
                  <a:lnTo>
                    <a:pt x="1343" y="972"/>
                  </a:lnTo>
                  <a:lnTo>
                    <a:pt x="1363" y="972"/>
                  </a:lnTo>
                  <a:lnTo>
                    <a:pt x="1351" y="980"/>
                  </a:lnTo>
                  <a:lnTo>
                    <a:pt x="1359" y="988"/>
                  </a:lnTo>
                  <a:lnTo>
                    <a:pt x="1383" y="972"/>
                  </a:lnTo>
                  <a:lnTo>
                    <a:pt x="1387" y="960"/>
                  </a:lnTo>
                  <a:lnTo>
                    <a:pt x="1389" y="972"/>
                  </a:lnTo>
                  <a:lnTo>
                    <a:pt x="1383" y="992"/>
                  </a:lnTo>
                  <a:lnTo>
                    <a:pt x="1397" y="982"/>
                  </a:lnTo>
                  <a:lnTo>
                    <a:pt x="1399" y="996"/>
                  </a:lnTo>
                  <a:lnTo>
                    <a:pt x="1409" y="992"/>
                  </a:lnTo>
                  <a:lnTo>
                    <a:pt x="1417" y="970"/>
                  </a:lnTo>
                  <a:lnTo>
                    <a:pt x="1413" y="956"/>
                  </a:lnTo>
                  <a:lnTo>
                    <a:pt x="1411" y="958"/>
                  </a:lnTo>
                  <a:lnTo>
                    <a:pt x="1413" y="950"/>
                  </a:lnTo>
                  <a:lnTo>
                    <a:pt x="1409" y="948"/>
                  </a:lnTo>
                  <a:lnTo>
                    <a:pt x="1397" y="960"/>
                  </a:lnTo>
                  <a:lnTo>
                    <a:pt x="1397" y="960"/>
                  </a:lnTo>
                  <a:lnTo>
                    <a:pt x="1401" y="952"/>
                  </a:lnTo>
                  <a:lnTo>
                    <a:pt x="1397" y="950"/>
                  </a:lnTo>
                  <a:lnTo>
                    <a:pt x="1407" y="944"/>
                  </a:lnTo>
                  <a:lnTo>
                    <a:pt x="1411" y="932"/>
                  </a:lnTo>
                  <a:lnTo>
                    <a:pt x="1393" y="938"/>
                  </a:lnTo>
                  <a:lnTo>
                    <a:pt x="1403" y="914"/>
                  </a:lnTo>
                  <a:lnTo>
                    <a:pt x="1381" y="910"/>
                  </a:lnTo>
                  <a:lnTo>
                    <a:pt x="1369" y="914"/>
                  </a:lnTo>
                  <a:lnTo>
                    <a:pt x="1373" y="906"/>
                  </a:lnTo>
                  <a:lnTo>
                    <a:pt x="1357" y="910"/>
                  </a:lnTo>
                  <a:lnTo>
                    <a:pt x="1355" y="906"/>
                  </a:lnTo>
                  <a:lnTo>
                    <a:pt x="1371" y="898"/>
                  </a:lnTo>
                  <a:lnTo>
                    <a:pt x="1353" y="896"/>
                  </a:lnTo>
                  <a:lnTo>
                    <a:pt x="1353" y="894"/>
                  </a:lnTo>
                  <a:lnTo>
                    <a:pt x="1349" y="892"/>
                  </a:lnTo>
                  <a:lnTo>
                    <a:pt x="1341" y="902"/>
                  </a:lnTo>
                  <a:lnTo>
                    <a:pt x="1341" y="896"/>
                  </a:lnTo>
                  <a:lnTo>
                    <a:pt x="1351" y="880"/>
                  </a:lnTo>
                  <a:lnTo>
                    <a:pt x="1351" y="872"/>
                  </a:lnTo>
                  <a:lnTo>
                    <a:pt x="1357" y="872"/>
                  </a:lnTo>
                  <a:lnTo>
                    <a:pt x="1357" y="870"/>
                  </a:lnTo>
                  <a:lnTo>
                    <a:pt x="1359" y="862"/>
                  </a:lnTo>
                  <a:lnTo>
                    <a:pt x="1357" y="858"/>
                  </a:lnTo>
                  <a:lnTo>
                    <a:pt x="1369" y="848"/>
                  </a:lnTo>
                  <a:lnTo>
                    <a:pt x="1361" y="848"/>
                  </a:lnTo>
                  <a:lnTo>
                    <a:pt x="1349" y="850"/>
                  </a:lnTo>
                  <a:lnTo>
                    <a:pt x="1345" y="852"/>
                  </a:lnTo>
                  <a:lnTo>
                    <a:pt x="1363" y="832"/>
                  </a:lnTo>
                  <a:lnTo>
                    <a:pt x="1361" y="828"/>
                  </a:lnTo>
                  <a:lnTo>
                    <a:pt x="1367" y="830"/>
                  </a:lnTo>
                  <a:lnTo>
                    <a:pt x="1357" y="820"/>
                  </a:lnTo>
                  <a:lnTo>
                    <a:pt x="1361" y="820"/>
                  </a:lnTo>
                  <a:lnTo>
                    <a:pt x="1357" y="804"/>
                  </a:lnTo>
                  <a:lnTo>
                    <a:pt x="1355" y="804"/>
                  </a:lnTo>
                  <a:lnTo>
                    <a:pt x="1363" y="804"/>
                  </a:lnTo>
                  <a:lnTo>
                    <a:pt x="1357" y="792"/>
                  </a:lnTo>
                  <a:lnTo>
                    <a:pt x="1359" y="788"/>
                  </a:lnTo>
                  <a:lnTo>
                    <a:pt x="1335" y="778"/>
                  </a:lnTo>
                  <a:lnTo>
                    <a:pt x="1331" y="784"/>
                  </a:lnTo>
                  <a:lnTo>
                    <a:pt x="1331" y="766"/>
                  </a:lnTo>
                  <a:lnTo>
                    <a:pt x="1313" y="768"/>
                  </a:lnTo>
                  <a:lnTo>
                    <a:pt x="1313" y="770"/>
                  </a:lnTo>
                  <a:lnTo>
                    <a:pt x="1303" y="772"/>
                  </a:lnTo>
                  <a:lnTo>
                    <a:pt x="1303" y="770"/>
                  </a:lnTo>
                  <a:lnTo>
                    <a:pt x="1331" y="758"/>
                  </a:lnTo>
                  <a:lnTo>
                    <a:pt x="1315" y="740"/>
                  </a:lnTo>
                  <a:lnTo>
                    <a:pt x="1307" y="748"/>
                  </a:lnTo>
                  <a:lnTo>
                    <a:pt x="1303" y="746"/>
                  </a:lnTo>
                  <a:lnTo>
                    <a:pt x="1293" y="732"/>
                  </a:lnTo>
                  <a:lnTo>
                    <a:pt x="1291" y="736"/>
                  </a:lnTo>
                  <a:lnTo>
                    <a:pt x="1285" y="730"/>
                  </a:lnTo>
                  <a:lnTo>
                    <a:pt x="1275" y="730"/>
                  </a:lnTo>
                  <a:lnTo>
                    <a:pt x="1275" y="728"/>
                  </a:lnTo>
                  <a:lnTo>
                    <a:pt x="1275" y="716"/>
                  </a:lnTo>
                  <a:lnTo>
                    <a:pt x="1257" y="710"/>
                  </a:lnTo>
                  <a:lnTo>
                    <a:pt x="1255" y="700"/>
                  </a:lnTo>
                  <a:lnTo>
                    <a:pt x="1249" y="700"/>
                  </a:lnTo>
                  <a:lnTo>
                    <a:pt x="1249" y="700"/>
                  </a:lnTo>
                  <a:lnTo>
                    <a:pt x="1245" y="694"/>
                  </a:lnTo>
                  <a:lnTo>
                    <a:pt x="1249" y="690"/>
                  </a:lnTo>
                  <a:lnTo>
                    <a:pt x="1249" y="690"/>
                  </a:lnTo>
                  <a:lnTo>
                    <a:pt x="1249" y="690"/>
                  </a:lnTo>
                  <a:lnTo>
                    <a:pt x="1251" y="688"/>
                  </a:lnTo>
                  <a:lnTo>
                    <a:pt x="1249" y="688"/>
                  </a:lnTo>
                  <a:lnTo>
                    <a:pt x="1247" y="682"/>
                  </a:lnTo>
                  <a:lnTo>
                    <a:pt x="1255" y="674"/>
                  </a:lnTo>
                  <a:lnTo>
                    <a:pt x="1243" y="658"/>
                  </a:lnTo>
                  <a:lnTo>
                    <a:pt x="1247" y="656"/>
                  </a:lnTo>
                  <a:lnTo>
                    <a:pt x="1237" y="642"/>
                  </a:lnTo>
                  <a:lnTo>
                    <a:pt x="1237" y="642"/>
                  </a:lnTo>
                  <a:lnTo>
                    <a:pt x="1237" y="640"/>
                  </a:lnTo>
                  <a:lnTo>
                    <a:pt x="1231" y="632"/>
                  </a:lnTo>
                  <a:lnTo>
                    <a:pt x="1227" y="634"/>
                  </a:lnTo>
                  <a:lnTo>
                    <a:pt x="1235" y="626"/>
                  </a:lnTo>
                  <a:lnTo>
                    <a:pt x="1219" y="622"/>
                  </a:lnTo>
                  <a:lnTo>
                    <a:pt x="1229" y="618"/>
                  </a:lnTo>
                  <a:lnTo>
                    <a:pt x="1219" y="610"/>
                  </a:lnTo>
                  <a:lnTo>
                    <a:pt x="1221" y="600"/>
                  </a:lnTo>
                  <a:lnTo>
                    <a:pt x="1213" y="600"/>
                  </a:lnTo>
                  <a:lnTo>
                    <a:pt x="1221" y="596"/>
                  </a:lnTo>
                  <a:lnTo>
                    <a:pt x="1207" y="590"/>
                  </a:lnTo>
                  <a:lnTo>
                    <a:pt x="1213" y="584"/>
                  </a:lnTo>
                  <a:lnTo>
                    <a:pt x="1203" y="582"/>
                  </a:lnTo>
                  <a:lnTo>
                    <a:pt x="1199" y="570"/>
                  </a:lnTo>
                  <a:lnTo>
                    <a:pt x="1197" y="570"/>
                  </a:lnTo>
                  <a:lnTo>
                    <a:pt x="1199" y="566"/>
                  </a:lnTo>
                  <a:lnTo>
                    <a:pt x="1193" y="554"/>
                  </a:lnTo>
                  <a:lnTo>
                    <a:pt x="1185" y="554"/>
                  </a:lnTo>
                  <a:lnTo>
                    <a:pt x="1171" y="578"/>
                  </a:lnTo>
                  <a:lnTo>
                    <a:pt x="1175" y="588"/>
                  </a:lnTo>
                  <a:lnTo>
                    <a:pt x="1167" y="592"/>
                  </a:lnTo>
                  <a:lnTo>
                    <a:pt x="1169" y="598"/>
                  </a:lnTo>
                  <a:lnTo>
                    <a:pt x="1167" y="606"/>
                  </a:lnTo>
                  <a:lnTo>
                    <a:pt x="1157" y="606"/>
                  </a:lnTo>
                  <a:lnTo>
                    <a:pt x="1161" y="610"/>
                  </a:lnTo>
                  <a:lnTo>
                    <a:pt x="1155" y="606"/>
                  </a:lnTo>
                  <a:lnTo>
                    <a:pt x="1149" y="622"/>
                  </a:lnTo>
                  <a:lnTo>
                    <a:pt x="1133" y="632"/>
                  </a:lnTo>
                  <a:lnTo>
                    <a:pt x="1131" y="620"/>
                  </a:lnTo>
                  <a:lnTo>
                    <a:pt x="1131" y="620"/>
                  </a:lnTo>
                  <a:lnTo>
                    <a:pt x="1131" y="618"/>
                  </a:lnTo>
                  <a:lnTo>
                    <a:pt x="1127" y="618"/>
                  </a:lnTo>
                  <a:lnTo>
                    <a:pt x="1125" y="622"/>
                  </a:lnTo>
                  <a:lnTo>
                    <a:pt x="1119" y="606"/>
                  </a:lnTo>
                  <a:lnTo>
                    <a:pt x="1101" y="610"/>
                  </a:lnTo>
                  <a:lnTo>
                    <a:pt x="1107" y="606"/>
                  </a:lnTo>
                  <a:lnTo>
                    <a:pt x="1101" y="598"/>
                  </a:lnTo>
                  <a:lnTo>
                    <a:pt x="1109" y="592"/>
                  </a:lnTo>
                  <a:lnTo>
                    <a:pt x="1099" y="590"/>
                  </a:lnTo>
                  <a:lnTo>
                    <a:pt x="1103" y="582"/>
                  </a:lnTo>
                  <a:lnTo>
                    <a:pt x="1097" y="570"/>
                  </a:lnTo>
                  <a:lnTo>
                    <a:pt x="1089" y="568"/>
                  </a:lnTo>
                  <a:lnTo>
                    <a:pt x="1105" y="568"/>
                  </a:lnTo>
                  <a:lnTo>
                    <a:pt x="1097" y="548"/>
                  </a:lnTo>
                  <a:lnTo>
                    <a:pt x="1103" y="532"/>
                  </a:lnTo>
                  <a:lnTo>
                    <a:pt x="1095" y="524"/>
                  </a:lnTo>
                  <a:lnTo>
                    <a:pt x="1087" y="530"/>
                  </a:lnTo>
                  <a:lnTo>
                    <a:pt x="1085" y="524"/>
                  </a:lnTo>
                  <a:lnTo>
                    <a:pt x="1061" y="522"/>
                  </a:lnTo>
                  <a:lnTo>
                    <a:pt x="1057" y="512"/>
                  </a:lnTo>
                  <a:lnTo>
                    <a:pt x="1067" y="504"/>
                  </a:lnTo>
                  <a:lnTo>
                    <a:pt x="1051" y="506"/>
                  </a:lnTo>
                  <a:lnTo>
                    <a:pt x="1051" y="504"/>
                  </a:lnTo>
                  <a:lnTo>
                    <a:pt x="1047" y="490"/>
                  </a:lnTo>
                  <a:lnTo>
                    <a:pt x="1039" y="494"/>
                  </a:lnTo>
                  <a:lnTo>
                    <a:pt x="1043" y="482"/>
                  </a:lnTo>
                  <a:lnTo>
                    <a:pt x="1017" y="468"/>
                  </a:lnTo>
                  <a:lnTo>
                    <a:pt x="993" y="482"/>
                  </a:lnTo>
                  <a:lnTo>
                    <a:pt x="947" y="464"/>
                  </a:lnTo>
                  <a:lnTo>
                    <a:pt x="931" y="480"/>
                  </a:lnTo>
                  <a:lnTo>
                    <a:pt x="935" y="500"/>
                  </a:lnTo>
                  <a:lnTo>
                    <a:pt x="945" y="502"/>
                  </a:lnTo>
                  <a:lnTo>
                    <a:pt x="933" y="538"/>
                  </a:lnTo>
                  <a:lnTo>
                    <a:pt x="939" y="540"/>
                  </a:lnTo>
                  <a:lnTo>
                    <a:pt x="939" y="540"/>
                  </a:lnTo>
                  <a:lnTo>
                    <a:pt x="941" y="552"/>
                  </a:lnTo>
                  <a:lnTo>
                    <a:pt x="945" y="562"/>
                  </a:lnTo>
                  <a:lnTo>
                    <a:pt x="941" y="572"/>
                  </a:lnTo>
                  <a:lnTo>
                    <a:pt x="949" y="572"/>
                  </a:lnTo>
                  <a:lnTo>
                    <a:pt x="947" y="578"/>
                  </a:lnTo>
                  <a:lnTo>
                    <a:pt x="941" y="578"/>
                  </a:lnTo>
                  <a:lnTo>
                    <a:pt x="941" y="592"/>
                  </a:lnTo>
                  <a:lnTo>
                    <a:pt x="921" y="600"/>
                  </a:lnTo>
                  <a:lnTo>
                    <a:pt x="921" y="612"/>
                  </a:lnTo>
                  <a:lnTo>
                    <a:pt x="945" y="632"/>
                  </a:lnTo>
                  <a:lnTo>
                    <a:pt x="957" y="676"/>
                  </a:lnTo>
                  <a:lnTo>
                    <a:pt x="959" y="702"/>
                  </a:lnTo>
                  <a:lnTo>
                    <a:pt x="943" y="730"/>
                  </a:lnTo>
                  <a:lnTo>
                    <a:pt x="905" y="758"/>
                  </a:lnTo>
                  <a:lnTo>
                    <a:pt x="917" y="778"/>
                  </a:lnTo>
                  <a:lnTo>
                    <a:pt x="923" y="824"/>
                  </a:lnTo>
                  <a:lnTo>
                    <a:pt x="929" y="830"/>
                  </a:lnTo>
                  <a:lnTo>
                    <a:pt x="915" y="842"/>
                  </a:lnTo>
                  <a:lnTo>
                    <a:pt x="923" y="852"/>
                  </a:lnTo>
                  <a:lnTo>
                    <a:pt x="921" y="856"/>
                  </a:lnTo>
                  <a:lnTo>
                    <a:pt x="911" y="848"/>
                  </a:lnTo>
                  <a:lnTo>
                    <a:pt x="909" y="850"/>
                  </a:lnTo>
                  <a:lnTo>
                    <a:pt x="907" y="852"/>
                  </a:lnTo>
                  <a:lnTo>
                    <a:pt x="903" y="854"/>
                  </a:lnTo>
                  <a:lnTo>
                    <a:pt x="903" y="860"/>
                  </a:lnTo>
                  <a:lnTo>
                    <a:pt x="893" y="854"/>
                  </a:lnTo>
                  <a:lnTo>
                    <a:pt x="893" y="856"/>
                  </a:lnTo>
                  <a:lnTo>
                    <a:pt x="891" y="844"/>
                  </a:lnTo>
                  <a:lnTo>
                    <a:pt x="879" y="834"/>
                  </a:lnTo>
                  <a:lnTo>
                    <a:pt x="869" y="834"/>
                  </a:lnTo>
                  <a:lnTo>
                    <a:pt x="877" y="828"/>
                  </a:lnTo>
                  <a:lnTo>
                    <a:pt x="863" y="810"/>
                  </a:lnTo>
                  <a:lnTo>
                    <a:pt x="891" y="822"/>
                  </a:lnTo>
                  <a:lnTo>
                    <a:pt x="881" y="800"/>
                  </a:lnTo>
                  <a:lnTo>
                    <a:pt x="861" y="800"/>
                  </a:lnTo>
                  <a:lnTo>
                    <a:pt x="861" y="802"/>
                  </a:lnTo>
                  <a:lnTo>
                    <a:pt x="861" y="798"/>
                  </a:lnTo>
                  <a:lnTo>
                    <a:pt x="857" y="772"/>
                  </a:lnTo>
                  <a:lnTo>
                    <a:pt x="859" y="738"/>
                  </a:lnTo>
                  <a:lnTo>
                    <a:pt x="803" y="732"/>
                  </a:lnTo>
                  <a:lnTo>
                    <a:pt x="803" y="730"/>
                  </a:lnTo>
                  <a:lnTo>
                    <a:pt x="789" y="718"/>
                  </a:lnTo>
                  <a:lnTo>
                    <a:pt x="759" y="710"/>
                  </a:lnTo>
                  <a:lnTo>
                    <a:pt x="747" y="692"/>
                  </a:lnTo>
                  <a:lnTo>
                    <a:pt x="729" y="680"/>
                  </a:lnTo>
                  <a:lnTo>
                    <a:pt x="691" y="664"/>
                  </a:lnTo>
                  <a:lnTo>
                    <a:pt x="669" y="672"/>
                  </a:lnTo>
                  <a:lnTo>
                    <a:pt x="669" y="658"/>
                  </a:lnTo>
                  <a:lnTo>
                    <a:pt x="653" y="614"/>
                  </a:lnTo>
                  <a:lnTo>
                    <a:pt x="635" y="610"/>
                  </a:lnTo>
                  <a:lnTo>
                    <a:pt x="633" y="610"/>
                  </a:lnTo>
                  <a:lnTo>
                    <a:pt x="625" y="596"/>
                  </a:lnTo>
                  <a:lnTo>
                    <a:pt x="625" y="550"/>
                  </a:lnTo>
                  <a:lnTo>
                    <a:pt x="637" y="522"/>
                  </a:lnTo>
                  <a:lnTo>
                    <a:pt x="631" y="516"/>
                  </a:lnTo>
                  <a:lnTo>
                    <a:pt x="647" y="506"/>
                  </a:lnTo>
                  <a:lnTo>
                    <a:pt x="653" y="498"/>
                  </a:lnTo>
                  <a:lnTo>
                    <a:pt x="651" y="496"/>
                  </a:lnTo>
                  <a:lnTo>
                    <a:pt x="653" y="496"/>
                  </a:lnTo>
                  <a:lnTo>
                    <a:pt x="657" y="486"/>
                  </a:lnTo>
                  <a:lnTo>
                    <a:pt x="667" y="492"/>
                  </a:lnTo>
                  <a:lnTo>
                    <a:pt x="667" y="470"/>
                  </a:lnTo>
                  <a:lnTo>
                    <a:pt x="677" y="470"/>
                  </a:lnTo>
                  <a:lnTo>
                    <a:pt x="677" y="464"/>
                  </a:lnTo>
                  <a:lnTo>
                    <a:pt x="671" y="462"/>
                  </a:lnTo>
                  <a:lnTo>
                    <a:pt x="671" y="458"/>
                  </a:lnTo>
                  <a:lnTo>
                    <a:pt x="687" y="460"/>
                  </a:lnTo>
                  <a:lnTo>
                    <a:pt x="703" y="450"/>
                  </a:lnTo>
                  <a:lnTo>
                    <a:pt x="699" y="430"/>
                  </a:lnTo>
                  <a:lnTo>
                    <a:pt x="701" y="432"/>
                  </a:lnTo>
                  <a:lnTo>
                    <a:pt x="713" y="422"/>
                  </a:lnTo>
                  <a:lnTo>
                    <a:pt x="715" y="412"/>
                  </a:lnTo>
                  <a:lnTo>
                    <a:pt x="719" y="412"/>
                  </a:lnTo>
                  <a:lnTo>
                    <a:pt x="719" y="406"/>
                  </a:lnTo>
                  <a:lnTo>
                    <a:pt x="729" y="410"/>
                  </a:lnTo>
                  <a:lnTo>
                    <a:pt x="751" y="402"/>
                  </a:lnTo>
                  <a:lnTo>
                    <a:pt x="775" y="352"/>
                  </a:lnTo>
                  <a:lnTo>
                    <a:pt x="759" y="350"/>
                  </a:lnTo>
                  <a:lnTo>
                    <a:pt x="765" y="348"/>
                  </a:lnTo>
                  <a:lnTo>
                    <a:pt x="791" y="314"/>
                  </a:lnTo>
                  <a:lnTo>
                    <a:pt x="789" y="302"/>
                  </a:lnTo>
                  <a:lnTo>
                    <a:pt x="779" y="300"/>
                  </a:lnTo>
                  <a:lnTo>
                    <a:pt x="781" y="294"/>
                  </a:lnTo>
                  <a:lnTo>
                    <a:pt x="799" y="294"/>
                  </a:lnTo>
                  <a:lnTo>
                    <a:pt x="801" y="308"/>
                  </a:lnTo>
                  <a:lnTo>
                    <a:pt x="817" y="312"/>
                  </a:lnTo>
                  <a:lnTo>
                    <a:pt x="815" y="314"/>
                  </a:lnTo>
                  <a:lnTo>
                    <a:pt x="823" y="330"/>
                  </a:lnTo>
                  <a:lnTo>
                    <a:pt x="837" y="338"/>
                  </a:lnTo>
                  <a:lnTo>
                    <a:pt x="841" y="334"/>
                  </a:lnTo>
                  <a:lnTo>
                    <a:pt x="829" y="318"/>
                  </a:lnTo>
                  <a:lnTo>
                    <a:pt x="817" y="312"/>
                  </a:lnTo>
                  <a:lnTo>
                    <a:pt x="819" y="312"/>
                  </a:lnTo>
                  <a:lnTo>
                    <a:pt x="819" y="306"/>
                  </a:lnTo>
                  <a:lnTo>
                    <a:pt x="837" y="318"/>
                  </a:lnTo>
                  <a:lnTo>
                    <a:pt x="825" y="292"/>
                  </a:lnTo>
                  <a:lnTo>
                    <a:pt x="827" y="290"/>
                  </a:lnTo>
                  <a:lnTo>
                    <a:pt x="837" y="304"/>
                  </a:lnTo>
                  <a:lnTo>
                    <a:pt x="853" y="292"/>
                  </a:lnTo>
                  <a:lnTo>
                    <a:pt x="879" y="262"/>
                  </a:lnTo>
                  <a:lnTo>
                    <a:pt x="879" y="246"/>
                  </a:lnTo>
                  <a:lnTo>
                    <a:pt x="863" y="226"/>
                  </a:lnTo>
                  <a:lnTo>
                    <a:pt x="867" y="208"/>
                  </a:lnTo>
                  <a:lnTo>
                    <a:pt x="861" y="210"/>
                  </a:lnTo>
                  <a:lnTo>
                    <a:pt x="861" y="206"/>
                  </a:lnTo>
                  <a:lnTo>
                    <a:pt x="857" y="200"/>
                  </a:lnTo>
                  <a:lnTo>
                    <a:pt x="859" y="198"/>
                  </a:lnTo>
                  <a:lnTo>
                    <a:pt x="865" y="206"/>
                  </a:lnTo>
                  <a:lnTo>
                    <a:pt x="877" y="194"/>
                  </a:lnTo>
                  <a:lnTo>
                    <a:pt x="879" y="178"/>
                  </a:lnTo>
                  <a:lnTo>
                    <a:pt x="869" y="176"/>
                  </a:lnTo>
                  <a:lnTo>
                    <a:pt x="881" y="164"/>
                  </a:lnTo>
                  <a:lnTo>
                    <a:pt x="859" y="158"/>
                  </a:lnTo>
                  <a:lnTo>
                    <a:pt x="853" y="148"/>
                  </a:lnTo>
                  <a:lnTo>
                    <a:pt x="857" y="146"/>
                  </a:lnTo>
                  <a:lnTo>
                    <a:pt x="853" y="132"/>
                  </a:lnTo>
                  <a:lnTo>
                    <a:pt x="795" y="126"/>
                  </a:lnTo>
                  <a:lnTo>
                    <a:pt x="795" y="156"/>
                  </a:lnTo>
                  <a:lnTo>
                    <a:pt x="809" y="170"/>
                  </a:lnTo>
                  <a:lnTo>
                    <a:pt x="799" y="180"/>
                  </a:lnTo>
                  <a:lnTo>
                    <a:pt x="805" y="182"/>
                  </a:lnTo>
                  <a:lnTo>
                    <a:pt x="789" y="188"/>
                  </a:lnTo>
                  <a:lnTo>
                    <a:pt x="789" y="204"/>
                  </a:lnTo>
                  <a:lnTo>
                    <a:pt x="779" y="228"/>
                  </a:lnTo>
                  <a:lnTo>
                    <a:pt x="777" y="206"/>
                  </a:lnTo>
                  <a:lnTo>
                    <a:pt x="767" y="210"/>
                  </a:lnTo>
                  <a:lnTo>
                    <a:pt x="767" y="230"/>
                  </a:lnTo>
                  <a:lnTo>
                    <a:pt x="775" y="236"/>
                  </a:lnTo>
                  <a:lnTo>
                    <a:pt x="775" y="250"/>
                  </a:lnTo>
                  <a:lnTo>
                    <a:pt x="763" y="256"/>
                  </a:lnTo>
                  <a:lnTo>
                    <a:pt x="745" y="224"/>
                  </a:lnTo>
                  <a:lnTo>
                    <a:pt x="747" y="210"/>
                  </a:lnTo>
                  <a:lnTo>
                    <a:pt x="757" y="210"/>
                  </a:lnTo>
                  <a:lnTo>
                    <a:pt x="747" y="176"/>
                  </a:lnTo>
                  <a:lnTo>
                    <a:pt x="731" y="154"/>
                  </a:lnTo>
                  <a:lnTo>
                    <a:pt x="721" y="156"/>
                  </a:lnTo>
                  <a:lnTo>
                    <a:pt x="713" y="170"/>
                  </a:lnTo>
                  <a:lnTo>
                    <a:pt x="713" y="186"/>
                  </a:lnTo>
                  <a:lnTo>
                    <a:pt x="707" y="202"/>
                  </a:lnTo>
                  <a:lnTo>
                    <a:pt x="705" y="196"/>
                  </a:lnTo>
                  <a:lnTo>
                    <a:pt x="707" y="180"/>
                  </a:lnTo>
                  <a:lnTo>
                    <a:pt x="693" y="156"/>
                  </a:lnTo>
                  <a:lnTo>
                    <a:pt x="697" y="158"/>
                  </a:lnTo>
                  <a:lnTo>
                    <a:pt x="699" y="142"/>
                  </a:lnTo>
                  <a:lnTo>
                    <a:pt x="665" y="134"/>
                  </a:lnTo>
                  <a:lnTo>
                    <a:pt x="679" y="120"/>
                  </a:lnTo>
                  <a:lnTo>
                    <a:pt x="673" y="112"/>
                  </a:lnTo>
                  <a:lnTo>
                    <a:pt x="689" y="114"/>
                  </a:lnTo>
                  <a:lnTo>
                    <a:pt x="659" y="72"/>
                  </a:lnTo>
                  <a:lnTo>
                    <a:pt x="657" y="44"/>
                  </a:lnTo>
                  <a:lnTo>
                    <a:pt x="645" y="28"/>
                  </a:lnTo>
                  <a:lnTo>
                    <a:pt x="643" y="12"/>
                  </a:lnTo>
                  <a:lnTo>
                    <a:pt x="631" y="18"/>
                  </a:lnTo>
                  <a:lnTo>
                    <a:pt x="629" y="16"/>
                  </a:lnTo>
                  <a:lnTo>
                    <a:pt x="631" y="6"/>
                  </a:lnTo>
                  <a:lnTo>
                    <a:pt x="623" y="4"/>
                  </a:lnTo>
                  <a:lnTo>
                    <a:pt x="635" y="0"/>
                  </a:lnTo>
                  <a:lnTo>
                    <a:pt x="611" y="0"/>
                  </a:lnTo>
                  <a:lnTo>
                    <a:pt x="611" y="0"/>
                  </a:lnTo>
                  <a:lnTo>
                    <a:pt x="617" y="4"/>
                  </a:lnTo>
                  <a:lnTo>
                    <a:pt x="601" y="28"/>
                  </a:lnTo>
                  <a:lnTo>
                    <a:pt x="607" y="36"/>
                  </a:lnTo>
                  <a:lnTo>
                    <a:pt x="605" y="40"/>
                  </a:lnTo>
                  <a:lnTo>
                    <a:pt x="601" y="36"/>
                  </a:lnTo>
                  <a:lnTo>
                    <a:pt x="591" y="44"/>
                  </a:lnTo>
                  <a:lnTo>
                    <a:pt x="589" y="72"/>
                  </a:lnTo>
                  <a:lnTo>
                    <a:pt x="597" y="82"/>
                  </a:lnTo>
                  <a:lnTo>
                    <a:pt x="585" y="96"/>
                  </a:lnTo>
                  <a:lnTo>
                    <a:pt x="585" y="114"/>
                  </a:lnTo>
                  <a:lnTo>
                    <a:pt x="629" y="150"/>
                  </a:lnTo>
                  <a:lnTo>
                    <a:pt x="633" y="150"/>
                  </a:lnTo>
                  <a:lnTo>
                    <a:pt x="631" y="150"/>
                  </a:lnTo>
                  <a:lnTo>
                    <a:pt x="621" y="188"/>
                  </a:lnTo>
                  <a:lnTo>
                    <a:pt x="637" y="186"/>
                  </a:lnTo>
                  <a:lnTo>
                    <a:pt x="639" y="182"/>
                  </a:lnTo>
                  <a:lnTo>
                    <a:pt x="643" y="192"/>
                  </a:lnTo>
                  <a:lnTo>
                    <a:pt x="623" y="216"/>
                  </a:lnTo>
                  <a:lnTo>
                    <a:pt x="603" y="214"/>
                  </a:lnTo>
                  <a:lnTo>
                    <a:pt x="607" y="222"/>
                  </a:lnTo>
                  <a:lnTo>
                    <a:pt x="603" y="236"/>
                  </a:lnTo>
                  <a:lnTo>
                    <a:pt x="609" y="244"/>
                  </a:lnTo>
                  <a:lnTo>
                    <a:pt x="609" y="248"/>
                  </a:lnTo>
                  <a:lnTo>
                    <a:pt x="603" y="252"/>
                  </a:lnTo>
                  <a:lnTo>
                    <a:pt x="603" y="246"/>
                  </a:lnTo>
                  <a:lnTo>
                    <a:pt x="597" y="244"/>
                  </a:lnTo>
                  <a:lnTo>
                    <a:pt x="603" y="238"/>
                  </a:lnTo>
                  <a:lnTo>
                    <a:pt x="599" y="234"/>
                  </a:lnTo>
                  <a:lnTo>
                    <a:pt x="603" y="202"/>
                  </a:lnTo>
                  <a:lnTo>
                    <a:pt x="591" y="214"/>
                  </a:lnTo>
                  <a:lnTo>
                    <a:pt x="593" y="204"/>
                  </a:lnTo>
                  <a:lnTo>
                    <a:pt x="583" y="204"/>
                  </a:lnTo>
                  <a:lnTo>
                    <a:pt x="577" y="194"/>
                  </a:lnTo>
                  <a:lnTo>
                    <a:pt x="595" y="200"/>
                  </a:lnTo>
                  <a:lnTo>
                    <a:pt x="617" y="182"/>
                  </a:lnTo>
                  <a:lnTo>
                    <a:pt x="613" y="178"/>
                  </a:lnTo>
                  <a:lnTo>
                    <a:pt x="611" y="180"/>
                  </a:lnTo>
                  <a:lnTo>
                    <a:pt x="585" y="140"/>
                  </a:lnTo>
                  <a:lnTo>
                    <a:pt x="563" y="118"/>
                  </a:lnTo>
                  <a:lnTo>
                    <a:pt x="553" y="140"/>
                  </a:lnTo>
                  <a:lnTo>
                    <a:pt x="555" y="142"/>
                  </a:lnTo>
                  <a:lnTo>
                    <a:pt x="549" y="142"/>
                  </a:lnTo>
                  <a:lnTo>
                    <a:pt x="551" y="154"/>
                  </a:lnTo>
                  <a:lnTo>
                    <a:pt x="533" y="166"/>
                  </a:lnTo>
                  <a:lnTo>
                    <a:pt x="531" y="178"/>
                  </a:lnTo>
                  <a:lnTo>
                    <a:pt x="575" y="194"/>
                  </a:lnTo>
                  <a:lnTo>
                    <a:pt x="545" y="200"/>
                  </a:lnTo>
                  <a:lnTo>
                    <a:pt x="553" y="214"/>
                  </a:lnTo>
                  <a:lnTo>
                    <a:pt x="545" y="220"/>
                  </a:lnTo>
                  <a:lnTo>
                    <a:pt x="551" y="230"/>
                  </a:lnTo>
                  <a:lnTo>
                    <a:pt x="517" y="226"/>
                  </a:lnTo>
                  <a:lnTo>
                    <a:pt x="484" y="234"/>
                  </a:lnTo>
                  <a:lnTo>
                    <a:pt x="464" y="212"/>
                  </a:lnTo>
                  <a:lnTo>
                    <a:pt x="440" y="214"/>
                  </a:lnTo>
                  <a:lnTo>
                    <a:pt x="440" y="208"/>
                  </a:lnTo>
                  <a:lnTo>
                    <a:pt x="424" y="198"/>
                  </a:lnTo>
                  <a:lnTo>
                    <a:pt x="426" y="196"/>
                  </a:lnTo>
                  <a:lnTo>
                    <a:pt x="420" y="186"/>
                  </a:lnTo>
                  <a:lnTo>
                    <a:pt x="424" y="184"/>
                  </a:lnTo>
                  <a:lnTo>
                    <a:pt x="408" y="168"/>
                  </a:lnTo>
                  <a:lnTo>
                    <a:pt x="366" y="186"/>
                  </a:lnTo>
                  <a:lnTo>
                    <a:pt x="356" y="204"/>
                  </a:lnTo>
                  <a:lnTo>
                    <a:pt x="374" y="218"/>
                  </a:lnTo>
                  <a:lnTo>
                    <a:pt x="386" y="212"/>
                  </a:lnTo>
                  <a:lnTo>
                    <a:pt x="380" y="206"/>
                  </a:lnTo>
                  <a:lnTo>
                    <a:pt x="382" y="206"/>
                  </a:lnTo>
                  <a:lnTo>
                    <a:pt x="396" y="210"/>
                  </a:lnTo>
                  <a:lnTo>
                    <a:pt x="380" y="216"/>
                  </a:lnTo>
                  <a:lnTo>
                    <a:pt x="376" y="224"/>
                  </a:lnTo>
                  <a:lnTo>
                    <a:pt x="378" y="224"/>
                  </a:lnTo>
                  <a:lnTo>
                    <a:pt x="370" y="234"/>
                  </a:lnTo>
                  <a:lnTo>
                    <a:pt x="384" y="264"/>
                  </a:lnTo>
                  <a:lnTo>
                    <a:pt x="382" y="266"/>
                  </a:lnTo>
                  <a:lnTo>
                    <a:pt x="386" y="272"/>
                  </a:lnTo>
                  <a:lnTo>
                    <a:pt x="376" y="272"/>
                  </a:lnTo>
                  <a:lnTo>
                    <a:pt x="376" y="276"/>
                  </a:lnTo>
                  <a:lnTo>
                    <a:pt x="370" y="268"/>
                  </a:lnTo>
                  <a:lnTo>
                    <a:pt x="380" y="266"/>
                  </a:lnTo>
                  <a:lnTo>
                    <a:pt x="376" y="252"/>
                  </a:lnTo>
                  <a:lnTo>
                    <a:pt x="366" y="248"/>
                  </a:lnTo>
                  <a:lnTo>
                    <a:pt x="364" y="238"/>
                  </a:lnTo>
                  <a:lnTo>
                    <a:pt x="360" y="238"/>
                  </a:lnTo>
                  <a:lnTo>
                    <a:pt x="360" y="238"/>
                  </a:lnTo>
                  <a:lnTo>
                    <a:pt x="358" y="232"/>
                  </a:lnTo>
                  <a:lnTo>
                    <a:pt x="344" y="232"/>
                  </a:lnTo>
                  <a:lnTo>
                    <a:pt x="336" y="216"/>
                  </a:lnTo>
                  <a:lnTo>
                    <a:pt x="302" y="234"/>
                  </a:lnTo>
                  <a:lnTo>
                    <a:pt x="250" y="232"/>
                  </a:lnTo>
                  <a:lnTo>
                    <a:pt x="236" y="224"/>
                  </a:lnTo>
                  <a:lnTo>
                    <a:pt x="240" y="222"/>
                  </a:lnTo>
                  <a:lnTo>
                    <a:pt x="240" y="214"/>
                  </a:lnTo>
                  <a:lnTo>
                    <a:pt x="256" y="210"/>
                  </a:lnTo>
                  <a:lnTo>
                    <a:pt x="264" y="210"/>
                  </a:lnTo>
                  <a:lnTo>
                    <a:pt x="260" y="192"/>
                  </a:lnTo>
                  <a:lnTo>
                    <a:pt x="240" y="170"/>
                  </a:lnTo>
                  <a:lnTo>
                    <a:pt x="216" y="168"/>
                  </a:lnTo>
                  <a:lnTo>
                    <a:pt x="220" y="176"/>
                  </a:lnTo>
                  <a:lnTo>
                    <a:pt x="206" y="172"/>
                  </a:lnTo>
                  <a:lnTo>
                    <a:pt x="148" y="148"/>
                  </a:lnTo>
                  <a:lnTo>
                    <a:pt x="116" y="126"/>
                  </a:lnTo>
                  <a:lnTo>
                    <a:pt x="90" y="126"/>
                  </a:lnTo>
                  <a:lnTo>
                    <a:pt x="82" y="148"/>
                  </a:lnTo>
                  <a:lnTo>
                    <a:pt x="68" y="148"/>
                  </a:lnTo>
                  <a:lnTo>
                    <a:pt x="78" y="130"/>
                  </a:lnTo>
                  <a:lnTo>
                    <a:pt x="68" y="130"/>
                  </a:lnTo>
                  <a:lnTo>
                    <a:pt x="68" y="108"/>
                  </a:lnTo>
                  <a:lnTo>
                    <a:pt x="56" y="108"/>
                  </a:lnTo>
                  <a:lnTo>
                    <a:pt x="60" y="116"/>
                  </a:lnTo>
                  <a:lnTo>
                    <a:pt x="58" y="114"/>
                  </a:lnTo>
                  <a:lnTo>
                    <a:pt x="42" y="140"/>
                  </a:lnTo>
                  <a:lnTo>
                    <a:pt x="46" y="142"/>
                  </a:lnTo>
                  <a:lnTo>
                    <a:pt x="42" y="146"/>
                  </a:lnTo>
                  <a:lnTo>
                    <a:pt x="36" y="148"/>
                  </a:lnTo>
                  <a:lnTo>
                    <a:pt x="24" y="132"/>
                  </a:lnTo>
                  <a:lnTo>
                    <a:pt x="14" y="100"/>
                  </a:lnTo>
                  <a:lnTo>
                    <a:pt x="0" y="86"/>
                  </a:lnTo>
                  <a:lnTo>
                    <a:pt x="0" y="840"/>
                  </a:lnTo>
                  <a:close/>
                  <a:moveTo>
                    <a:pt x="96" y="966"/>
                  </a:moveTo>
                  <a:lnTo>
                    <a:pt x="102" y="956"/>
                  </a:lnTo>
                  <a:lnTo>
                    <a:pt x="102" y="948"/>
                  </a:lnTo>
                  <a:lnTo>
                    <a:pt x="86" y="944"/>
                  </a:lnTo>
                  <a:lnTo>
                    <a:pt x="90" y="942"/>
                  </a:lnTo>
                  <a:lnTo>
                    <a:pt x="80" y="922"/>
                  </a:lnTo>
                  <a:lnTo>
                    <a:pt x="62" y="910"/>
                  </a:lnTo>
                  <a:lnTo>
                    <a:pt x="46" y="884"/>
                  </a:lnTo>
                  <a:lnTo>
                    <a:pt x="60" y="886"/>
                  </a:lnTo>
                  <a:lnTo>
                    <a:pt x="58" y="894"/>
                  </a:lnTo>
                  <a:lnTo>
                    <a:pt x="60" y="900"/>
                  </a:lnTo>
                  <a:lnTo>
                    <a:pt x="70" y="906"/>
                  </a:lnTo>
                  <a:lnTo>
                    <a:pt x="78" y="904"/>
                  </a:lnTo>
                  <a:lnTo>
                    <a:pt x="78" y="904"/>
                  </a:lnTo>
                  <a:lnTo>
                    <a:pt x="80" y="906"/>
                  </a:lnTo>
                  <a:lnTo>
                    <a:pt x="80" y="920"/>
                  </a:lnTo>
                  <a:lnTo>
                    <a:pt x="86" y="912"/>
                  </a:lnTo>
                  <a:lnTo>
                    <a:pt x="86" y="920"/>
                  </a:lnTo>
                  <a:lnTo>
                    <a:pt x="90" y="920"/>
                  </a:lnTo>
                  <a:lnTo>
                    <a:pt x="90" y="920"/>
                  </a:lnTo>
                  <a:lnTo>
                    <a:pt x="92" y="924"/>
                  </a:lnTo>
                  <a:lnTo>
                    <a:pt x="90" y="924"/>
                  </a:lnTo>
                  <a:lnTo>
                    <a:pt x="96" y="928"/>
                  </a:lnTo>
                  <a:lnTo>
                    <a:pt x="96" y="928"/>
                  </a:lnTo>
                  <a:lnTo>
                    <a:pt x="96" y="928"/>
                  </a:lnTo>
                  <a:lnTo>
                    <a:pt x="104" y="934"/>
                  </a:lnTo>
                  <a:lnTo>
                    <a:pt x="98" y="942"/>
                  </a:lnTo>
                  <a:lnTo>
                    <a:pt x="104" y="946"/>
                  </a:lnTo>
                  <a:lnTo>
                    <a:pt x="104" y="956"/>
                  </a:lnTo>
                  <a:lnTo>
                    <a:pt x="96" y="966"/>
                  </a:lnTo>
                  <a:close/>
                  <a:moveTo>
                    <a:pt x="402" y="208"/>
                  </a:moveTo>
                  <a:lnTo>
                    <a:pt x="402" y="208"/>
                  </a:lnTo>
                  <a:lnTo>
                    <a:pt x="404" y="198"/>
                  </a:lnTo>
                  <a:lnTo>
                    <a:pt x="406" y="198"/>
                  </a:lnTo>
                  <a:lnTo>
                    <a:pt x="402" y="208"/>
                  </a:lnTo>
                  <a:close/>
                  <a:moveTo>
                    <a:pt x="1484" y="2012"/>
                  </a:moveTo>
                  <a:lnTo>
                    <a:pt x="1481" y="2020"/>
                  </a:lnTo>
                  <a:lnTo>
                    <a:pt x="1481" y="2014"/>
                  </a:lnTo>
                  <a:lnTo>
                    <a:pt x="1484" y="2012"/>
                  </a:lnTo>
                  <a:close/>
                  <a:moveTo>
                    <a:pt x="1453" y="2002"/>
                  </a:moveTo>
                  <a:lnTo>
                    <a:pt x="1453" y="2000"/>
                  </a:lnTo>
                  <a:lnTo>
                    <a:pt x="1453" y="2002"/>
                  </a:lnTo>
                  <a:lnTo>
                    <a:pt x="1453" y="2002"/>
                  </a:lnTo>
                  <a:close/>
                  <a:moveTo>
                    <a:pt x="1457" y="2014"/>
                  </a:moveTo>
                  <a:lnTo>
                    <a:pt x="1457" y="2014"/>
                  </a:lnTo>
                  <a:lnTo>
                    <a:pt x="1459" y="2014"/>
                  </a:lnTo>
                  <a:lnTo>
                    <a:pt x="1457" y="2014"/>
                  </a:lnTo>
                  <a:close/>
                  <a:moveTo>
                    <a:pt x="1457" y="1976"/>
                  </a:moveTo>
                  <a:lnTo>
                    <a:pt x="1459" y="1982"/>
                  </a:lnTo>
                  <a:lnTo>
                    <a:pt x="1465" y="1984"/>
                  </a:lnTo>
                  <a:lnTo>
                    <a:pt x="1461" y="1984"/>
                  </a:lnTo>
                  <a:lnTo>
                    <a:pt x="1457" y="1986"/>
                  </a:lnTo>
                  <a:lnTo>
                    <a:pt x="1457" y="1984"/>
                  </a:lnTo>
                  <a:lnTo>
                    <a:pt x="1457" y="1984"/>
                  </a:lnTo>
                  <a:lnTo>
                    <a:pt x="1455" y="1980"/>
                  </a:lnTo>
                  <a:lnTo>
                    <a:pt x="1451" y="1982"/>
                  </a:lnTo>
                  <a:lnTo>
                    <a:pt x="1457" y="1976"/>
                  </a:lnTo>
                  <a:close/>
                  <a:moveTo>
                    <a:pt x="1453" y="1994"/>
                  </a:moveTo>
                  <a:lnTo>
                    <a:pt x="1453" y="1996"/>
                  </a:lnTo>
                  <a:lnTo>
                    <a:pt x="1451" y="1994"/>
                  </a:lnTo>
                  <a:lnTo>
                    <a:pt x="1451" y="1996"/>
                  </a:lnTo>
                  <a:lnTo>
                    <a:pt x="1453" y="1994"/>
                  </a:lnTo>
                  <a:close/>
                  <a:moveTo>
                    <a:pt x="1445" y="2000"/>
                  </a:moveTo>
                  <a:lnTo>
                    <a:pt x="1443" y="2000"/>
                  </a:lnTo>
                  <a:lnTo>
                    <a:pt x="1443" y="1994"/>
                  </a:lnTo>
                  <a:lnTo>
                    <a:pt x="1445" y="2000"/>
                  </a:lnTo>
                  <a:close/>
                  <a:moveTo>
                    <a:pt x="1059" y="1786"/>
                  </a:moveTo>
                  <a:lnTo>
                    <a:pt x="1059" y="1788"/>
                  </a:lnTo>
                  <a:lnTo>
                    <a:pt x="1067" y="1798"/>
                  </a:lnTo>
                  <a:lnTo>
                    <a:pt x="1067" y="1804"/>
                  </a:lnTo>
                  <a:lnTo>
                    <a:pt x="1061" y="1810"/>
                  </a:lnTo>
                  <a:lnTo>
                    <a:pt x="1055" y="1800"/>
                  </a:lnTo>
                  <a:lnTo>
                    <a:pt x="1055" y="1794"/>
                  </a:lnTo>
                  <a:lnTo>
                    <a:pt x="1059" y="1786"/>
                  </a:lnTo>
                  <a:close/>
                  <a:moveTo>
                    <a:pt x="575" y="236"/>
                  </a:moveTo>
                  <a:lnTo>
                    <a:pt x="575" y="238"/>
                  </a:lnTo>
                  <a:lnTo>
                    <a:pt x="561" y="232"/>
                  </a:lnTo>
                  <a:lnTo>
                    <a:pt x="561" y="232"/>
                  </a:lnTo>
                  <a:lnTo>
                    <a:pt x="575" y="228"/>
                  </a:lnTo>
                  <a:lnTo>
                    <a:pt x="575" y="236"/>
                  </a:lnTo>
                  <a:close/>
                  <a:moveTo>
                    <a:pt x="1275" y="790"/>
                  </a:moveTo>
                  <a:lnTo>
                    <a:pt x="1277" y="790"/>
                  </a:lnTo>
                  <a:lnTo>
                    <a:pt x="1281" y="780"/>
                  </a:lnTo>
                  <a:lnTo>
                    <a:pt x="1299" y="776"/>
                  </a:lnTo>
                  <a:lnTo>
                    <a:pt x="1275" y="792"/>
                  </a:lnTo>
                  <a:lnTo>
                    <a:pt x="1275" y="790"/>
                  </a:lnTo>
                  <a:close/>
                  <a:moveTo>
                    <a:pt x="1035" y="1134"/>
                  </a:moveTo>
                  <a:lnTo>
                    <a:pt x="1043" y="1134"/>
                  </a:lnTo>
                  <a:lnTo>
                    <a:pt x="1031" y="1138"/>
                  </a:lnTo>
                  <a:lnTo>
                    <a:pt x="1035" y="1134"/>
                  </a:lnTo>
                  <a:close/>
                  <a:moveTo>
                    <a:pt x="1015" y="1148"/>
                  </a:moveTo>
                  <a:lnTo>
                    <a:pt x="1015" y="1148"/>
                  </a:lnTo>
                  <a:lnTo>
                    <a:pt x="1013" y="1148"/>
                  </a:lnTo>
                  <a:lnTo>
                    <a:pt x="1015" y="1148"/>
                  </a:lnTo>
                  <a:close/>
                  <a:moveTo>
                    <a:pt x="805" y="1016"/>
                  </a:moveTo>
                  <a:lnTo>
                    <a:pt x="805" y="1024"/>
                  </a:lnTo>
                  <a:lnTo>
                    <a:pt x="795" y="1026"/>
                  </a:lnTo>
                  <a:lnTo>
                    <a:pt x="795" y="1030"/>
                  </a:lnTo>
                  <a:lnTo>
                    <a:pt x="795" y="1028"/>
                  </a:lnTo>
                  <a:lnTo>
                    <a:pt x="781" y="1044"/>
                  </a:lnTo>
                  <a:lnTo>
                    <a:pt x="775" y="1072"/>
                  </a:lnTo>
                  <a:lnTo>
                    <a:pt x="781" y="1086"/>
                  </a:lnTo>
                  <a:lnTo>
                    <a:pt x="781" y="1098"/>
                  </a:lnTo>
                  <a:lnTo>
                    <a:pt x="773" y="1114"/>
                  </a:lnTo>
                  <a:lnTo>
                    <a:pt x="765" y="1120"/>
                  </a:lnTo>
                  <a:lnTo>
                    <a:pt x="761" y="1116"/>
                  </a:lnTo>
                  <a:lnTo>
                    <a:pt x="755" y="1106"/>
                  </a:lnTo>
                  <a:lnTo>
                    <a:pt x="755" y="1084"/>
                  </a:lnTo>
                  <a:lnTo>
                    <a:pt x="763" y="1050"/>
                  </a:lnTo>
                  <a:lnTo>
                    <a:pt x="771" y="1032"/>
                  </a:lnTo>
                  <a:lnTo>
                    <a:pt x="767" y="1024"/>
                  </a:lnTo>
                  <a:lnTo>
                    <a:pt x="767" y="1022"/>
                  </a:lnTo>
                  <a:lnTo>
                    <a:pt x="773" y="1018"/>
                  </a:lnTo>
                  <a:lnTo>
                    <a:pt x="773" y="1022"/>
                  </a:lnTo>
                  <a:lnTo>
                    <a:pt x="801" y="1010"/>
                  </a:lnTo>
                  <a:lnTo>
                    <a:pt x="809" y="1016"/>
                  </a:lnTo>
                  <a:lnTo>
                    <a:pt x="805" y="1016"/>
                  </a:lnTo>
                  <a:close/>
                  <a:moveTo>
                    <a:pt x="755" y="1042"/>
                  </a:moveTo>
                  <a:lnTo>
                    <a:pt x="763" y="1030"/>
                  </a:lnTo>
                  <a:lnTo>
                    <a:pt x="759" y="1040"/>
                  </a:lnTo>
                  <a:lnTo>
                    <a:pt x="755" y="1042"/>
                  </a:lnTo>
                  <a:close/>
                  <a:moveTo>
                    <a:pt x="995" y="1184"/>
                  </a:moveTo>
                  <a:lnTo>
                    <a:pt x="997" y="1194"/>
                  </a:lnTo>
                  <a:lnTo>
                    <a:pt x="991" y="1180"/>
                  </a:lnTo>
                  <a:lnTo>
                    <a:pt x="995" y="1184"/>
                  </a:lnTo>
                  <a:close/>
                  <a:moveTo>
                    <a:pt x="975" y="1224"/>
                  </a:moveTo>
                  <a:lnTo>
                    <a:pt x="977" y="1234"/>
                  </a:lnTo>
                  <a:lnTo>
                    <a:pt x="975" y="1234"/>
                  </a:lnTo>
                  <a:lnTo>
                    <a:pt x="971" y="1220"/>
                  </a:lnTo>
                  <a:lnTo>
                    <a:pt x="975" y="1216"/>
                  </a:lnTo>
                  <a:lnTo>
                    <a:pt x="971" y="1212"/>
                  </a:lnTo>
                  <a:lnTo>
                    <a:pt x="975" y="1216"/>
                  </a:lnTo>
                  <a:lnTo>
                    <a:pt x="973" y="1208"/>
                  </a:lnTo>
                  <a:lnTo>
                    <a:pt x="969" y="1200"/>
                  </a:lnTo>
                  <a:lnTo>
                    <a:pt x="969" y="1192"/>
                  </a:lnTo>
                  <a:lnTo>
                    <a:pt x="971" y="1192"/>
                  </a:lnTo>
                  <a:lnTo>
                    <a:pt x="969" y="1202"/>
                  </a:lnTo>
                  <a:lnTo>
                    <a:pt x="981" y="1214"/>
                  </a:lnTo>
                  <a:lnTo>
                    <a:pt x="975" y="1224"/>
                  </a:lnTo>
                  <a:close/>
                  <a:moveTo>
                    <a:pt x="969" y="1190"/>
                  </a:moveTo>
                  <a:lnTo>
                    <a:pt x="969" y="1184"/>
                  </a:lnTo>
                  <a:lnTo>
                    <a:pt x="973" y="1180"/>
                  </a:lnTo>
                  <a:lnTo>
                    <a:pt x="969" y="1190"/>
                  </a:lnTo>
                  <a:close/>
                  <a:moveTo>
                    <a:pt x="917" y="1072"/>
                  </a:moveTo>
                  <a:lnTo>
                    <a:pt x="937" y="1066"/>
                  </a:lnTo>
                  <a:lnTo>
                    <a:pt x="961" y="1068"/>
                  </a:lnTo>
                  <a:lnTo>
                    <a:pt x="959" y="1062"/>
                  </a:lnTo>
                  <a:lnTo>
                    <a:pt x="959" y="1062"/>
                  </a:lnTo>
                  <a:lnTo>
                    <a:pt x="969" y="1058"/>
                  </a:lnTo>
                  <a:lnTo>
                    <a:pt x="965" y="1060"/>
                  </a:lnTo>
                  <a:lnTo>
                    <a:pt x="971" y="1064"/>
                  </a:lnTo>
                  <a:lnTo>
                    <a:pt x="969" y="1066"/>
                  </a:lnTo>
                  <a:lnTo>
                    <a:pt x="971" y="1072"/>
                  </a:lnTo>
                  <a:lnTo>
                    <a:pt x="959" y="1078"/>
                  </a:lnTo>
                  <a:lnTo>
                    <a:pt x="935" y="1074"/>
                  </a:lnTo>
                  <a:lnTo>
                    <a:pt x="919" y="1080"/>
                  </a:lnTo>
                  <a:lnTo>
                    <a:pt x="911" y="1080"/>
                  </a:lnTo>
                  <a:lnTo>
                    <a:pt x="917" y="1072"/>
                  </a:lnTo>
                  <a:close/>
                  <a:moveTo>
                    <a:pt x="915" y="1096"/>
                  </a:moveTo>
                  <a:lnTo>
                    <a:pt x="901" y="1106"/>
                  </a:lnTo>
                  <a:lnTo>
                    <a:pt x="867" y="1122"/>
                  </a:lnTo>
                  <a:lnTo>
                    <a:pt x="845" y="1122"/>
                  </a:lnTo>
                  <a:lnTo>
                    <a:pt x="841" y="1120"/>
                  </a:lnTo>
                  <a:lnTo>
                    <a:pt x="843" y="1116"/>
                  </a:lnTo>
                  <a:lnTo>
                    <a:pt x="855" y="1116"/>
                  </a:lnTo>
                  <a:lnTo>
                    <a:pt x="879" y="1100"/>
                  </a:lnTo>
                  <a:lnTo>
                    <a:pt x="891" y="1102"/>
                  </a:lnTo>
                  <a:lnTo>
                    <a:pt x="899" y="1096"/>
                  </a:lnTo>
                  <a:lnTo>
                    <a:pt x="915" y="1096"/>
                  </a:lnTo>
                  <a:close/>
                  <a:moveTo>
                    <a:pt x="849" y="1102"/>
                  </a:moveTo>
                  <a:lnTo>
                    <a:pt x="851" y="1102"/>
                  </a:lnTo>
                  <a:lnTo>
                    <a:pt x="851" y="1102"/>
                  </a:lnTo>
                  <a:lnTo>
                    <a:pt x="849" y="1102"/>
                  </a:lnTo>
                  <a:close/>
                  <a:moveTo>
                    <a:pt x="825" y="1004"/>
                  </a:moveTo>
                  <a:lnTo>
                    <a:pt x="857" y="1010"/>
                  </a:lnTo>
                  <a:lnTo>
                    <a:pt x="841" y="1010"/>
                  </a:lnTo>
                  <a:lnTo>
                    <a:pt x="841" y="1014"/>
                  </a:lnTo>
                  <a:lnTo>
                    <a:pt x="865" y="1024"/>
                  </a:lnTo>
                  <a:lnTo>
                    <a:pt x="869" y="1020"/>
                  </a:lnTo>
                  <a:lnTo>
                    <a:pt x="867" y="1012"/>
                  </a:lnTo>
                  <a:lnTo>
                    <a:pt x="885" y="1014"/>
                  </a:lnTo>
                  <a:lnTo>
                    <a:pt x="897" y="1028"/>
                  </a:lnTo>
                  <a:lnTo>
                    <a:pt x="897" y="1034"/>
                  </a:lnTo>
                  <a:lnTo>
                    <a:pt x="899" y="1036"/>
                  </a:lnTo>
                  <a:lnTo>
                    <a:pt x="897" y="1036"/>
                  </a:lnTo>
                  <a:lnTo>
                    <a:pt x="897" y="1044"/>
                  </a:lnTo>
                  <a:lnTo>
                    <a:pt x="887" y="1040"/>
                  </a:lnTo>
                  <a:lnTo>
                    <a:pt x="885" y="1042"/>
                  </a:lnTo>
                  <a:lnTo>
                    <a:pt x="885" y="1034"/>
                  </a:lnTo>
                  <a:lnTo>
                    <a:pt x="881" y="1034"/>
                  </a:lnTo>
                  <a:lnTo>
                    <a:pt x="879" y="1028"/>
                  </a:lnTo>
                  <a:lnTo>
                    <a:pt x="865" y="1026"/>
                  </a:lnTo>
                  <a:lnTo>
                    <a:pt x="871" y="1042"/>
                  </a:lnTo>
                  <a:lnTo>
                    <a:pt x="865" y="1058"/>
                  </a:lnTo>
                  <a:lnTo>
                    <a:pt x="865" y="1078"/>
                  </a:lnTo>
                  <a:lnTo>
                    <a:pt x="855" y="1082"/>
                  </a:lnTo>
                  <a:lnTo>
                    <a:pt x="847" y="1058"/>
                  </a:lnTo>
                  <a:lnTo>
                    <a:pt x="845" y="1058"/>
                  </a:lnTo>
                  <a:lnTo>
                    <a:pt x="837" y="1062"/>
                  </a:lnTo>
                  <a:lnTo>
                    <a:pt x="831" y="1068"/>
                  </a:lnTo>
                  <a:lnTo>
                    <a:pt x="841" y="1052"/>
                  </a:lnTo>
                  <a:lnTo>
                    <a:pt x="837" y="1026"/>
                  </a:lnTo>
                  <a:lnTo>
                    <a:pt x="817" y="1016"/>
                  </a:lnTo>
                  <a:lnTo>
                    <a:pt x="813" y="1016"/>
                  </a:lnTo>
                  <a:lnTo>
                    <a:pt x="815" y="1012"/>
                  </a:lnTo>
                  <a:lnTo>
                    <a:pt x="831" y="1012"/>
                  </a:lnTo>
                  <a:lnTo>
                    <a:pt x="825" y="1004"/>
                  </a:lnTo>
                  <a:close/>
                  <a:moveTo>
                    <a:pt x="689" y="978"/>
                  </a:moveTo>
                  <a:lnTo>
                    <a:pt x="719" y="958"/>
                  </a:lnTo>
                  <a:lnTo>
                    <a:pt x="727" y="952"/>
                  </a:lnTo>
                  <a:lnTo>
                    <a:pt x="733" y="944"/>
                  </a:lnTo>
                  <a:lnTo>
                    <a:pt x="735" y="950"/>
                  </a:lnTo>
                  <a:lnTo>
                    <a:pt x="741" y="942"/>
                  </a:lnTo>
                  <a:lnTo>
                    <a:pt x="741" y="942"/>
                  </a:lnTo>
                  <a:lnTo>
                    <a:pt x="745" y="942"/>
                  </a:lnTo>
                  <a:lnTo>
                    <a:pt x="751" y="930"/>
                  </a:lnTo>
                  <a:lnTo>
                    <a:pt x="759" y="932"/>
                  </a:lnTo>
                  <a:lnTo>
                    <a:pt x="765" y="946"/>
                  </a:lnTo>
                  <a:lnTo>
                    <a:pt x="771" y="946"/>
                  </a:lnTo>
                  <a:lnTo>
                    <a:pt x="771" y="934"/>
                  </a:lnTo>
                  <a:lnTo>
                    <a:pt x="779" y="936"/>
                  </a:lnTo>
                  <a:lnTo>
                    <a:pt x="791" y="958"/>
                  </a:lnTo>
                  <a:lnTo>
                    <a:pt x="805" y="958"/>
                  </a:lnTo>
                  <a:lnTo>
                    <a:pt x="805" y="966"/>
                  </a:lnTo>
                  <a:lnTo>
                    <a:pt x="809" y="974"/>
                  </a:lnTo>
                  <a:lnTo>
                    <a:pt x="809" y="986"/>
                  </a:lnTo>
                  <a:lnTo>
                    <a:pt x="815" y="988"/>
                  </a:lnTo>
                  <a:lnTo>
                    <a:pt x="813" y="994"/>
                  </a:lnTo>
                  <a:lnTo>
                    <a:pt x="807" y="992"/>
                  </a:lnTo>
                  <a:lnTo>
                    <a:pt x="805" y="986"/>
                  </a:lnTo>
                  <a:lnTo>
                    <a:pt x="783" y="988"/>
                  </a:lnTo>
                  <a:lnTo>
                    <a:pt x="773" y="996"/>
                  </a:lnTo>
                  <a:lnTo>
                    <a:pt x="763" y="994"/>
                  </a:lnTo>
                  <a:lnTo>
                    <a:pt x="751" y="982"/>
                  </a:lnTo>
                  <a:lnTo>
                    <a:pt x="743" y="986"/>
                  </a:lnTo>
                  <a:lnTo>
                    <a:pt x="743" y="984"/>
                  </a:lnTo>
                  <a:lnTo>
                    <a:pt x="755" y="972"/>
                  </a:lnTo>
                  <a:lnTo>
                    <a:pt x="753" y="968"/>
                  </a:lnTo>
                  <a:lnTo>
                    <a:pt x="709" y="990"/>
                  </a:lnTo>
                  <a:lnTo>
                    <a:pt x="699" y="992"/>
                  </a:lnTo>
                  <a:lnTo>
                    <a:pt x="697" y="982"/>
                  </a:lnTo>
                  <a:lnTo>
                    <a:pt x="683" y="988"/>
                  </a:lnTo>
                  <a:lnTo>
                    <a:pt x="689" y="978"/>
                  </a:lnTo>
                  <a:close/>
                  <a:moveTo>
                    <a:pt x="713" y="326"/>
                  </a:moveTo>
                  <a:lnTo>
                    <a:pt x="735" y="334"/>
                  </a:lnTo>
                  <a:lnTo>
                    <a:pt x="747" y="348"/>
                  </a:lnTo>
                  <a:lnTo>
                    <a:pt x="731" y="346"/>
                  </a:lnTo>
                  <a:lnTo>
                    <a:pt x="711" y="326"/>
                  </a:lnTo>
                  <a:lnTo>
                    <a:pt x="713"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36" name="Freeform 136"/>
            <p:cNvSpPr>
              <a:spLocks noEditPoints="1"/>
            </p:cNvSpPr>
            <p:nvPr userDrawn="1"/>
          </p:nvSpPr>
          <p:spPr bwMode="black">
            <a:xfrm>
              <a:off x="3282950" y="0"/>
              <a:ext cx="5861050" cy="4251325"/>
            </a:xfrm>
            <a:custGeom>
              <a:avLst/>
              <a:gdLst>
                <a:gd name="T0" fmla="*/ 3153 w 3692"/>
                <a:gd name="T1" fmla="*/ 0 h 2678"/>
                <a:gd name="T2" fmla="*/ 1786 w 3692"/>
                <a:gd name="T3" fmla="*/ 0 h 2678"/>
                <a:gd name="T4" fmla="*/ 1652 w 3692"/>
                <a:gd name="T5" fmla="*/ 290 h 2678"/>
                <a:gd name="T6" fmla="*/ 1540 w 3692"/>
                <a:gd name="T7" fmla="*/ 140 h 2678"/>
                <a:gd name="T8" fmla="*/ 1321 w 3692"/>
                <a:gd name="T9" fmla="*/ 196 h 2678"/>
                <a:gd name="T10" fmla="*/ 1041 w 3692"/>
                <a:gd name="T11" fmla="*/ 414 h 2678"/>
                <a:gd name="T12" fmla="*/ 915 w 3692"/>
                <a:gd name="T13" fmla="*/ 128 h 2678"/>
                <a:gd name="T14" fmla="*/ 759 w 3692"/>
                <a:gd name="T15" fmla="*/ 106 h 2678"/>
                <a:gd name="T16" fmla="*/ 651 w 3692"/>
                <a:gd name="T17" fmla="*/ 150 h 2678"/>
                <a:gd name="T18" fmla="*/ 621 w 3692"/>
                <a:gd name="T19" fmla="*/ 226 h 2678"/>
                <a:gd name="T20" fmla="*/ 473 w 3692"/>
                <a:gd name="T21" fmla="*/ 462 h 2678"/>
                <a:gd name="T22" fmla="*/ 435 w 3692"/>
                <a:gd name="T23" fmla="*/ 614 h 2678"/>
                <a:gd name="T24" fmla="*/ 553 w 3692"/>
                <a:gd name="T25" fmla="*/ 742 h 2678"/>
                <a:gd name="T26" fmla="*/ 493 w 3692"/>
                <a:gd name="T27" fmla="*/ 778 h 2678"/>
                <a:gd name="T28" fmla="*/ 250 w 3692"/>
                <a:gd name="T29" fmla="*/ 948 h 2678"/>
                <a:gd name="T30" fmla="*/ 236 w 3692"/>
                <a:gd name="T31" fmla="*/ 1258 h 2678"/>
                <a:gd name="T32" fmla="*/ 18 w 3692"/>
                <a:gd name="T33" fmla="*/ 1734 h 2678"/>
                <a:gd name="T34" fmla="*/ 362 w 3692"/>
                <a:gd name="T35" fmla="*/ 1870 h 2678"/>
                <a:gd name="T36" fmla="*/ 563 w 3692"/>
                <a:gd name="T37" fmla="*/ 2098 h 2678"/>
                <a:gd name="T38" fmla="*/ 685 w 3692"/>
                <a:gd name="T39" fmla="*/ 2664 h 2678"/>
                <a:gd name="T40" fmla="*/ 1027 w 3692"/>
                <a:gd name="T41" fmla="*/ 2330 h 2678"/>
                <a:gd name="T42" fmla="*/ 1257 w 3692"/>
                <a:gd name="T43" fmla="*/ 1876 h 2678"/>
                <a:gd name="T44" fmla="*/ 1317 w 3692"/>
                <a:gd name="T45" fmla="*/ 1688 h 2678"/>
                <a:gd name="T46" fmla="*/ 1285 w 3692"/>
                <a:gd name="T47" fmla="*/ 1486 h 2678"/>
                <a:gd name="T48" fmla="*/ 1402 w 3692"/>
                <a:gd name="T49" fmla="*/ 1460 h 2678"/>
                <a:gd name="T50" fmla="*/ 1736 w 3692"/>
                <a:gd name="T51" fmla="*/ 1724 h 2678"/>
                <a:gd name="T52" fmla="*/ 2016 w 3692"/>
                <a:gd name="T53" fmla="*/ 1564 h 2678"/>
                <a:gd name="T54" fmla="*/ 2184 w 3692"/>
                <a:gd name="T55" fmla="*/ 1788 h 2678"/>
                <a:gd name="T56" fmla="*/ 2266 w 3692"/>
                <a:gd name="T57" fmla="*/ 1764 h 2678"/>
                <a:gd name="T58" fmla="*/ 2371 w 3692"/>
                <a:gd name="T59" fmla="*/ 1570 h 2678"/>
                <a:gd name="T60" fmla="*/ 2555 w 3692"/>
                <a:gd name="T61" fmla="*/ 1510 h 2678"/>
                <a:gd name="T62" fmla="*/ 2581 w 3692"/>
                <a:gd name="T63" fmla="*/ 1230 h 2678"/>
                <a:gd name="T64" fmla="*/ 2713 w 3692"/>
                <a:gd name="T65" fmla="*/ 1262 h 2678"/>
                <a:gd name="T66" fmla="*/ 2931 w 3692"/>
                <a:gd name="T67" fmla="*/ 1006 h 2678"/>
                <a:gd name="T68" fmla="*/ 3011 w 3692"/>
                <a:gd name="T69" fmla="*/ 790 h 2678"/>
                <a:gd name="T70" fmla="*/ 3087 w 3692"/>
                <a:gd name="T71" fmla="*/ 592 h 2678"/>
                <a:gd name="T72" fmla="*/ 3392 w 3692"/>
                <a:gd name="T73" fmla="*/ 506 h 2678"/>
                <a:gd name="T74" fmla="*/ 3388 w 3692"/>
                <a:gd name="T75" fmla="*/ 704 h 2678"/>
                <a:gd name="T76" fmla="*/ 3666 w 3692"/>
                <a:gd name="T77" fmla="*/ 468 h 2678"/>
                <a:gd name="T78" fmla="*/ 1027 w 3692"/>
                <a:gd name="T79" fmla="*/ 1020 h 2678"/>
                <a:gd name="T80" fmla="*/ 1015 w 3692"/>
                <a:gd name="T81" fmla="*/ 1116 h 2678"/>
                <a:gd name="T82" fmla="*/ 879 w 3692"/>
                <a:gd name="T83" fmla="*/ 1138 h 2678"/>
                <a:gd name="T84" fmla="*/ 569 w 3692"/>
                <a:gd name="T85" fmla="*/ 728 h 2678"/>
                <a:gd name="T86" fmla="*/ 679 w 3692"/>
                <a:gd name="T87" fmla="*/ 598 h 2678"/>
                <a:gd name="T88" fmla="*/ 751 w 3692"/>
                <a:gd name="T89" fmla="*/ 434 h 2678"/>
                <a:gd name="T90" fmla="*/ 857 w 3692"/>
                <a:gd name="T91" fmla="*/ 584 h 2678"/>
                <a:gd name="T92" fmla="*/ 591 w 3692"/>
                <a:gd name="T93" fmla="*/ 758 h 2678"/>
                <a:gd name="T94" fmla="*/ 725 w 3692"/>
                <a:gd name="T95" fmla="*/ 738 h 2678"/>
                <a:gd name="T96" fmla="*/ 897 w 3692"/>
                <a:gd name="T97" fmla="*/ 2092 h 2678"/>
                <a:gd name="T98" fmla="*/ 665 w 3692"/>
                <a:gd name="T99" fmla="*/ 1370 h 2678"/>
                <a:gd name="T100" fmla="*/ 409 w 3692"/>
                <a:gd name="T101" fmla="*/ 1234 h 2678"/>
                <a:gd name="T102" fmla="*/ 579 w 3692"/>
                <a:gd name="T103" fmla="*/ 1134 h 2678"/>
                <a:gd name="T104" fmla="*/ 637 w 3692"/>
                <a:gd name="T105" fmla="*/ 1110 h 2678"/>
                <a:gd name="T106" fmla="*/ 697 w 3692"/>
                <a:gd name="T107" fmla="*/ 1148 h 2678"/>
                <a:gd name="T108" fmla="*/ 763 w 3692"/>
                <a:gd name="T109" fmla="*/ 1154 h 2678"/>
                <a:gd name="T110" fmla="*/ 849 w 3692"/>
                <a:gd name="T111" fmla="*/ 1230 h 2678"/>
                <a:gd name="T112" fmla="*/ 989 w 3692"/>
                <a:gd name="T113" fmla="*/ 1322 h 2678"/>
                <a:gd name="T114" fmla="*/ 987 w 3692"/>
                <a:gd name="T115" fmla="*/ 2246 h 2678"/>
                <a:gd name="T116" fmla="*/ 1039 w 3692"/>
                <a:gd name="T117" fmla="*/ 1620 h 2678"/>
                <a:gd name="T118" fmla="*/ 1145 w 3692"/>
                <a:gd name="T119" fmla="*/ 1740 h 2678"/>
                <a:gd name="T120" fmla="*/ 1333 w 3692"/>
                <a:gd name="T121" fmla="*/ 1168 h 2678"/>
                <a:gd name="T122" fmla="*/ 1215 w 3692"/>
                <a:gd name="T123" fmla="*/ 1046 h 2678"/>
                <a:gd name="T124" fmla="*/ 1884 w 3692"/>
                <a:gd name="T125" fmla="*/ 102 h 2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92" h="2678">
                  <a:moveTo>
                    <a:pt x="3688" y="386"/>
                  </a:moveTo>
                  <a:lnTo>
                    <a:pt x="3692" y="384"/>
                  </a:lnTo>
                  <a:lnTo>
                    <a:pt x="3692" y="152"/>
                  </a:lnTo>
                  <a:lnTo>
                    <a:pt x="3688" y="146"/>
                  </a:lnTo>
                  <a:lnTo>
                    <a:pt x="3644" y="122"/>
                  </a:lnTo>
                  <a:lnTo>
                    <a:pt x="3590" y="124"/>
                  </a:lnTo>
                  <a:lnTo>
                    <a:pt x="3544" y="112"/>
                  </a:lnTo>
                  <a:lnTo>
                    <a:pt x="3534" y="114"/>
                  </a:lnTo>
                  <a:lnTo>
                    <a:pt x="3534" y="130"/>
                  </a:lnTo>
                  <a:lnTo>
                    <a:pt x="3524" y="140"/>
                  </a:lnTo>
                  <a:lnTo>
                    <a:pt x="3538" y="142"/>
                  </a:lnTo>
                  <a:lnTo>
                    <a:pt x="3544" y="164"/>
                  </a:lnTo>
                  <a:lnTo>
                    <a:pt x="3526" y="180"/>
                  </a:lnTo>
                  <a:lnTo>
                    <a:pt x="3498" y="158"/>
                  </a:lnTo>
                  <a:lnTo>
                    <a:pt x="3496" y="140"/>
                  </a:lnTo>
                  <a:lnTo>
                    <a:pt x="3488" y="126"/>
                  </a:lnTo>
                  <a:lnTo>
                    <a:pt x="3468" y="142"/>
                  </a:lnTo>
                  <a:lnTo>
                    <a:pt x="3436" y="138"/>
                  </a:lnTo>
                  <a:lnTo>
                    <a:pt x="3416" y="126"/>
                  </a:lnTo>
                  <a:lnTo>
                    <a:pt x="3384" y="130"/>
                  </a:lnTo>
                  <a:lnTo>
                    <a:pt x="3366" y="144"/>
                  </a:lnTo>
                  <a:lnTo>
                    <a:pt x="3366" y="140"/>
                  </a:lnTo>
                  <a:lnTo>
                    <a:pt x="3338" y="126"/>
                  </a:lnTo>
                  <a:lnTo>
                    <a:pt x="3344" y="104"/>
                  </a:lnTo>
                  <a:lnTo>
                    <a:pt x="3342" y="92"/>
                  </a:lnTo>
                  <a:lnTo>
                    <a:pt x="3320" y="62"/>
                  </a:lnTo>
                  <a:lnTo>
                    <a:pt x="3241" y="60"/>
                  </a:lnTo>
                  <a:lnTo>
                    <a:pt x="3201" y="70"/>
                  </a:lnTo>
                  <a:lnTo>
                    <a:pt x="3191" y="62"/>
                  </a:lnTo>
                  <a:lnTo>
                    <a:pt x="3201" y="50"/>
                  </a:lnTo>
                  <a:lnTo>
                    <a:pt x="3185" y="32"/>
                  </a:lnTo>
                  <a:lnTo>
                    <a:pt x="3169" y="34"/>
                  </a:lnTo>
                  <a:lnTo>
                    <a:pt x="3159" y="22"/>
                  </a:lnTo>
                  <a:lnTo>
                    <a:pt x="3139" y="20"/>
                  </a:lnTo>
                  <a:lnTo>
                    <a:pt x="3145" y="10"/>
                  </a:lnTo>
                  <a:lnTo>
                    <a:pt x="3157" y="14"/>
                  </a:lnTo>
                  <a:lnTo>
                    <a:pt x="3153" y="0"/>
                  </a:lnTo>
                  <a:lnTo>
                    <a:pt x="2957" y="0"/>
                  </a:lnTo>
                  <a:lnTo>
                    <a:pt x="2961" y="10"/>
                  </a:lnTo>
                  <a:lnTo>
                    <a:pt x="2957" y="18"/>
                  </a:lnTo>
                  <a:lnTo>
                    <a:pt x="2961" y="30"/>
                  </a:lnTo>
                  <a:lnTo>
                    <a:pt x="2953" y="28"/>
                  </a:lnTo>
                  <a:lnTo>
                    <a:pt x="2949" y="32"/>
                  </a:lnTo>
                  <a:lnTo>
                    <a:pt x="2939" y="18"/>
                  </a:lnTo>
                  <a:lnTo>
                    <a:pt x="2929" y="26"/>
                  </a:lnTo>
                  <a:lnTo>
                    <a:pt x="2907" y="22"/>
                  </a:lnTo>
                  <a:lnTo>
                    <a:pt x="2899" y="28"/>
                  </a:lnTo>
                  <a:lnTo>
                    <a:pt x="2917" y="38"/>
                  </a:lnTo>
                  <a:lnTo>
                    <a:pt x="2925" y="32"/>
                  </a:lnTo>
                  <a:lnTo>
                    <a:pt x="2921" y="42"/>
                  </a:lnTo>
                  <a:lnTo>
                    <a:pt x="2931" y="44"/>
                  </a:lnTo>
                  <a:lnTo>
                    <a:pt x="2947" y="34"/>
                  </a:lnTo>
                  <a:lnTo>
                    <a:pt x="2927" y="50"/>
                  </a:lnTo>
                  <a:lnTo>
                    <a:pt x="2883" y="22"/>
                  </a:lnTo>
                  <a:lnTo>
                    <a:pt x="2869" y="22"/>
                  </a:lnTo>
                  <a:lnTo>
                    <a:pt x="2865" y="38"/>
                  </a:lnTo>
                  <a:lnTo>
                    <a:pt x="2847" y="34"/>
                  </a:lnTo>
                  <a:lnTo>
                    <a:pt x="2829" y="0"/>
                  </a:lnTo>
                  <a:lnTo>
                    <a:pt x="2827" y="0"/>
                  </a:lnTo>
                  <a:lnTo>
                    <a:pt x="2813" y="30"/>
                  </a:lnTo>
                  <a:lnTo>
                    <a:pt x="2813" y="50"/>
                  </a:lnTo>
                  <a:lnTo>
                    <a:pt x="2801" y="72"/>
                  </a:lnTo>
                  <a:lnTo>
                    <a:pt x="2797" y="64"/>
                  </a:lnTo>
                  <a:lnTo>
                    <a:pt x="2777" y="56"/>
                  </a:lnTo>
                  <a:lnTo>
                    <a:pt x="2761" y="18"/>
                  </a:lnTo>
                  <a:lnTo>
                    <a:pt x="2757" y="20"/>
                  </a:lnTo>
                  <a:lnTo>
                    <a:pt x="2755" y="8"/>
                  </a:lnTo>
                  <a:lnTo>
                    <a:pt x="2765" y="0"/>
                  </a:lnTo>
                  <a:lnTo>
                    <a:pt x="1878" y="0"/>
                  </a:lnTo>
                  <a:lnTo>
                    <a:pt x="1902" y="14"/>
                  </a:lnTo>
                  <a:lnTo>
                    <a:pt x="1902" y="20"/>
                  </a:lnTo>
                  <a:lnTo>
                    <a:pt x="1868" y="16"/>
                  </a:lnTo>
                  <a:lnTo>
                    <a:pt x="1856" y="0"/>
                  </a:lnTo>
                  <a:lnTo>
                    <a:pt x="1786" y="0"/>
                  </a:lnTo>
                  <a:lnTo>
                    <a:pt x="1786" y="0"/>
                  </a:lnTo>
                  <a:lnTo>
                    <a:pt x="1796" y="4"/>
                  </a:lnTo>
                  <a:lnTo>
                    <a:pt x="1784" y="16"/>
                  </a:lnTo>
                  <a:lnTo>
                    <a:pt x="1778" y="18"/>
                  </a:lnTo>
                  <a:lnTo>
                    <a:pt x="1770" y="2"/>
                  </a:lnTo>
                  <a:lnTo>
                    <a:pt x="1760" y="8"/>
                  </a:lnTo>
                  <a:lnTo>
                    <a:pt x="1766" y="30"/>
                  </a:lnTo>
                  <a:lnTo>
                    <a:pt x="1790" y="48"/>
                  </a:lnTo>
                  <a:lnTo>
                    <a:pt x="1798" y="44"/>
                  </a:lnTo>
                  <a:lnTo>
                    <a:pt x="1804" y="60"/>
                  </a:lnTo>
                  <a:lnTo>
                    <a:pt x="1752" y="40"/>
                  </a:lnTo>
                  <a:lnTo>
                    <a:pt x="1752" y="38"/>
                  </a:lnTo>
                  <a:lnTo>
                    <a:pt x="1756" y="36"/>
                  </a:lnTo>
                  <a:lnTo>
                    <a:pt x="1756" y="24"/>
                  </a:lnTo>
                  <a:lnTo>
                    <a:pt x="1750" y="2"/>
                  </a:lnTo>
                  <a:lnTo>
                    <a:pt x="1750" y="0"/>
                  </a:lnTo>
                  <a:lnTo>
                    <a:pt x="1722" y="0"/>
                  </a:lnTo>
                  <a:lnTo>
                    <a:pt x="1710" y="10"/>
                  </a:lnTo>
                  <a:lnTo>
                    <a:pt x="1704" y="30"/>
                  </a:lnTo>
                  <a:lnTo>
                    <a:pt x="1728" y="80"/>
                  </a:lnTo>
                  <a:lnTo>
                    <a:pt x="1714" y="126"/>
                  </a:lnTo>
                  <a:lnTo>
                    <a:pt x="1720" y="146"/>
                  </a:lnTo>
                  <a:lnTo>
                    <a:pt x="1718" y="162"/>
                  </a:lnTo>
                  <a:lnTo>
                    <a:pt x="1746" y="170"/>
                  </a:lnTo>
                  <a:lnTo>
                    <a:pt x="1762" y="162"/>
                  </a:lnTo>
                  <a:lnTo>
                    <a:pt x="1774" y="170"/>
                  </a:lnTo>
                  <a:lnTo>
                    <a:pt x="1732" y="182"/>
                  </a:lnTo>
                  <a:lnTo>
                    <a:pt x="1728" y="202"/>
                  </a:lnTo>
                  <a:lnTo>
                    <a:pt x="1736" y="222"/>
                  </a:lnTo>
                  <a:lnTo>
                    <a:pt x="1734" y="236"/>
                  </a:lnTo>
                  <a:lnTo>
                    <a:pt x="1720" y="254"/>
                  </a:lnTo>
                  <a:lnTo>
                    <a:pt x="1712" y="276"/>
                  </a:lnTo>
                  <a:lnTo>
                    <a:pt x="1692" y="290"/>
                  </a:lnTo>
                  <a:lnTo>
                    <a:pt x="1690" y="304"/>
                  </a:lnTo>
                  <a:lnTo>
                    <a:pt x="1688" y="304"/>
                  </a:lnTo>
                  <a:lnTo>
                    <a:pt x="1654" y="300"/>
                  </a:lnTo>
                  <a:lnTo>
                    <a:pt x="1652" y="290"/>
                  </a:lnTo>
                  <a:lnTo>
                    <a:pt x="1664" y="300"/>
                  </a:lnTo>
                  <a:lnTo>
                    <a:pt x="1684" y="290"/>
                  </a:lnTo>
                  <a:lnTo>
                    <a:pt x="1680" y="278"/>
                  </a:lnTo>
                  <a:lnTo>
                    <a:pt x="1690" y="274"/>
                  </a:lnTo>
                  <a:lnTo>
                    <a:pt x="1682" y="266"/>
                  </a:lnTo>
                  <a:lnTo>
                    <a:pt x="1692" y="268"/>
                  </a:lnTo>
                  <a:lnTo>
                    <a:pt x="1700" y="246"/>
                  </a:lnTo>
                  <a:lnTo>
                    <a:pt x="1710" y="238"/>
                  </a:lnTo>
                  <a:lnTo>
                    <a:pt x="1710" y="216"/>
                  </a:lnTo>
                  <a:lnTo>
                    <a:pt x="1716" y="202"/>
                  </a:lnTo>
                  <a:lnTo>
                    <a:pt x="1716" y="192"/>
                  </a:lnTo>
                  <a:lnTo>
                    <a:pt x="1698" y="170"/>
                  </a:lnTo>
                  <a:lnTo>
                    <a:pt x="1702" y="126"/>
                  </a:lnTo>
                  <a:lnTo>
                    <a:pt x="1698" y="102"/>
                  </a:lnTo>
                  <a:lnTo>
                    <a:pt x="1702" y="96"/>
                  </a:lnTo>
                  <a:lnTo>
                    <a:pt x="1704" y="68"/>
                  </a:lnTo>
                  <a:lnTo>
                    <a:pt x="1700" y="48"/>
                  </a:lnTo>
                  <a:lnTo>
                    <a:pt x="1684" y="32"/>
                  </a:lnTo>
                  <a:lnTo>
                    <a:pt x="1698" y="0"/>
                  </a:lnTo>
                  <a:lnTo>
                    <a:pt x="1620" y="0"/>
                  </a:lnTo>
                  <a:lnTo>
                    <a:pt x="1616" y="14"/>
                  </a:lnTo>
                  <a:lnTo>
                    <a:pt x="1588" y="44"/>
                  </a:lnTo>
                  <a:lnTo>
                    <a:pt x="1584" y="60"/>
                  </a:lnTo>
                  <a:lnTo>
                    <a:pt x="1590" y="60"/>
                  </a:lnTo>
                  <a:lnTo>
                    <a:pt x="1580" y="74"/>
                  </a:lnTo>
                  <a:lnTo>
                    <a:pt x="1598" y="80"/>
                  </a:lnTo>
                  <a:lnTo>
                    <a:pt x="1594" y="102"/>
                  </a:lnTo>
                  <a:lnTo>
                    <a:pt x="1596" y="112"/>
                  </a:lnTo>
                  <a:lnTo>
                    <a:pt x="1588" y="114"/>
                  </a:lnTo>
                  <a:lnTo>
                    <a:pt x="1588" y="140"/>
                  </a:lnTo>
                  <a:lnTo>
                    <a:pt x="1612" y="146"/>
                  </a:lnTo>
                  <a:lnTo>
                    <a:pt x="1610" y="152"/>
                  </a:lnTo>
                  <a:lnTo>
                    <a:pt x="1618" y="172"/>
                  </a:lnTo>
                  <a:lnTo>
                    <a:pt x="1630" y="180"/>
                  </a:lnTo>
                  <a:lnTo>
                    <a:pt x="1616" y="208"/>
                  </a:lnTo>
                  <a:lnTo>
                    <a:pt x="1596" y="178"/>
                  </a:lnTo>
                  <a:lnTo>
                    <a:pt x="1540" y="140"/>
                  </a:lnTo>
                  <a:lnTo>
                    <a:pt x="1484" y="124"/>
                  </a:lnTo>
                  <a:lnTo>
                    <a:pt x="1476" y="130"/>
                  </a:lnTo>
                  <a:lnTo>
                    <a:pt x="1442" y="88"/>
                  </a:lnTo>
                  <a:lnTo>
                    <a:pt x="1432" y="102"/>
                  </a:lnTo>
                  <a:lnTo>
                    <a:pt x="1434" y="104"/>
                  </a:lnTo>
                  <a:lnTo>
                    <a:pt x="1430" y="104"/>
                  </a:lnTo>
                  <a:lnTo>
                    <a:pt x="1436" y="120"/>
                  </a:lnTo>
                  <a:lnTo>
                    <a:pt x="1442" y="130"/>
                  </a:lnTo>
                  <a:lnTo>
                    <a:pt x="1446" y="128"/>
                  </a:lnTo>
                  <a:lnTo>
                    <a:pt x="1446" y="128"/>
                  </a:lnTo>
                  <a:lnTo>
                    <a:pt x="1458" y="138"/>
                  </a:lnTo>
                  <a:lnTo>
                    <a:pt x="1470" y="134"/>
                  </a:lnTo>
                  <a:lnTo>
                    <a:pt x="1464" y="138"/>
                  </a:lnTo>
                  <a:lnTo>
                    <a:pt x="1478" y="164"/>
                  </a:lnTo>
                  <a:lnTo>
                    <a:pt x="1474" y="176"/>
                  </a:lnTo>
                  <a:lnTo>
                    <a:pt x="1456" y="186"/>
                  </a:lnTo>
                  <a:lnTo>
                    <a:pt x="1458" y="198"/>
                  </a:lnTo>
                  <a:lnTo>
                    <a:pt x="1452" y="202"/>
                  </a:lnTo>
                  <a:lnTo>
                    <a:pt x="1448" y="198"/>
                  </a:lnTo>
                  <a:lnTo>
                    <a:pt x="1454" y="186"/>
                  </a:lnTo>
                  <a:lnTo>
                    <a:pt x="1440" y="166"/>
                  </a:lnTo>
                  <a:lnTo>
                    <a:pt x="1410" y="194"/>
                  </a:lnTo>
                  <a:lnTo>
                    <a:pt x="1374" y="192"/>
                  </a:lnTo>
                  <a:lnTo>
                    <a:pt x="1360" y="212"/>
                  </a:lnTo>
                  <a:lnTo>
                    <a:pt x="1350" y="204"/>
                  </a:lnTo>
                  <a:lnTo>
                    <a:pt x="1349" y="194"/>
                  </a:lnTo>
                  <a:lnTo>
                    <a:pt x="1354" y="182"/>
                  </a:lnTo>
                  <a:lnTo>
                    <a:pt x="1350" y="180"/>
                  </a:lnTo>
                  <a:lnTo>
                    <a:pt x="1358" y="176"/>
                  </a:lnTo>
                  <a:lnTo>
                    <a:pt x="1358" y="170"/>
                  </a:lnTo>
                  <a:lnTo>
                    <a:pt x="1337" y="176"/>
                  </a:lnTo>
                  <a:lnTo>
                    <a:pt x="1333" y="182"/>
                  </a:lnTo>
                  <a:lnTo>
                    <a:pt x="1333" y="188"/>
                  </a:lnTo>
                  <a:lnTo>
                    <a:pt x="1333" y="188"/>
                  </a:lnTo>
                  <a:lnTo>
                    <a:pt x="1327" y="180"/>
                  </a:lnTo>
                  <a:lnTo>
                    <a:pt x="1317" y="194"/>
                  </a:lnTo>
                  <a:lnTo>
                    <a:pt x="1321" y="196"/>
                  </a:lnTo>
                  <a:lnTo>
                    <a:pt x="1319" y="200"/>
                  </a:lnTo>
                  <a:lnTo>
                    <a:pt x="1315" y="194"/>
                  </a:lnTo>
                  <a:lnTo>
                    <a:pt x="1303" y="196"/>
                  </a:lnTo>
                  <a:lnTo>
                    <a:pt x="1235" y="242"/>
                  </a:lnTo>
                  <a:lnTo>
                    <a:pt x="1229" y="262"/>
                  </a:lnTo>
                  <a:lnTo>
                    <a:pt x="1229" y="270"/>
                  </a:lnTo>
                  <a:lnTo>
                    <a:pt x="1213" y="284"/>
                  </a:lnTo>
                  <a:lnTo>
                    <a:pt x="1211" y="276"/>
                  </a:lnTo>
                  <a:lnTo>
                    <a:pt x="1199" y="276"/>
                  </a:lnTo>
                  <a:lnTo>
                    <a:pt x="1183" y="250"/>
                  </a:lnTo>
                  <a:lnTo>
                    <a:pt x="1189" y="240"/>
                  </a:lnTo>
                  <a:lnTo>
                    <a:pt x="1213" y="232"/>
                  </a:lnTo>
                  <a:lnTo>
                    <a:pt x="1209" y="212"/>
                  </a:lnTo>
                  <a:lnTo>
                    <a:pt x="1197" y="196"/>
                  </a:lnTo>
                  <a:lnTo>
                    <a:pt x="1141" y="184"/>
                  </a:lnTo>
                  <a:lnTo>
                    <a:pt x="1161" y="208"/>
                  </a:lnTo>
                  <a:lnTo>
                    <a:pt x="1161" y="234"/>
                  </a:lnTo>
                  <a:lnTo>
                    <a:pt x="1155" y="256"/>
                  </a:lnTo>
                  <a:lnTo>
                    <a:pt x="1169" y="274"/>
                  </a:lnTo>
                  <a:lnTo>
                    <a:pt x="1161" y="304"/>
                  </a:lnTo>
                  <a:lnTo>
                    <a:pt x="1161" y="314"/>
                  </a:lnTo>
                  <a:lnTo>
                    <a:pt x="1159" y="308"/>
                  </a:lnTo>
                  <a:lnTo>
                    <a:pt x="1155" y="310"/>
                  </a:lnTo>
                  <a:lnTo>
                    <a:pt x="1157" y="306"/>
                  </a:lnTo>
                  <a:lnTo>
                    <a:pt x="1129" y="290"/>
                  </a:lnTo>
                  <a:lnTo>
                    <a:pt x="1113" y="314"/>
                  </a:lnTo>
                  <a:lnTo>
                    <a:pt x="1081" y="334"/>
                  </a:lnTo>
                  <a:lnTo>
                    <a:pt x="1083" y="350"/>
                  </a:lnTo>
                  <a:lnTo>
                    <a:pt x="1099" y="384"/>
                  </a:lnTo>
                  <a:lnTo>
                    <a:pt x="1061" y="372"/>
                  </a:lnTo>
                  <a:lnTo>
                    <a:pt x="1027" y="352"/>
                  </a:lnTo>
                  <a:lnTo>
                    <a:pt x="1019" y="368"/>
                  </a:lnTo>
                  <a:lnTo>
                    <a:pt x="1021" y="378"/>
                  </a:lnTo>
                  <a:lnTo>
                    <a:pt x="1035" y="396"/>
                  </a:lnTo>
                  <a:lnTo>
                    <a:pt x="1045" y="392"/>
                  </a:lnTo>
                  <a:lnTo>
                    <a:pt x="1051" y="410"/>
                  </a:lnTo>
                  <a:lnTo>
                    <a:pt x="1041" y="414"/>
                  </a:lnTo>
                  <a:lnTo>
                    <a:pt x="1017" y="406"/>
                  </a:lnTo>
                  <a:lnTo>
                    <a:pt x="1005" y="390"/>
                  </a:lnTo>
                  <a:lnTo>
                    <a:pt x="989" y="386"/>
                  </a:lnTo>
                  <a:lnTo>
                    <a:pt x="993" y="382"/>
                  </a:lnTo>
                  <a:lnTo>
                    <a:pt x="991" y="368"/>
                  </a:lnTo>
                  <a:lnTo>
                    <a:pt x="983" y="350"/>
                  </a:lnTo>
                  <a:lnTo>
                    <a:pt x="989" y="346"/>
                  </a:lnTo>
                  <a:lnTo>
                    <a:pt x="991" y="322"/>
                  </a:lnTo>
                  <a:lnTo>
                    <a:pt x="939" y="270"/>
                  </a:lnTo>
                  <a:lnTo>
                    <a:pt x="943" y="268"/>
                  </a:lnTo>
                  <a:lnTo>
                    <a:pt x="963" y="286"/>
                  </a:lnTo>
                  <a:lnTo>
                    <a:pt x="979" y="286"/>
                  </a:lnTo>
                  <a:lnTo>
                    <a:pt x="979" y="296"/>
                  </a:lnTo>
                  <a:lnTo>
                    <a:pt x="1065" y="316"/>
                  </a:lnTo>
                  <a:lnTo>
                    <a:pt x="1089" y="306"/>
                  </a:lnTo>
                  <a:lnTo>
                    <a:pt x="1111" y="282"/>
                  </a:lnTo>
                  <a:lnTo>
                    <a:pt x="1115" y="264"/>
                  </a:lnTo>
                  <a:lnTo>
                    <a:pt x="1109" y="260"/>
                  </a:lnTo>
                  <a:lnTo>
                    <a:pt x="1107" y="240"/>
                  </a:lnTo>
                  <a:lnTo>
                    <a:pt x="1087" y="216"/>
                  </a:lnTo>
                  <a:lnTo>
                    <a:pt x="1059" y="206"/>
                  </a:lnTo>
                  <a:lnTo>
                    <a:pt x="1009" y="158"/>
                  </a:lnTo>
                  <a:lnTo>
                    <a:pt x="963" y="158"/>
                  </a:lnTo>
                  <a:lnTo>
                    <a:pt x="959" y="146"/>
                  </a:lnTo>
                  <a:lnTo>
                    <a:pt x="955" y="148"/>
                  </a:lnTo>
                  <a:lnTo>
                    <a:pt x="957" y="148"/>
                  </a:lnTo>
                  <a:lnTo>
                    <a:pt x="939" y="140"/>
                  </a:lnTo>
                  <a:lnTo>
                    <a:pt x="939" y="136"/>
                  </a:lnTo>
                  <a:lnTo>
                    <a:pt x="953" y="144"/>
                  </a:lnTo>
                  <a:lnTo>
                    <a:pt x="959" y="130"/>
                  </a:lnTo>
                  <a:lnTo>
                    <a:pt x="931" y="118"/>
                  </a:lnTo>
                  <a:lnTo>
                    <a:pt x="931" y="126"/>
                  </a:lnTo>
                  <a:lnTo>
                    <a:pt x="929" y="126"/>
                  </a:lnTo>
                  <a:lnTo>
                    <a:pt x="927" y="134"/>
                  </a:lnTo>
                  <a:lnTo>
                    <a:pt x="917" y="128"/>
                  </a:lnTo>
                  <a:lnTo>
                    <a:pt x="917" y="126"/>
                  </a:lnTo>
                  <a:lnTo>
                    <a:pt x="915" y="128"/>
                  </a:lnTo>
                  <a:lnTo>
                    <a:pt x="911" y="126"/>
                  </a:lnTo>
                  <a:lnTo>
                    <a:pt x="911" y="128"/>
                  </a:lnTo>
                  <a:lnTo>
                    <a:pt x="895" y="132"/>
                  </a:lnTo>
                  <a:lnTo>
                    <a:pt x="899" y="122"/>
                  </a:lnTo>
                  <a:lnTo>
                    <a:pt x="883" y="112"/>
                  </a:lnTo>
                  <a:lnTo>
                    <a:pt x="899" y="114"/>
                  </a:lnTo>
                  <a:lnTo>
                    <a:pt x="919" y="92"/>
                  </a:lnTo>
                  <a:lnTo>
                    <a:pt x="897" y="72"/>
                  </a:lnTo>
                  <a:lnTo>
                    <a:pt x="887" y="76"/>
                  </a:lnTo>
                  <a:lnTo>
                    <a:pt x="885" y="64"/>
                  </a:lnTo>
                  <a:lnTo>
                    <a:pt x="869" y="72"/>
                  </a:lnTo>
                  <a:lnTo>
                    <a:pt x="871" y="60"/>
                  </a:lnTo>
                  <a:lnTo>
                    <a:pt x="851" y="52"/>
                  </a:lnTo>
                  <a:lnTo>
                    <a:pt x="841" y="90"/>
                  </a:lnTo>
                  <a:lnTo>
                    <a:pt x="837" y="90"/>
                  </a:lnTo>
                  <a:lnTo>
                    <a:pt x="837" y="54"/>
                  </a:lnTo>
                  <a:lnTo>
                    <a:pt x="805" y="110"/>
                  </a:lnTo>
                  <a:lnTo>
                    <a:pt x="805" y="108"/>
                  </a:lnTo>
                  <a:lnTo>
                    <a:pt x="809" y="92"/>
                  </a:lnTo>
                  <a:lnTo>
                    <a:pt x="825" y="66"/>
                  </a:lnTo>
                  <a:lnTo>
                    <a:pt x="829" y="68"/>
                  </a:lnTo>
                  <a:lnTo>
                    <a:pt x="821" y="52"/>
                  </a:lnTo>
                  <a:lnTo>
                    <a:pt x="801" y="60"/>
                  </a:lnTo>
                  <a:lnTo>
                    <a:pt x="803" y="60"/>
                  </a:lnTo>
                  <a:lnTo>
                    <a:pt x="787" y="70"/>
                  </a:lnTo>
                  <a:lnTo>
                    <a:pt x="795" y="80"/>
                  </a:lnTo>
                  <a:lnTo>
                    <a:pt x="787" y="86"/>
                  </a:lnTo>
                  <a:lnTo>
                    <a:pt x="789" y="78"/>
                  </a:lnTo>
                  <a:lnTo>
                    <a:pt x="775" y="74"/>
                  </a:lnTo>
                  <a:lnTo>
                    <a:pt x="783" y="90"/>
                  </a:lnTo>
                  <a:lnTo>
                    <a:pt x="781" y="92"/>
                  </a:lnTo>
                  <a:lnTo>
                    <a:pt x="781" y="92"/>
                  </a:lnTo>
                  <a:lnTo>
                    <a:pt x="775" y="80"/>
                  </a:lnTo>
                  <a:lnTo>
                    <a:pt x="763" y="90"/>
                  </a:lnTo>
                  <a:lnTo>
                    <a:pt x="763" y="96"/>
                  </a:lnTo>
                  <a:lnTo>
                    <a:pt x="751" y="96"/>
                  </a:lnTo>
                  <a:lnTo>
                    <a:pt x="759" y="106"/>
                  </a:lnTo>
                  <a:lnTo>
                    <a:pt x="755" y="108"/>
                  </a:lnTo>
                  <a:lnTo>
                    <a:pt x="745" y="96"/>
                  </a:lnTo>
                  <a:lnTo>
                    <a:pt x="743" y="102"/>
                  </a:lnTo>
                  <a:lnTo>
                    <a:pt x="737" y="92"/>
                  </a:lnTo>
                  <a:lnTo>
                    <a:pt x="737" y="112"/>
                  </a:lnTo>
                  <a:lnTo>
                    <a:pt x="745" y="114"/>
                  </a:lnTo>
                  <a:lnTo>
                    <a:pt x="745" y="124"/>
                  </a:lnTo>
                  <a:lnTo>
                    <a:pt x="731" y="108"/>
                  </a:lnTo>
                  <a:lnTo>
                    <a:pt x="733" y="120"/>
                  </a:lnTo>
                  <a:lnTo>
                    <a:pt x="721" y="124"/>
                  </a:lnTo>
                  <a:lnTo>
                    <a:pt x="721" y="124"/>
                  </a:lnTo>
                  <a:lnTo>
                    <a:pt x="719" y="130"/>
                  </a:lnTo>
                  <a:lnTo>
                    <a:pt x="719" y="138"/>
                  </a:lnTo>
                  <a:lnTo>
                    <a:pt x="719" y="140"/>
                  </a:lnTo>
                  <a:lnTo>
                    <a:pt x="719" y="114"/>
                  </a:lnTo>
                  <a:lnTo>
                    <a:pt x="719" y="114"/>
                  </a:lnTo>
                  <a:lnTo>
                    <a:pt x="717" y="112"/>
                  </a:lnTo>
                  <a:lnTo>
                    <a:pt x="727" y="116"/>
                  </a:lnTo>
                  <a:lnTo>
                    <a:pt x="725" y="94"/>
                  </a:lnTo>
                  <a:lnTo>
                    <a:pt x="717" y="112"/>
                  </a:lnTo>
                  <a:lnTo>
                    <a:pt x="709" y="106"/>
                  </a:lnTo>
                  <a:lnTo>
                    <a:pt x="705" y="102"/>
                  </a:lnTo>
                  <a:lnTo>
                    <a:pt x="701" y="104"/>
                  </a:lnTo>
                  <a:lnTo>
                    <a:pt x="703" y="114"/>
                  </a:lnTo>
                  <a:lnTo>
                    <a:pt x="685" y="110"/>
                  </a:lnTo>
                  <a:lnTo>
                    <a:pt x="693" y="126"/>
                  </a:lnTo>
                  <a:lnTo>
                    <a:pt x="675" y="130"/>
                  </a:lnTo>
                  <a:lnTo>
                    <a:pt x="671" y="142"/>
                  </a:lnTo>
                  <a:lnTo>
                    <a:pt x="679" y="144"/>
                  </a:lnTo>
                  <a:lnTo>
                    <a:pt x="685" y="152"/>
                  </a:lnTo>
                  <a:lnTo>
                    <a:pt x="685" y="152"/>
                  </a:lnTo>
                  <a:lnTo>
                    <a:pt x="681" y="150"/>
                  </a:lnTo>
                  <a:lnTo>
                    <a:pt x="679" y="144"/>
                  </a:lnTo>
                  <a:lnTo>
                    <a:pt x="675" y="144"/>
                  </a:lnTo>
                  <a:lnTo>
                    <a:pt x="673" y="148"/>
                  </a:lnTo>
                  <a:lnTo>
                    <a:pt x="663" y="136"/>
                  </a:lnTo>
                  <a:lnTo>
                    <a:pt x="651" y="150"/>
                  </a:lnTo>
                  <a:lnTo>
                    <a:pt x="649" y="158"/>
                  </a:lnTo>
                  <a:lnTo>
                    <a:pt x="651" y="160"/>
                  </a:lnTo>
                  <a:lnTo>
                    <a:pt x="649" y="172"/>
                  </a:lnTo>
                  <a:lnTo>
                    <a:pt x="665" y="166"/>
                  </a:lnTo>
                  <a:lnTo>
                    <a:pt x="661" y="168"/>
                  </a:lnTo>
                  <a:lnTo>
                    <a:pt x="665" y="174"/>
                  </a:lnTo>
                  <a:lnTo>
                    <a:pt x="663" y="174"/>
                  </a:lnTo>
                  <a:lnTo>
                    <a:pt x="665" y="182"/>
                  </a:lnTo>
                  <a:lnTo>
                    <a:pt x="647" y="190"/>
                  </a:lnTo>
                  <a:lnTo>
                    <a:pt x="647" y="180"/>
                  </a:lnTo>
                  <a:lnTo>
                    <a:pt x="637" y="174"/>
                  </a:lnTo>
                  <a:lnTo>
                    <a:pt x="635" y="180"/>
                  </a:lnTo>
                  <a:lnTo>
                    <a:pt x="629" y="172"/>
                  </a:lnTo>
                  <a:lnTo>
                    <a:pt x="633" y="172"/>
                  </a:lnTo>
                  <a:lnTo>
                    <a:pt x="645" y="148"/>
                  </a:lnTo>
                  <a:lnTo>
                    <a:pt x="629" y="158"/>
                  </a:lnTo>
                  <a:lnTo>
                    <a:pt x="623" y="170"/>
                  </a:lnTo>
                  <a:lnTo>
                    <a:pt x="627" y="170"/>
                  </a:lnTo>
                  <a:lnTo>
                    <a:pt x="621" y="186"/>
                  </a:lnTo>
                  <a:lnTo>
                    <a:pt x="617" y="170"/>
                  </a:lnTo>
                  <a:lnTo>
                    <a:pt x="613" y="170"/>
                  </a:lnTo>
                  <a:lnTo>
                    <a:pt x="613" y="176"/>
                  </a:lnTo>
                  <a:lnTo>
                    <a:pt x="597" y="188"/>
                  </a:lnTo>
                  <a:lnTo>
                    <a:pt x="619" y="190"/>
                  </a:lnTo>
                  <a:lnTo>
                    <a:pt x="619" y="194"/>
                  </a:lnTo>
                  <a:lnTo>
                    <a:pt x="601" y="210"/>
                  </a:lnTo>
                  <a:lnTo>
                    <a:pt x="605" y="214"/>
                  </a:lnTo>
                  <a:lnTo>
                    <a:pt x="625" y="200"/>
                  </a:lnTo>
                  <a:lnTo>
                    <a:pt x="627" y="210"/>
                  </a:lnTo>
                  <a:lnTo>
                    <a:pt x="641" y="196"/>
                  </a:lnTo>
                  <a:lnTo>
                    <a:pt x="661" y="200"/>
                  </a:lnTo>
                  <a:lnTo>
                    <a:pt x="657" y="202"/>
                  </a:lnTo>
                  <a:lnTo>
                    <a:pt x="639" y="200"/>
                  </a:lnTo>
                  <a:lnTo>
                    <a:pt x="639" y="220"/>
                  </a:lnTo>
                  <a:lnTo>
                    <a:pt x="639" y="222"/>
                  </a:lnTo>
                  <a:lnTo>
                    <a:pt x="633" y="206"/>
                  </a:lnTo>
                  <a:lnTo>
                    <a:pt x="621" y="226"/>
                  </a:lnTo>
                  <a:lnTo>
                    <a:pt x="625" y="234"/>
                  </a:lnTo>
                  <a:lnTo>
                    <a:pt x="615" y="242"/>
                  </a:lnTo>
                  <a:lnTo>
                    <a:pt x="607" y="244"/>
                  </a:lnTo>
                  <a:lnTo>
                    <a:pt x="599" y="268"/>
                  </a:lnTo>
                  <a:lnTo>
                    <a:pt x="583" y="282"/>
                  </a:lnTo>
                  <a:lnTo>
                    <a:pt x="581" y="290"/>
                  </a:lnTo>
                  <a:lnTo>
                    <a:pt x="581" y="292"/>
                  </a:lnTo>
                  <a:lnTo>
                    <a:pt x="577" y="292"/>
                  </a:lnTo>
                  <a:lnTo>
                    <a:pt x="583" y="304"/>
                  </a:lnTo>
                  <a:lnTo>
                    <a:pt x="569" y="318"/>
                  </a:lnTo>
                  <a:lnTo>
                    <a:pt x="571" y="322"/>
                  </a:lnTo>
                  <a:lnTo>
                    <a:pt x="571" y="322"/>
                  </a:lnTo>
                  <a:lnTo>
                    <a:pt x="571" y="330"/>
                  </a:lnTo>
                  <a:lnTo>
                    <a:pt x="565" y="330"/>
                  </a:lnTo>
                  <a:lnTo>
                    <a:pt x="567" y="334"/>
                  </a:lnTo>
                  <a:lnTo>
                    <a:pt x="565" y="330"/>
                  </a:lnTo>
                  <a:lnTo>
                    <a:pt x="557" y="356"/>
                  </a:lnTo>
                  <a:lnTo>
                    <a:pt x="565" y="350"/>
                  </a:lnTo>
                  <a:lnTo>
                    <a:pt x="565" y="352"/>
                  </a:lnTo>
                  <a:lnTo>
                    <a:pt x="545" y="364"/>
                  </a:lnTo>
                  <a:lnTo>
                    <a:pt x="545" y="372"/>
                  </a:lnTo>
                  <a:lnTo>
                    <a:pt x="547" y="374"/>
                  </a:lnTo>
                  <a:lnTo>
                    <a:pt x="547" y="380"/>
                  </a:lnTo>
                  <a:lnTo>
                    <a:pt x="539" y="376"/>
                  </a:lnTo>
                  <a:lnTo>
                    <a:pt x="521" y="400"/>
                  </a:lnTo>
                  <a:lnTo>
                    <a:pt x="521" y="406"/>
                  </a:lnTo>
                  <a:lnTo>
                    <a:pt x="515" y="410"/>
                  </a:lnTo>
                  <a:lnTo>
                    <a:pt x="519" y="418"/>
                  </a:lnTo>
                  <a:lnTo>
                    <a:pt x="511" y="422"/>
                  </a:lnTo>
                  <a:lnTo>
                    <a:pt x="503" y="414"/>
                  </a:lnTo>
                  <a:lnTo>
                    <a:pt x="493" y="422"/>
                  </a:lnTo>
                  <a:lnTo>
                    <a:pt x="493" y="428"/>
                  </a:lnTo>
                  <a:lnTo>
                    <a:pt x="499" y="426"/>
                  </a:lnTo>
                  <a:lnTo>
                    <a:pt x="493" y="428"/>
                  </a:lnTo>
                  <a:lnTo>
                    <a:pt x="475" y="446"/>
                  </a:lnTo>
                  <a:lnTo>
                    <a:pt x="459" y="454"/>
                  </a:lnTo>
                  <a:lnTo>
                    <a:pt x="473" y="462"/>
                  </a:lnTo>
                  <a:lnTo>
                    <a:pt x="473" y="464"/>
                  </a:lnTo>
                  <a:lnTo>
                    <a:pt x="447" y="464"/>
                  </a:lnTo>
                  <a:lnTo>
                    <a:pt x="455" y="470"/>
                  </a:lnTo>
                  <a:lnTo>
                    <a:pt x="455" y="472"/>
                  </a:lnTo>
                  <a:lnTo>
                    <a:pt x="453" y="470"/>
                  </a:lnTo>
                  <a:lnTo>
                    <a:pt x="449" y="476"/>
                  </a:lnTo>
                  <a:lnTo>
                    <a:pt x="451" y="470"/>
                  </a:lnTo>
                  <a:lnTo>
                    <a:pt x="439" y="472"/>
                  </a:lnTo>
                  <a:lnTo>
                    <a:pt x="445" y="484"/>
                  </a:lnTo>
                  <a:lnTo>
                    <a:pt x="429" y="480"/>
                  </a:lnTo>
                  <a:lnTo>
                    <a:pt x="431" y="494"/>
                  </a:lnTo>
                  <a:lnTo>
                    <a:pt x="435" y="496"/>
                  </a:lnTo>
                  <a:lnTo>
                    <a:pt x="423" y="498"/>
                  </a:lnTo>
                  <a:lnTo>
                    <a:pt x="431" y="504"/>
                  </a:lnTo>
                  <a:lnTo>
                    <a:pt x="427" y="512"/>
                  </a:lnTo>
                  <a:lnTo>
                    <a:pt x="427" y="526"/>
                  </a:lnTo>
                  <a:lnTo>
                    <a:pt x="443" y="524"/>
                  </a:lnTo>
                  <a:lnTo>
                    <a:pt x="423" y="530"/>
                  </a:lnTo>
                  <a:lnTo>
                    <a:pt x="431" y="534"/>
                  </a:lnTo>
                  <a:lnTo>
                    <a:pt x="431" y="536"/>
                  </a:lnTo>
                  <a:lnTo>
                    <a:pt x="421" y="530"/>
                  </a:lnTo>
                  <a:lnTo>
                    <a:pt x="431" y="546"/>
                  </a:lnTo>
                  <a:lnTo>
                    <a:pt x="435" y="544"/>
                  </a:lnTo>
                  <a:lnTo>
                    <a:pt x="429" y="552"/>
                  </a:lnTo>
                  <a:lnTo>
                    <a:pt x="433" y="566"/>
                  </a:lnTo>
                  <a:lnTo>
                    <a:pt x="437" y="560"/>
                  </a:lnTo>
                  <a:lnTo>
                    <a:pt x="437" y="562"/>
                  </a:lnTo>
                  <a:lnTo>
                    <a:pt x="433" y="566"/>
                  </a:lnTo>
                  <a:lnTo>
                    <a:pt x="437" y="576"/>
                  </a:lnTo>
                  <a:lnTo>
                    <a:pt x="437" y="574"/>
                  </a:lnTo>
                  <a:lnTo>
                    <a:pt x="445" y="574"/>
                  </a:lnTo>
                  <a:lnTo>
                    <a:pt x="429" y="586"/>
                  </a:lnTo>
                  <a:lnTo>
                    <a:pt x="431" y="594"/>
                  </a:lnTo>
                  <a:lnTo>
                    <a:pt x="449" y="588"/>
                  </a:lnTo>
                  <a:lnTo>
                    <a:pt x="445" y="602"/>
                  </a:lnTo>
                  <a:lnTo>
                    <a:pt x="437" y="600"/>
                  </a:lnTo>
                  <a:lnTo>
                    <a:pt x="435" y="614"/>
                  </a:lnTo>
                  <a:lnTo>
                    <a:pt x="451" y="632"/>
                  </a:lnTo>
                  <a:lnTo>
                    <a:pt x="457" y="630"/>
                  </a:lnTo>
                  <a:lnTo>
                    <a:pt x="455" y="640"/>
                  </a:lnTo>
                  <a:lnTo>
                    <a:pt x="479" y="640"/>
                  </a:lnTo>
                  <a:lnTo>
                    <a:pt x="507" y="618"/>
                  </a:lnTo>
                  <a:lnTo>
                    <a:pt x="515" y="602"/>
                  </a:lnTo>
                  <a:lnTo>
                    <a:pt x="525" y="606"/>
                  </a:lnTo>
                  <a:lnTo>
                    <a:pt x="531" y="592"/>
                  </a:lnTo>
                  <a:lnTo>
                    <a:pt x="529" y="586"/>
                  </a:lnTo>
                  <a:lnTo>
                    <a:pt x="531" y="588"/>
                  </a:lnTo>
                  <a:lnTo>
                    <a:pt x="533" y="596"/>
                  </a:lnTo>
                  <a:lnTo>
                    <a:pt x="541" y="600"/>
                  </a:lnTo>
                  <a:lnTo>
                    <a:pt x="539" y="604"/>
                  </a:lnTo>
                  <a:lnTo>
                    <a:pt x="541" y="622"/>
                  </a:lnTo>
                  <a:lnTo>
                    <a:pt x="545" y="632"/>
                  </a:lnTo>
                  <a:lnTo>
                    <a:pt x="545" y="632"/>
                  </a:lnTo>
                  <a:lnTo>
                    <a:pt x="543" y="636"/>
                  </a:lnTo>
                  <a:lnTo>
                    <a:pt x="551" y="638"/>
                  </a:lnTo>
                  <a:lnTo>
                    <a:pt x="551" y="648"/>
                  </a:lnTo>
                  <a:lnTo>
                    <a:pt x="553" y="648"/>
                  </a:lnTo>
                  <a:lnTo>
                    <a:pt x="553" y="662"/>
                  </a:lnTo>
                  <a:lnTo>
                    <a:pt x="573" y="688"/>
                  </a:lnTo>
                  <a:lnTo>
                    <a:pt x="567" y="692"/>
                  </a:lnTo>
                  <a:lnTo>
                    <a:pt x="569" y="698"/>
                  </a:lnTo>
                  <a:lnTo>
                    <a:pt x="563" y="700"/>
                  </a:lnTo>
                  <a:lnTo>
                    <a:pt x="565" y="702"/>
                  </a:lnTo>
                  <a:lnTo>
                    <a:pt x="557" y="706"/>
                  </a:lnTo>
                  <a:lnTo>
                    <a:pt x="545" y="704"/>
                  </a:lnTo>
                  <a:lnTo>
                    <a:pt x="549" y="710"/>
                  </a:lnTo>
                  <a:lnTo>
                    <a:pt x="537" y="716"/>
                  </a:lnTo>
                  <a:lnTo>
                    <a:pt x="541" y="722"/>
                  </a:lnTo>
                  <a:lnTo>
                    <a:pt x="545" y="736"/>
                  </a:lnTo>
                  <a:lnTo>
                    <a:pt x="553" y="738"/>
                  </a:lnTo>
                  <a:lnTo>
                    <a:pt x="553" y="738"/>
                  </a:lnTo>
                  <a:lnTo>
                    <a:pt x="553" y="738"/>
                  </a:lnTo>
                  <a:lnTo>
                    <a:pt x="553" y="740"/>
                  </a:lnTo>
                  <a:lnTo>
                    <a:pt x="553" y="742"/>
                  </a:lnTo>
                  <a:lnTo>
                    <a:pt x="553" y="742"/>
                  </a:lnTo>
                  <a:lnTo>
                    <a:pt x="553" y="742"/>
                  </a:lnTo>
                  <a:lnTo>
                    <a:pt x="547" y="740"/>
                  </a:lnTo>
                  <a:lnTo>
                    <a:pt x="541" y="742"/>
                  </a:lnTo>
                  <a:lnTo>
                    <a:pt x="541" y="740"/>
                  </a:lnTo>
                  <a:lnTo>
                    <a:pt x="539" y="740"/>
                  </a:lnTo>
                  <a:lnTo>
                    <a:pt x="541" y="732"/>
                  </a:lnTo>
                  <a:lnTo>
                    <a:pt x="535" y="718"/>
                  </a:lnTo>
                  <a:lnTo>
                    <a:pt x="523" y="720"/>
                  </a:lnTo>
                  <a:lnTo>
                    <a:pt x="519" y="722"/>
                  </a:lnTo>
                  <a:lnTo>
                    <a:pt x="519" y="722"/>
                  </a:lnTo>
                  <a:lnTo>
                    <a:pt x="517" y="720"/>
                  </a:lnTo>
                  <a:lnTo>
                    <a:pt x="523" y="720"/>
                  </a:lnTo>
                  <a:lnTo>
                    <a:pt x="521" y="714"/>
                  </a:lnTo>
                  <a:lnTo>
                    <a:pt x="529" y="710"/>
                  </a:lnTo>
                  <a:lnTo>
                    <a:pt x="529" y="706"/>
                  </a:lnTo>
                  <a:lnTo>
                    <a:pt x="531" y="706"/>
                  </a:lnTo>
                  <a:lnTo>
                    <a:pt x="539" y="698"/>
                  </a:lnTo>
                  <a:lnTo>
                    <a:pt x="539" y="690"/>
                  </a:lnTo>
                  <a:lnTo>
                    <a:pt x="529" y="690"/>
                  </a:lnTo>
                  <a:lnTo>
                    <a:pt x="531" y="684"/>
                  </a:lnTo>
                  <a:lnTo>
                    <a:pt x="525" y="684"/>
                  </a:lnTo>
                  <a:lnTo>
                    <a:pt x="533" y="664"/>
                  </a:lnTo>
                  <a:lnTo>
                    <a:pt x="531" y="644"/>
                  </a:lnTo>
                  <a:lnTo>
                    <a:pt x="487" y="676"/>
                  </a:lnTo>
                  <a:lnTo>
                    <a:pt x="483" y="694"/>
                  </a:lnTo>
                  <a:lnTo>
                    <a:pt x="483" y="724"/>
                  </a:lnTo>
                  <a:lnTo>
                    <a:pt x="493" y="732"/>
                  </a:lnTo>
                  <a:lnTo>
                    <a:pt x="493" y="740"/>
                  </a:lnTo>
                  <a:lnTo>
                    <a:pt x="493" y="740"/>
                  </a:lnTo>
                  <a:lnTo>
                    <a:pt x="493" y="744"/>
                  </a:lnTo>
                  <a:lnTo>
                    <a:pt x="493" y="746"/>
                  </a:lnTo>
                  <a:lnTo>
                    <a:pt x="495" y="746"/>
                  </a:lnTo>
                  <a:lnTo>
                    <a:pt x="499" y="756"/>
                  </a:lnTo>
                  <a:lnTo>
                    <a:pt x="493" y="762"/>
                  </a:lnTo>
                  <a:lnTo>
                    <a:pt x="501" y="776"/>
                  </a:lnTo>
                  <a:lnTo>
                    <a:pt x="493" y="778"/>
                  </a:lnTo>
                  <a:lnTo>
                    <a:pt x="493" y="786"/>
                  </a:lnTo>
                  <a:lnTo>
                    <a:pt x="489" y="788"/>
                  </a:lnTo>
                  <a:lnTo>
                    <a:pt x="487" y="782"/>
                  </a:lnTo>
                  <a:lnTo>
                    <a:pt x="479" y="780"/>
                  </a:lnTo>
                  <a:lnTo>
                    <a:pt x="469" y="782"/>
                  </a:lnTo>
                  <a:lnTo>
                    <a:pt x="463" y="792"/>
                  </a:lnTo>
                  <a:lnTo>
                    <a:pt x="461" y="788"/>
                  </a:lnTo>
                  <a:lnTo>
                    <a:pt x="435" y="796"/>
                  </a:lnTo>
                  <a:lnTo>
                    <a:pt x="435" y="796"/>
                  </a:lnTo>
                  <a:lnTo>
                    <a:pt x="427" y="796"/>
                  </a:lnTo>
                  <a:lnTo>
                    <a:pt x="421" y="806"/>
                  </a:lnTo>
                  <a:lnTo>
                    <a:pt x="425" y="808"/>
                  </a:lnTo>
                  <a:lnTo>
                    <a:pt x="411" y="838"/>
                  </a:lnTo>
                  <a:lnTo>
                    <a:pt x="415" y="846"/>
                  </a:lnTo>
                  <a:lnTo>
                    <a:pt x="401" y="850"/>
                  </a:lnTo>
                  <a:lnTo>
                    <a:pt x="407" y="852"/>
                  </a:lnTo>
                  <a:lnTo>
                    <a:pt x="401" y="854"/>
                  </a:lnTo>
                  <a:lnTo>
                    <a:pt x="401" y="852"/>
                  </a:lnTo>
                  <a:lnTo>
                    <a:pt x="399" y="854"/>
                  </a:lnTo>
                  <a:lnTo>
                    <a:pt x="391" y="854"/>
                  </a:lnTo>
                  <a:lnTo>
                    <a:pt x="395" y="856"/>
                  </a:lnTo>
                  <a:lnTo>
                    <a:pt x="387" y="862"/>
                  </a:lnTo>
                  <a:lnTo>
                    <a:pt x="368" y="868"/>
                  </a:lnTo>
                  <a:lnTo>
                    <a:pt x="366" y="888"/>
                  </a:lnTo>
                  <a:lnTo>
                    <a:pt x="340" y="902"/>
                  </a:lnTo>
                  <a:lnTo>
                    <a:pt x="338" y="910"/>
                  </a:lnTo>
                  <a:lnTo>
                    <a:pt x="320" y="912"/>
                  </a:lnTo>
                  <a:lnTo>
                    <a:pt x="314" y="904"/>
                  </a:lnTo>
                  <a:lnTo>
                    <a:pt x="300" y="902"/>
                  </a:lnTo>
                  <a:lnTo>
                    <a:pt x="306" y="934"/>
                  </a:lnTo>
                  <a:lnTo>
                    <a:pt x="288" y="934"/>
                  </a:lnTo>
                  <a:lnTo>
                    <a:pt x="272" y="928"/>
                  </a:lnTo>
                  <a:lnTo>
                    <a:pt x="246" y="936"/>
                  </a:lnTo>
                  <a:lnTo>
                    <a:pt x="244" y="946"/>
                  </a:lnTo>
                  <a:lnTo>
                    <a:pt x="248" y="946"/>
                  </a:lnTo>
                  <a:lnTo>
                    <a:pt x="248" y="946"/>
                  </a:lnTo>
                  <a:lnTo>
                    <a:pt x="250" y="948"/>
                  </a:lnTo>
                  <a:lnTo>
                    <a:pt x="244" y="950"/>
                  </a:lnTo>
                  <a:lnTo>
                    <a:pt x="256" y="962"/>
                  </a:lnTo>
                  <a:lnTo>
                    <a:pt x="262" y="960"/>
                  </a:lnTo>
                  <a:lnTo>
                    <a:pt x="288" y="968"/>
                  </a:lnTo>
                  <a:lnTo>
                    <a:pt x="290" y="974"/>
                  </a:lnTo>
                  <a:lnTo>
                    <a:pt x="294" y="976"/>
                  </a:lnTo>
                  <a:lnTo>
                    <a:pt x="296" y="986"/>
                  </a:lnTo>
                  <a:lnTo>
                    <a:pt x="302" y="996"/>
                  </a:lnTo>
                  <a:lnTo>
                    <a:pt x="314" y="1002"/>
                  </a:lnTo>
                  <a:lnTo>
                    <a:pt x="314" y="1014"/>
                  </a:lnTo>
                  <a:lnTo>
                    <a:pt x="316" y="1020"/>
                  </a:lnTo>
                  <a:lnTo>
                    <a:pt x="312" y="1042"/>
                  </a:lnTo>
                  <a:lnTo>
                    <a:pt x="316" y="1044"/>
                  </a:lnTo>
                  <a:lnTo>
                    <a:pt x="310" y="1070"/>
                  </a:lnTo>
                  <a:lnTo>
                    <a:pt x="304" y="1074"/>
                  </a:lnTo>
                  <a:lnTo>
                    <a:pt x="184" y="1066"/>
                  </a:lnTo>
                  <a:lnTo>
                    <a:pt x="178" y="1076"/>
                  </a:lnTo>
                  <a:lnTo>
                    <a:pt x="168" y="1078"/>
                  </a:lnTo>
                  <a:lnTo>
                    <a:pt x="160" y="1086"/>
                  </a:lnTo>
                  <a:lnTo>
                    <a:pt x="170" y="1096"/>
                  </a:lnTo>
                  <a:lnTo>
                    <a:pt x="168" y="1100"/>
                  </a:lnTo>
                  <a:lnTo>
                    <a:pt x="170" y="1108"/>
                  </a:lnTo>
                  <a:lnTo>
                    <a:pt x="172" y="1108"/>
                  </a:lnTo>
                  <a:lnTo>
                    <a:pt x="170" y="1116"/>
                  </a:lnTo>
                  <a:lnTo>
                    <a:pt x="170" y="1116"/>
                  </a:lnTo>
                  <a:lnTo>
                    <a:pt x="170" y="1118"/>
                  </a:lnTo>
                  <a:lnTo>
                    <a:pt x="168" y="1122"/>
                  </a:lnTo>
                  <a:lnTo>
                    <a:pt x="170" y="1122"/>
                  </a:lnTo>
                  <a:lnTo>
                    <a:pt x="172" y="1138"/>
                  </a:lnTo>
                  <a:lnTo>
                    <a:pt x="158" y="1192"/>
                  </a:lnTo>
                  <a:lnTo>
                    <a:pt x="166" y="1202"/>
                  </a:lnTo>
                  <a:lnTo>
                    <a:pt x="172" y="1200"/>
                  </a:lnTo>
                  <a:lnTo>
                    <a:pt x="168" y="1234"/>
                  </a:lnTo>
                  <a:lnTo>
                    <a:pt x="198" y="1230"/>
                  </a:lnTo>
                  <a:lnTo>
                    <a:pt x="212" y="1234"/>
                  </a:lnTo>
                  <a:lnTo>
                    <a:pt x="222" y="1252"/>
                  </a:lnTo>
                  <a:lnTo>
                    <a:pt x="236" y="1258"/>
                  </a:lnTo>
                  <a:lnTo>
                    <a:pt x="226" y="1264"/>
                  </a:lnTo>
                  <a:lnTo>
                    <a:pt x="210" y="1300"/>
                  </a:lnTo>
                  <a:lnTo>
                    <a:pt x="178" y="1320"/>
                  </a:lnTo>
                  <a:lnTo>
                    <a:pt x="164" y="1336"/>
                  </a:lnTo>
                  <a:lnTo>
                    <a:pt x="160" y="1346"/>
                  </a:lnTo>
                  <a:lnTo>
                    <a:pt x="150" y="1362"/>
                  </a:lnTo>
                  <a:lnTo>
                    <a:pt x="148" y="1380"/>
                  </a:lnTo>
                  <a:lnTo>
                    <a:pt x="152" y="1390"/>
                  </a:lnTo>
                  <a:lnTo>
                    <a:pt x="146" y="1400"/>
                  </a:lnTo>
                  <a:lnTo>
                    <a:pt x="142" y="1408"/>
                  </a:lnTo>
                  <a:lnTo>
                    <a:pt x="118" y="1428"/>
                  </a:lnTo>
                  <a:lnTo>
                    <a:pt x="92" y="1436"/>
                  </a:lnTo>
                  <a:lnTo>
                    <a:pt x="90" y="1440"/>
                  </a:lnTo>
                  <a:lnTo>
                    <a:pt x="82" y="1458"/>
                  </a:lnTo>
                  <a:lnTo>
                    <a:pt x="64" y="1474"/>
                  </a:lnTo>
                  <a:lnTo>
                    <a:pt x="56" y="1496"/>
                  </a:lnTo>
                  <a:lnTo>
                    <a:pt x="40" y="1518"/>
                  </a:lnTo>
                  <a:lnTo>
                    <a:pt x="26" y="1550"/>
                  </a:lnTo>
                  <a:lnTo>
                    <a:pt x="20" y="1552"/>
                  </a:lnTo>
                  <a:lnTo>
                    <a:pt x="16" y="1578"/>
                  </a:lnTo>
                  <a:lnTo>
                    <a:pt x="18" y="1580"/>
                  </a:lnTo>
                  <a:lnTo>
                    <a:pt x="20" y="1580"/>
                  </a:lnTo>
                  <a:lnTo>
                    <a:pt x="20" y="1580"/>
                  </a:lnTo>
                  <a:lnTo>
                    <a:pt x="28" y="1592"/>
                  </a:lnTo>
                  <a:lnTo>
                    <a:pt x="30" y="1602"/>
                  </a:lnTo>
                  <a:lnTo>
                    <a:pt x="24" y="1610"/>
                  </a:lnTo>
                  <a:lnTo>
                    <a:pt x="32" y="1628"/>
                  </a:lnTo>
                  <a:lnTo>
                    <a:pt x="32" y="1644"/>
                  </a:lnTo>
                  <a:lnTo>
                    <a:pt x="22" y="1674"/>
                  </a:lnTo>
                  <a:lnTo>
                    <a:pt x="22" y="1674"/>
                  </a:lnTo>
                  <a:lnTo>
                    <a:pt x="22" y="1682"/>
                  </a:lnTo>
                  <a:lnTo>
                    <a:pt x="16" y="1692"/>
                  </a:lnTo>
                  <a:lnTo>
                    <a:pt x="0" y="1702"/>
                  </a:lnTo>
                  <a:lnTo>
                    <a:pt x="8" y="1704"/>
                  </a:lnTo>
                  <a:lnTo>
                    <a:pt x="22" y="1724"/>
                  </a:lnTo>
                  <a:lnTo>
                    <a:pt x="16" y="1728"/>
                  </a:lnTo>
                  <a:lnTo>
                    <a:pt x="18" y="1734"/>
                  </a:lnTo>
                  <a:lnTo>
                    <a:pt x="18" y="1744"/>
                  </a:lnTo>
                  <a:lnTo>
                    <a:pt x="14" y="1744"/>
                  </a:lnTo>
                  <a:lnTo>
                    <a:pt x="18" y="1748"/>
                  </a:lnTo>
                  <a:lnTo>
                    <a:pt x="18" y="1750"/>
                  </a:lnTo>
                  <a:lnTo>
                    <a:pt x="20" y="1750"/>
                  </a:lnTo>
                  <a:lnTo>
                    <a:pt x="38" y="1764"/>
                  </a:lnTo>
                  <a:lnTo>
                    <a:pt x="42" y="1762"/>
                  </a:lnTo>
                  <a:lnTo>
                    <a:pt x="44" y="1772"/>
                  </a:lnTo>
                  <a:lnTo>
                    <a:pt x="50" y="1778"/>
                  </a:lnTo>
                  <a:lnTo>
                    <a:pt x="54" y="1784"/>
                  </a:lnTo>
                  <a:lnTo>
                    <a:pt x="58" y="1780"/>
                  </a:lnTo>
                  <a:lnTo>
                    <a:pt x="64" y="1792"/>
                  </a:lnTo>
                  <a:lnTo>
                    <a:pt x="72" y="1796"/>
                  </a:lnTo>
                  <a:lnTo>
                    <a:pt x="84" y="1810"/>
                  </a:lnTo>
                  <a:lnTo>
                    <a:pt x="88" y="1822"/>
                  </a:lnTo>
                  <a:lnTo>
                    <a:pt x="84" y="1824"/>
                  </a:lnTo>
                  <a:lnTo>
                    <a:pt x="92" y="1836"/>
                  </a:lnTo>
                  <a:lnTo>
                    <a:pt x="96" y="1838"/>
                  </a:lnTo>
                  <a:lnTo>
                    <a:pt x="88" y="1838"/>
                  </a:lnTo>
                  <a:lnTo>
                    <a:pt x="96" y="1846"/>
                  </a:lnTo>
                  <a:lnTo>
                    <a:pt x="100" y="1844"/>
                  </a:lnTo>
                  <a:lnTo>
                    <a:pt x="102" y="1846"/>
                  </a:lnTo>
                  <a:lnTo>
                    <a:pt x="118" y="1852"/>
                  </a:lnTo>
                  <a:lnTo>
                    <a:pt x="160" y="1888"/>
                  </a:lnTo>
                  <a:lnTo>
                    <a:pt x="192" y="1900"/>
                  </a:lnTo>
                  <a:lnTo>
                    <a:pt x="192" y="1902"/>
                  </a:lnTo>
                  <a:lnTo>
                    <a:pt x="194" y="1902"/>
                  </a:lnTo>
                  <a:lnTo>
                    <a:pt x="196" y="1904"/>
                  </a:lnTo>
                  <a:lnTo>
                    <a:pt x="196" y="1902"/>
                  </a:lnTo>
                  <a:lnTo>
                    <a:pt x="200" y="1902"/>
                  </a:lnTo>
                  <a:lnTo>
                    <a:pt x="222" y="1894"/>
                  </a:lnTo>
                  <a:lnTo>
                    <a:pt x="246" y="1888"/>
                  </a:lnTo>
                  <a:lnTo>
                    <a:pt x="276" y="1888"/>
                  </a:lnTo>
                  <a:lnTo>
                    <a:pt x="300" y="1898"/>
                  </a:lnTo>
                  <a:lnTo>
                    <a:pt x="340" y="1878"/>
                  </a:lnTo>
                  <a:lnTo>
                    <a:pt x="356" y="1878"/>
                  </a:lnTo>
                  <a:lnTo>
                    <a:pt x="362" y="1870"/>
                  </a:lnTo>
                  <a:lnTo>
                    <a:pt x="372" y="1868"/>
                  </a:lnTo>
                  <a:lnTo>
                    <a:pt x="389" y="1866"/>
                  </a:lnTo>
                  <a:lnTo>
                    <a:pt x="413" y="1864"/>
                  </a:lnTo>
                  <a:lnTo>
                    <a:pt x="425" y="1868"/>
                  </a:lnTo>
                  <a:lnTo>
                    <a:pt x="427" y="1874"/>
                  </a:lnTo>
                  <a:lnTo>
                    <a:pt x="435" y="1882"/>
                  </a:lnTo>
                  <a:lnTo>
                    <a:pt x="435" y="1892"/>
                  </a:lnTo>
                  <a:lnTo>
                    <a:pt x="451" y="1906"/>
                  </a:lnTo>
                  <a:lnTo>
                    <a:pt x="465" y="1902"/>
                  </a:lnTo>
                  <a:lnTo>
                    <a:pt x="469" y="1898"/>
                  </a:lnTo>
                  <a:lnTo>
                    <a:pt x="489" y="1902"/>
                  </a:lnTo>
                  <a:lnTo>
                    <a:pt x="491" y="1896"/>
                  </a:lnTo>
                  <a:lnTo>
                    <a:pt x="493" y="1900"/>
                  </a:lnTo>
                  <a:lnTo>
                    <a:pt x="499" y="1900"/>
                  </a:lnTo>
                  <a:lnTo>
                    <a:pt x="501" y="1908"/>
                  </a:lnTo>
                  <a:lnTo>
                    <a:pt x="513" y="1908"/>
                  </a:lnTo>
                  <a:lnTo>
                    <a:pt x="511" y="1914"/>
                  </a:lnTo>
                  <a:lnTo>
                    <a:pt x="519" y="1922"/>
                  </a:lnTo>
                  <a:lnTo>
                    <a:pt x="513" y="1940"/>
                  </a:lnTo>
                  <a:lnTo>
                    <a:pt x="507" y="1960"/>
                  </a:lnTo>
                  <a:lnTo>
                    <a:pt x="511" y="1964"/>
                  </a:lnTo>
                  <a:lnTo>
                    <a:pt x="511" y="1966"/>
                  </a:lnTo>
                  <a:lnTo>
                    <a:pt x="507" y="1972"/>
                  </a:lnTo>
                  <a:lnTo>
                    <a:pt x="509" y="1974"/>
                  </a:lnTo>
                  <a:lnTo>
                    <a:pt x="507" y="1974"/>
                  </a:lnTo>
                  <a:lnTo>
                    <a:pt x="505" y="1988"/>
                  </a:lnTo>
                  <a:lnTo>
                    <a:pt x="497" y="1994"/>
                  </a:lnTo>
                  <a:lnTo>
                    <a:pt x="507" y="2020"/>
                  </a:lnTo>
                  <a:lnTo>
                    <a:pt x="541" y="2056"/>
                  </a:lnTo>
                  <a:lnTo>
                    <a:pt x="541" y="2056"/>
                  </a:lnTo>
                  <a:lnTo>
                    <a:pt x="541" y="2058"/>
                  </a:lnTo>
                  <a:lnTo>
                    <a:pt x="545" y="2060"/>
                  </a:lnTo>
                  <a:lnTo>
                    <a:pt x="545" y="2060"/>
                  </a:lnTo>
                  <a:lnTo>
                    <a:pt x="551" y="2068"/>
                  </a:lnTo>
                  <a:lnTo>
                    <a:pt x="559" y="2078"/>
                  </a:lnTo>
                  <a:lnTo>
                    <a:pt x="563" y="2092"/>
                  </a:lnTo>
                  <a:lnTo>
                    <a:pt x="563" y="2098"/>
                  </a:lnTo>
                  <a:lnTo>
                    <a:pt x="563" y="2098"/>
                  </a:lnTo>
                  <a:lnTo>
                    <a:pt x="563" y="2100"/>
                  </a:lnTo>
                  <a:lnTo>
                    <a:pt x="563" y="2102"/>
                  </a:lnTo>
                  <a:lnTo>
                    <a:pt x="565" y="2102"/>
                  </a:lnTo>
                  <a:lnTo>
                    <a:pt x="579" y="2138"/>
                  </a:lnTo>
                  <a:lnTo>
                    <a:pt x="581" y="2146"/>
                  </a:lnTo>
                  <a:lnTo>
                    <a:pt x="577" y="2154"/>
                  </a:lnTo>
                  <a:lnTo>
                    <a:pt x="583" y="2172"/>
                  </a:lnTo>
                  <a:lnTo>
                    <a:pt x="589" y="2180"/>
                  </a:lnTo>
                  <a:lnTo>
                    <a:pt x="589" y="2190"/>
                  </a:lnTo>
                  <a:lnTo>
                    <a:pt x="587" y="2210"/>
                  </a:lnTo>
                  <a:lnTo>
                    <a:pt x="575" y="2222"/>
                  </a:lnTo>
                  <a:lnTo>
                    <a:pt x="565" y="2242"/>
                  </a:lnTo>
                  <a:lnTo>
                    <a:pt x="551" y="2282"/>
                  </a:lnTo>
                  <a:lnTo>
                    <a:pt x="551" y="2310"/>
                  </a:lnTo>
                  <a:lnTo>
                    <a:pt x="551" y="2310"/>
                  </a:lnTo>
                  <a:lnTo>
                    <a:pt x="551" y="2310"/>
                  </a:lnTo>
                  <a:lnTo>
                    <a:pt x="551" y="2316"/>
                  </a:lnTo>
                  <a:lnTo>
                    <a:pt x="551" y="2316"/>
                  </a:lnTo>
                  <a:lnTo>
                    <a:pt x="551" y="2326"/>
                  </a:lnTo>
                  <a:lnTo>
                    <a:pt x="569" y="2354"/>
                  </a:lnTo>
                  <a:lnTo>
                    <a:pt x="601" y="2414"/>
                  </a:lnTo>
                  <a:lnTo>
                    <a:pt x="603" y="2448"/>
                  </a:lnTo>
                  <a:lnTo>
                    <a:pt x="609" y="2464"/>
                  </a:lnTo>
                  <a:lnTo>
                    <a:pt x="611" y="2480"/>
                  </a:lnTo>
                  <a:lnTo>
                    <a:pt x="617" y="2516"/>
                  </a:lnTo>
                  <a:lnTo>
                    <a:pt x="627" y="2530"/>
                  </a:lnTo>
                  <a:lnTo>
                    <a:pt x="641" y="2542"/>
                  </a:lnTo>
                  <a:lnTo>
                    <a:pt x="659" y="2586"/>
                  </a:lnTo>
                  <a:lnTo>
                    <a:pt x="675" y="2612"/>
                  </a:lnTo>
                  <a:lnTo>
                    <a:pt x="675" y="2626"/>
                  </a:lnTo>
                  <a:lnTo>
                    <a:pt x="673" y="2628"/>
                  </a:lnTo>
                  <a:lnTo>
                    <a:pt x="669" y="2626"/>
                  </a:lnTo>
                  <a:lnTo>
                    <a:pt x="667" y="2636"/>
                  </a:lnTo>
                  <a:lnTo>
                    <a:pt x="679" y="2654"/>
                  </a:lnTo>
                  <a:lnTo>
                    <a:pt x="679" y="2664"/>
                  </a:lnTo>
                  <a:lnTo>
                    <a:pt x="685" y="2664"/>
                  </a:lnTo>
                  <a:lnTo>
                    <a:pt x="685" y="2668"/>
                  </a:lnTo>
                  <a:lnTo>
                    <a:pt x="711" y="2678"/>
                  </a:lnTo>
                  <a:lnTo>
                    <a:pt x="719" y="2672"/>
                  </a:lnTo>
                  <a:lnTo>
                    <a:pt x="745" y="2670"/>
                  </a:lnTo>
                  <a:lnTo>
                    <a:pt x="759" y="2662"/>
                  </a:lnTo>
                  <a:lnTo>
                    <a:pt x="803" y="2666"/>
                  </a:lnTo>
                  <a:lnTo>
                    <a:pt x="805" y="2662"/>
                  </a:lnTo>
                  <a:lnTo>
                    <a:pt x="821" y="2664"/>
                  </a:lnTo>
                  <a:lnTo>
                    <a:pt x="821" y="2656"/>
                  </a:lnTo>
                  <a:lnTo>
                    <a:pt x="847" y="2652"/>
                  </a:lnTo>
                  <a:lnTo>
                    <a:pt x="873" y="2630"/>
                  </a:lnTo>
                  <a:lnTo>
                    <a:pt x="903" y="2596"/>
                  </a:lnTo>
                  <a:lnTo>
                    <a:pt x="927" y="2556"/>
                  </a:lnTo>
                  <a:lnTo>
                    <a:pt x="947" y="2538"/>
                  </a:lnTo>
                  <a:lnTo>
                    <a:pt x="955" y="2502"/>
                  </a:lnTo>
                  <a:lnTo>
                    <a:pt x="955" y="2502"/>
                  </a:lnTo>
                  <a:lnTo>
                    <a:pt x="955" y="2500"/>
                  </a:lnTo>
                  <a:lnTo>
                    <a:pt x="955" y="2498"/>
                  </a:lnTo>
                  <a:lnTo>
                    <a:pt x="955" y="2498"/>
                  </a:lnTo>
                  <a:lnTo>
                    <a:pt x="955" y="2486"/>
                  </a:lnTo>
                  <a:lnTo>
                    <a:pt x="951" y="2486"/>
                  </a:lnTo>
                  <a:lnTo>
                    <a:pt x="949" y="2488"/>
                  </a:lnTo>
                  <a:lnTo>
                    <a:pt x="949" y="2486"/>
                  </a:lnTo>
                  <a:lnTo>
                    <a:pt x="953" y="2478"/>
                  </a:lnTo>
                  <a:lnTo>
                    <a:pt x="989" y="2462"/>
                  </a:lnTo>
                  <a:lnTo>
                    <a:pt x="1001" y="2450"/>
                  </a:lnTo>
                  <a:lnTo>
                    <a:pt x="1003" y="2442"/>
                  </a:lnTo>
                  <a:lnTo>
                    <a:pt x="999" y="2440"/>
                  </a:lnTo>
                  <a:lnTo>
                    <a:pt x="1005" y="2400"/>
                  </a:lnTo>
                  <a:lnTo>
                    <a:pt x="1001" y="2404"/>
                  </a:lnTo>
                  <a:lnTo>
                    <a:pt x="993" y="2380"/>
                  </a:lnTo>
                  <a:lnTo>
                    <a:pt x="989" y="2374"/>
                  </a:lnTo>
                  <a:lnTo>
                    <a:pt x="989" y="2364"/>
                  </a:lnTo>
                  <a:lnTo>
                    <a:pt x="1011" y="2344"/>
                  </a:lnTo>
                  <a:lnTo>
                    <a:pt x="1013" y="2342"/>
                  </a:lnTo>
                  <a:lnTo>
                    <a:pt x="1015" y="2346"/>
                  </a:lnTo>
                  <a:lnTo>
                    <a:pt x="1027" y="2330"/>
                  </a:lnTo>
                  <a:lnTo>
                    <a:pt x="1025" y="2328"/>
                  </a:lnTo>
                  <a:lnTo>
                    <a:pt x="1039" y="2318"/>
                  </a:lnTo>
                  <a:lnTo>
                    <a:pt x="1069" y="2306"/>
                  </a:lnTo>
                  <a:lnTo>
                    <a:pt x="1083" y="2296"/>
                  </a:lnTo>
                  <a:lnTo>
                    <a:pt x="1083" y="2292"/>
                  </a:lnTo>
                  <a:lnTo>
                    <a:pt x="1097" y="2278"/>
                  </a:lnTo>
                  <a:lnTo>
                    <a:pt x="1099" y="2270"/>
                  </a:lnTo>
                  <a:lnTo>
                    <a:pt x="1097" y="2268"/>
                  </a:lnTo>
                  <a:lnTo>
                    <a:pt x="1103" y="2260"/>
                  </a:lnTo>
                  <a:lnTo>
                    <a:pt x="1099" y="2246"/>
                  </a:lnTo>
                  <a:lnTo>
                    <a:pt x="1097" y="2246"/>
                  </a:lnTo>
                  <a:lnTo>
                    <a:pt x="1097" y="2224"/>
                  </a:lnTo>
                  <a:lnTo>
                    <a:pt x="1095" y="2204"/>
                  </a:lnTo>
                  <a:lnTo>
                    <a:pt x="1103" y="2188"/>
                  </a:lnTo>
                  <a:lnTo>
                    <a:pt x="1099" y="2176"/>
                  </a:lnTo>
                  <a:lnTo>
                    <a:pt x="1099" y="2176"/>
                  </a:lnTo>
                  <a:lnTo>
                    <a:pt x="1087" y="2168"/>
                  </a:lnTo>
                  <a:lnTo>
                    <a:pt x="1079" y="2148"/>
                  </a:lnTo>
                  <a:lnTo>
                    <a:pt x="1077" y="2138"/>
                  </a:lnTo>
                  <a:lnTo>
                    <a:pt x="1083" y="2114"/>
                  </a:lnTo>
                  <a:lnTo>
                    <a:pt x="1069" y="2100"/>
                  </a:lnTo>
                  <a:lnTo>
                    <a:pt x="1077" y="2070"/>
                  </a:lnTo>
                  <a:lnTo>
                    <a:pt x="1083" y="2064"/>
                  </a:lnTo>
                  <a:lnTo>
                    <a:pt x="1097" y="2034"/>
                  </a:lnTo>
                  <a:lnTo>
                    <a:pt x="1117" y="2016"/>
                  </a:lnTo>
                  <a:lnTo>
                    <a:pt x="1117" y="2016"/>
                  </a:lnTo>
                  <a:lnTo>
                    <a:pt x="1119" y="2014"/>
                  </a:lnTo>
                  <a:lnTo>
                    <a:pt x="1119" y="2014"/>
                  </a:lnTo>
                  <a:lnTo>
                    <a:pt x="1119" y="2014"/>
                  </a:lnTo>
                  <a:lnTo>
                    <a:pt x="1137" y="1992"/>
                  </a:lnTo>
                  <a:lnTo>
                    <a:pt x="1137" y="1988"/>
                  </a:lnTo>
                  <a:lnTo>
                    <a:pt x="1143" y="1986"/>
                  </a:lnTo>
                  <a:lnTo>
                    <a:pt x="1181" y="1950"/>
                  </a:lnTo>
                  <a:lnTo>
                    <a:pt x="1199" y="1942"/>
                  </a:lnTo>
                  <a:lnTo>
                    <a:pt x="1233" y="1908"/>
                  </a:lnTo>
                  <a:lnTo>
                    <a:pt x="1245" y="1888"/>
                  </a:lnTo>
                  <a:lnTo>
                    <a:pt x="1257" y="1876"/>
                  </a:lnTo>
                  <a:lnTo>
                    <a:pt x="1273" y="1834"/>
                  </a:lnTo>
                  <a:lnTo>
                    <a:pt x="1279" y="1830"/>
                  </a:lnTo>
                  <a:lnTo>
                    <a:pt x="1289" y="1812"/>
                  </a:lnTo>
                  <a:lnTo>
                    <a:pt x="1293" y="1792"/>
                  </a:lnTo>
                  <a:lnTo>
                    <a:pt x="1299" y="1792"/>
                  </a:lnTo>
                  <a:lnTo>
                    <a:pt x="1301" y="1786"/>
                  </a:lnTo>
                  <a:lnTo>
                    <a:pt x="1297" y="1786"/>
                  </a:lnTo>
                  <a:lnTo>
                    <a:pt x="1299" y="1784"/>
                  </a:lnTo>
                  <a:lnTo>
                    <a:pt x="1297" y="1770"/>
                  </a:lnTo>
                  <a:lnTo>
                    <a:pt x="1299" y="1760"/>
                  </a:lnTo>
                  <a:lnTo>
                    <a:pt x="1287" y="1754"/>
                  </a:lnTo>
                  <a:lnTo>
                    <a:pt x="1277" y="1762"/>
                  </a:lnTo>
                  <a:lnTo>
                    <a:pt x="1259" y="1766"/>
                  </a:lnTo>
                  <a:lnTo>
                    <a:pt x="1223" y="1770"/>
                  </a:lnTo>
                  <a:lnTo>
                    <a:pt x="1209" y="1778"/>
                  </a:lnTo>
                  <a:lnTo>
                    <a:pt x="1195" y="1774"/>
                  </a:lnTo>
                  <a:lnTo>
                    <a:pt x="1181" y="1784"/>
                  </a:lnTo>
                  <a:lnTo>
                    <a:pt x="1171" y="1784"/>
                  </a:lnTo>
                  <a:lnTo>
                    <a:pt x="1151" y="1766"/>
                  </a:lnTo>
                  <a:lnTo>
                    <a:pt x="1153" y="1764"/>
                  </a:lnTo>
                  <a:lnTo>
                    <a:pt x="1149" y="1764"/>
                  </a:lnTo>
                  <a:lnTo>
                    <a:pt x="1147" y="1762"/>
                  </a:lnTo>
                  <a:lnTo>
                    <a:pt x="1147" y="1764"/>
                  </a:lnTo>
                  <a:lnTo>
                    <a:pt x="1143" y="1762"/>
                  </a:lnTo>
                  <a:lnTo>
                    <a:pt x="1153" y="1758"/>
                  </a:lnTo>
                  <a:lnTo>
                    <a:pt x="1151" y="1746"/>
                  </a:lnTo>
                  <a:lnTo>
                    <a:pt x="1147" y="1742"/>
                  </a:lnTo>
                  <a:lnTo>
                    <a:pt x="1149" y="1742"/>
                  </a:lnTo>
                  <a:lnTo>
                    <a:pt x="1151" y="1744"/>
                  </a:lnTo>
                  <a:lnTo>
                    <a:pt x="1179" y="1744"/>
                  </a:lnTo>
                  <a:lnTo>
                    <a:pt x="1195" y="1732"/>
                  </a:lnTo>
                  <a:lnTo>
                    <a:pt x="1215" y="1730"/>
                  </a:lnTo>
                  <a:lnTo>
                    <a:pt x="1233" y="1720"/>
                  </a:lnTo>
                  <a:lnTo>
                    <a:pt x="1251" y="1718"/>
                  </a:lnTo>
                  <a:lnTo>
                    <a:pt x="1257" y="1710"/>
                  </a:lnTo>
                  <a:lnTo>
                    <a:pt x="1267" y="1706"/>
                  </a:lnTo>
                  <a:lnTo>
                    <a:pt x="1317" y="1688"/>
                  </a:lnTo>
                  <a:lnTo>
                    <a:pt x="1321" y="1676"/>
                  </a:lnTo>
                  <a:lnTo>
                    <a:pt x="1331" y="1668"/>
                  </a:lnTo>
                  <a:lnTo>
                    <a:pt x="1350" y="1660"/>
                  </a:lnTo>
                  <a:lnTo>
                    <a:pt x="1366" y="1662"/>
                  </a:lnTo>
                  <a:lnTo>
                    <a:pt x="1378" y="1646"/>
                  </a:lnTo>
                  <a:lnTo>
                    <a:pt x="1394" y="1642"/>
                  </a:lnTo>
                  <a:lnTo>
                    <a:pt x="1402" y="1626"/>
                  </a:lnTo>
                  <a:lnTo>
                    <a:pt x="1422" y="1620"/>
                  </a:lnTo>
                  <a:lnTo>
                    <a:pt x="1420" y="1598"/>
                  </a:lnTo>
                  <a:lnTo>
                    <a:pt x="1424" y="1594"/>
                  </a:lnTo>
                  <a:lnTo>
                    <a:pt x="1428" y="1590"/>
                  </a:lnTo>
                  <a:lnTo>
                    <a:pt x="1432" y="1594"/>
                  </a:lnTo>
                  <a:lnTo>
                    <a:pt x="1456" y="1562"/>
                  </a:lnTo>
                  <a:lnTo>
                    <a:pt x="1460" y="1550"/>
                  </a:lnTo>
                  <a:lnTo>
                    <a:pt x="1448" y="1542"/>
                  </a:lnTo>
                  <a:lnTo>
                    <a:pt x="1438" y="1526"/>
                  </a:lnTo>
                  <a:lnTo>
                    <a:pt x="1404" y="1512"/>
                  </a:lnTo>
                  <a:lnTo>
                    <a:pt x="1394" y="1498"/>
                  </a:lnTo>
                  <a:lnTo>
                    <a:pt x="1392" y="1484"/>
                  </a:lnTo>
                  <a:lnTo>
                    <a:pt x="1396" y="1464"/>
                  </a:lnTo>
                  <a:lnTo>
                    <a:pt x="1388" y="1470"/>
                  </a:lnTo>
                  <a:lnTo>
                    <a:pt x="1388" y="1470"/>
                  </a:lnTo>
                  <a:lnTo>
                    <a:pt x="1384" y="1474"/>
                  </a:lnTo>
                  <a:lnTo>
                    <a:pt x="1384" y="1474"/>
                  </a:lnTo>
                  <a:lnTo>
                    <a:pt x="1384" y="1474"/>
                  </a:lnTo>
                  <a:lnTo>
                    <a:pt x="1354" y="1508"/>
                  </a:lnTo>
                  <a:lnTo>
                    <a:pt x="1354" y="1510"/>
                  </a:lnTo>
                  <a:lnTo>
                    <a:pt x="1349" y="1514"/>
                  </a:lnTo>
                  <a:lnTo>
                    <a:pt x="1323" y="1512"/>
                  </a:lnTo>
                  <a:lnTo>
                    <a:pt x="1317" y="1516"/>
                  </a:lnTo>
                  <a:lnTo>
                    <a:pt x="1309" y="1516"/>
                  </a:lnTo>
                  <a:lnTo>
                    <a:pt x="1307" y="1510"/>
                  </a:lnTo>
                  <a:lnTo>
                    <a:pt x="1303" y="1510"/>
                  </a:lnTo>
                  <a:lnTo>
                    <a:pt x="1303" y="1504"/>
                  </a:lnTo>
                  <a:lnTo>
                    <a:pt x="1307" y="1478"/>
                  </a:lnTo>
                  <a:lnTo>
                    <a:pt x="1295" y="1470"/>
                  </a:lnTo>
                  <a:lnTo>
                    <a:pt x="1285" y="1486"/>
                  </a:lnTo>
                  <a:lnTo>
                    <a:pt x="1285" y="1492"/>
                  </a:lnTo>
                  <a:lnTo>
                    <a:pt x="1281" y="1486"/>
                  </a:lnTo>
                  <a:lnTo>
                    <a:pt x="1289" y="1470"/>
                  </a:lnTo>
                  <a:lnTo>
                    <a:pt x="1279" y="1468"/>
                  </a:lnTo>
                  <a:lnTo>
                    <a:pt x="1277" y="1460"/>
                  </a:lnTo>
                  <a:lnTo>
                    <a:pt x="1263" y="1452"/>
                  </a:lnTo>
                  <a:lnTo>
                    <a:pt x="1261" y="1444"/>
                  </a:lnTo>
                  <a:lnTo>
                    <a:pt x="1253" y="1436"/>
                  </a:lnTo>
                  <a:lnTo>
                    <a:pt x="1245" y="1422"/>
                  </a:lnTo>
                  <a:lnTo>
                    <a:pt x="1239" y="1406"/>
                  </a:lnTo>
                  <a:lnTo>
                    <a:pt x="1237" y="1406"/>
                  </a:lnTo>
                  <a:lnTo>
                    <a:pt x="1243" y="1400"/>
                  </a:lnTo>
                  <a:lnTo>
                    <a:pt x="1241" y="1396"/>
                  </a:lnTo>
                  <a:lnTo>
                    <a:pt x="1245" y="1396"/>
                  </a:lnTo>
                  <a:lnTo>
                    <a:pt x="1247" y="1394"/>
                  </a:lnTo>
                  <a:lnTo>
                    <a:pt x="1249" y="1396"/>
                  </a:lnTo>
                  <a:lnTo>
                    <a:pt x="1251" y="1392"/>
                  </a:lnTo>
                  <a:lnTo>
                    <a:pt x="1253" y="1392"/>
                  </a:lnTo>
                  <a:lnTo>
                    <a:pt x="1251" y="1390"/>
                  </a:lnTo>
                  <a:lnTo>
                    <a:pt x="1253" y="1384"/>
                  </a:lnTo>
                  <a:lnTo>
                    <a:pt x="1265" y="1396"/>
                  </a:lnTo>
                  <a:lnTo>
                    <a:pt x="1273" y="1394"/>
                  </a:lnTo>
                  <a:lnTo>
                    <a:pt x="1283" y="1412"/>
                  </a:lnTo>
                  <a:lnTo>
                    <a:pt x="1289" y="1418"/>
                  </a:lnTo>
                  <a:lnTo>
                    <a:pt x="1299" y="1440"/>
                  </a:lnTo>
                  <a:lnTo>
                    <a:pt x="1317" y="1448"/>
                  </a:lnTo>
                  <a:lnTo>
                    <a:pt x="1323" y="1456"/>
                  </a:lnTo>
                  <a:lnTo>
                    <a:pt x="1337" y="1460"/>
                  </a:lnTo>
                  <a:lnTo>
                    <a:pt x="1339" y="1464"/>
                  </a:lnTo>
                  <a:lnTo>
                    <a:pt x="1360" y="1468"/>
                  </a:lnTo>
                  <a:lnTo>
                    <a:pt x="1372" y="1464"/>
                  </a:lnTo>
                  <a:lnTo>
                    <a:pt x="1372" y="1466"/>
                  </a:lnTo>
                  <a:lnTo>
                    <a:pt x="1374" y="1470"/>
                  </a:lnTo>
                  <a:lnTo>
                    <a:pt x="1392" y="1460"/>
                  </a:lnTo>
                  <a:lnTo>
                    <a:pt x="1390" y="1458"/>
                  </a:lnTo>
                  <a:lnTo>
                    <a:pt x="1394" y="1456"/>
                  </a:lnTo>
                  <a:lnTo>
                    <a:pt x="1402" y="1460"/>
                  </a:lnTo>
                  <a:lnTo>
                    <a:pt x="1412" y="1486"/>
                  </a:lnTo>
                  <a:lnTo>
                    <a:pt x="1490" y="1498"/>
                  </a:lnTo>
                  <a:lnTo>
                    <a:pt x="1494" y="1500"/>
                  </a:lnTo>
                  <a:lnTo>
                    <a:pt x="1502" y="1496"/>
                  </a:lnTo>
                  <a:lnTo>
                    <a:pt x="1538" y="1492"/>
                  </a:lnTo>
                  <a:lnTo>
                    <a:pt x="1548" y="1498"/>
                  </a:lnTo>
                  <a:lnTo>
                    <a:pt x="1552" y="1494"/>
                  </a:lnTo>
                  <a:lnTo>
                    <a:pt x="1554" y="1494"/>
                  </a:lnTo>
                  <a:lnTo>
                    <a:pt x="1582" y="1492"/>
                  </a:lnTo>
                  <a:lnTo>
                    <a:pt x="1586" y="1502"/>
                  </a:lnTo>
                  <a:lnTo>
                    <a:pt x="1594" y="1506"/>
                  </a:lnTo>
                  <a:lnTo>
                    <a:pt x="1600" y="1522"/>
                  </a:lnTo>
                  <a:lnTo>
                    <a:pt x="1610" y="1524"/>
                  </a:lnTo>
                  <a:lnTo>
                    <a:pt x="1628" y="1544"/>
                  </a:lnTo>
                  <a:lnTo>
                    <a:pt x="1644" y="1544"/>
                  </a:lnTo>
                  <a:lnTo>
                    <a:pt x="1652" y="1540"/>
                  </a:lnTo>
                  <a:lnTo>
                    <a:pt x="1652" y="1544"/>
                  </a:lnTo>
                  <a:lnTo>
                    <a:pt x="1646" y="1548"/>
                  </a:lnTo>
                  <a:lnTo>
                    <a:pt x="1626" y="1550"/>
                  </a:lnTo>
                  <a:lnTo>
                    <a:pt x="1628" y="1558"/>
                  </a:lnTo>
                  <a:lnTo>
                    <a:pt x="1656" y="1584"/>
                  </a:lnTo>
                  <a:lnTo>
                    <a:pt x="1672" y="1584"/>
                  </a:lnTo>
                  <a:lnTo>
                    <a:pt x="1686" y="1578"/>
                  </a:lnTo>
                  <a:lnTo>
                    <a:pt x="1692" y="1554"/>
                  </a:lnTo>
                  <a:lnTo>
                    <a:pt x="1696" y="1554"/>
                  </a:lnTo>
                  <a:lnTo>
                    <a:pt x="1692" y="1560"/>
                  </a:lnTo>
                  <a:lnTo>
                    <a:pt x="1698" y="1588"/>
                  </a:lnTo>
                  <a:lnTo>
                    <a:pt x="1694" y="1606"/>
                  </a:lnTo>
                  <a:lnTo>
                    <a:pt x="1698" y="1620"/>
                  </a:lnTo>
                  <a:lnTo>
                    <a:pt x="1700" y="1620"/>
                  </a:lnTo>
                  <a:lnTo>
                    <a:pt x="1698" y="1630"/>
                  </a:lnTo>
                  <a:lnTo>
                    <a:pt x="1708" y="1668"/>
                  </a:lnTo>
                  <a:lnTo>
                    <a:pt x="1714" y="1682"/>
                  </a:lnTo>
                  <a:lnTo>
                    <a:pt x="1718" y="1692"/>
                  </a:lnTo>
                  <a:lnTo>
                    <a:pt x="1720" y="1690"/>
                  </a:lnTo>
                  <a:lnTo>
                    <a:pt x="1722" y="1700"/>
                  </a:lnTo>
                  <a:lnTo>
                    <a:pt x="1736" y="1724"/>
                  </a:lnTo>
                  <a:lnTo>
                    <a:pt x="1742" y="1750"/>
                  </a:lnTo>
                  <a:lnTo>
                    <a:pt x="1754" y="1766"/>
                  </a:lnTo>
                  <a:lnTo>
                    <a:pt x="1772" y="1814"/>
                  </a:lnTo>
                  <a:lnTo>
                    <a:pt x="1786" y="1832"/>
                  </a:lnTo>
                  <a:lnTo>
                    <a:pt x="1794" y="1832"/>
                  </a:lnTo>
                  <a:lnTo>
                    <a:pt x="1802" y="1824"/>
                  </a:lnTo>
                  <a:lnTo>
                    <a:pt x="1804" y="1812"/>
                  </a:lnTo>
                  <a:lnTo>
                    <a:pt x="1820" y="1808"/>
                  </a:lnTo>
                  <a:lnTo>
                    <a:pt x="1820" y="1806"/>
                  </a:lnTo>
                  <a:lnTo>
                    <a:pt x="1820" y="1802"/>
                  </a:lnTo>
                  <a:lnTo>
                    <a:pt x="1826" y="1790"/>
                  </a:lnTo>
                  <a:lnTo>
                    <a:pt x="1836" y="1790"/>
                  </a:lnTo>
                  <a:lnTo>
                    <a:pt x="1836" y="1762"/>
                  </a:lnTo>
                  <a:lnTo>
                    <a:pt x="1844" y="1732"/>
                  </a:lnTo>
                  <a:lnTo>
                    <a:pt x="1840" y="1724"/>
                  </a:lnTo>
                  <a:lnTo>
                    <a:pt x="1840" y="1692"/>
                  </a:lnTo>
                  <a:lnTo>
                    <a:pt x="1844" y="1686"/>
                  </a:lnTo>
                  <a:lnTo>
                    <a:pt x="1854" y="1686"/>
                  </a:lnTo>
                  <a:lnTo>
                    <a:pt x="1862" y="1674"/>
                  </a:lnTo>
                  <a:lnTo>
                    <a:pt x="1878" y="1670"/>
                  </a:lnTo>
                  <a:lnTo>
                    <a:pt x="1882" y="1660"/>
                  </a:lnTo>
                  <a:lnTo>
                    <a:pt x="1916" y="1634"/>
                  </a:lnTo>
                  <a:lnTo>
                    <a:pt x="1932" y="1616"/>
                  </a:lnTo>
                  <a:lnTo>
                    <a:pt x="1956" y="1602"/>
                  </a:lnTo>
                  <a:lnTo>
                    <a:pt x="1970" y="1586"/>
                  </a:lnTo>
                  <a:lnTo>
                    <a:pt x="1970" y="1572"/>
                  </a:lnTo>
                  <a:lnTo>
                    <a:pt x="1988" y="1566"/>
                  </a:lnTo>
                  <a:lnTo>
                    <a:pt x="1988" y="1564"/>
                  </a:lnTo>
                  <a:lnTo>
                    <a:pt x="1990" y="1572"/>
                  </a:lnTo>
                  <a:lnTo>
                    <a:pt x="2000" y="1570"/>
                  </a:lnTo>
                  <a:lnTo>
                    <a:pt x="2000" y="1570"/>
                  </a:lnTo>
                  <a:lnTo>
                    <a:pt x="2002" y="1570"/>
                  </a:lnTo>
                  <a:lnTo>
                    <a:pt x="2002" y="1570"/>
                  </a:lnTo>
                  <a:lnTo>
                    <a:pt x="2006" y="1568"/>
                  </a:lnTo>
                  <a:lnTo>
                    <a:pt x="2008" y="1568"/>
                  </a:lnTo>
                  <a:lnTo>
                    <a:pt x="2008" y="1568"/>
                  </a:lnTo>
                  <a:lnTo>
                    <a:pt x="2016" y="1564"/>
                  </a:lnTo>
                  <a:lnTo>
                    <a:pt x="2018" y="1568"/>
                  </a:lnTo>
                  <a:lnTo>
                    <a:pt x="2024" y="1562"/>
                  </a:lnTo>
                  <a:lnTo>
                    <a:pt x="2030" y="1566"/>
                  </a:lnTo>
                  <a:lnTo>
                    <a:pt x="2038" y="1554"/>
                  </a:lnTo>
                  <a:lnTo>
                    <a:pt x="2038" y="1554"/>
                  </a:lnTo>
                  <a:lnTo>
                    <a:pt x="2042" y="1556"/>
                  </a:lnTo>
                  <a:lnTo>
                    <a:pt x="2044" y="1546"/>
                  </a:lnTo>
                  <a:lnTo>
                    <a:pt x="2044" y="1548"/>
                  </a:lnTo>
                  <a:lnTo>
                    <a:pt x="2054" y="1548"/>
                  </a:lnTo>
                  <a:lnTo>
                    <a:pt x="2058" y="1554"/>
                  </a:lnTo>
                  <a:lnTo>
                    <a:pt x="2066" y="1582"/>
                  </a:lnTo>
                  <a:lnTo>
                    <a:pt x="2066" y="1582"/>
                  </a:lnTo>
                  <a:lnTo>
                    <a:pt x="2080" y="1600"/>
                  </a:lnTo>
                  <a:lnTo>
                    <a:pt x="2092" y="1606"/>
                  </a:lnTo>
                  <a:lnTo>
                    <a:pt x="2092" y="1606"/>
                  </a:lnTo>
                  <a:lnTo>
                    <a:pt x="2090" y="1614"/>
                  </a:lnTo>
                  <a:lnTo>
                    <a:pt x="2098" y="1624"/>
                  </a:lnTo>
                  <a:lnTo>
                    <a:pt x="2100" y="1622"/>
                  </a:lnTo>
                  <a:lnTo>
                    <a:pt x="2104" y="1632"/>
                  </a:lnTo>
                  <a:lnTo>
                    <a:pt x="2108" y="1654"/>
                  </a:lnTo>
                  <a:lnTo>
                    <a:pt x="2102" y="1682"/>
                  </a:lnTo>
                  <a:lnTo>
                    <a:pt x="2108" y="1678"/>
                  </a:lnTo>
                  <a:lnTo>
                    <a:pt x="2108" y="1682"/>
                  </a:lnTo>
                  <a:lnTo>
                    <a:pt x="2126" y="1684"/>
                  </a:lnTo>
                  <a:lnTo>
                    <a:pt x="2154" y="1666"/>
                  </a:lnTo>
                  <a:lnTo>
                    <a:pt x="2154" y="1664"/>
                  </a:lnTo>
                  <a:lnTo>
                    <a:pt x="2168" y="1670"/>
                  </a:lnTo>
                  <a:lnTo>
                    <a:pt x="2170" y="1698"/>
                  </a:lnTo>
                  <a:lnTo>
                    <a:pt x="2180" y="1728"/>
                  </a:lnTo>
                  <a:lnTo>
                    <a:pt x="2182" y="1726"/>
                  </a:lnTo>
                  <a:lnTo>
                    <a:pt x="2186" y="1738"/>
                  </a:lnTo>
                  <a:lnTo>
                    <a:pt x="2186" y="1752"/>
                  </a:lnTo>
                  <a:lnTo>
                    <a:pt x="2182" y="1756"/>
                  </a:lnTo>
                  <a:lnTo>
                    <a:pt x="2184" y="1758"/>
                  </a:lnTo>
                  <a:lnTo>
                    <a:pt x="2176" y="1764"/>
                  </a:lnTo>
                  <a:lnTo>
                    <a:pt x="2188" y="1766"/>
                  </a:lnTo>
                  <a:lnTo>
                    <a:pt x="2184" y="1788"/>
                  </a:lnTo>
                  <a:lnTo>
                    <a:pt x="2188" y="1790"/>
                  </a:lnTo>
                  <a:lnTo>
                    <a:pt x="2180" y="1812"/>
                  </a:lnTo>
                  <a:lnTo>
                    <a:pt x="2180" y="1830"/>
                  </a:lnTo>
                  <a:lnTo>
                    <a:pt x="2190" y="1828"/>
                  </a:lnTo>
                  <a:lnTo>
                    <a:pt x="2216" y="1862"/>
                  </a:lnTo>
                  <a:lnTo>
                    <a:pt x="2224" y="1900"/>
                  </a:lnTo>
                  <a:lnTo>
                    <a:pt x="2238" y="1930"/>
                  </a:lnTo>
                  <a:lnTo>
                    <a:pt x="2278" y="1956"/>
                  </a:lnTo>
                  <a:lnTo>
                    <a:pt x="2282" y="1956"/>
                  </a:lnTo>
                  <a:lnTo>
                    <a:pt x="2278" y="1960"/>
                  </a:lnTo>
                  <a:lnTo>
                    <a:pt x="2292" y="1956"/>
                  </a:lnTo>
                  <a:lnTo>
                    <a:pt x="2294" y="1956"/>
                  </a:lnTo>
                  <a:lnTo>
                    <a:pt x="2302" y="1972"/>
                  </a:lnTo>
                  <a:lnTo>
                    <a:pt x="2304" y="1958"/>
                  </a:lnTo>
                  <a:lnTo>
                    <a:pt x="2296" y="1954"/>
                  </a:lnTo>
                  <a:lnTo>
                    <a:pt x="2296" y="1954"/>
                  </a:lnTo>
                  <a:lnTo>
                    <a:pt x="2296" y="1954"/>
                  </a:lnTo>
                  <a:lnTo>
                    <a:pt x="2298" y="1946"/>
                  </a:lnTo>
                  <a:lnTo>
                    <a:pt x="2282" y="1920"/>
                  </a:lnTo>
                  <a:lnTo>
                    <a:pt x="2282" y="1886"/>
                  </a:lnTo>
                  <a:lnTo>
                    <a:pt x="2274" y="1874"/>
                  </a:lnTo>
                  <a:lnTo>
                    <a:pt x="2260" y="1862"/>
                  </a:lnTo>
                  <a:lnTo>
                    <a:pt x="2258" y="1862"/>
                  </a:lnTo>
                  <a:lnTo>
                    <a:pt x="2246" y="1850"/>
                  </a:lnTo>
                  <a:lnTo>
                    <a:pt x="2232" y="1848"/>
                  </a:lnTo>
                  <a:lnTo>
                    <a:pt x="2228" y="1842"/>
                  </a:lnTo>
                  <a:lnTo>
                    <a:pt x="2214" y="1806"/>
                  </a:lnTo>
                  <a:lnTo>
                    <a:pt x="2204" y="1806"/>
                  </a:lnTo>
                  <a:lnTo>
                    <a:pt x="2202" y="1790"/>
                  </a:lnTo>
                  <a:lnTo>
                    <a:pt x="2214" y="1752"/>
                  </a:lnTo>
                  <a:lnTo>
                    <a:pt x="2216" y="1730"/>
                  </a:lnTo>
                  <a:lnTo>
                    <a:pt x="2218" y="1728"/>
                  </a:lnTo>
                  <a:lnTo>
                    <a:pt x="2228" y="1728"/>
                  </a:lnTo>
                  <a:lnTo>
                    <a:pt x="2230" y="1746"/>
                  </a:lnTo>
                  <a:lnTo>
                    <a:pt x="2248" y="1746"/>
                  </a:lnTo>
                  <a:lnTo>
                    <a:pt x="2262" y="1754"/>
                  </a:lnTo>
                  <a:lnTo>
                    <a:pt x="2266" y="1764"/>
                  </a:lnTo>
                  <a:lnTo>
                    <a:pt x="2272" y="1780"/>
                  </a:lnTo>
                  <a:lnTo>
                    <a:pt x="2280" y="1776"/>
                  </a:lnTo>
                  <a:lnTo>
                    <a:pt x="2280" y="1784"/>
                  </a:lnTo>
                  <a:lnTo>
                    <a:pt x="2298" y="1786"/>
                  </a:lnTo>
                  <a:lnTo>
                    <a:pt x="2306" y="1792"/>
                  </a:lnTo>
                  <a:lnTo>
                    <a:pt x="2302" y="1804"/>
                  </a:lnTo>
                  <a:lnTo>
                    <a:pt x="2304" y="1820"/>
                  </a:lnTo>
                  <a:lnTo>
                    <a:pt x="2310" y="1822"/>
                  </a:lnTo>
                  <a:lnTo>
                    <a:pt x="2331" y="1804"/>
                  </a:lnTo>
                  <a:lnTo>
                    <a:pt x="2331" y="1802"/>
                  </a:lnTo>
                  <a:lnTo>
                    <a:pt x="2337" y="1806"/>
                  </a:lnTo>
                  <a:lnTo>
                    <a:pt x="2337" y="1796"/>
                  </a:lnTo>
                  <a:lnTo>
                    <a:pt x="2343" y="1788"/>
                  </a:lnTo>
                  <a:lnTo>
                    <a:pt x="2351" y="1788"/>
                  </a:lnTo>
                  <a:lnTo>
                    <a:pt x="2365" y="1782"/>
                  </a:lnTo>
                  <a:lnTo>
                    <a:pt x="2385" y="1770"/>
                  </a:lnTo>
                  <a:lnTo>
                    <a:pt x="2387" y="1762"/>
                  </a:lnTo>
                  <a:lnTo>
                    <a:pt x="2387" y="1748"/>
                  </a:lnTo>
                  <a:lnTo>
                    <a:pt x="2391" y="1740"/>
                  </a:lnTo>
                  <a:lnTo>
                    <a:pt x="2381" y="1690"/>
                  </a:lnTo>
                  <a:lnTo>
                    <a:pt x="2373" y="1682"/>
                  </a:lnTo>
                  <a:lnTo>
                    <a:pt x="2369" y="1674"/>
                  </a:lnTo>
                  <a:lnTo>
                    <a:pt x="2359" y="1670"/>
                  </a:lnTo>
                  <a:lnTo>
                    <a:pt x="2347" y="1656"/>
                  </a:lnTo>
                  <a:lnTo>
                    <a:pt x="2335" y="1644"/>
                  </a:lnTo>
                  <a:lnTo>
                    <a:pt x="2333" y="1636"/>
                  </a:lnTo>
                  <a:lnTo>
                    <a:pt x="2323" y="1626"/>
                  </a:lnTo>
                  <a:lnTo>
                    <a:pt x="2321" y="1618"/>
                  </a:lnTo>
                  <a:lnTo>
                    <a:pt x="2327" y="1602"/>
                  </a:lnTo>
                  <a:lnTo>
                    <a:pt x="2339" y="1588"/>
                  </a:lnTo>
                  <a:lnTo>
                    <a:pt x="2353" y="1576"/>
                  </a:lnTo>
                  <a:lnTo>
                    <a:pt x="2363" y="1572"/>
                  </a:lnTo>
                  <a:lnTo>
                    <a:pt x="2363" y="1574"/>
                  </a:lnTo>
                  <a:lnTo>
                    <a:pt x="2363" y="1572"/>
                  </a:lnTo>
                  <a:lnTo>
                    <a:pt x="2365" y="1572"/>
                  </a:lnTo>
                  <a:lnTo>
                    <a:pt x="2367" y="1576"/>
                  </a:lnTo>
                  <a:lnTo>
                    <a:pt x="2371" y="1570"/>
                  </a:lnTo>
                  <a:lnTo>
                    <a:pt x="2373" y="1570"/>
                  </a:lnTo>
                  <a:lnTo>
                    <a:pt x="2371" y="1570"/>
                  </a:lnTo>
                  <a:lnTo>
                    <a:pt x="2373" y="1566"/>
                  </a:lnTo>
                  <a:lnTo>
                    <a:pt x="2385" y="1574"/>
                  </a:lnTo>
                  <a:lnTo>
                    <a:pt x="2391" y="1572"/>
                  </a:lnTo>
                  <a:lnTo>
                    <a:pt x="2391" y="1582"/>
                  </a:lnTo>
                  <a:lnTo>
                    <a:pt x="2401" y="1596"/>
                  </a:lnTo>
                  <a:lnTo>
                    <a:pt x="2391" y="1598"/>
                  </a:lnTo>
                  <a:lnTo>
                    <a:pt x="2373" y="1612"/>
                  </a:lnTo>
                  <a:lnTo>
                    <a:pt x="2377" y="1632"/>
                  </a:lnTo>
                  <a:lnTo>
                    <a:pt x="2397" y="1638"/>
                  </a:lnTo>
                  <a:lnTo>
                    <a:pt x="2411" y="1624"/>
                  </a:lnTo>
                  <a:lnTo>
                    <a:pt x="2423" y="1606"/>
                  </a:lnTo>
                  <a:lnTo>
                    <a:pt x="2419" y="1596"/>
                  </a:lnTo>
                  <a:lnTo>
                    <a:pt x="2409" y="1596"/>
                  </a:lnTo>
                  <a:lnTo>
                    <a:pt x="2405" y="1596"/>
                  </a:lnTo>
                  <a:lnTo>
                    <a:pt x="2413" y="1592"/>
                  </a:lnTo>
                  <a:lnTo>
                    <a:pt x="2407" y="1580"/>
                  </a:lnTo>
                  <a:lnTo>
                    <a:pt x="2411" y="1574"/>
                  </a:lnTo>
                  <a:lnTo>
                    <a:pt x="2457" y="1562"/>
                  </a:lnTo>
                  <a:lnTo>
                    <a:pt x="2461" y="1550"/>
                  </a:lnTo>
                  <a:lnTo>
                    <a:pt x="2469" y="1558"/>
                  </a:lnTo>
                  <a:lnTo>
                    <a:pt x="2469" y="1548"/>
                  </a:lnTo>
                  <a:lnTo>
                    <a:pt x="2475" y="1554"/>
                  </a:lnTo>
                  <a:lnTo>
                    <a:pt x="2485" y="1554"/>
                  </a:lnTo>
                  <a:lnTo>
                    <a:pt x="2485" y="1552"/>
                  </a:lnTo>
                  <a:lnTo>
                    <a:pt x="2485" y="1554"/>
                  </a:lnTo>
                  <a:lnTo>
                    <a:pt x="2489" y="1548"/>
                  </a:lnTo>
                  <a:lnTo>
                    <a:pt x="2489" y="1550"/>
                  </a:lnTo>
                  <a:lnTo>
                    <a:pt x="2497" y="1544"/>
                  </a:lnTo>
                  <a:lnTo>
                    <a:pt x="2503" y="1548"/>
                  </a:lnTo>
                  <a:lnTo>
                    <a:pt x="2523" y="1540"/>
                  </a:lnTo>
                  <a:lnTo>
                    <a:pt x="2533" y="1530"/>
                  </a:lnTo>
                  <a:lnTo>
                    <a:pt x="2541" y="1528"/>
                  </a:lnTo>
                  <a:lnTo>
                    <a:pt x="2541" y="1530"/>
                  </a:lnTo>
                  <a:lnTo>
                    <a:pt x="2555" y="1516"/>
                  </a:lnTo>
                  <a:lnTo>
                    <a:pt x="2555" y="1510"/>
                  </a:lnTo>
                  <a:lnTo>
                    <a:pt x="2563" y="1508"/>
                  </a:lnTo>
                  <a:lnTo>
                    <a:pt x="2575" y="1490"/>
                  </a:lnTo>
                  <a:lnTo>
                    <a:pt x="2579" y="1492"/>
                  </a:lnTo>
                  <a:lnTo>
                    <a:pt x="2585" y="1472"/>
                  </a:lnTo>
                  <a:lnTo>
                    <a:pt x="2585" y="1474"/>
                  </a:lnTo>
                  <a:lnTo>
                    <a:pt x="2611" y="1434"/>
                  </a:lnTo>
                  <a:lnTo>
                    <a:pt x="2615" y="1436"/>
                  </a:lnTo>
                  <a:lnTo>
                    <a:pt x="2621" y="1414"/>
                  </a:lnTo>
                  <a:lnTo>
                    <a:pt x="2621" y="1412"/>
                  </a:lnTo>
                  <a:lnTo>
                    <a:pt x="2625" y="1412"/>
                  </a:lnTo>
                  <a:lnTo>
                    <a:pt x="2625" y="1398"/>
                  </a:lnTo>
                  <a:lnTo>
                    <a:pt x="2631" y="1394"/>
                  </a:lnTo>
                  <a:lnTo>
                    <a:pt x="2611" y="1384"/>
                  </a:lnTo>
                  <a:lnTo>
                    <a:pt x="2609" y="1384"/>
                  </a:lnTo>
                  <a:lnTo>
                    <a:pt x="2629" y="1372"/>
                  </a:lnTo>
                  <a:lnTo>
                    <a:pt x="2613" y="1356"/>
                  </a:lnTo>
                  <a:lnTo>
                    <a:pt x="2609" y="1354"/>
                  </a:lnTo>
                  <a:lnTo>
                    <a:pt x="2633" y="1360"/>
                  </a:lnTo>
                  <a:lnTo>
                    <a:pt x="2627" y="1354"/>
                  </a:lnTo>
                  <a:lnTo>
                    <a:pt x="2609" y="1332"/>
                  </a:lnTo>
                  <a:lnTo>
                    <a:pt x="2595" y="1294"/>
                  </a:lnTo>
                  <a:lnTo>
                    <a:pt x="2577" y="1284"/>
                  </a:lnTo>
                  <a:lnTo>
                    <a:pt x="2585" y="1272"/>
                  </a:lnTo>
                  <a:lnTo>
                    <a:pt x="2595" y="1264"/>
                  </a:lnTo>
                  <a:lnTo>
                    <a:pt x="2595" y="1258"/>
                  </a:lnTo>
                  <a:lnTo>
                    <a:pt x="2603" y="1260"/>
                  </a:lnTo>
                  <a:lnTo>
                    <a:pt x="2609" y="1250"/>
                  </a:lnTo>
                  <a:lnTo>
                    <a:pt x="2609" y="1248"/>
                  </a:lnTo>
                  <a:lnTo>
                    <a:pt x="2621" y="1244"/>
                  </a:lnTo>
                  <a:lnTo>
                    <a:pt x="2627" y="1238"/>
                  </a:lnTo>
                  <a:lnTo>
                    <a:pt x="2629" y="1238"/>
                  </a:lnTo>
                  <a:lnTo>
                    <a:pt x="2633" y="1246"/>
                  </a:lnTo>
                  <a:lnTo>
                    <a:pt x="2643" y="1226"/>
                  </a:lnTo>
                  <a:lnTo>
                    <a:pt x="2639" y="1226"/>
                  </a:lnTo>
                  <a:lnTo>
                    <a:pt x="2621" y="1224"/>
                  </a:lnTo>
                  <a:lnTo>
                    <a:pt x="2605" y="1214"/>
                  </a:lnTo>
                  <a:lnTo>
                    <a:pt x="2581" y="1230"/>
                  </a:lnTo>
                  <a:lnTo>
                    <a:pt x="2573" y="1228"/>
                  </a:lnTo>
                  <a:lnTo>
                    <a:pt x="2569" y="1216"/>
                  </a:lnTo>
                  <a:lnTo>
                    <a:pt x="2555" y="1208"/>
                  </a:lnTo>
                  <a:lnTo>
                    <a:pt x="2547" y="1200"/>
                  </a:lnTo>
                  <a:lnTo>
                    <a:pt x="2547" y="1196"/>
                  </a:lnTo>
                  <a:lnTo>
                    <a:pt x="2553" y="1186"/>
                  </a:lnTo>
                  <a:lnTo>
                    <a:pt x="2561" y="1188"/>
                  </a:lnTo>
                  <a:lnTo>
                    <a:pt x="2575" y="1184"/>
                  </a:lnTo>
                  <a:lnTo>
                    <a:pt x="2581" y="1172"/>
                  </a:lnTo>
                  <a:lnTo>
                    <a:pt x="2599" y="1162"/>
                  </a:lnTo>
                  <a:lnTo>
                    <a:pt x="2613" y="1144"/>
                  </a:lnTo>
                  <a:lnTo>
                    <a:pt x="2623" y="1142"/>
                  </a:lnTo>
                  <a:lnTo>
                    <a:pt x="2629" y="1152"/>
                  </a:lnTo>
                  <a:lnTo>
                    <a:pt x="2611" y="1176"/>
                  </a:lnTo>
                  <a:lnTo>
                    <a:pt x="2619" y="1182"/>
                  </a:lnTo>
                  <a:lnTo>
                    <a:pt x="2617" y="1186"/>
                  </a:lnTo>
                  <a:lnTo>
                    <a:pt x="2605" y="1194"/>
                  </a:lnTo>
                  <a:lnTo>
                    <a:pt x="2615" y="1198"/>
                  </a:lnTo>
                  <a:lnTo>
                    <a:pt x="2653" y="1172"/>
                  </a:lnTo>
                  <a:lnTo>
                    <a:pt x="2671" y="1168"/>
                  </a:lnTo>
                  <a:lnTo>
                    <a:pt x="2675" y="1176"/>
                  </a:lnTo>
                  <a:lnTo>
                    <a:pt x="2689" y="1178"/>
                  </a:lnTo>
                  <a:lnTo>
                    <a:pt x="2685" y="1194"/>
                  </a:lnTo>
                  <a:lnTo>
                    <a:pt x="2685" y="1196"/>
                  </a:lnTo>
                  <a:lnTo>
                    <a:pt x="2681" y="1198"/>
                  </a:lnTo>
                  <a:lnTo>
                    <a:pt x="2675" y="1214"/>
                  </a:lnTo>
                  <a:lnTo>
                    <a:pt x="2683" y="1212"/>
                  </a:lnTo>
                  <a:lnTo>
                    <a:pt x="2683" y="1214"/>
                  </a:lnTo>
                  <a:lnTo>
                    <a:pt x="2687" y="1222"/>
                  </a:lnTo>
                  <a:lnTo>
                    <a:pt x="2697" y="1220"/>
                  </a:lnTo>
                  <a:lnTo>
                    <a:pt x="2697" y="1216"/>
                  </a:lnTo>
                  <a:lnTo>
                    <a:pt x="2711" y="1220"/>
                  </a:lnTo>
                  <a:lnTo>
                    <a:pt x="2715" y="1234"/>
                  </a:lnTo>
                  <a:lnTo>
                    <a:pt x="2701" y="1240"/>
                  </a:lnTo>
                  <a:lnTo>
                    <a:pt x="2707" y="1252"/>
                  </a:lnTo>
                  <a:lnTo>
                    <a:pt x="2709" y="1248"/>
                  </a:lnTo>
                  <a:lnTo>
                    <a:pt x="2713" y="1262"/>
                  </a:lnTo>
                  <a:lnTo>
                    <a:pt x="2705" y="1286"/>
                  </a:lnTo>
                  <a:lnTo>
                    <a:pt x="2705" y="1286"/>
                  </a:lnTo>
                  <a:lnTo>
                    <a:pt x="2703" y="1298"/>
                  </a:lnTo>
                  <a:lnTo>
                    <a:pt x="2719" y="1296"/>
                  </a:lnTo>
                  <a:lnTo>
                    <a:pt x="2723" y="1294"/>
                  </a:lnTo>
                  <a:lnTo>
                    <a:pt x="2727" y="1298"/>
                  </a:lnTo>
                  <a:lnTo>
                    <a:pt x="2729" y="1292"/>
                  </a:lnTo>
                  <a:lnTo>
                    <a:pt x="2731" y="1294"/>
                  </a:lnTo>
                  <a:lnTo>
                    <a:pt x="2739" y="1284"/>
                  </a:lnTo>
                  <a:lnTo>
                    <a:pt x="2747" y="1288"/>
                  </a:lnTo>
                  <a:lnTo>
                    <a:pt x="2751" y="1280"/>
                  </a:lnTo>
                  <a:lnTo>
                    <a:pt x="2757" y="1282"/>
                  </a:lnTo>
                  <a:lnTo>
                    <a:pt x="2765" y="1276"/>
                  </a:lnTo>
                  <a:lnTo>
                    <a:pt x="2771" y="1258"/>
                  </a:lnTo>
                  <a:lnTo>
                    <a:pt x="2765" y="1222"/>
                  </a:lnTo>
                  <a:lnTo>
                    <a:pt x="2751" y="1200"/>
                  </a:lnTo>
                  <a:lnTo>
                    <a:pt x="2751" y="1200"/>
                  </a:lnTo>
                  <a:lnTo>
                    <a:pt x="2749" y="1198"/>
                  </a:lnTo>
                  <a:lnTo>
                    <a:pt x="2749" y="1196"/>
                  </a:lnTo>
                  <a:lnTo>
                    <a:pt x="2747" y="1196"/>
                  </a:lnTo>
                  <a:lnTo>
                    <a:pt x="2733" y="1182"/>
                  </a:lnTo>
                  <a:lnTo>
                    <a:pt x="2733" y="1170"/>
                  </a:lnTo>
                  <a:lnTo>
                    <a:pt x="2749" y="1164"/>
                  </a:lnTo>
                  <a:lnTo>
                    <a:pt x="2775" y="1142"/>
                  </a:lnTo>
                  <a:lnTo>
                    <a:pt x="2775" y="1124"/>
                  </a:lnTo>
                  <a:lnTo>
                    <a:pt x="2791" y="1106"/>
                  </a:lnTo>
                  <a:lnTo>
                    <a:pt x="2795" y="1104"/>
                  </a:lnTo>
                  <a:lnTo>
                    <a:pt x="2795" y="1100"/>
                  </a:lnTo>
                  <a:lnTo>
                    <a:pt x="2803" y="1100"/>
                  </a:lnTo>
                  <a:lnTo>
                    <a:pt x="2813" y="1082"/>
                  </a:lnTo>
                  <a:lnTo>
                    <a:pt x="2815" y="1090"/>
                  </a:lnTo>
                  <a:lnTo>
                    <a:pt x="2819" y="1086"/>
                  </a:lnTo>
                  <a:lnTo>
                    <a:pt x="2819" y="1094"/>
                  </a:lnTo>
                  <a:lnTo>
                    <a:pt x="2839" y="1098"/>
                  </a:lnTo>
                  <a:lnTo>
                    <a:pt x="2855" y="1094"/>
                  </a:lnTo>
                  <a:lnTo>
                    <a:pt x="2875" y="1078"/>
                  </a:lnTo>
                  <a:lnTo>
                    <a:pt x="2931" y="1006"/>
                  </a:lnTo>
                  <a:lnTo>
                    <a:pt x="2941" y="986"/>
                  </a:lnTo>
                  <a:lnTo>
                    <a:pt x="2957" y="962"/>
                  </a:lnTo>
                  <a:lnTo>
                    <a:pt x="2973" y="942"/>
                  </a:lnTo>
                  <a:lnTo>
                    <a:pt x="2981" y="896"/>
                  </a:lnTo>
                  <a:lnTo>
                    <a:pt x="2977" y="876"/>
                  </a:lnTo>
                  <a:lnTo>
                    <a:pt x="2983" y="856"/>
                  </a:lnTo>
                  <a:lnTo>
                    <a:pt x="2995" y="832"/>
                  </a:lnTo>
                  <a:lnTo>
                    <a:pt x="2995" y="846"/>
                  </a:lnTo>
                  <a:lnTo>
                    <a:pt x="3005" y="862"/>
                  </a:lnTo>
                  <a:lnTo>
                    <a:pt x="3003" y="876"/>
                  </a:lnTo>
                  <a:lnTo>
                    <a:pt x="3005" y="898"/>
                  </a:lnTo>
                  <a:lnTo>
                    <a:pt x="2999" y="934"/>
                  </a:lnTo>
                  <a:lnTo>
                    <a:pt x="2999" y="934"/>
                  </a:lnTo>
                  <a:lnTo>
                    <a:pt x="3005" y="954"/>
                  </a:lnTo>
                  <a:lnTo>
                    <a:pt x="2999" y="990"/>
                  </a:lnTo>
                  <a:lnTo>
                    <a:pt x="3001" y="1010"/>
                  </a:lnTo>
                  <a:lnTo>
                    <a:pt x="3009" y="1012"/>
                  </a:lnTo>
                  <a:lnTo>
                    <a:pt x="3017" y="994"/>
                  </a:lnTo>
                  <a:lnTo>
                    <a:pt x="3027" y="996"/>
                  </a:lnTo>
                  <a:lnTo>
                    <a:pt x="3031" y="1018"/>
                  </a:lnTo>
                  <a:lnTo>
                    <a:pt x="3037" y="1004"/>
                  </a:lnTo>
                  <a:lnTo>
                    <a:pt x="3035" y="986"/>
                  </a:lnTo>
                  <a:lnTo>
                    <a:pt x="3027" y="982"/>
                  </a:lnTo>
                  <a:lnTo>
                    <a:pt x="3019" y="964"/>
                  </a:lnTo>
                  <a:lnTo>
                    <a:pt x="3027" y="922"/>
                  </a:lnTo>
                  <a:lnTo>
                    <a:pt x="3037" y="920"/>
                  </a:lnTo>
                  <a:lnTo>
                    <a:pt x="3053" y="934"/>
                  </a:lnTo>
                  <a:lnTo>
                    <a:pt x="3057" y="932"/>
                  </a:lnTo>
                  <a:lnTo>
                    <a:pt x="3049" y="914"/>
                  </a:lnTo>
                  <a:lnTo>
                    <a:pt x="3029" y="850"/>
                  </a:lnTo>
                  <a:lnTo>
                    <a:pt x="3027" y="828"/>
                  </a:lnTo>
                  <a:lnTo>
                    <a:pt x="3031" y="812"/>
                  </a:lnTo>
                  <a:lnTo>
                    <a:pt x="3023" y="770"/>
                  </a:lnTo>
                  <a:lnTo>
                    <a:pt x="3017" y="762"/>
                  </a:lnTo>
                  <a:lnTo>
                    <a:pt x="3007" y="764"/>
                  </a:lnTo>
                  <a:lnTo>
                    <a:pt x="3015" y="784"/>
                  </a:lnTo>
                  <a:lnTo>
                    <a:pt x="3011" y="790"/>
                  </a:lnTo>
                  <a:lnTo>
                    <a:pt x="2999" y="788"/>
                  </a:lnTo>
                  <a:lnTo>
                    <a:pt x="2995" y="828"/>
                  </a:lnTo>
                  <a:lnTo>
                    <a:pt x="2995" y="830"/>
                  </a:lnTo>
                  <a:lnTo>
                    <a:pt x="2989" y="824"/>
                  </a:lnTo>
                  <a:lnTo>
                    <a:pt x="2991" y="818"/>
                  </a:lnTo>
                  <a:lnTo>
                    <a:pt x="2989" y="810"/>
                  </a:lnTo>
                  <a:lnTo>
                    <a:pt x="2995" y="796"/>
                  </a:lnTo>
                  <a:lnTo>
                    <a:pt x="2975" y="782"/>
                  </a:lnTo>
                  <a:lnTo>
                    <a:pt x="2963" y="764"/>
                  </a:lnTo>
                  <a:lnTo>
                    <a:pt x="2939" y="762"/>
                  </a:lnTo>
                  <a:lnTo>
                    <a:pt x="2939" y="776"/>
                  </a:lnTo>
                  <a:lnTo>
                    <a:pt x="2939" y="780"/>
                  </a:lnTo>
                  <a:lnTo>
                    <a:pt x="2937" y="782"/>
                  </a:lnTo>
                  <a:lnTo>
                    <a:pt x="2939" y="776"/>
                  </a:lnTo>
                  <a:lnTo>
                    <a:pt x="2933" y="780"/>
                  </a:lnTo>
                  <a:lnTo>
                    <a:pt x="2929" y="782"/>
                  </a:lnTo>
                  <a:lnTo>
                    <a:pt x="2921" y="786"/>
                  </a:lnTo>
                  <a:lnTo>
                    <a:pt x="2925" y="780"/>
                  </a:lnTo>
                  <a:lnTo>
                    <a:pt x="2919" y="772"/>
                  </a:lnTo>
                  <a:lnTo>
                    <a:pt x="2923" y="766"/>
                  </a:lnTo>
                  <a:lnTo>
                    <a:pt x="2921" y="762"/>
                  </a:lnTo>
                  <a:lnTo>
                    <a:pt x="2909" y="768"/>
                  </a:lnTo>
                  <a:lnTo>
                    <a:pt x="2909" y="776"/>
                  </a:lnTo>
                  <a:lnTo>
                    <a:pt x="2907" y="778"/>
                  </a:lnTo>
                  <a:lnTo>
                    <a:pt x="2907" y="754"/>
                  </a:lnTo>
                  <a:lnTo>
                    <a:pt x="2887" y="754"/>
                  </a:lnTo>
                  <a:lnTo>
                    <a:pt x="2879" y="750"/>
                  </a:lnTo>
                  <a:lnTo>
                    <a:pt x="2879" y="746"/>
                  </a:lnTo>
                  <a:lnTo>
                    <a:pt x="2925" y="706"/>
                  </a:lnTo>
                  <a:lnTo>
                    <a:pt x="2953" y="668"/>
                  </a:lnTo>
                  <a:lnTo>
                    <a:pt x="2975" y="650"/>
                  </a:lnTo>
                  <a:lnTo>
                    <a:pt x="2983" y="632"/>
                  </a:lnTo>
                  <a:lnTo>
                    <a:pt x="3009" y="604"/>
                  </a:lnTo>
                  <a:lnTo>
                    <a:pt x="3025" y="596"/>
                  </a:lnTo>
                  <a:lnTo>
                    <a:pt x="3067" y="592"/>
                  </a:lnTo>
                  <a:lnTo>
                    <a:pt x="3079" y="604"/>
                  </a:lnTo>
                  <a:lnTo>
                    <a:pt x="3087" y="592"/>
                  </a:lnTo>
                  <a:lnTo>
                    <a:pt x="3107" y="600"/>
                  </a:lnTo>
                  <a:lnTo>
                    <a:pt x="3121" y="594"/>
                  </a:lnTo>
                  <a:lnTo>
                    <a:pt x="3125" y="600"/>
                  </a:lnTo>
                  <a:lnTo>
                    <a:pt x="3135" y="598"/>
                  </a:lnTo>
                  <a:lnTo>
                    <a:pt x="3133" y="592"/>
                  </a:lnTo>
                  <a:lnTo>
                    <a:pt x="3139" y="590"/>
                  </a:lnTo>
                  <a:lnTo>
                    <a:pt x="3139" y="582"/>
                  </a:lnTo>
                  <a:lnTo>
                    <a:pt x="3139" y="582"/>
                  </a:lnTo>
                  <a:lnTo>
                    <a:pt x="3171" y="592"/>
                  </a:lnTo>
                  <a:lnTo>
                    <a:pt x="3179" y="586"/>
                  </a:lnTo>
                  <a:lnTo>
                    <a:pt x="3189" y="594"/>
                  </a:lnTo>
                  <a:lnTo>
                    <a:pt x="3171" y="600"/>
                  </a:lnTo>
                  <a:lnTo>
                    <a:pt x="3179" y="612"/>
                  </a:lnTo>
                  <a:lnTo>
                    <a:pt x="3201" y="606"/>
                  </a:lnTo>
                  <a:lnTo>
                    <a:pt x="3207" y="610"/>
                  </a:lnTo>
                  <a:lnTo>
                    <a:pt x="3223" y="600"/>
                  </a:lnTo>
                  <a:lnTo>
                    <a:pt x="3247" y="602"/>
                  </a:lnTo>
                  <a:lnTo>
                    <a:pt x="3253" y="600"/>
                  </a:lnTo>
                  <a:lnTo>
                    <a:pt x="3251" y="590"/>
                  </a:lnTo>
                  <a:lnTo>
                    <a:pt x="3235" y="586"/>
                  </a:lnTo>
                  <a:lnTo>
                    <a:pt x="3237" y="584"/>
                  </a:lnTo>
                  <a:lnTo>
                    <a:pt x="3235" y="578"/>
                  </a:lnTo>
                  <a:lnTo>
                    <a:pt x="3237" y="578"/>
                  </a:lnTo>
                  <a:lnTo>
                    <a:pt x="3245" y="558"/>
                  </a:lnTo>
                  <a:lnTo>
                    <a:pt x="3267" y="540"/>
                  </a:lnTo>
                  <a:lnTo>
                    <a:pt x="3290" y="506"/>
                  </a:lnTo>
                  <a:lnTo>
                    <a:pt x="3322" y="496"/>
                  </a:lnTo>
                  <a:lnTo>
                    <a:pt x="3338" y="506"/>
                  </a:lnTo>
                  <a:lnTo>
                    <a:pt x="3344" y="500"/>
                  </a:lnTo>
                  <a:lnTo>
                    <a:pt x="3342" y="506"/>
                  </a:lnTo>
                  <a:lnTo>
                    <a:pt x="3336" y="516"/>
                  </a:lnTo>
                  <a:lnTo>
                    <a:pt x="3338" y="524"/>
                  </a:lnTo>
                  <a:lnTo>
                    <a:pt x="3334" y="534"/>
                  </a:lnTo>
                  <a:lnTo>
                    <a:pt x="3344" y="532"/>
                  </a:lnTo>
                  <a:lnTo>
                    <a:pt x="3338" y="554"/>
                  </a:lnTo>
                  <a:lnTo>
                    <a:pt x="3386" y="508"/>
                  </a:lnTo>
                  <a:lnTo>
                    <a:pt x="3392" y="506"/>
                  </a:lnTo>
                  <a:lnTo>
                    <a:pt x="3398" y="514"/>
                  </a:lnTo>
                  <a:lnTo>
                    <a:pt x="3404" y="502"/>
                  </a:lnTo>
                  <a:lnTo>
                    <a:pt x="3400" y="498"/>
                  </a:lnTo>
                  <a:lnTo>
                    <a:pt x="3400" y="486"/>
                  </a:lnTo>
                  <a:lnTo>
                    <a:pt x="3410" y="470"/>
                  </a:lnTo>
                  <a:lnTo>
                    <a:pt x="3424" y="466"/>
                  </a:lnTo>
                  <a:lnTo>
                    <a:pt x="3432" y="470"/>
                  </a:lnTo>
                  <a:lnTo>
                    <a:pt x="3432" y="472"/>
                  </a:lnTo>
                  <a:lnTo>
                    <a:pt x="3416" y="480"/>
                  </a:lnTo>
                  <a:lnTo>
                    <a:pt x="3414" y="502"/>
                  </a:lnTo>
                  <a:lnTo>
                    <a:pt x="3410" y="508"/>
                  </a:lnTo>
                  <a:lnTo>
                    <a:pt x="3410" y="520"/>
                  </a:lnTo>
                  <a:lnTo>
                    <a:pt x="3404" y="526"/>
                  </a:lnTo>
                  <a:lnTo>
                    <a:pt x="3408" y="532"/>
                  </a:lnTo>
                  <a:lnTo>
                    <a:pt x="3374" y="548"/>
                  </a:lnTo>
                  <a:lnTo>
                    <a:pt x="3372" y="558"/>
                  </a:lnTo>
                  <a:lnTo>
                    <a:pt x="3348" y="584"/>
                  </a:lnTo>
                  <a:lnTo>
                    <a:pt x="3308" y="636"/>
                  </a:lnTo>
                  <a:lnTo>
                    <a:pt x="3292" y="646"/>
                  </a:lnTo>
                  <a:lnTo>
                    <a:pt x="3279" y="644"/>
                  </a:lnTo>
                  <a:lnTo>
                    <a:pt x="3283" y="658"/>
                  </a:lnTo>
                  <a:lnTo>
                    <a:pt x="3279" y="672"/>
                  </a:lnTo>
                  <a:lnTo>
                    <a:pt x="3263" y="684"/>
                  </a:lnTo>
                  <a:lnTo>
                    <a:pt x="3257" y="728"/>
                  </a:lnTo>
                  <a:lnTo>
                    <a:pt x="3257" y="756"/>
                  </a:lnTo>
                  <a:lnTo>
                    <a:pt x="3281" y="876"/>
                  </a:lnTo>
                  <a:lnTo>
                    <a:pt x="3310" y="842"/>
                  </a:lnTo>
                  <a:lnTo>
                    <a:pt x="3316" y="810"/>
                  </a:lnTo>
                  <a:lnTo>
                    <a:pt x="3334" y="802"/>
                  </a:lnTo>
                  <a:lnTo>
                    <a:pt x="3342" y="808"/>
                  </a:lnTo>
                  <a:lnTo>
                    <a:pt x="3342" y="776"/>
                  </a:lnTo>
                  <a:lnTo>
                    <a:pt x="3358" y="760"/>
                  </a:lnTo>
                  <a:lnTo>
                    <a:pt x="3370" y="762"/>
                  </a:lnTo>
                  <a:lnTo>
                    <a:pt x="3382" y="752"/>
                  </a:lnTo>
                  <a:lnTo>
                    <a:pt x="3374" y="726"/>
                  </a:lnTo>
                  <a:lnTo>
                    <a:pt x="3378" y="714"/>
                  </a:lnTo>
                  <a:lnTo>
                    <a:pt x="3388" y="704"/>
                  </a:lnTo>
                  <a:lnTo>
                    <a:pt x="3396" y="716"/>
                  </a:lnTo>
                  <a:lnTo>
                    <a:pt x="3404" y="702"/>
                  </a:lnTo>
                  <a:lnTo>
                    <a:pt x="3404" y="688"/>
                  </a:lnTo>
                  <a:lnTo>
                    <a:pt x="3394" y="684"/>
                  </a:lnTo>
                  <a:lnTo>
                    <a:pt x="3394" y="670"/>
                  </a:lnTo>
                  <a:lnTo>
                    <a:pt x="3404" y="646"/>
                  </a:lnTo>
                  <a:lnTo>
                    <a:pt x="3390" y="640"/>
                  </a:lnTo>
                  <a:lnTo>
                    <a:pt x="3382" y="646"/>
                  </a:lnTo>
                  <a:lnTo>
                    <a:pt x="3380" y="644"/>
                  </a:lnTo>
                  <a:lnTo>
                    <a:pt x="3382" y="634"/>
                  </a:lnTo>
                  <a:lnTo>
                    <a:pt x="3396" y="604"/>
                  </a:lnTo>
                  <a:lnTo>
                    <a:pt x="3402" y="604"/>
                  </a:lnTo>
                  <a:lnTo>
                    <a:pt x="3408" y="576"/>
                  </a:lnTo>
                  <a:lnTo>
                    <a:pt x="3414" y="572"/>
                  </a:lnTo>
                  <a:lnTo>
                    <a:pt x="3418" y="578"/>
                  </a:lnTo>
                  <a:lnTo>
                    <a:pt x="3426" y="570"/>
                  </a:lnTo>
                  <a:lnTo>
                    <a:pt x="3436" y="580"/>
                  </a:lnTo>
                  <a:lnTo>
                    <a:pt x="3442" y="562"/>
                  </a:lnTo>
                  <a:lnTo>
                    <a:pt x="3454" y="552"/>
                  </a:lnTo>
                  <a:lnTo>
                    <a:pt x="3456" y="552"/>
                  </a:lnTo>
                  <a:lnTo>
                    <a:pt x="3454" y="584"/>
                  </a:lnTo>
                  <a:lnTo>
                    <a:pt x="3474" y="554"/>
                  </a:lnTo>
                  <a:lnTo>
                    <a:pt x="3494" y="546"/>
                  </a:lnTo>
                  <a:lnTo>
                    <a:pt x="3514" y="550"/>
                  </a:lnTo>
                  <a:lnTo>
                    <a:pt x="3536" y="576"/>
                  </a:lnTo>
                  <a:lnTo>
                    <a:pt x="3540" y="552"/>
                  </a:lnTo>
                  <a:lnTo>
                    <a:pt x="3570" y="534"/>
                  </a:lnTo>
                  <a:lnTo>
                    <a:pt x="3570" y="530"/>
                  </a:lnTo>
                  <a:lnTo>
                    <a:pt x="3576" y="532"/>
                  </a:lnTo>
                  <a:lnTo>
                    <a:pt x="3576" y="524"/>
                  </a:lnTo>
                  <a:lnTo>
                    <a:pt x="3590" y="516"/>
                  </a:lnTo>
                  <a:lnTo>
                    <a:pt x="3594" y="504"/>
                  </a:lnTo>
                  <a:lnTo>
                    <a:pt x="3602" y="506"/>
                  </a:lnTo>
                  <a:lnTo>
                    <a:pt x="3624" y="494"/>
                  </a:lnTo>
                  <a:lnTo>
                    <a:pt x="3626" y="486"/>
                  </a:lnTo>
                  <a:lnTo>
                    <a:pt x="3666" y="470"/>
                  </a:lnTo>
                  <a:lnTo>
                    <a:pt x="3666" y="468"/>
                  </a:lnTo>
                  <a:lnTo>
                    <a:pt x="3668" y="470"/>
                  </a:lnTo>
                  <a:lnTo>
                    <a:pt x="3672" y="466"/>
                  </a:lnTo>
                  <a:lnTo>
                    <a:pt x="3692" y="476"/>
                  </a:lnTo>
                  <a:lnTo>
                    <a:pt x="3692" y="406"/>
                  </a:lnTo>
                  <a:lnTo>
                    <a:pt x="3690" y="406"/>
                  </a:lnTo>
                  <a:lnTo>
                    <a:pt x="3692" y="404"/>
                  </a:lnTo>
                  <a:lnTo>
                    <a:pt x="3684" y="386"/>
                  </a:lnTo>
                  <a:lnTo>
                    <a:pt x="3680" y="394"/>
                  </a:lnTo>
                  <a:lnTo>
                    <a:pt x="3672" y="388"/>
                  </a:lnTo>
                  <a:lnTo>
                    <a:pt x="3670" y="378"/>
                  </a:lnTo>
                  <a:lnTo>
                    <a:pt x="3682" y="378"/>
                  </a:lnTo>
                  <a:lnTo>
                    <a:pt x="3688" y="386"/>
                  </a:lnTo>
                  <a:close/>
                  <a:moveTo>
                    <a:pt x="823" y="66"/>
                  </a:moveTo>
                  <a:lnTo>
                    <a:pt x="809" y="70"/>
                  </a:lnTo>
                  <a:lnTo>
                    <a:pt x="805" y="62"/>
                  </a:lnTo>
                  <a:lnTo>
                    <a:pt x="823" y="66"/>
                  </a:lnTo>
                  <a:close/>
                  <a:moveTo>
                    <a:pt x="441" y="568"/>
                  </a:moveTo>
                  <a:lnTo>
                    <a:pt x="453" y="548"/>
                  </a:lnTo>
                  <a:lnTo>
                    <a:pt x="455" y="548"/>
                  </a:lnTo>
                  <a:lnTo>
                    <a:pt x="441" y="568"/>
                  </a:lnTo>
                  <a:close/>
                  <a:moveTo>
                    <a:pt x="993" y="1004"/>
                  </a:moveTo>
                  <a:lnTo>
                    <a:pt x="995" y="1000"/>
                  </a:lnTo>
                  <a:lnTo>
                    <a:pt x="999" y="1004"/>
                  </a:lnTo>
                  <a:lnTo>
                    <a:pt x="1009" y="994"/>
                  </a:lnTo>
                  <a:lnTo>
                    <a:pt x="1057" y="980"/>
                  </a:lnTo>
                  <a:lnTo>
                    <a:pt x="1069" y="976"/>
                  </a:lnTo>
                  <a:lnTo>
                    <a:pt x="1071" y="978"/>
                  </a:lnTo>
                  <a:lnTo>
                    <a:pt x="1055" y="982"/>
                  </a:lnTo>
                  <a:lnTo>
                    <a:pt x="1055" y="986"/>
                  </a:lnTo>
                  <a:lnTo>
                    <a:pt x="1045" y="986"/>
                  </a:lnTo>
                  <a:lnTo>
                    <a:pt x="1041" y="994"/>
                  </a:lnTo>
                  <a:lnTo>
                    <a:pt x="1053" y="1004"/>
                  </a:lnTo>
                  <a:lnTo>
                    <a:pt x="1047" y="1006"/>
                  </a:lnTo>
                  <a:lnTo>
                    <a:pt x="1037" y="1022"/>
                  </a:lnTo>
                  <a:lnTo>
                    <a:pt x="1027" y="1022"/>
                  </a:lnTo>
                  <a:lnTo>
                    <a:pt x="1025" y="1022"/>
                  </a:lnTo>
                  <a:lnTo>
                    <a:pt x="1027" y="1020"/>
                  </a:lnTo>
                  <a:lnTo>
                    <a:pt x="995" y="1024"/>
                  </a:lnTo>
                  <a:lnTo>
                    <a:pt x="993" y="1016"/>
                  </a:lnTo>
                  <a:lnTo>
                    <a:pt x="993" y="1004"/>
                  </a:lnTo>
                  <a:close/>
                  <a:moveTo>
                    <a:pt x="909" y="1008"/>
                  </a:moveTo>
                  <a:lnTo>
                    <a:pt x="915" y="996"/>
                  </a:lnTo>
                  <a:lnTo>
                    <a:pt x="933" y="990"/>
                  </a:lnTo>
                  <a:lnTo>
                    <a:pt x="935" y="992"/>
                  </a:lnTo>
                  <a:lnTo>
                    <a:pt x="929" y="992"/>
                  </a:lnTo>
                  <a:lnTo>
                    <a:pt x="929" y="998"/>
                  </a:lnTo>
                  <a:lnTo>
                    <a:pt x="933" y="1000"/>
                  </a:lnTo>
                  <a:lnTo>
                    <a:pt x="929" y="1004"/>
                  </a:lnTo>
                  <a:lnTo>
                    <a:pt x="967" y="1008"/>
                  </a:lnTo>
                  <a:lnTo>
                    <a:pt x="941" y="1024"/>
                  </a:lnTo>
                  <a:lnTo>
                    <a:pt x="961" y="1032"/>
                  </a:lnTo>
                  <a:lnTo>
                    <a:pt x="961" y="1048"/>
                  </a:lnTo>
                  <a:lnTo>
                    <a:pt x="973" y="1054"/>
                  </a:lnTo>
                  <a:lnTo>
                    <a:pt x="1003" y="1034"/>
                  </a:lnTo>
                  <a:lnTo>
                    <a:pt x="1021" y="1036"/>
                  </a:lnTo>
                  <a:lnTo>
                    <a:pt x="1023" y="1032"/>
                  </a:lnTo>
                  <a:lnTo>
                    <a:pt x="1037" y="1046"/>
                  </a:lnTo>
                  <a:lnTo>
                    <a:pt x="1041" y="1044"/>
                  </a:lnTo>
                  <a:lnTo>
                    <a:pt x="1061" y="1058"/>
                  </a:lnTo>
                  <a:lnTo>
                    <a:pt x="1077" y="1072"/>
                  </a:lnTo>
                  <a:lnTo>
                    <a:pt x="1077" y="1072"/>
                  </a:lnTo>
                  <a:lnTo>
                    <a:pt x="1081" y="1074"/>
                  </a:lnTo>
                  <a:lnTo>
                    <a:pt x="1083" y="1076"/>
                  </a:lnTo>
                  <a:lnTo>
                    <a:pt x="1083" y="1076"/>
                  </a:lnTo>
                  <a:lnTo>
                    <a:pt x="1091" y="1084"/>
                  </a:lnTo>
                  <a:lnTo>
                    <a:pt x="1109" y="1094"/>
                  </a:lnTo>
                  <a:lnTo>
                    <a:pt x="1115" y="1112"/>
                  </a:lnTo>
                  <a:lnTo>
                    <a:pt x="1115" y="1118"/>
                  </a:lnTo>
                  <a:lnTo>
                    <a:pt x="1113" y="1120"/>
                  </a:lnTo>
                  <a:lnTo>
                    <a:pt x="1093" y="1134"/>
                  </a:lnTo>
                  <a:lnTo>
                    <a:pt x="1073" y="1132"/>
                  </a:lnTo>
                  <a:lnTo>
                    <a:pt x="1049" y="1138"/>
                  </a:lnTo>
                  <a:lnTo>
                    <a:pt x="1021" y="1128"/>
                  </a:lnTo>
                  <a:lnTo>
                    <a:pt x="1015" y="1116"/>
                  </a:lnTo>
                  <a:lnTo>
                    <a:pt x="1005" y="1118"/>
                  </a:lnTo>
                  <a:lnTo>
                    <a:pt x="997" y="1108"/>
                  </a:lnTo>
                  <a:lnTo>
                    <a:pt x="961" y="1110"/>
                  </a:lnTo>
                  <a:lnTo>
                    <a:pt x="941" y="1118"/>
                  </a:lnTo>
                  <a:lnTo>
                    <a:pt x="919" y="1134"/>
                  </a:lnTo>
                  <a:lnTo>
                    <a:pt x="883" y="1128"/>
                  </a:lnTo>
                  <a:lnTo>
                    <a:pt x="883" y="1128"/>
                  </a:lnTo>
                  <a:lnTo>
                    <a:pt x="867" y="1122"/>
                  </a:lnTo>
                  <a:lnTo>
                    <a:pt x="865" y="1116"/>
                  </a:lnTo>
                  <a:lnTo>
                    <a:pt x="867" y="1116"/>
                  </a:lnTo>
                  <a:lnTo>
                    <a:pt x="865" y="1112"/>
                  </a:lnTo>
                  <a:lnTo>
                    <a:pt x="863" y="1112"/>
                  </a:lnTo>
                  <a:lnTo>
                    <a:pt x="863" y="1112"/>
                  </a:lnTo>
                  <a:lnTo>
                    <a:pt x="855" y="1100"/>
                  </a:lnTo>
                  <a:lnTo>
                    <a:pt x="861" y="1094"/>
                  </a:lnTo>
                  <a:lnTo>
                    <a:pt x="863" y="1084"/>
                  </a:lnTo>
                  <a:lnTo>
                    <a:pt x="873" y="1076"/>
                  </a:lnTo>
                  <a:lnTo>
                    <a:pt x="875" y="1068"/>
                  </a:lnTo>
                  <a:lnTo>
                    <a:pt x="877" y="1068"/>
                  </a:lnTo>
                  <a:lnTo>
                    <a:pt x="877" y="1066"/>
                  </a:lnTo>
                  <a:lnTo>
                    <a:pt x="877" y="1064"/>
                  </a:lnTo>
                  <a:lnTo>
                    <a:pt x="877" y="1064"/>
                  </a:lnTo>
                  <a:lnTo>
                    <a:pt x="879" y="1052"/>
                  </a:lnTo>
                  <a:lnTo>
                    <a:pt x="891" y="1040"/>
                  </a:lnTo>
                  <a:lnTo>
                    <a:pt x="893" y="1022"/>
                  </a:lnTo>
                  <a:lnTo>
                    <a:pt x="893" y="1022"/>
                  </a:lnTo>
                  <a:lnTo>
                    <a:pt x="893" y="1022"/>
                  </a:lnTo>
                  <a:lnTo>
                    <a:pt x="909" y="1008"/>
                  </a:lnTo>
                  <a:lnTo>
                    <a:pt x="907" y="1006"/>
                  </a:lnTo>
                  <a:lnTo>
                    <a:pt x="909" y="1008"/>
                  </a:lnTo>
                  <a:close/>
                  <a:moveTo>
                    <a:pt x="875" y="1148"/>
                  </a:moveTo>
                  <a:lnTo>
                    <a:pt x="853" y="1146"/>
                  </a:lnTo>
                  <a:lnTo>
                    <a:pt x="853" y="1152"/>
                  </a:lnTo>
                  <a:lnTo>
                    <a:pt x="839" y="1152"/>
                  </a:lnTo>
                  <a:lnTo>
                    <a:pt x="855" y="1140"/>
                  </a:lnTo>
                  <a:lnTo>
                    <a:pt x="879" y="1138"/>
                  </a:lnTo>
                  <a:lnTo>
                    <a:pt x="879" y="1138"/>
                  </a:lnTo>
                  <a:lnTo>
                    <a:pt x="883" y="1144"/>
                  </a:lnTo>
                  <a:lnTo>
                    <a:pt x="881" y="1144"/>
                  </a:lnTo>
                  <a:lnTo>
                    <a:pt x="873" y="1146"/>
                  </a:lnTo>
                  <a:lnTo>
                    <a:pt x="875" y="1148"/>
                  </a:lnTo>
                  <a:close/>
                  <a:moveTo>
                    <a:pt x="869" y="74"/>
                  </a:moveTo>
                  <a:lnTo>
                    <a:pt x="869" y="74"/>
                  </a:lnTo>
                  <a:lnTo>
                    <a:pt x="869" y="78"/>
                  </a:lnTo>
                  <a:lnTo>
                    <a:pt x="863" y="80"/>
                  </a:lnTo>
                  <a:lnTo>
                    <a:pt x="865" y="78"/>
                  </a:lnTo>
                  <a:lnTo>
                    <a:pt x="863" y="76"/>
                  </a:lnTo>
                  <a:lnTo>
                    <a:pt x="869" y="74"/>
                  </a:lnTo>
                  <a:close/>
                  <a:moveTo>
                    <a:pt x="769" y="102"/>
                  </a:moveTo>
                  <a:lnTo>
                    <a:pt x="773" y="100"/>
                  </a:lnTo>
                  <a:lnTo>
                    <a:pt x="769" y="104"/>
                  </a:lnTo>
                  <a:lnTo>
                    <a:pt x="769" y="112"/>
                  </a:lnTo>
                  <a:lnTo>
                    <a:pt x="767" y="110"/>
                  </a:lnTo>
                  <a:lnTo>
                    <a:pt x="769" y="102"/>
                  </a:lnTo>
                  <a:lnTo>
                    <a:pt x="769" y="102"/>
                  </a:lnTo>
                  <a:close/>
                  <a:moveTo>
                    <a:pt x="707" y="114"/>
                  </a:moveTo>
                  <a:lnTo>
                    <a:pt x="705" y="114"/>
                  </a:lnTo>
                  <a:lnTo>
                    <a:pt x="717" y="114"/>
                  </a:lnTo>
                  <a:lnTo>
                    <a:pt x="705" y="128"/>
                  </a:lnTo>
                  <a:lnTo>
                    <a:pt x="705" y="126"/>
                  </a:lnTo>
                  <a:lnTo>
                    <a:pt x="699" y="128"/>
                  </a:lnTo>
                  <a:lnTo>
                    <a:pt x="707" y="114"/>
                  </a:lnTo>
                  <a:close/>
                  <a:moveTo>
                    <a:pt x="685" y="138"/>
                  </a:moveTo>
                  <a:lnTo>
                    <a:pt x="693" y="132"/>
                  </a:lnTo>
                  <a:lnTo>
                    <a:pt x="691" y="142"/>
                  </a:lnTo>
                  <a:lnTo>
                    <a:pt x="687" y="138"/>
                  </a:lnTo>
                  <a:lnTo>
                    <a:pt x="685" y="138"/>
                  </a:lnTo>
                  <a:close/>
                  <a:moveTo>
                    <a:pt x="651" y="584"/>
                  </a:moveTo>
                  <a:lnTo>
                    <a:pt x="663" y="590"/>
                  </a:lnTo>
                  <a:lnTo>
                    <a:pt x="657" y="590"/>
                  </a:lnTo>
                  <a:lnTo>
                    <a:pt x="647" y="586"/>
                  </a:lnTo>
                  <a:lnTo>
                    <a:pt x="651" y="584"/>
                  </a:lnTo>
                  <a:close/>
                  <a:moveTo>
                    <a:pt x="573" y="722"/>
                  </a:moveTo>
                  <a:lnTo>
                    <a:pt x="569" y="728"/>
                  </a:lnTo>
                  <a:lnTo>
                    <a:pt x="569" y="726"/>
                  </a:lnTo>
                  <a:lnTo>
                    <a:pt x="573" y="722"/>
                  </a:lnTo>
                  <a:close/>
                  <a:moveTo>
                    <a:pt x="517" y="728"/>
                  </a:moveTo>
                  <a:lnTo>
                    <a:pt x="523" y="742"/>
                  </a:lnTo>
                  <a:lnTo>
                    <a:pt x="535" y="740"/>
                  </a:lnTo>
                  <a:lnTo>
                    <a:pt x="531" y="744"/>
                  </a:lnTo>
                  <a:lnTo>
                    <a:pt x="537" y="760"/>
                  </a:lnTo>
                  <a:lnTo>
                    <a:pt x="539" y="746"/>
                  </a:lnTo>
                  <a:lnTo>
                    <a:pt x="539" y="752"/>
                  </a:lnTo>
                  <a:lnTo>
                    <a:pt x="557" y="754"/>
                  </a:lnTo>
                  <a:lnTo>
                    <a:pt x="557" y="756"/>
                  </a:lnTo>
                  <a:lnTo>
                    <a:pt x="563" y="756"/>
                  </a:lnTo>
                  <a:lnTo>
                    <a:pt x="565" y="744"/>
                  </a:lnTo>
                  <a:lnTo>
                    <a:pt x="565" y="744"/>
                  </a:lnTo>
                  <a:lnTo>
                    <a:pt x="565" y="736"/>
                  </a:lnTo>
                  <a:lnTo>
                    <a:pt x="573" y="734"/>
                  </a:lnTo>
                  <a:lnTo>
                    <a:pt x="571" y="730"/>
                  </a:lnTo>
                  <a:lnTo>
                    <a:pt x="599" y="730"/>
                  </a:lnTo>
                  <a:lnTo>
                    <a:pt x="605" y="708"/>
                  </a:lnTo>
                  <a:lnTo>
                    <a:pt x="633" y="704"/>
                  </a:lnTo>
                  <a:lnTo>
                    <a:pt x="639" y="690"/>
                  </a:lnTo>
                  <a:lnTo>
                    <a:pt x="637" y="698"/>
                  </a:lnTo>
                  <a:lnTo>
                    <a:pt x="641" y="700"/>
                  </a:lnTo>
                  <a:lnTo>
                    <a:pt x="651" y="674"/>
                  </a:lnTo>
                  <a:lnTo>
                    <a:pt x="647" y="672"/>
                  </a:lnTo>
                  <a:lnTo>
                    <a:pt x="641" y="682"/>
                  </a:lnTo>
                  <a:lnTo>
                    <a:pt x="647" y="658"/>
                  </a:lnTo>
                  <a:lnTo>
                    <a:pt x="645" y="644"/>
                  </a:lnTo>
                  <a:lnTo>
                    <a:pt x="649" y="642"/>
                  </a:lnTo>
                  <a:lnTo>
                    <a:pt x="649" y="626"/>
                  </a:lnTo>
                  <a:lnTo>
                    <a:pt x="645" y="622"/>
                  </a:lnTo>
                  <a:lnTo>
                    <a:pt x="657" y="618"/>
                  </a:lnTo>
                  <a:lnTo>
                    <a:pt x="649" y="616"/>
                  </a:lnTo>
                  <a:lnTo>
                    <a:pt x="653" y="616"/>
                  </a:lnTo>
                  <a:lnTo>
                    <a:pt x="661" y="604"/>
                  </a:lnTo>
                  <a:lnTo>
                    <a:pt x="669" y="610"/>
                  </a:lnTo>
                  <a:lnTo>
                    <a:pt x="679" y="598"/>
                  </a:lnTo>
                  <a:lnTo>
                    <a:pt x="679" y="594"/>
                  </a:lnTo>
                  <a:lnTo>
                    <a:pt x="683" y="592"/>
                  </a:lnTo>
                  <a:lnTo>
                    <a:pt x="681" y="588"/>
                  </a:lnTo>
                  <a:lnTo>
                    <a:pt x="677" y="588"/>
                  </a:lnTo>
                  <a:lnTo>
                    <a:pt x="683" y="584"/>
                  </a:lnTo>
                  <a:lnTo>
                    <a:pt x="689" y="570"/>
                  </a:lnTo>
                  <a:lnTo>
                    <a:pt x="681" y="556"/>
                  </a:lnTo>
                  <a:lnTo>
                    <a:pt x="685" y="556"/>
                  </a:lnTo>
                  <a:lnTo>
                    <a:pt x="661" y="538"/>
                  </a:lnTo>
                  <a:lnTo>
                    <a:pt x="657" y="544"/>
                  </a:lnTo>
                  <a:lnTo>
                    <a:pt x="655" y="508"/>
                  </a:lnTo>
                  <a:lnTo>
                    <a:pt x="657" y="504"/>
                  </a:lnTo>
                  <a:lnTo>
                    <a:pt x="661" y="506"/>
                  </a:lnTo>
                  <a:lnTo>
                    <a:pt x="663" y="478"/>
                  </a:lnTo>
                  <a:lnTo>
                    <a:pt x="661" y="472"/>
                  </a:lnTo>
                  <a:lnTo>
                    <a:pt x="665" y="472"/>
                  </a:lnTo>
                  <a:lnTo>
                    <a:pt x="667" y="470"/>
                  </a:lnTo>
                  <a:lnTo>
                    <a:pt x="669" y="464"/>
                  </a:lnTo>
                  <a:lnTo>
                    <a:pt x="669" y="458"/>
                  </a:lnTo>
                  <a:lnTo>
                    <a:pt x="671" y="460"/>
                  </a:lnTo>
                  <a:lnTo>
                    <a:pt x="687" y="438"/>
                  </a:lnTo>
                  <a:lnTo>
                    <a:pt x="721" y="416"/>
                  </a:lnTo>
                  <a:lnTo>
                    <a:pt x="741" y="388"/>
                  </a:lnTo>
                  <a:lnTo>
                    <a:pt x="733" y="370"/>
                  </a:lnTo>
                  <a:lnTo>
                    <a:pt x="741" y="356"/>
                  </a:lnTo>
                  <a:lnTo>
                    <a:pt x="739" y="348"/>
                  </a:lnTo>
                  <a:lnTo>
                    <a:pt x="751" y="338"/>
                  </a:lnTo>
                  <a:lnTo>
                    <a:pt x="753" y="340"/>
                  </a:lnTo>
                  <a:lnTo>
                    <a:pt x="757" y="324"/>
                  </a:lnTo>
                  <a:lnTo>
                    <a:pt x="787" y="330"/>
                  </a:lnTo>
                  <a:lnTo>
                    <a:pt x="787" y="324"/>
                  </a:lnTo>
                  <a:lnTo>
                    <a:pt x="807" y="344"/>
                  </a:lnTo>
                  <a:lnTo>
                    <a:pt x="811" y="362"/>
                  </a:lnTo>
                  <a:lnTo>
                    <a:pt x="795" y="368"/>
                  </a:lnTo>
                  <a:lnTo>
                    <a:pt x="793" y="382"/>
                  </a:lnTo>
                  <a:lnTo>
                    <a:pt x="759" y="424"/>
                  </a:lnTo>
                  <a:lnTo>
                    <a:pt x="751" y="434"/>
                  </a:lnTo>
                  <a:lnTo>
                    <a:pt x="741" y="434"/>
                  </a:lnTo>
                  <a:lnTo>
                    <a:pt x="739" y="444"/>
                  </a:lnTo>
                  <a:lnTo>
                    <a:pt x="733" y="444"/>
                  </a:lnTo>
                  <a:lnTo>
                    <a:pt x="725" y="460"/>
                  </a:lnTo>
                  <a:lnTo>
                    <a:pt x="731" y="478"/>
                  </a:lnTo>
                  <a:lnTo>
                    <a:pt x="729" y="486"/>
                  </a:lnTo>
                  <a:lnTo>
                    <a:pt x="737" y="506"/>
                  </a:lnTo>
                  <a:lnTo>
                    <a:pt x="735" y="506"/>
                  </a:lnTo>
                  <a:lnTo>
                    <a:pt x="735" y="508"/>
                  </a:lnTo>
                  <a:lnTo>
                    <a:pt x="735" y="518"/>
                  </a:lnTo>
                  <a:lnTo>
                    <a:pt x="731" y="528"/>
                  </a:lnTo>
                  <a:lnTo>
                    <a:pt x="733" y="536"/>
                  </a:lnTo>
                  <a:lnTo>
                    <a:pt x="731" y="542"/>
                  </a:lnTo>
                  <a:lnTo>
                    <a:pt x="755" y="558"/>
                  </a:lnTo>
                  <a:lnTo>
                    <a:pt x="747" y="566"/>
                  </a:lnTo>
                  <a:lnTo>
                    <a:pt x="759" y="566"/>
                  </a:lnTo>
                  <a:lnTo>
                    <a:pt x="763" y="560"/>
                  </a:lnTo>
                  <a:lnTo>
                    <a:pt x="767" y="570"/>
                  </a:lnTo>
                  <a:lnTo>
                    <a:pt x="771" y="566"/>
                  </a:lnTo>
                  <a:lnTo>
                    <a:pt x="773" y="570"/>
                  </a:lnTo>
                  <a:lnTo>
                    <a:pt x="793" y="566"/>
                  </a:lnTo>
                  <a:lnTo>
                    <a:pt x="821" y="552"/>
                  </a:lnTo>
                  <a:lnTo>
                    <a:pt x="845" y="546"/>
                  </a:lnTo>
                  <a:lnTo>
                    <a:pt x="845" y="548"/>
                  </a:lnTo>
                  <a:lnTo>
                    <a:pt x="853" y="546"/>
                  </a:lnTo>
                  <a:lnTo>
                    <a:pt x="855" y="546"/>
                  </a:lnTo>
                  <a:lnTo>
                    <a:pt x="855" y="546"/>
                  </a:lnTo>
                  <a:lnTo>
                    <a:pt x="869" y="542"/>
                  </a:lnTo>
                  <a:lnTo>
                    <a:pt x="869" y="544"/>
                  </a:lnTo>
                  <a:lnTo>
                    <a:pt x="865" y="546"/>
                  </a:lnTo>
                  <a:lnTo>
                    <a:pt x="869" y="556"/>
                  </a:lnTo>
                  <a:lnTo>
                    <a:pt x="893" y="562"/>
                  </a:lnTo>
                  <a:lnTo>
                    <a:pt x="897" y="566"/>
                  </a:lnTo>
                  <a:lnTo>
                    <a:pt x="881" y="566"/>
                  </a:lnTo>
                  <a:lnTo>
                    <a:pt x="865" y="576"/>
                  </a:lnTo>
                  <a:lnTo>
                    <a:pt x="859" y="570"/>
                  </a:lnTo>
                  <a:lnTo>
                    <a:pt x="857" y="584"/>
                  </a:lnTo>
                  <a:lnTo>
                    <a:pt x="855" y="586"/>
                  </a:lnTo>
                  <a:lnTo>
                    <a:pt x="815" y="576"/>
                  </a:lnTo>
                  <a:lnTo>
                    <a:pt x="773" y="594"/>
                  </a:lnTo>
                  <a:lnTo>
                    <a:pt x="771" y="612"/>
                  </a:lnTo>
                  <a:lnTo>
                    <a:pt x="775" y="614"/>
                  </a:lnTo>
                  <a:lnTo>
                    <a:pt x="771" y="616"/>
                  </a:lnTo>
                  <a:lnTo>
                    <a:pt x="777" y="630"/>
                  </a:lnTo>
                  <a:lnTo>
                    <a:pt x="791" y="628"/>
                  </a:lnTo>
                  <a:lnTo>
                    <a:pt x="789" y="642"/>
                  </a:lnTo>
                  <a:lnTo>
                    <a:pt x="789" y="642"/>
                  </a:lnTo>
                  <a:lnTo>
                    <a:pt x="789" y="644"/>
                  </a:lnTo>
                  <a:lnTo>
                    <a:pt x="789" y="648"/>
                  </a:lnTo>
                  <a:lnTo>
                    <a:pt x="789" y="648"/>
                  </a:lnTo>
                  <a:lnTo>
                    <a:pt x="787" y="666"/>
                  </a:lnTo>
                  <a:lnTo>
                    <a:pt x="785" y="672"/>
                  </a:lnTo>
                  <a:lnTo>
                    <a:pt x="773" y="668"/>
                  </a:lnTo>
                  <a:lnTo>
                    <a:pt x="757" y="644"/>
                  </a:lnTo>
                  <a:lnTo>
                    <a:pt x="739" y="654"/>
                  </a:lnTo>
                  <a:lnTo>
                    <a:pt x="725" y="684"/>
                  </a:lnTo>
                  <a:lnTo>
                    <a:pt x="725" y="696"/>
                  </a:lnTo>
                  <a:lnTo>
                    <a:pt x="723" y="696"/>
                  </a:lnTo>
                  <a:lnTo>
                    <a:pt x="725" y="702"/>
                  </a:lnTo>
                  <a:lnTo>
                    <a:pt x="725" y="702"/>
                  </a:lnTo>
                  <a:lnTo>
                    <a:pt x="725" y="702"/>
                  </a:lnTo>
                  <a:lnTo>
                    <a:pt x="731" y="730"/>
                  </a:lnTo>
                  <a:lnTo>
                    <a:pt x="709" y="740"/>
                  </a:lnTo>
                  <a:lnTo>
                    <a:pt x="701" y="756"/>
                  </a:lnTo>
                  <a:lnTo>
                    <a:pt x="687" y="762"/>
                  </a:lnTo>
                  <a:lnTo>
                    <a:pt x="685" y="756"/>
                  </a:lnTo>
                  <a:lnTo>
                    <a:pt x="691" y="756"/>
                  </a:lnTo>
                  <a:lnTo>
                    <a:pt x="687" y="744"/>
                  </a:lnTo>
                  <a:lnTo>
                    <a:pt x="657" y="746"/>
                  </a:lnTo>
                  <a:lnTo>
                    <a:pt x="603" y="772"/>
                  </a:lnTo>
                  <a:lnTo>
                    <a:pt x="599" y="776"/>
                  </a:lnTo>
                  <a:lnTo>
                    <a:pt x="587" y="766"/>
                  </a:lnTo>
                  <a:lnTo>
                    <a:pt x="593" y="768"/>
                  </a:lnTo>
                  <a:lnTo>
                    <a:pt x="591" y="758"/>
                  </a:lnTo>
                  <a:lnTo>
                    <a:pt x="591" y="754"/>
                  </a:lnTo>
                  <a:lnTo>
                    <a:pt x="577" y="748"/>
                  </a:lnTo>
                  <a:lnTo>
                    <a:pt x="579" y="752"/>
                  </a:lnTo>
                  <a:lnTo>
                    <a:pt x="579" y="752"/>
                  </a:lnTo>
                  <a:lnTo>
                    <a:pt x="577" y="758"/>
                  </a:lnTo>
                  <a:lnTo>
                    <a:pt x="577" y="758"/>
                  </a:lnTo>
                  <a:lnTo>
                    <a:pt x="571" y="760"/>
                  </a:lnTo>
                  <a:lnTo>
                    <a:pt x="569" y="756"/>
                  </a:lnTo>
                  <a:lnTo>
                    <a:pt x="547" y="772"/>
                  </a:lnTo>
                  <a:lnTo>
                    <a:pt x="539" y="772"/>
                  </a:lnTo>
                  <a:lnTo>
                    <a:pt x="545" y="760"/>
                  </a:lnTo>
                  <a:lnTo>
                    <a:pt x="523" y="758"/>
                  </a:lnTo>
                  <a:lnTo>
                    <a:pt x="521" y="756"/>
                  </a:lnTo>
                  <a:lnTo>
                    <a:pt x="521" y="746"/>
                  </a:lnTo>
                  <a:lnTo>
                    <a:pt x="517" y="744"/>
                  </a:lnTo>
                  <a:lnTo>
                    <a:pt x="515" y="738"/>
                  </a:lnTo>
                  <a:lnTo>
                    <a:pt x="517" y="728"/>
                  </a:lnTo>
                  <a:close/>
                  <a:moveTo>
                    <a:pt x="835" y="1176"/>
                  </a:moveTo>
                  <a:lnTo>
                    <a:pt x="835" y="1182"/>
                  </a:lnTo>
                  <a:lnTo>
                    <a:pt x="831" y="1176"/>
                  </a:lnTo>
                  <a:lnTo>
                    <a:pt x="835" y="1176"/>
                  </a:lnTo>
                  <a:close/>
                  <a:moveTo>
                    <a:pt x="797" y="1140"/>
                  </a:moveTo>
                  <a:lnTo>
                    <a:pt x="791" y="1142"/>
                  </a:lnTo>
                  <a:lnTo>
                    <a:pt x="795" y="1140"/>
                  </a:lnTo>
                  <a:lnTo>
                    <a:pt x="797" y="1140"/>
                  </a:lnTo>
                  <a:close/>
                  <a:moveTo>
                    <a:pt x="765" y="1206"/>
                  </a:moveTo>
                  <a:lnTo>
                    <a:pt x="765" y="1206"/>
                  </a:lnTo>
                  <a:lnTo>
                    <a:pt x="755" y="1202"/>
                  </a:lnTo>
                  <a:lnTo>
                    <a:pt x="759" y="1202"/>
                  </a:lnTo>
                  <a:lnTo>
                    <a:pt x="765" y="1206"/>
                  </a:lnTo>
                  <a:close/>
                  <a:moveTo>
                    <a:pt x="765" y="1188"/>
                  </a:moveTo>
                  <a:lnTo>
                    <a:pt x="765" y="1188"/>
                  </a:lnTo>
                  <a:lnTo>
                    <a:pt x="765" y="1190"/>
                  </a:lnTo>
                  <a:lnTo>
                    <a:pt x="765" y="1188"/>
                  </a:lnTo>
                  <a:close/>
                  <a:moveTo>
                    <a:pt x="731" y="732"/>
                  </a:moveTo>
                  <a:lnTo>
                    <a:pt x="729" y="740"/>
                  </a:lnTo>
                  <a:lnTo>
                    <a:pt x="725" y="738"/>
                  </a:lnTo>
                  <a:lnTo>
                    <a:pt x="731" y="730"/>
                  </a:lnTo>
                  <a:lnTo>
                    <a:pt x="731" y="732"/>
                  </a:lnTo>
                  <a:lnTo>
                    <a:pt x="731" y="732"/>
                  </a:lnTo>
                  <a:close/>
                  <a:moveTo>
                    <a:pt x="435" y="800"/>
                  </a:moveTo>
                  <a:lnTo>
                    <a:pt x="433" y="810"/>
                  </a:lnTo>
                  <a:lnTo>
                    <a:pt x="437" y="810"/>
                  </a:lnTo>
                  <a:lnTo>
                    <a:pt x="435" y="814"/>
                  </a:lnTo>
                  <a:lnTo>
                    <a:pt x="429" y="806"/>
                  </a:lnTo>
                  <a:lnTo>
                    <a:pt x="435" y="800"/>
                  </a:lnTo>
                  <a:close/>
                  <a:moveTo>
                    <a:pt x="433" y="822"/>
                  </a:moveTo>
                  <a:lnTo>
                    <a:pt x="431" y="822"/>
                  </a:lnTo>
                  <a:lnTo>
                    <a:pt x="431" y="818"/>
                  </a:lnTo>
                  <a:lnTo>
                    <a:pt x="435" y="816"/>
                  </a:lnTo>
                  <a:lnTo>
                    <a:pt x="433" y="820"/>
                  </a:lnTo>
                  <a:lnTo>
                    <a:pt x="433" y="822"/>
                  </a:lnTo>
                  <a:close/>
                  <a:moveTo>
                    <a:pt x="611" y="1736"/>
                  </a:moveTo>
                  <a:lnTo>
                    <a:pt x="611" y="1736"/>
                  </a:lnTo>
                  <a:lnTo>
                    <a:pt x="607" y="1736"/>
                  </a:lnTo>
                  <a:lnTo>
                    <a:pt x="605" y="1738"/>
                  </a:lnTo>
                  <a:lnTo>
                    <a:pt x="607" y="1738"/>
                  </a:lnTo>
                  <a:lnTo>
                    <a:pt x="601" y="1742"/>
                  </a:lnTo>
                  <a:lnTo>
                    <a:pt x="583" y="1718"/>
                  </a:lnTo>
                  <a:lnTo>
                    <a:pt x="583" y="1714"/>
                  </a:lnTo>
                  <a:lnTo>
                    <a:pt x="583" y="1714"/>
                  </a:lnTo>
                  <a:lnTo>
                    <a:pt x="587" y="1714"/>
                  </a:lnTo>
                  <a:lnTo>
                    <a:pt x="593" y="1716"/>
                  </a:lnTo>
                  <a:lnTo>
                    <a:pt x="597" y="1728"/>
                  </a:lnTo>
                  <a:lnTo>
                    <a:pt x="615" y="1730"/>
                  </a:lnTo>
                  <a:lnTo>
                    <a:pt x="615" y="1734"/>
                  </a:lnTo>
                  <a:lnTo>
                    <a:pt x="611" y="1736"/>
                  </a:lnTo>
                  <a:close/>
                  <a:moveTo>
                    <a:pt x="897" y="2112"/>
                  </a:moveTo>
                  <a:lnTo>
                    <a:pt x="891" y="2102"/>
                  </a:lnTo>
                  <a:lnTo>
                    <a:pt x="889" y="2086"/>
                  </a:lnTo>
                  <a:lnTo>
                    <a:pt x="887" y="2078"/>
                  </a:lnTo>
                  <a:lnTo>
                    <a:pt x="887" y="2056"/>
                  </a:lnTo>
                  <a:lnTo>
                    <a:pt x="891" y="2064"/>
                  </a:lnTo>
                  <a:lnTo>
                    <a:pt x="897" y="2092"/>
                  </a:lnTo>
                  <a:lnTo>
                    <a:pt x="893" y="2102"/>
                  </a:lnTo>
                  <a:lnTo>
                    <a:pt x="907" y="2112"/>
                  </a:lnTo>
                  <a:lnTo>
                    <a:pt x="909" y="2120"/>
                  </a:lnTo>
                  <a:lnTo>
                    <a:pt x="897" y="2112"/>
                  </a:lnTo>
                  <a:close/>
                  <a:moveTo>
                    <a:pt x="917" y="2144"/>
                  </a:moveTo>
                  <a:lnTo>
                    <a:pt x="913" y="2140"/>
                  </a:lnTo>
                  <a:lnTo>
                    <a:pt x="913" y="2136"/>
                  </a:lnTo>
                  <a:lnTo>
                    <a:pt x="913" y="2136"/>
                  </a:lnTo>
                  <a:lnTo>
                    <a:pt x="911" y="2134"/>
                  </a:lnTo>
                  <a:lnTo>
                    <a:pt x="911" y="2130"/>
                  </a:lnTo>
                  <a:lnTo>
                    <a:pt x="911" y="2132"/>
                  </a:lnTo>
                  <a:lnTo>
                    <a:pt x="909" y="2124"/>
                  </a:lnTo>
                  <a:lnTo>
                    <a:pt x="917" y="2142"/>
                  </a:lnTo>
                  <a:lnTo>
                    <a:pt x="917" y="2144"/>
                  </a:lnTo>
                  <a:close/>
                  <a:moveTo>
                    <a:pt x="921" y="1950"/>
                  </a:moveTo>
                  <a:lnTo>
                    <a:pt x="913" y="1958"/>
                  </a:lnTo>
                  <a:lnTo>
                    <a:pt x="911" y="1958"/>
                  </a:lnTo>
                  <a:lnTo>
                    <a:pt x="911" y="1954"/>
                  </a:lnTo>
                  <a:lnTo>
                    <a:pt x="921" y="1946"/>
                  </a:lnTo>
                  <a:lnTo>
                    <a:pt x="921" y="1950"/>
                  </a:lnTo>
                  <a:close/>
                  <a:moveTo>
                    <a:pt x="917" y="1358"/>
                  </a:moveTo>
                  <a:lnTo>
                    <a:pt x="913" y="1360"/>
                  </a:lnTo>
                  <a:lnTo>
                    <a:pt x="911" y="1358"/>
                  </a:lnTo>
                  <a:lnTo>
                    <a:pt x="877" y="1372"/>
                  </a:lnTo>
                  <a:lnTo>
                    <a:pt x="839" y="1358"/>
                  </a:lnTo>
                  <a:lnTo>
                    <a:pt x="807" y="1356"/>
                  </a:lnTo>
                  <a:lnTo>
                    <a:pt x="803" y="1348"/>
                  </a:lnTo>
                  <a:lnTo>
                    <a:pt x="771" y="1342"/>
                  </a:lnTo>
                  <a:lnTo>
                    <a:pt x="765" y="1332"/>
                  </a:lnTo>
                  <a:lnTo>
                    <a:pt x="747" y="1326"/>
                  </a:lnTo>
                  <a:lnTo>
                    <a:pt x="727" y="1330"/>
                  </a:lnTo>
                  <a:lnTo>
                    <a:pt x="705" y="1346"/>
                  </a:lnTo>
                  <a:lnTo>
                    <a:pt x="703" y="1358"/>
                  </a:lnTo>
                  <a:lnTo>
                    <a:pt x="707" y="1368"/>
                  </a:lnTo>
                  <a:lnTo>
                    <a:pt x="703" y="1376"/>
                  </a:lnTo>
                  <a:lnTo>
                    <a:pt x="687" y="1384"/>
                  </a:lnTo>
                  <a:lnTo>
                    <a:pt x="665" y="1370"/>
                  </a:lnTo>
                  <a:lnTo>
                    <a:pt x="631" y="1362"/>
                  </a:lnTo>
                  <a:lnTo>
                    <a:pt x="619" y="1340"/>
                  </a:lnTo>
                  <a:lnTo>
                    <a:pt x="591" y="1330"/>
                  </a:lnTo>
                  <a:lnTo>
                    <a:pt x="567" y="1330"/>
                  </a:lnTo>
                  <a:lnTo>
                    <a:pt x="549" y="1322"/>
                  </a:lnTo>
                  <a:lnTo>
                    <a:pt x="549" y="1322"/>
                  </a:lnTo>
                  <a:lnTo>
                    <a:pt x="547" y="1320"/>
                  </a:lnTo>
                  <a:lnTo>
                    <a:pt x="545" y="1320"/>
                  </a:lnTo>
                  <a:lnTo>
                    <a:pt x="545" y="1320"/>
                  </a:lnTo>
                  <a:lnTo>
                    <a:pt x="545" y="1320"/>
                  </a:lnTo>
                  <a:lnTo>
                    <a:pt x="541" y="1314"/>
                  </a:lnTo>
                  <a:lnTo>
                    <a:pt x="541" y="1314"/>
                  </a:lnTo>
                  <a:lnTo>
                    <a:pt x="539" y="1304"/>
                  </a:lnTo>
                  <a:lnTo>
                    <a:pt x="531" y="1312"/>
                  </a:lnTo>
                  <a:lnTo>
                    <a:pt x="527" y="1310"/>
                  </a:lnTo>
                  <a:lnTo>
                    <a:pt x="523" y="1306"/>
                  </a:lnTo>
                  <a:lnTo>
                    <a:pt x="527" y="1306"/>
                  </a:lnTo>
                  <a:lnTo>
                    <a:pt x="527" y="1298"/>
                  </a:lnTo>
                  <a:lnTo>
                    <a:pt x="541" y="1288"/>
                  </a:lnTo>
                  <a:lnTo>
                    <a:pt x="545" y="1276"/>
                  </a:lnTo>
                  <a:lnTo>
                    <a:pt x="545" y="1266"/>
                  </a:lnTo>
                  <a:lnTo>
                    <a:pt x="537" y="1260"/>
                  </a:lnTo>
                  <a:lnTo>
                    <a:pt x="535" y="1256"/>
                  </a:lnTo>
                  <a:lnTo>
                    <a:pt x="545" y="1238"/>
                  </a:lnTo>
                  <a:lnTo>
                    <a:pt x="543" y="1230"/>
                  </a:lnTo>
                  <a:lnTo>
                    <a:pt x="531" y="1238"/>
                  </a:lnTo>
                  <a:lnTo>
                    <a:pt x="531" y="1238"/>
                  </a:lnTo>
                  <a:lnTo>
                    <a:pt x="529" y="1228"/>
                  </a:lnTo>
                  <a:lnTo>
                    <a:pt x="515" y="1226"/>
                  </a:lnTo>
                  <a:lnTo>
                    <a:pt x="499" y="1234"/>
                  </a:lnTo>
                  <a:lnTo>
                    <a:pt x="483" y="1236"/>
                  </a:lnTo>
                  <a:lnTo>
                    <a:pt x="471" y="1230"/>
                  </a:lnTo>
                  <a:lnTo>
                    <a:pt x="465" y="1234"/>
                  </a:lnTo>
                  <a:lnTo>
                    <a:pt x="455" y="1230"/>
                  </a:lnTo>
                  <a:lnTo>
                    <a:pt x="435" y="1240"/>
                  </a:lnTo>
                  <a:lnTo>
                    <a:pt x="429" y="1236"/>
                  </a:lnTo>
                  <a:lnTo>
                    <a:pt x="409" y="1234"/>
                  </a:lnTo>
                  <a:lnTo>
                    <a:pt x="360" y="1244"/>
                  </a:lnTo>
                  <a:lnTo>
                    <a:pt x="340" y="1254"/>
                  </a:lnTo>
                  <a:lnTo>
                    <a:pt x="336" y="1258"/>
                  </a:lnTo>
                  <a:lnTo>
                    <a:pt x="320" y="1262"/>
                  </a:lnTo>
                  <a:lnTo>
                    <a:pt x="312" y="1272"/>
                  </a:lnTo>
                  <a:lnTo>
                    <a:pt x="300" y="1276"/>
                  </a:lnTo>
                  <a:lnTo>
                    <a:pt x="280" y="1272"/>
                  </a:lnTo>
                  <a:lnTo>
                    <a:pt x="256" y="1274"/>
                  </a:lnTo>
                  <a:lnTo>
                    <a:pt x="246" y="1270"/>
                  </a:lnTo>
                  <a:lnTo>
                    <a:pt x="236" y="1258"/>
                  </a:lnTo>
                  <a:lnTo>
                    <a:pt x="236" y="1258"/>
                  </a:lnTo>
                  <a:lnTo>
                    <a:pt x="258" y="1242"/>
                  </a:lnTo>
                  <a:lnTo>
                    <a:pt x="302" y="1240"/>
                  </a:lnTo>
                  <a:lnTo>
                    <a:pt x="314" y="1222"/>
                  </a:lnTo>
                  <a:lnTo>
                    <a:pt x="326" y="1222"/>
                  </a:lnTo>
                  <a:lnTo>
                    <a:pt x="332" y="1204"/>
                  </a:lnTo>
                  <a:lnTo>
                    <a:pt x="342" y="1196"/>
                  </a:lnTo>
                  <a:lnTo>
                    <a:pt x="344" y="1190"/>
                  </a:lnTo>
                  <a:lnTo>
                    <a:pt x="336" y="1184"/>
                  </a:lnTo>
                  <a:lnTo>
                    <a:pt x="334" y="1176"/>
                  </a:lnTo>
                  <a:lnTo>
                    <a:pt x="354" y="1144"/>
                  </a:lnTo>
                  <a:lnTo>
                    <a:pt x="395" y="1118"/>
                  </a:lnTo>
                  <a:lnTo>
                    <a:pt x="401" y="1104"/>
                  </a:lnTo>
                  <a:lnTo>
                    <a:pt x="397" y="1100"/>
                  </a:lnTo>
                  <a:lnTo>
                    <a:pt x="395" y="1092"/>
                  </a:lnTo>
                  <a:lnTo>
                    <a:pt x="397" y="1084"/>
                  </a:lnTo>
                  <a:lnTo>
                    <a:pt x="411" y="1076"/>
                  </a:lnTo>
                  <a:lnTo>
                    <a:pt x="429" y="1078"/>
                  </a:lnTo>
                  <a:lnTo>
                    <a:pt x="451" y="1088"/>
                  </a:lnTo>
                  <a:lnTo>
                    <a:pt x="477" y="1068"/>
                  </a:lnTo>
                  <a:lnTo>
                    <a:pt x="489" y="1064"/>
                  </a:lnTo>
                  <a:lnTo>
                    <a:pt x="499" y="1054"/>
                  </a:lnTo>
                  <a:lnTo>
                    <a:pt x="523" y="1062"/>
                  </a:lnTo>
                  <a:lnTo>
                    <a:pt x="531" y="1086"/>
                  </a:lnTo>
                  <a:lnTo>
                    <a:pt x="543" y="1104"/>
                  </a:lnTo>
                  <a:lnTo>
                    <a:pt x="551" y="1106"/>
                  </a:lnTo>
                  <a:lnTo>
                    <a:pt x="579" y="1134"/>
                  </a:lnTo>
                  <a:lnTo>
                    <a:pt x="591" y="1134"/>
                  </a:lnTo>
                  <a:lnTo>
                    <a:pt x="603" y="1148"/>
                  </a:lnTo>
                  <a:lnTo>
                    <a:pt x="611" y="1148"/>
                  </a:lnTo>
                  <a:lnTo>
                    <a:pt x="615" y="1158"/>
                  </a:lnTo>
                  <a:lnTo>
                    <a:pt x="625" y="1166"/>
                  </a:lnTo>
                  <a:lnTo>
                    <a:pt x="627" y="1164"/>
                  </a:lnTo>
                  <a:lnTo>
                    <a:pt x="635" y="1188"/>
                  </a:lnTo>
                  <a:lnTo>
                    <a:pt x="629" y="1192"/>
                  </a:lnTo>
                  <a:lnTo>
                    <a:pt x="627" y="1200"/>
                  </a:lnTo>
                  <a:lnTo>
                    <a:pt x="593" y="1208"/>
                  </a:lnTo>
                  <a:lnTo>
                    <a:pt x="583" y="1202"/>
                  </a:lnTo>
                  <a:lnTo>
                    <a:pt x="569" y="1202"/>
                  </a:lnTo>
                  <a:lnTo>
                    <a:pt x="567" y="1210"/>
                  </a:lnTo>
                  <a:lnTo>
                    <a:pt x="569" y="1220"/>
                  </a:lnTo>
                  <a:lnTo>
                    <a:pt x="601" y="1234"/>
                  </a:lnTo>
                  <a:lnTo>
                    <a:pt x="609" y="1242"/>
                  </a:lnTo>
                  <a:lnTo>
                    <a:pt x="621" y="1242"/>
                  </a:lnTo>
                  <a:lnTo>
                    <a:pt x="621" y="1240"/>
                  </a:lnTo>
                  <a:lnTo>
                    <a:pt x="623" y="1232"/>
                  </a:lnTo>
                  <a:lnTo>
                    <a:pt x="621" y="1224"/>
                  </a:lnTo>
                  <a:lnTo>
                    <a:pt x="627" y="1210"/>
                  </a:lnTo>
                  <a:lnTo>
                    <a:pt x="627" y="1214"/>
                  </a:lnTo>
                  <a:lnTo>
                    <a:pt x="637" y="1214"/>
                  </a:lnTo>
                  <a:lnTo>
                    <a:pt x="647" y="1202"/>
                  </a:lnTo>
                  <a:lnTo>
                    <a:pt x="649" y="1190"/>
                  </a:lnTo>
                  <a:lnTo>
                    <a:pt x="659" y="1186"/>
                  </a:lnTo>
                  <a:lnTo>
                    <a:pt x="659" y="1174"/>
                  </a:lnTo>
                  <a:lnTo>
                    <a:pt x="649" y="1166"/>
                  </a:lnTo>
                  <a:lnTo>
                    <a:pt x="651" y="1154"/>
                  </a:lnTo>
                  <a:lnTo>
                    <a:pt x="657" y="1150"/>
                  </a:lnTo>
                  <a:lnTo>
                    <a:pt x="669" y="1158"/>
                  </a:lnTo>
                  <a:lnTo>
                    <a:pt x="681" y="1170"/>
                  </a:lnTo>
                  <a:lnTo>
                    <a:pt x="685" y="1158"/>
                  </a:lnTo>
                  <a:lnTo>
                    <a:pt x="673" y="1142"/>
                  </a:lnTo>
                  <a:lnTo>
                    <a:pt x="637" y="1124"/>
                  </a:lnTo>
                  <a:lnTo>
                    <a:pt x="641" y="1114"/>
                  </a:lnTo>
                  <a:lnTo>
                    <a:pt x="637" y="1110"/>
                  </a:lnTo>
                  <a:lnTo>
                    <a:pt x="621" y="1112"/>
                  </a:lnTo>
                  <a:lnTo>
                    <a:pt x="611" y="1106"/>
                  </a:lnTo>
                  <a:lnTo>
                    <a:pt x="601" y="1096"/>
                  </a:lnTo>
                  <a:lnTo>
                    <a:pt x="591" y="1068"/>
                  </a:lnTo>
                  <a:lnTo>
                    <a:pt x="571" y="1054"/>
                  </a:lnTo>
                  <a:lnTo>
                    <a:pt x="567" y="1044"/>
                  </a:lnTo>
                  <a:lnTo>
                    <a:pt x="571" y="1034"/>
                  </a:lnTo>
                  <a:lnTo>
                    <a:pt x="567" y="1030"/>
                  </a:lnTo>
                  <a:lnTo>
                    <a:pt x="567" y="1026"/>
                  </a:lnTo>
                  <a:lnTo>
                    <a:pt x="583" y="1016"/>
                  </a:lnTo>
                  <a:lnTo>
                    <a:pt x="587" y="1016"/>
                  </a:lnTo>
                  <a:lnTo>
                    <a:pt x="589" y="1020"/>
                  </a:lnTo>
                  <a:lnTo>
                    <a:pt x="587" y="1030"/>
                  </a:lnTo>
                  <a:lnTo>
                    <a:pt x="593" y="1040"/>
                  </a:lnTo>
                  <a:lnTo>
                    <a:pt x="599" y="1042"/>
                  </a:lnTo>
                  <a:lnTo>
                    <a:pt x="603" y="1034"/>
                  </a:lnTo>
                  <a:lnTo>
                    <a:pt x="613" y="1040"/>
                  </a:lnTo>
                  <a:lnTo>
                    <a:pt x="615" y="1048"/>
                  </a:lnTo>
                  <a:lnTo>
                    <a:pt x="621" y="1052"/>
                  </a:lnTo>
                  <a:lnTo>
                    <a:pt x="615" y="1056"/>
                  </a:lnTo>
                  <a:lnTo>
                    <a:pt x="635" y="1076"/>
                  </a:lnTo>
                  <a:lnTo>
                    <a:pt x="651" y="1078"/>
                  </a:lnTo>
                  <a:lnTo>
                    <a:pt x="657" y="1084"/>
                  </a:lnTo>
                  <a:lnTo>
                    <a:pt x="655" y="1084"/>
                  </a:lnTo>
                  <a:lnTo>
                    <a:pt x="655" y="1088"/>
                  </a:lnTo>
                  <a:lnTo>
                    <a:pt x="669" y="1092"/>
                  </a:lnTo>
                  <a:lnTo>
                    <a:pt x="675" y="1098"/>
                  </a:lnTo>
                  <a:lnTo>
                    <a:pt x="677" y="1100"/>
                  </a:lnTo>
                  <a:lnTo>
                    <a:pt x="677" y="1100"/>
                  </a:lnTo>
                  <a:lnTo>
                    <a:pt x="693" y="1116"/>
                  </a:lnTo>
                  <a:lnTo>
                    <a:pt x="693" y="1116"/>
                  </a:lnTo>
                  <a:lnTo>
                    <a:pt x="695" y="1116"/>
                  </a:lnTo>
                  <a:lnTo>
                    <a:pt x="699" y="1120"/>
                  </a:lnTo>
                  <a:lnTo>
                    <a:pt x="699" y="1118"/>
                  </a:lnTo>
                  <a:lnTo>
                    <a:pt x="699" y="1118"/>
                  </a:lnTo>
                  <a:lnTo>
                    <a:pt x="697" y="1128"/>
                  </a:lnTo>
                  <a:lnTo>
                    <a:pt x="697" y="1148"/>
                  </a:lnTo>
                  <a:lnTo>
                    <a:pt x="691" y="1148"/>
                  </a:lnTo>
                  <a:lnTo>
                    <a:pt x="707" y="1166"/>
                  </a:lnTo>
                  <a:lnTo>
                    <a:pt x="699" y="1166"/>
                  </a:lnTo>
                  <a:lnTo>
                    <a:pt x="711" y="1178"/>
                  </a:lnTo>
                  <a:lnTo>
                    <a:pt x="715" y="1176"/>
                  </a:lnTo>
                  <a:lnTo>
                    <a:pt x="713" y="1172"/>
                  </a:lnTo>
                  <a:lnTo>
                    <a:pt x="723" y="1186"/>
                  </a:lnTo>
                  <a:lnTo>
                    <a:pt x="723" y="1186"/>
                  </a:lnTo>
                  <a:lnTo>
                    <a:pt x="719" y="1186"/>
                  </a:lnTo>
                  <a:lnTo>
                    <a:pt x="731" y="1204"/>
                  </a:lnTo>
                  <a:lnTo>
                    <a:pt x="735" y="1204"/>
                  </a:lnTo>
                  <a:lnTo>
                    <a:pt x="729" y="1214"/>
                  </a:lnTo>
                  <a:lnTo>
                    <a:pt x="739" y="1228"/>
                  </a:lnTo>
                  <a:lnTo>
                    <a:pt x="739" y="1238"/>
                  </a:lnTo>
                  <a:lnTo>
                    <a:pt x="745" y="1244"/>
                  </a:lnTo>
                  <a:lnTo>
                    <a:pt x="747" y="1238"/>
                  </a:lnTo>
                  <a:lnTo>
                    <a:pt x="753" y="1252"/>
                  </a:lnTo>
                  <a:lnTo>
                    <a:pt x="761" y="1242"/>
                  </a:lnTo>
                  <a:lnTo>
                    <a:pt x="775" y="1256"/>
                  </a:lnTo>
                  <a:lnTo>
                    <a:pt x="767" y="1228"/>
                  </a:lnTo>
                  <a:lnTo>
                    <a:pt x="769" y="1230"/>
                  </a:lnTo>
                  <a:lnTo>
                    <a:pt x="779" y="1222"/>
                  </a:lnTo>
                  <a:lnTo>
                    <a:pt x="773" y="1212"/>
                  </a:lnTo>
                  <a:lnTo>
                    <a:pt x="777" y="1212"/>
                  </a:lnTo>
                  <a:lnTo>
                    <a:pt x="789" y="1224"/>
                  </a:lnTo>
                  <a:lnTo>
                    <a:pt x="789" y="1206"/>
                  </a:lnTo>
                  <a:lnTo>
                    <a:pt x="789" y="1206"/>
                  </a:lnTo>
                  <a:lnTo>
                    <a:pt x="793" y="1214"/>
                  </a:lnTo>
                  <a:lnTo>
                    <a:pt x="799" y="1214"/>
                  </a:lnTo>
                  <a:lnTo>
                    <a:pt x="809" y="1228"/>
                  </a:lnTo>
                  <a:lnTo>
                    <a:pt x="809" y="1210"/>
                  </a:lnTo>
                  <a:lnTo>
                    <a:pt x="801" y="1208"/>
                  </a:lnTo>
                  <a:lnTo>
                    <a:pt x="801" y="1208"/>
                  </a:lnTo>
                  <a:lnTo>
                    <a:pt x="791" y="1192"/>
                  </a:lnTo>
                  <a:lnTo>
                    <a:pt x="775" y="1182"/>
                  </a:lnTo>
                  <a:lnTo>
                    <a:pt x="763" y="1162"/>
                  </a:lnTo>
                  <a:lnTo>
                    <a:pt x="763" y="1154"/>
                  </a:lnTo>
                  <a:lnTo>
                    <a:pt x="781" y="1170"/>
                  </a:lnTo>
                  <a:lnTo>
                    <a:pt x="779" y="1160"/>
                  </a:lnTo>
                  <a:lnTo>
                    <a:pt x="791" y="1168"/>
                  </a:lnTo>
                  <a:lnTo>
                    <a:pt x="787" y="1158"/>
                  </a:lnTo>
                  <a:lnTo>
                    <a:pt x="791" y="1158"/>
                  </a:lnTo>
                  <a:lnTo>
                    <a:pt x="793" y="1154"/>
                  </a:lnTo>
                  <a:lnTo>
                    <a:pt x="785" y="1148"/>
                  </a:lnTo>
                  <a:lnTo>
                    <a:pt x="791" y="1144"/>
                  </a:lnTo>
                  <a:lnTo>
                    <a:pt x="801" y="1152"/>
                  </a:lnTo>
                  <a:lnTo>
                    <a:pt x="803" y="1140"/>
                  </a:lnTo>
                  <a:lnTo>
                    <a:pt x="803" y="1140"/>
                  </a:lnTo>
                  <a:lnTo>
                    <a:pt x="821" y="1144"/>
                  </a:lnTo>
                  <a:lnTo>
                    <a:pt x="821" y="1144"/>
                  </a:lnTo>
                  <a:lnTo>
                    <a:pt x="825" y="1146"/>
                  </a:lnTo>
                  <a:lnTo>
                    <a:pt x="825" y="1146"/>
                  </a:lnTo>
                  <a:lnTo>
                    <a:pt x="825" y="1146"/>
                  </a:lnTo>
                  <a:lnTo>
                    <a:pt x="829" y="1148"/>
                  </a:lnTo>
                  <a:lnTo>
                    <a:pt x="825" y="1150"/>
                  </a:lnTo>
                  <a:lnTo>
                    <a:pt x="825" y="1166"/>
                  </a:lnTo>
                  <a:lnTo>
                    <a:pt x="827" y="1162"/>
                  </a:lnTo>
                  <a:lnTo>
                    <a:pt x="823" y="1178"/>
                  </a:lnTo>
                  <a:lnTo>
                    <a:pt x="823" y="1178"/>
                  </a:lnTo>
                  <a:lnTo>
                    <a:pt x="813" y="1184"/>
                  </a:lnTo>
                  <a:lnTo>
                    <a:pt x="837" y="1188"/>
                  </a:lnTo>
                  <a:lnTo>
                    <a:pt x="839" y="1190"/>
                  </a:lnTo>
                  <a:lnTo>
                    <a:pt x="835" y="1194"/>
                  </a:lnTo>
                  <a:lnTo>
                    <a:pt x="831" y="1188"/>
                  </a:lnTo>
                  <a:lnTo>
                    <a:pt x="829" y="1196"/>
                  </a:lnTo>
                  <a:lnTo>
                    <a:pt x="817" y="1190"/>
                  </a:lnTo>
                  <a:lnTo>
                    <a:pt x="821" y="1212"/>
                  </a:lnTo>
                  <a:lnTo>
                    <a:pt x="827" y="1200"/>
                  </a:lnTo>
                  <a:lnTo>
                    <a:pt x="827" y="1206"/>
                  </a:lnTo>
                  <a:lnTo>
                    <a:pt x="843" y="1212"/>
                  </a:lnTo>
                  <a:lnTo>
                    <a:pt x="841" y="1220"/>
                  </a:lnTo>
                  <a:lnTo>
                    <a:pt x="847" y="1220"/>
                  </a:lnTo>
                  <a:lnTo>
                    <a:pt x="845" y="1224"/>
                  </a:lnTo>
                  <a:lnTo>
                    <a:pt x="849" y="1230"/>
                  </a:lnTo>
                  <a:lnTo>
                    <a:pt x="843" y="1236"/>
                  </a:lnTo>
                  <a:lnTo>
                    <a:pt x="857" y="1236"/>
                  </a:lnTo>
                  <a:lnTo>
                    <a:pt x="849" y="1240"/>
                  </a:lnTo>
                  <a:lnTo>
                    <a:pt x="851" y="1244"/>
                  </a:lnTo>
                  <a:lnTo>
                    <a:pt x="861" y="1242"/>
                  </a:lnTo>
                  <a:lnTo>
                    <a:pt x="861" y="1248"/>
                  </a:lnTo>
                  <a:lnTo>
                    <a:pt x="861" y="1246"/>
                  </a:lnTo>
                  <a:lnTo>
                    <a:pt x="855" y="1252"/>
                  </a:lnTo>
                  <a:lnTo>
                    <a:pt x="855" y="1262"/>
                  </a:lnTo>
                  <a:lnTo>
                    <a:pt x="865" y="1258"/>
                  </a:lnTo>
                  <a:lnTo>
                    <a:pt x="871" y="1242"/>
                  </a:lnTo>
                  <a:lnTo>
                    <a:pt x="871" y="1242"/>
                  </a:lnTo>
                  <a:lnTo>
                    <a:pt x="877" y="1246"/>
                  </a:lnTo>
                  <a:lnTo>
                    <a:pt x="881" y="1244"/>
                  </a:lnTo>
                  <a:lnTo>
                    <a:pt x="883" y="1252"/>
                  </a:lnTo>
                  <a:lnTo>
                    <a:pt x="897" y="1258"/>
                  </a:lnTo>
                  <a:lnTo>
                    <a:pt x="911" y="1252"/>
                  </a:lnTo>
                  <a:lnTo>
                    <a:pt x="913" y="1240"/>
                  </a:lnTo>
                  <a:lnTo>
                    <a:pt x="915" y="1240"/>
                  </a:lnTo>
                  <a:lnTo>
                    <a:pt x="953" y="1260"/>
                  </a:lnTo>
                  <a:lnTo>
                    <a:pt x="977" y="1252"/>
                  </a:lnTo>
                  <a:lnTo>
                    <a:pt x="985" y="1244"/>
                  </a:lnTo>
                  <a:lnTo>
                    <a:pt x="991" y="1242"/>
                  </a:lnTo>
                  <a:lnTo>
                    <a:pt x="1003" y="1248"/>
                  </a:lnTo>
                  <a:lnTo>
                    <a:pt x="1011" y="1240"/>
                  </a:lnTo>
                  <a:lnTo>
                    <a:pt x="1011" y="1242"/>
                  </a:lnTo>
                  <a:lnTo>
                    <a:pt x="1009" y="1244"/>
                  </a:lnTo>
                  <a:lnTo>
                    <a:pt x="1007" y="1252"/>
                  </a:lnTo>
                  <a:lnTo>
                    <a:pt x="1007" y="1252"/>
                  </a:lnTo>
                  <a:lnTo>
                    <a:pt x="1007" y="1258"/>
                  </a:lnTo>
                  <a:lnTo>
                    <a:pt x="1007" y="1258"/>
                  </a:lnTo>
                  <a:lnTo>
                    <a:pt x="1007" y="1258"/>
                  </a:lnTo>
                  <a:lnTo>
                    <a:pt x="1007" y="1262"/>
                  </a:lnTo>
                  <a:lnTo>
                    <a:pt x="1009" y="1286"/>
                  </a:lnTo>
                  <a:lnTo>
                    <a:pt x="991" y="1320"/>
                  </a:lnTo>
                  <a:lnTo>
                    <a:pt x="989" y="1320"/>
                  </a:lnTo>
                  <a:lnTo>
                    <a:pt x="989" y="1322"/>
                  </a:lnTo>
                  <a:lnTo>
                    <a:pt x="987" y="1326"/>
                  </a:lnTo>
                  <a:lnTo>
                    <a:pt x="989" y="1326"/>
                  </a:lnTo>
                  <a:lnTo>
                    <a:pt x="979" y="1354"/>
                  </a:lnTo>
                  <a:lnTo>
                    <a:pt x="973" y="1364"/>
                  </a:lnTo>
                  <a:lnTo>
                    <a:pt x="957" y="1368"/>
                  </a:lnTo>
                  <a:lnTo>
                    <a:pt x="947" y="1368"/>
                  </a:lnTo>
                  <a:lnTo>
                    <a:pt x="939" y="1362"/>
                  </a:lnTo>
                  <a:lnTo>
                    <a:pt x="935" y="1356"/>
                  </a:lnTo>
                  <a:lnTo>
                    <a:pt x="917" y="1358"/>
                  </a:lnTo>
                  <a:close/>
                  <a:moveTo>
                    <a:pt x="769" y="1182"/>
                  </a:moveTo>
                  <a:lnTo>
                    <a:pt x="773" y="1184"/>
                  </a:lnTo>
                  <a:lnTo>
                    <a:pt x="769" y="1186"/>
                  </a:lnTo>
                  <a:lnTo>
                    <a:pt x="769" y="1182"/>
                  </a:lnTo>
                  <a:close/>
                  <a:moveTo>
                    <a:pt x="955" y="2026"/>
                  </a:moveTo>
                  <a:lnTo>
                    <a:pt x="955" y="2028"/>
                  </a:lnTo>
                  <a:lnTo>
                    <a:pt x="955" y="2026"/>
                  </a:lnTo>
                  <a:lnTo>
                    <a:pt x="949" y="2028"/>
                  </a:lnTo>
                  <a:lnTo>
                    <a:pt x="941" y="2018"/>
                  </a:lnTo>
                  <a:lnTo>
                    <a:pt x="939" y="2028"/>
                  </a:lnTo>
                  <a:lnTo>
                    <a:pt x="937" y="2028"/>
                  </a:lnTo>
                  <a:lnTo>
                    <a:pt x="935" y="2020"/>
                  </a:lnTo>
                  <a:lnTo>
                    <a:pt x="935" y="2000"/>
                  </a:lnTo>
                  <a:lnTo>
                    <a:pt x="937" y="1986"/>
                  </a:lnTo>
                  <a:lnTo>
                    <a:pt x="949" y="1980"/>
                  </a:lnTo>
                  <a:lnTo>
                    <a:pt x="959" y="1984"/>
                  </a:lnTo>
                  <a:lnTo>
                    <a:pt x="963" y="1978"/>
                  </a:lnTo>
                  <a:lnTo>
                    <a:pt x="973" y="1978"/>
                  </a:lnTo>
                  <a:lnTo>
                    <a:pt x="975" y="1990"/>
                  </a:lnTo>
                  <a:lnTo>
                    <a:pt x="977" y="1990"/>
                  </a:lnTo>
                  <a:lnTo>
                    <a:pt x="973" y="1996"/>
                  </a:lnTo>
                  <a:lnTo>
                    <a:pt x="975" y="1998"/>
                  </a:lnTo>
                  <a:lnTo>
                    <a:pt x="975" y="2000"/>
                  </a:lnTo>
                  <a:lnTo>
                    <a:pt x="957" y="2020"/>
                  </a:lnTo>
                  <a:lnTo>
                    <a:pt x="963" y="2024"/>
                  </a:lnTo>
                  <a:lnTo>
                    <a:pt x="955" y="2026"/>
                  </a:lnTo>
                  <a:close/>
                  <a:moveTo>
                    <a:pt x="991" y="2244"/>
                  </a:moveTo>
                  <a:lnTo>
                    <a:pt x="987" y="2246"/>
                  </a:lnTo>
                  <a:lnTo>
                    <a:pt x="987" y="2240"/>
                  </a:lnTo>
                  <a:lnTo>
                    <a:pt x="977" y="2214"/>
                  </a:lnTo>
                  <a:lnTo>
                    <a:pt x="981" y="2202"/>
                  </a:lnTo>
                  <a:lnTo>
                    <a:pt x="981" y="2176"/>
                  </a:lnTo>
                  <a:lnTo>
                    <a:pt x="975" y="2168"/>
                  </a:lnTo>
                  <a:lnTo>
                    <a:pt x="975" y="2166"/>
                  </a:lnTo>
                  <a:lnTo>
                    <a:pt x="981" y="2170"/>
                  </a:lnTo>
                  <a:lnTo>
                    <a:pt x="985" y="2192"/>
                  </a:lnTo>
                  <a:lnTo>
                    <a:pt x="989" y="2200"/>
                  </a:lnTo>
                  <a:lnTo>
                    <a:pt x="985" y="2214"/>
                  </a:lnTo>
                  <a:lnTo>
                    <a:pt x="989" y="2238"/>
                  </a:lnTo>
                  <a:lnTo>
                    <a:pt x="989" y="2238"/>
                  </a:lnTo>
                  <a:lnTo>
                    <a:pt x="991" y="2246"/>
                  </a:lnTo>
                  <a:lnTo>
                    <a:pt x="991" y="2244"/>
                  </a:lnTo>
                  <a:close/>
                  <a:moveTo>
                    <a:pt x="1145" y="1740"/>
                  </a:moveTo>
                  <a:lnTo>
                    <a:pt x="1145" y="1738"/>
                  </a:lnTo>
                  <a:lnTo>
                    <a:pt x="1145" y="1738"/>
                  </a:lnTo>
                  <a:lnTo>
                    <a:pt x="1135" y="1730"/>
                  </a:lnTo>
                  <a:lnTo>
                    <a:pt x="1111" y="1704"/>
                  </a:lnTo>
                  <a:lnTo>
                    <a:pt x="1097" y="1696"/>
                  </a:lnTo>
                  <a:lnTo>
                    <a:pt x="1093" y="1696"/>
                  </a:lnTo>
                  <a:lnTo>
                    <a:pt x="1087" y="1690"/>
                  </a:lnTo>
                  <a:lnTo>
                    <a:pt x="1101" y="1690"/>
                  </a:lnTo>
                  <a:lnTo>
                    <a:pt x="1095" y="1684"/>
                  </a:lnTo>
                  <a:lnTo>
                    <a:pt x="1093" y="1682"/>
                  </a:lnTo>
                  <a:lnTo>
                    <a:pt x="1087" y="1678"/>
                  </a:lnTo>
                  <a:lnTo>
                    <a:pt x="1083" y="1680"/>
                  </a:lnTo>
                  <a:lnTo>
                    <a:pt x="1083" y="1686"/>
                  </a:lnTo>
                  <a:lnTo>
                    <a:pt x="1083" y="1692"/>
                  </a:lnTo>
                  <a:lnTo>
                    <a:pt x="1075" y="1678"/>
                  </a:lnTo>
                  <a:lnTo>
                    <a:pt x="1067" y="1648"/>
                  </a:lnTo>
                  <a:lnTo>
                    <a:pt x="1061" y="1638"/>
                  </a:lnTo>
                  <a:lnTo>
                    <a:pt x="1061" y="1638"/>
                  </a:lnTo>
                  <a:lnTo>
                    <a:pt x="1059" y="1636"/>
                  </a:lnTo>
                  <a:lnTo>
                    <a:pt x="1057" y="1632"/>
                  </a:lnTo>
                  <a:lnTo>
                    <a:pt x="1055" y="1634"/>
                  </a:lnTo>
                  <a:lnTo>
                    <a:pt x="1039" y="1620"/>
                  </a:lnTo>
                  <a:lnTo>
                    <a:pt x="1037" y="1576"/>
                  </a:lnTo>
                  <a:lnTo>
                    <a:pt x="1031" y="1570"/>
                  </a:lnTo>
                  <a:lnTo>
                    <a:pt x="1031" y="1558"/>
                  </a:lnTo>
                  <a:lnTo>
                    <a:pt x="1007" y="1536"/>
                  </a:lnTo>
                  <a:lnTo>
                    <a:pt x="1003" y="1524"/>
                  </a:lnTo>
                  <a:lnTo>
                    <a:pt x="1013" y="1520"/>
                  </a:lnTo>
                  <a:lnTo>
                    <a:pt x="1009" y="1518"/>
                  </a:lnTo>
                  <a:lnTo>
                    <a:pt x="997" y="1508"/>
                  </a:lnTo>
                  <a:lnTo>
                    <a:pt x="975" y="1466"/>
                  </a:lnTo>
                  <a:lnTo>
                    <a:pt x="965" y="1436"/>
                  </a:lnTo>
                  <a:lnTo>
                    <a:pt x="951" y="1416"/>
                  </a:lnTo>
                  <a:lnTo>
                    <a:pt x="945" y="1402"/>
                  </a:lnTo>
                  <a:lnTo>
                    <a:pt x="947" y="1398"/>
                  </a:lnTo>
                  <a:lnTo>
                    <a:pt x="959" y="1426"/>
                  </a:lnTo>
                  <a:lnTo>
                    <a:pt x="975" y="1442"/>
                  </a:lnTo>
                  <a:lnTo>
                    <a:pt x="983" y="1440"/>
                  </a:lnTo>
                  <a:lnTo>
                    <a:pt x="985" y="1436"/>
                  </a:lnTo>
                  <a:lnTo>
                    <a:pt x="993" y="1436"/>
                  </a:lnTo>
                  <a:lnTo>
                    <a:pt x="1027" y="1490"/>
                  </a:lnTo>
                  <a:lnTo>
                    <a:pt x="1035" y="1514"/>
                  </a:lnTo>
                  <a:lnTo>
                    <a:pt x="1043" y="1516"/>
                  </a:lnTo>
                  <a:lnTo>
                    <a:pt x="1053" y="1524"/>
                  </a:lnTo>
                  <a:lnTo>
                    <a:pt x="1065" y="1552"/>
                  </a:lnTo>
                  <a:lnTo>
                    <a:pt x="1065" y="1562"/>
                  </a:lnTo>
                  <a:lnTo>
                    <a:pt x="1071" y="1588"/>
                  </a:lnTo>
                  <a:lnTo>
                    <a:pt x="1089" y="1600"/>
                  </a:lnTo>
                  <a:lnTo>
                    <a:pt x="1101" y="1610"/>
                  </a:lnTo>
                  <a:lnTo>
                    <a:pt x="1105" y="1626"/>
                  </a:lnTo>
                  <a:lnTo>
                    <a:pt x="1115" y="1642"/>
                  </a:lnTo>
                  <a:lnTo>
                    <a:pt x="1125" y="1650"/>
                  </a:lnTo>
                  <a:lnTo>
                    <a:pt x="1133" y="1672"/>
                  </a:lnTo>
                  <a:lnTo>
                    <a:pt x="1135" y="1680"/>
                  </a:lnTo>
                  <a:lnTo>
                    <a:pt x="1131" y="1692"/>
                  </a:lnTo>
                  <a:lnTo>
                    <a:pt x="1137" y="1698"/>
                  </a:lnTo>
                  <a:lnTo>
                    <a:pt x="1145" y="1734"/>
                  </a:lnTo>
                  <a:lnTo>
                    <a:pt x="1149" y="1742"/>
                  </a:lnTo>
                  <a:lnTo>
                    <a:pt x="1145" y="1740"/>
                  </a:lnTo>
                  <a:close/>
                  <a:moveTo>
                    <a:pt x="1279" y="1474"/>
                  </a:moveTo>
                  <a:lnTo>
                    <a:pt x="1281" y="1484"/>
                  </a:lnTo>
                  <a:lnTo>
                    <a:pt x="1279" y="1480"/>
                  </a:lnTo>
                  <a:lnTo>
                    <a:pt x="1279" y="1474"/>
                  </a:lnTo>
                  <a:close/>
                  <a:moveTo>
                    <a:pt x="1352" y="1144"/>
                  </a:moveTo>
                  <a:lnTo>
                    <a:pt x="1333" y="1140"/>
                  </a:lnTo>
                  <a:lnTo>
                    <a:pt x="1329" y="1130"/>
                  </a:lnTo>
                  <a:lnTo>
                    <a:pt x="1327" y="1120"/>
                  </a:lnTo>
                  <a:lnTo>
                    <a:pt x="1341" y="1114"/>
                  </a:lnTo>
                  <a:lnTo>
                    <a:pt x="1343" y="1114"/>
                  </a:lnTo>
                  <a:lnTo>
                    <a:pt x="1349" y="1124"/>
                  </a:lnTo>
                  <a:lnTo>
                    <a:pt x="1358" y="1134"/>
                  </a:lnTo>
                  <a:lnTo>
                    <a:pt x="1349" y="1142"/>
                  </a:lnTo>
                  <a:lnTo>
                    <a:pt x="1352" y="1144"/>
                  </a:lnTo>
                  <a:close/>
                  <a:moveTo>
                    <a:pt x="1358" y="1024"/>
                  </a:moveTo>
                  <a:lnTo>
                    <a:pt x="1358" y="1030"/>
                  </a:lnTo>
                  <a:lnTo>
                    <a:pt x="1315" y="1020"/>
                  </a:lnTo>
                  <a:lnTo>
                    <a:pt x="1309" y="1026"/>
                  </a:lnTo>
                  <a:lnTo>
                    <a:pt x="1299" y="1026"/>
                  </a:lnTo>
                  <a:lnTo>
                    <a:pt x="1295" y="1036"/>
                  </a:lnTo>
                  <a:lnTo>
                    <a:pt x="1299" y="1044"/>
                  </a:lnTo>
                  <a:lnTo>
                    <a:pt x="1271" y="1044"/>
                  </a:lnTo>
                  <a:lnTo>
                    <a:pt x="1291" y="1064"/>
                  </a:lnTo>
                  <a:lnTo>
                    <a:pt x="1297" y="1084"/>
                  </a:lnTo>
                  <a:lnTo>
                    <a:pt x="1321" y="1094"/>
                  </a:lnTo>
                  <a:lnTo>
                    <a:pt x="1319" y="1114"/>
                  </a:lnTo>
                  <a:lnTo>
                    <a:pt x="1317" y="1114"/>
                  </a:lnTo>
                  <a:lnTo>
                    <a:pt x="1317" y="1116"/>
                  </a:lnTo>
                  <a:lnTo>
                    <a:pt x="1317" y="1120"/>
                  </a:lnTo>
                  <a:lnTo>
                    <a:pt x="1319" y="1120"/>
                  </a:lnTo>
                  <a:lnTo>
                    <a:pt x="1323" y="1134"/>
                  </a:lnTo>
                  <a:lnTo>
                    <a:pt x="1325" y="1132"/>
                  </a:lnTo>
                  <a:lnTo>
                    <a:pt x="1323" y="1154"/>
                  </a:lnTo>
                  <a:lnTo>
                    <a:pt x="1327" y="1166"/>
                  </a:lnTo>
                  <a:lnTo>
                    <a:pt x="1337" y="1162"/>
                  </a:lnTo>
                  <a:lnTo>
                    <a:pt x="1337" y="1164"/>
                  </a:lnTo>
                  <a:lnTo>
                    <a:pt x="1333" y="1168"/>
                  </a:lnTo>
                  <a:lnTo>
                    <a:pt x="1343" y="1172"/>
                  </a:lnTo>
                  <a:lnTo>
                    <a:pt x="1333" y="1178"/>
                  </a:lnTo>
                  <a:lnTo>
                    <a:pt x="1347" y="1186"/>
                  </a:lnTo>
                  <a:lnTo>
                    <a:pt x="1343" y="1198"/>
                  </a:lnTo>
                  <a:lnTo>
                    <a:pt x="1345" y="1222"/>
                  </a:lnTo>
                  <a:lnTo>
                    <a:pt x="1345" y="1222"/>
                  </a:lnTo>
                  <a:lnTo>
                    <a:pt x="1345" y="1224"/>
                  </a:lnTo>
                  <a:lnTo>
                    <a:pt x="1347" y="1226"/>
                  </a:lnTo>
                  <a:lnTo>
                    <a:pt x="1347" y="1226"/>
                  </a:lnTo>
                  <a:lnTo>
                    <a:pt x="1349" y="1234"/>
                  </a:lnTo>
                  <a:lnTo>
                    <a:pt x="1335" y="1234"/>
                  </a:lnTo>
                  <a:lnTo>
                    <a:pt x="1305" y="1240"/>
                  </a:lnTo>
                  <a:lnTo>
                    <a:pt x="1289" y="1234"/>
                  </a:lnTo>
                  <a:lnTo>
                    <a:pt x="1279" y="1222"/>
                  </a:lnTo>
                  <a:lnTo>
                    <a:pt x="1259" y="1218"/>
                  </a:lnTo>
                  <a:lnTo>
                    <a:pt x="1255" y="1198"/>
                  </a:lnTo>
                  <a:lnTo>
                    <a:pt x="1255" y="1186"/>
                  </a:lnTo>
                  <a:lnTo>
                    <a:pt x="1261" y="1188"/>
                  </a:lnTo>
                  <a:lnTo>
                    <a:pt x="1269" y="1158"/>
                  </a:lnTo>
                  <a:lnTo>
                    <a:pt x="1273" y="1154"/>
                  </a:lnTo>
                  <a:lnTo>
                    <a:pt x="1285" y="1158"/>
                  </a:lnTo>
                  <a:lnTo>
                    <a:pt x="1279" y="1146"/>
                  </a:lnTo>
                  <a:lnTo>
                    <a:pt x="1267" y="1144"/>
                  </a:lnTo>
                  <a:lnTo>
                    <a:pt x="1255" y="1124"/>
                  </a:lnTo>
                  <a:lnTo>
                    <a:pt x="1249" y="1116"/>
                  </a:lnTo>
                  <a:lnTo>
                    <a:pt x="1249" y="1116"/>
                  </a:lnTo>
                  <a:lnTo>
                    <a:pt x="1247" y="1114"/>
                  </a:lnTo>
                  <a:lnTo>
                    <a:pt x="1247" y="1114"/>
                  </a:lnTo>
                  <a:lnTo>
                    <a:pt x="1245" y="1112"/>
                  </a:lnTo>
                  <a:lnTo>
                    <a:pt x="1245" y="1112"/>
                  </a:lnTo>
                  <a:lnTo>
                    <a:pt x="1245" y="1112"/>
                  </a:lnTo>
                  <a:lnTo>
                    <a:pt x="1231" y="1084"/>
                  </a:lnTo>
                  <a:lnTo>
                    <a:pt x="1231" y="1064"/>
                  </a:lnTo>
                  <a:lnTo>
                    <a:pt x="1227" y="1064"/>
                  </a:lnTo>
                  <a:lnTo>
                    <a:pt x="1227" y="1064"/>
                  </a:lnTo>
                  <a:lnTo>
                    <a:pt x="1223" y="1054"/>
                  </a:lnTo>
                  <a:lnTo>
                    <a:pt x="1215" y="1046"/>
                  </a:lnTo>
                  <a:lnTo>
                    <a:pt x="1225" y="1026"/>
                  </a:lnTo>
                  <a:lnTo>
                    <a:pt x="1227" y="1018"/>
                  </a:lnTo>
                  <a:lnTo>
                    <a:pt x="1229" y="1020"/>
                  </a:lnTo>
                  <a:lnTo>
                    <a:pt x="1233" y="1004"/>
                  </a:lnTo>
                  <a:lnTo>
                    <a:pt x="1239" y="1018"/>
                  </a:lnTo>
                  <a:lnTo>
                    <a:pt x="1249" y="1004"/>
                  </a:lnTo>
                  <a:lnTo>
                    <a:pt x="1263" y="998"/>
                  </a:lnTo>
                  <a:lnTo>
                    <a:pt x="1255" y="994"/>
                  </a:lnTo>
                  <a:lnTo>
                    <a:pt x="1281" y="988"/>
                  </a:lnTo>
                  <a:lnTo>
                    <a:pt x="1293" y="978"/>
                  </a:lnTo>
                  <a:lnTo>
                    <a:pt x="1309" y="982"/>
                  </a:lnTo>
                  <a:lnTo>
                    <a:pt x="1323" y="978"/>
                  </a:lnTo>
                  <a:lnTo>
                    <a:pt x="1333" y="986"/>
                  </a:lnTo>
                  <a:lnTo>
                    <a:pt x="1347" y="1012"/>
                  </a:lnTo>
                  <a:lnTo>
                    <a:pt x="1360" y="1022"/>
                  </a:lnTo>
                  <a:lnTo>
                    <a:pt x="1360" y="1024"/>
                  </a:lnTo>
                  <a:lnTo>
                    <a:pt x="1358" y="1024"/>
                  </a:lnTo>
                  <a:close/>
                  <a:moveTo>
                    <a:pt x="1652" y="286"/>
                  </a:moveTo>
                  <a:lnTo>
                    <a:pt x="1656" y="286"/>
                  </a:lnTo>
                  <a:lnTo>
                    <a:pt x="1652" y="288"/>
                  </a:lnTo>
                  <a:lnTo>
                    <a:pt x="1652" y="286"/>
                  </a:lnTo>
                  <a:close/>
                  <a:moveTo>
                    <a:pt x="1778" y="186"/>
                  </a:moveTo>
                  <a:lnTo>
                    <a:pt x="1774" y="170"/>
                  </a:lnTo>
                  <a:lnTo>
                    <a:pt x="1790" y="180"/>
                  </a:lnTo>
                  <a:lnTo>
                    <a:pt x="1800" y="208"/>
                  </a:lnTo>
                  <a:lnTo>
                    <a:pt x="1792" y="212"/>
                  </a:lnTo>
                  <a:lnTo>
                    <a:pt x="1792" y="212"/>
                  </a:lnTo>
                  <a:lnTo>
                    <a:pt x="1788" y="208"/>
                  </a:lnTo>
                  <a:lnTo>
                    <a:pt x="1790" y="196"/>
                  </a:lnTo>
                  <a:lnTo>
                    <a:pt x="1778" y="186"/>
                  </a:lnTo>
                  <a:close/>
                  <a:moveTo>
                    <a:pt x="1796" y="242"/>
                  </a:moveTo>
                  <a:lnTo>
                    <a:pt x="1788" y="236"/>
                  </a:lnTo>
                  <a:lnTo>
                    <a:pt x="1804" y="242"/>
                  </a:lnTo>
                  <a:lnTo>
                    <a:pt x="1796" y="242"/>
                  </a:lnTo>
                  <a:close/>
                  <a:moveTo>
                    <a:pt x="1884" y="102"/>
                  </a:moveTo>
                  <a:lnTo>
                    <a:pt x="1884" y="100"/>
                  </a:lnTo>
                  <a:lnTo>
                    <a:pt x="1884" y="102"/>
                  </a:lnTo>
                  <a:lnTo>
                    <a:pt x="1884" y="102"/>
                  </a:lnTo>
                  <a:close/>
                  <a:moveTo>
                    <a:pt x="1890" y="106"/>
                  </a:moveTo>
                  <a:lnTo>
                    <a:pt x="1894" y="104"/>
                  </a:lnTo>
                  <a:lnTo>
                    <a:pt x="1894" y="108"/>
                  </a:lnTo>
                  <a:lnTo>
                    <a:pt x="1890" y="106"/>
                  </a:lnTo>
                  <a:close/>
                  <a:moveTo>
                    <a:pt x="1904" y="96"/>
                  </a:moveTo>
                  <a:lnTo>
                    <a:pt x="1896" y="100"/>
                  </a:lnTo>
                  <a:lnTo>
                    <a:pt x="1888" y="82"/>
                  </a:lnTo>
                  <a:lnTo>
                    <a:pt x="1884" y="90"/>
                  </a:lnTo>
                  <a:lnTo>
                    <a:pt x="1884" y="78"/>
                  </a:lnTo>
                  <a:lnTo>
                    <a:pt x="1884" y="52"/>
                  </a:lnTo>
                  <a:lnTo>
                    <a:pt x="1896" y="40"/>
                  </a:lnTo>
                  <a:lnTo>
                    <a:pt x="1902" y="20"/>
                  </a:lnTo>
                  <a:lnTo>
                    <a:pt x="1904" y="26"/>
                  </a:lnTo>
                  <a:lnTo>
                    <a:pt x="1896" y="46"/>
                  </a:lnTo>
                  <a:lnTo>
                    <a:pt x="1904" y="82"/>
                  </a:lnTo>
                  <a:lnTo>
                    <a:pt x="1904" y="96"/>
                  </a:lnTo>
                  <a:close/>
                  <a:moveTo>
                    <a:pt x="2190" y="1762"/>
                  </a:moveTo>
                  <a:lnTo>
                    <a:pt x="2188" y="1760"/>
                  </a:lnTo>
                  <a:lnTo>
                    <a:pt x="2190" y="1762"/>
                  </a:lnTo>
                  <a:lnTo>
                    <a:pt x="2190" y="17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37" name="Freeform 137"/>
            <p:cNvSpPr>
              <a:spLocks/>
            </p:cNvSpPr>
            <p:nvPr userDrawn="1"/>
          </p:nvSpPr>
          <p:spPr bwMode="black">
            <a:xfrm>
              <a:off x="5345113" y="0"/>
              <a:ext cx="195263" cy="149225"/>
            </a:xfrm>
            <a:custGeom>
              <a:avLst/>
              <a:gdLst>
                <a:gd name="T0" fmla="*/ 2 w 123"/>
                <a:gd name="T1" fmla="*/ 0 h 94"/>
                <a:gd name="T2" fmla="*/ 0 w 123"/>
                <a:gd name="T3" fmla="*/ 16 h 94"/>
                <a:gd name="T4" fmla="*/ 4 w 123"/>
                <a:gd name="T5" fmla="*/ 30 h 94"/>
                <a:gd name="T6" fmla="*/ 38 w 123"/>
                <a:gd name="T7" fmla="*/ 34 h 94"/>
                <a:gd name="T8" fmla="*/ 38 w 123"/>
                <a:gd name="T9" fmla="*/ 48 h 94"/>
                <a:gd name="T10" fmla="*/ 32 w 123"/>
                <a:gd name="T11" fmla="*/ 42 h 94"/>
                <a:gd name="T12" fmla="*/ 12 w 123"/>
                <a:gd name="T13" fmla="*/ 42 h 94"/>
                <a:gd name="T14" fmla="*/ 38 w 123"/>
                <a:gd name="T15" fmla="*/ 74 h 94"/>
                <a:gd name="T16" fmla="*/ 38 w 123"/>
                <a:gd name="T17" fmla="*/ 50 h 94"/>
                <a:gd name="T18" fmla="*/ 40 w 123"/>
                <a:gd name="T19" fmla="*/ 48 h 94"/>
                <a:gd name="T20" fmla="*/ 50 w 123"/>
                <a:gd name="T21" fmla="*/ 56 h 94"/>
                <a:gd name="T22" fmla="*/ 42 w 123"/>
                <a:gd name="T23" fmla="*/ 58 h 94"/>
                <a:gd name="T24" fmla="*/ 44 w 123"/>
                <a:gd name="T25" fmla="*/ 76 h 94"/>
                <a:gd name="T26" fmla="*/ 59 w 123"/>
                <a:gd name="T27" fmla="*/ 76 h 94"/>
                <a:gd name="T28" fmla="*/ 59 w 123"/>
                <a:gd name="T29" fmla="*/ 76 h 94"/>
                <a:gd name="T30" fmla="*/ 71 w 123"/>
                <a:gd name="T31" fmla="*/ 92 h 94"/>
                <a:gd name="T32" fmla="*/ 77 w 123"/>
                <a:gd name="T33" fmla="*/ 82 h 94"/>
                <a:gd name="T34" fmla="*/ 103 w 123"/>
                <a:gd name="T35" fmla="*/ 90 h 94"/>
                <a:gd name="T36" fmla="*/ 99 w 123"/>
                <a:gd name="T37" fmla="*/ 86 h 94"/>
                <a:gd name="T38" fmla="*/ 103 w 123"/>
                <a:gd name="T39" fmla="*/ 86 h 94"/>
                <a:gd name="T40" fmla="*/ 109 w 123"/>
                <a:gd name="T41" fmla="*/ 94 h 94"/>
                <a:gd name="T42" fmla="*/ 115 w 123"/>
                <a:gd name="T43" fmla="*/ 84 h 94"/>
                <a:gd name="T44" fmla="*/ 111 w 123"/>
                <a:gd name="T45" fmla="*/ 82 h 94"/>
                <a:gd name="T46" fmla="*/ 123 w 123"/>
                <a:gd name="T47" fmla="*/ 78 h 94"/>
                <a:gd name="T48" fmla="*/ 91 w 123"/>
                <a:gd name="T49" fmla="*/ 48 h 94"/>
                <a:gd name="T50" fmla="*/ 79 w 123"/>
                <a:gd name="T51" fmla="*/ 6 h 94"/>
                <a:gd name="T52" fmla="*/ 79 w 123"/>
                <a:gd name="T53" fmla="*/ 0 h 94"/>
                <a:gd name="T54" fmla="*/ 2 w 123"/>
                <a:gd name="T5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3" h="94">
                  <a:moveTo>
                    <a:pt x="2" y="0"/>
                  </a:moveTo>
                  <a:lnTo>
                    <a:pt x="0" y="16"/>
                  </a:lnTo>
                  <a:lnTo>
                    <a:pt x="4" y="30"/>
                  </a:lnTo>
                  <a:lnTo>
                    <a:pt x="38" y="34"/>
                  </a:lnTo>
                  <a:lnTo>
                    <a:pt x="38" y="48"/>
                  </a:lnTo>
                  <a:lnTo>
                    <a:pt x="32" y="42"/>
                  </a:lnTo>
                  <a:lnTo>
                    <a:pt x="12" y="42"/>
                  </a:lnTo>
                  <a:lnTo>
                    <a:pt x="38" y="74"/>
                  </a:lnTo>
                  <a:lnTo>
                    <a:pt x="38" y="50"/>
                  </a:lnTo>
                  <a:lnTo>
                    <a:pt x="40" y="48"/>
                  </a:lnTo>
                  <a:lnTo>
                    <a:pt x="50" y="56"/>
                  </a:lnTo>
                  <a:lnTo>
                    <a:pt x="42" y="58"/>
                  </a:lnTo>
                  <a:lnTo>
                    <a:pt x="44" y="76"/>
                  </a:lnTo>
                  <a:lnTo>
                    <a:pt x="59" y="76"/>
                  </a:lnTo>
                  <a:lnTo>
                    <a:pt x="59" y="76"/>
                  </a:lnTo>
                  <a:lnTo>
                    <a:pt x="71" y="92"/>
                  </a:lnTo>
                  <a:lnTo>
                    <a:pt x="77" y="82"/>
                  </a:lnTo>
                  <a:lnTo>
                    <a:pt x="103" y="90"/>
                  </a:lnTo>
                  <a:lnTo>
                    <a:pt x="99" y="86"/>
                  </a:lnTo>
                  <a:lnTo>
                    <a:pt x="103" y="86"/>
                  </a:lnTo>
                  <a:lnTo>
                    <a:pt x="109" y="94"/>
                  </a:lnTo>
                  <a:lnTo>
                    <a:pt x="115" y="84"/>
                  </a:lnTo>
                  <a:lnTo>
                    <a:pt x="111" y="82"/>
                  </a:lnTo>
                  <a:lnTo>
                    <a:pt x="123" y="78"/>
                  </a:lnTo>
                  <a:lnTo>
                    <a:pt x="91" y="48"/>
                  </a:lnTo>
                  <a:lnTo>
                    <a:pt x="79" y="6"/>
                  </a:lnTo>
                  <a:lnTo>
                    <a:pt x="79"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grpSp>
      <p:sp>
        <p:nvSpPr>
          <p:cNvPr id="2" name="Title 1"/>
          <p:cNvSpPr>
            <a:spLocks noGrp="1"/>
          </p:cNvSpPr>
          <p:nvPr>
            <p:ph type="title"/>
          </p:nvPr>
        </p:nvSpPr>
        <p:spPr/>
        <p:txBody>
          <a:bodyPr/>
          <a:lstStyle>
            <a:lvl1pPr>
              <a:defRPr>
                <a:latin typeface="Lato Light" panose="020F0302020204030203" pitchFamily="34" charset="0"/>
              </a:defRPr>
            </a:lvl1pPr>
          </a:lstStyle>
          <a:p>
            <a:r>
              <a:rPr lang="en-US" smtClean="0"/>
              <a:t>Click to edit Master title style</a:t>
            </a:r>
            <a:endParaRPr lang="en-US" dirty="0"/>
          </a:p>
        </p:txBody>
      </p:sp>
      <p:sp>
        <p:nvSpPr>
          <p:cNvPr id="5" name="Text Placeholder 8"/>
          <p:cNvSpPr>
            <a:spLocks noGrp="1"/>
          </p:cNvSpPr>
          <p:nvPr>
            <p:ph type="body" sz="quarter" idx="13" hasCustomPrompt="1"/>
          </p:nvPr>
        </p:nvSpPr>
        <p:spPr>
          <a:xfrm>
            <a:off x="563570" y="734906"/>
            <a:ext cx="8034337" cy="338137"/>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Tree>
    <p:extLst>
      <p:ext uri="{BB962C8B-B14F-4D97-AF65-F5344CB8AC3E}">
        <p14:creationId xmlns:p14="http://schemas.microsoft.com/office/powerpoint/2010/main" val="40211456"/>
      </p:ext>
    </p:extLst>
  </p:cSld>
  <p:clrMapOvr>
    <a:masterClrMapping/>
  </p:clrMapOvr>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3 Items">
    <p:spTree>
      <p:nvGrpSpPr>
        <p:cNvPr id="1" name=""/>
        <p:cNvGrpSpPr/>
        <p:nvPr/>
      </p:nvGrpSpPr>
      <p:grpSpPr>
        <a:xfrm>
          <a:off x="0" y="0"/>
          <a:ext cx="0" cy="0"/>
          <a:chOff x="0" y="0"/>
          <a:chExt cx="0" cy="0"/>
        </a:xfrm>
      </p:grpSpPr>
      <p:sp>
        <p:nvSpPr>
          <p:cNvPr id="2" name="Title 1"/>
          <p:cNvSpPr>
            <a:spLocks noGrp="1"/>
          </p:cNvSpPr>
          <p:nvPr>
            <p:ph type="title"/>
          </p:nvPr>
        </p:nvSpPr>
        <p:spPr>
          <a:xfrm>
            <a:off x="552451" y="36577"/>
            <a:ext cx="8031162" cy="726578"/>
          </a:xfrm>
        </p:spPr>
        <p:txBody>
          <a:bodyPr/>
          <a:lstStyle>
            <a:lvl1pPr>
              <a:defRPr>
                <a:latin typeface="Lato Light" panose="020F0302020204030203" pitchFamily="34" charset="0"/>
              </a:defRPr>
            </a:lvl1pPr>
          </a:lstStyle>
          <a:p>
            <a:r>
              <a:rPr lang="en-US" smtClean="0"/>
              <a:t>Click to edit Master title style</a:t>
            </a:r>
            <a:endParaRPr lang="en-US" dirty="0"/>
          </a:p>
        </p:txBody>
      </p:sp>
      <p:sp>
        <p:nvSpPr>
          <p:cNvPr id="5" name="Text Placeholder 8"/>
          <p:cNvSpPr>
            <a:spLocks noGrp="1"/>
          </p:cNvSpPr>
          <p:nvPr>
            <p:ph type="body" sz="quarter" idx="13" hasCustomPrompt="1"/>
          </p:nvPr>
        </p:nvSpPr>
        <p:spPr>
          <a:xfrm>
            <a:off x="552459" y="734906"/>
            <a:ext cx="8034337" cy="338137"/>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
        <p:nvSpPr>
          <p:cNvPr id="4" name="Picture Placeholder 8"/>
          <p:cNvSpPr>
            <a:spLocks noGrp="1"/>
          </p:cNvSpPr>
          <p:nvPr>
            <p:ph type="pic" sz="quarter" idx="14"/>
          </p:nvPr>
        </p:nvSpPr>
        <p:spPr>
          <a:xfrm>
            <a:off x="1338835" y="1290947"/>
            <a:ext cx="987552" cy="987552"/>
          </a:xfrm>
          <a:prstGeom prst="ellipse">
            <a:avLst/>
          </a:prstGeom>
          <a:solidFill>
            <a:schemeClr val="accent1"/>
          </a:solidFill>
          <a:ln w="38100" cmpd="sng">
            <a:solidFill>
              <a:schemeClr val="accent2"/>
            </a:solidFill>
          </a:ln>
        </p:spPr>
        <p:txBody>
          <a:bodyPr vert="horz" wrap="none" lIns="91424" tIns="45712" rIns="91424" bIns="45712" numCol="1" rtlCol="0" anchor="ctr" anchorCtr="0" compatLnSpc="1">
            <a:prstTxWarp prst="textNoShape">
              <a:avLst/>
            </a:prstTxWarp>
            <a:normAutofit/>
          </a:bodyPr>
          <a:lstStyle>
            <a:lvl1pPr>
              <a:defRPr lang="en-US" sz="1800" dirty="0">
                <a:solidFill>
                  <a:srgbClr val="FFFFFF"/>
                </a:solidFill>
                <a:latin typeface="Lato Light" panose="020F0302020204030203" pitchFamily="34" charset="0"/>
              </a:defRPr>
            </a:lvl1pPr>
          </a:lstStyle>
          <a:p>
            <a:pPr marL="0" lvl="0" indent="0" algn="ctr">
              <a:buFontTx/>
              <a:buNone/>
            </a:pPr>
            <a:r>
              <a:rPr lang="en-US" smtClean="0"/>
              <a:t>Click icon to add picture</a:t>
            </a:r>
            <a:endParaRPr lang="en-US" dirty="0"/>
          </a:p>
        </p:txBody>
      </p:sp>
      <p:sp>
        <p:nvSpPr>
          <p:cNvPr id="6" name="Text Placeholder 10"/>
          <p:cNvSpPr>
            <a:spLocks noGrp="1"/>
          </p:cNvSpPr>
          <p:nvPr>
            <p:ph type="body" sz="quarter" idx="15" hasCustomPrompt="1"/>
          </p:nvPr>
        </p:nvSpPr>
        <p:spPr>
          <a:xfrm>
            <a:off x="552451" y="2351833"/>
            <a:ext cx="2560320" cy="246888"/>
          </a:xfrm>
        </p:spPr>
        <p:txBody>
          <a:bodyPr anchor="ctr" anchorCtr="0">
            <a:noAutofit/>
          </a:bodyPr>
          <a:lstStyle>
            <a:lvl1pPr marL="0" indent="0" algn="ctr">
              <a:lnSpc>
                <a:spcPct val="100000"/>
              </a:lnSpc>
              <a:buFontTx/>
              <a:buNone/>
              <a:defRPr sz="1700" b="1" i="0" cap="all" baseline="0">
                <a:solidFill>
                  <a:schemeClr val="bg1"/>
                </a:solidFill>
                <a:latin typeface="Lato" panose="020F0502020204030203" pitchFamily="34" charset="0"/>
                <a:cs typeface="Gotham Medium"/>
              </a:defRPr>
            </a:lvl1pPr>
          </a:lstStyle>
          <a:p>
            <a:pPr lvl="0"/>
            <a:r>
              <a:rPr lang="en-US" dirty="0" smtClean="0"/>
              <a:t>LOREM IPSUM</a:t>
            </a:r>
          </a:p>
        </p:txBody>
      </p:sp>
      <p:sp>
        <p:nvSpPr>
          <p:cNvPr id="7" name="Text Placeholder 10"/>
          <p:cNvSpPr>
            <a:spLocks noGrp="1"/>
          </p:cNvSpPr>
          <p:nvPr>
            <p:ph type="body" sz="quarter" idx="16" hasCustomPrompt="1"/>
          </p:nvPr>
        </p:nvSpPr>
        <p:spPr>
          <a:xfrm>
            <a:off x="552451" y="2625391"/>
            <a:ext cx="2560320" cy="1643634"/>
          </a:xfrm>
        </p:spPr>
        <p:txBody>
          <a:bodyPr anchor="t" anchorCtr="0">
            <a:normAutofit/>
          </a:bodyPr>
          <a:lstStyle>
            <a:lvl1pPr marL="0" indent="0" algn="ctr">
              <a:lnSpc>
                <a:spcPct val="95000"/>
              </a:lnSpc>
              <a:spcBef>
                <a:spcPts val="600"/>
              </a:spcBef>
              <a:buFontTx/>
              <a:buNone/>
              <a:defRPr sz="1400" cap="none" baseline="0">
                <a:solidFill>
                  <a:schemeClr val="bg1"/>
                </a:solidFill>
                <a:latin typeface="Lato Light" panose="020F0302020204030203" pitchFamily="34" charset="0"/>
                <a:cs typeface="Gotham Light"/>
              </a:defRPr>
            </a:lvl1pPr>
          </a:lstStyle>
          <a:p>
            <a:pPr lvl="0"/>
            <a:r>
              <a:rPr lang="en-US" dirty="0" smtClean="0"/>
              <a:t>Body copy goes here</a:t>
            </a:r>
          </a:p>
        </p:txBody>
      </p:sp>
      <p:sp>
        <p:nvSpPr>
          <p:cNvPr id="8" name="Picture Placeholder 8"/>
          <p:cNvSpPr>
            <a:spLocks noGrp="1"/>
          </p:cNvSpPr>
          <p:nvPr>
            <p:ph type="pic" sz="quarter" idx="17"/>
          </p:nvPr>
        </p:nvSpPr>
        <p:spPr>
          <a:xfrm>
            <a:off x="4078224" y="1290947"/>
            <a:ext cx="987552" cy="987552"/>
          </a:xfrm>
          <a:prstGeom prst="ellipse">
            <a:avLst/>
          </a:prstGeom>
          <a:solidFill>
            <a:schemeClr val="accent1"/>
          </a:solidFill>
          <a:ln w="38100" cmpd="sng">
            <a:solidFill>
              <a:schemeClr val="accent2"/>
            </a:solidFill>
          </a:ln>
        </p:spPr>
        <p:txBody>
          <a:bodyPr vert="horz" wrap="none" lIns="91424" tIns="45712" rIns="91424" bIns="45712" numCol="1" anchor="ctr" anchorCtr="0" compatLnSpc="1">
            <a:prstTxWarp prst="textNoShape">
              <a:avLst/>
            </a:prstTxWarp>
          </a:bodyPr>
          <a:lstStyle>
            <a:lvl1pPr marL="0" indent="0" algn="ctr">
              <a:buFontTx/>
              <a:buNone/>
              <a:defRPr lang="en-US" sz="1800" dirty="0">
                <a:solidFill>
                  <a:srgbClr val="FFFFFF"/>
                </a:solidFill>
                <a:latin typeface="Lato Light" panose="020F0302020204030203" pitchFamily="34" charset="0"/>
              </a:defRPr>
            </a:lvl1pPr>
          </a:lstStyle>
          <a:p>
            <a:pPr marL="0" lvl="0"/>
            <a:r>
              <a:rPr lang="en-US" smtClean="0"/>
              <a:t>Click icon to add picture</a:t>
            </a:r>
            <a:endParaRPr lang="en-US" dirty="0"/>
          </a:p>
        </p:txBody>
      </p:sp>
      <p:sp>
        <p:nvSpPr>
          <p:cNvPr id="9" name="Text Placeholder 10"/>
          <p:cNvSpPr>
            <a:spLocks noGrp="1"/>
          </p:cNvSpPr>
          <p:nvPr>
            <p:ph type="body" sz="quarter" idx="18" hasCustomPrompt="1"/>
          </p:nvPr>
        </p:nvSpPr>
        <p:spPr>
          <a:xfrm>
            <a:off x="3291840" y="2351833"/>
            <a:ext cx="2560320" cy="246888"/>
          </a:xfrm>
        </p:spPr>
        <p:txBody>
          <a:bodyPr anchor="ctr" anchorCtr="0">
            <a:noAutofit/>
          </a:bodyPr>
          <a:lstStyle>
            <a:lvl1pPr marL="0" indent="0" algn="ctr">
              <a:lnSpc>
                <a:spcPct val="100000"/>
              </a:lnSpc>
              <a:buFontTx/>
              <a:buNone/>
              <a:defRPr sz="1700" b="1" i="0" cap="all" baseline="0">
                <a:solidFill>
                  <a:schemeClr val="bg1"/>
                </a:solidFill>
                <a:latin typeface="Lato" panose="020F0502020204030203" pitchFamily="34" charset="0"/>
                <a:cs typeface="Gotham Medium"/>
              </a:defRPr>
            </a:lvl1pPr>
          </a:lstStyle>
          <a:p>
            <a:pPr lvl="0"/>
            <a:r>
              <a:rPr lang="en-US" dirty="0" smtClean="0"/>
              <a:t>LOREM IPSUM</a:t>
            </a:r>
          </a:p>
        </p:txBody>
      </p:sp>
      <p:sp>
        <p:nvSpPr>
          <p:cNvPr id="10" name="Text Placeholder 10"/>
          <p:cNvSpPr>
            <a:spLocks noGrp="1"/>
          </p:cNvSpPr>
          <p:nvPr>
            <p:ph type="body" sz="quarter" idx="19" hasCustomPrompt="1"/>
          </p:nvPr>
        </p:nvSpPr>
        <p:spPr>
          <a:xfrm>
            <a:off x="3291840" y="2625391"/>
            <a:ext cx="2560320" cy="1643634"/>
          </a:xfrm>
        </p:spPr>
        <p:txBody>
          <a:bodyPr anchor="t" anchorCtr="0">
            <a:normAutofit/>
          </a:bodyPr>
          <a:lstStyle>
            <a:lvl1pPr marL="0" indent="0" algn="ctr">
              <a:lnSpc>
                <a:spcPct val="95000"/>
              </a:lnSpc>
              <a:spcBef>
                <a:spcPts val="600"/>
              </a:spcBef>
              <a:buFontTx/>
              <a:buNone/>
              <a:defRPr sz="1400" cap="none" baseline="0">
                <a:solidFill>
                  <a:schemeClr val="bg1"/>
                </a:solidFill>
                <a:latin typeface="Lato Light" panose="020F0302020204030203" pitchFamily="34" charset="0"/>
                <a:cs typeface="Gotham Light"/>
              </a:defRPr>
            </a:lvl1pPr>
          </a:lstStyle>
          <a:p>
            <a:pPr lvl="0"/>
            <a:r>
              <a:rPr lang="en-US" dirty="0" smtClean="0"/>
              <a:t>Body copy goes here</a:t>
            </a:r>
          </a:p>
        </p:txBody>
      </p:sp>
      <p:sp>
        <p:nvSpPr>
          <p:cNvPr id="11" name="Picture Placeholder 8"/>
          <p:cNvSpPr>
            <a:spLocks noGrp="1"/>
          </p:cNvSpPr>
          <p:nvPr>
            <p:ph type="pic" sz="quarter" idx="23"/>
          </p:nvPr>
        </p:nvSpPr>
        <p:spPr>
          <a:xfrm>
            <a:off x="6809677" y="1290947"/>
            <a:ext cx="987552" cy="987552"/>
          </a:xfrm>
          <a:prstGeom prst="ellipse">
            <a:avLst/>
          </a:prstGeom>
          <a:solidFill>
            <a:schemeClr val="accent1"/>
          </a:solidFill>
          <a:ln w="38100" cmpd="sng">
            <a:solidFill>
              <a:schemeClr val="accent2"/>
            </a:solidFill>
          </a:ln>
        </p:spPr>
        <p:txBody>
          <a:bodyPr vert="horz" wrap="none" lIns="91424" tIns="45712" rIns="91424" bIns="45712" numCol="1" rtlCol="0" anchor="ctr" anchorCtr="0" compatLnSpc="1">
            <a:prstTxWarp prst="textNoShape">
              <a:avLst/>
            </a:prstTxWarp>
            <a:normAutofit/>
          </a:bodyPr>
          <a:lstStyle>
            <a:lvl1pPr>
              <a:defRPr lang="en-US" sz="1800" dirty="0">
                <a:solidFill>
                  <a:srgbClr val="FFFFFF"/>
                </a:solidFill>
                <a:latin typeface="Lato Light" panose="020F0302020204030203" pitchFamily="34" charset="0"/>
              </a:defRPr>
            </a:lvl1pPr>
          </a:lstStyle>
          <a:p>
            <a:pPr marL="0" lvl="0" indent="0" algn="ctr">
              <a:buFontTx/>
              <a:buNone/>
            </a:pPr>
            <a:r>
              <a:rPr lang="en-US" smtClean="0"/>
              <a:t>Click icon to add picture</a:t>
            </a:r>
            <a:endParaRPr lang="en-US" dirty="0"/>
          </a:p>
        </p:txBody>
      </p:sp>
      <p:sp>
        <p:nvSpPr>
          <p:cNvPr id="12" name="Text Placeholder 10"/>
          <p:cNvSpPr>
            <a:spLocks noGrp="1"/>
          </p:cNvSpPr>
          <p:nvPr>
            <p:ph type="body" sz="quarter" idx="24" hasCustomPrompt="1"/>
          </p:nvPr>
        </p:nvSpPr>
        <p:spPr>
          <a:xfrm>
            <a:off x="6023293" y="2351833"/>
            <a:ext cx="2560320" cy="246888"/>
          </a:xfrm>
        </p:spPr>
        <p:txBody>
          <a:bodyPr anchor="ctr" anchorCtr="0">
            <a:noAutofit/>
          </a:bodyPr>
          <a:lstStyle>
            <a:lvl1pPr marL="0" indent="0" algn="ctr">
              <a:lnSpc>
                <a:spcPct val="100000"/>
              </a:lnSpc>
              <a:buFontTx/>
              <a:buNone/>
              <a:defRPr sz="1700" b="1" i="0" cap="all" baseline="0">
                <a:solidFill>
                  <a:schemeClr val="bg1"/>
                </a:solidFill>
                <a:latin typeface="Lato" panose="020F0502020204030203" pitchFamily="34" charset="0"/>
                <a:cs typeface="Gotham Medium"/>
              </a:defRPr>
            </a:lvl1pPr>
          </a:lstStyle>
          <a:p>
            <a:pPr lvl="0"/>
            <a:r>
              <a:rPr lang="en-US" dirty="0" smtClean="0"/>
              <a:t>LOREM IPSUM</a:t>
            </a:r>
          </a:p>
        </p:txBody>
      </p:sp>
      <p:sp>
        <p:nvSpPr>
          <p:cNvPr id="13" name="Text Placeholder 10"/>
          <p:cNvSpPr>
            <a:spLocks noGrp="1"/>
          </p:cNvSpPr>
          <p:nvPr>
            <p:ph type="body" sz="quarter" idx="25" hasCustomPrompt="1"/>
          </p:nvPr>
        </p:nvSpPr>
        <p:spPr>
          <a:xfrm>
            <a:off x="6023293" y="2625391"/>
            <a:ext cx="2560320" cy="1643634"/>
          </a:xfrm>
        </p:spPr>
        <p:txBody>
          <a:bodyPr anchor="t" anchorCtr="0">
            <a:normAutofit/>
          </a:bodyPr>
          <a:lstStyle>
            <a:lvl1pPr marL="0" indent="0" algn="ctr">
              <a:lnSpc>
                <a:spcPct val="95000"/>
              </a:lnSpc>
              <a:spcBef>
                <a:spcPts val="600"/>
              </a:spcBef>
              <a:buFontTx/>
              <a:buNone/>
              <a:defRPr sz="1400" cap="none" baseline="0">
                <a:solidFill>
                  <a:schemeClr val="bg1"/>
                </a:solidFill>
                <a:latin typeface="Lato Light" panose="020F0302020204030203" pitchFamily="34" charset="0"/>
                <a:cs typeface="Gotham Light"/>
              </a:defRPr>
            </a:lvl1pPr>
          </a:lstStyle>
          <a:p>
            <a:pPr lvl="0"/>
            <a:r>
              <a:rPr lang="en-US" dirty="0" smtClean="0"/>
              <a:t>Body copy goes here</a:t>
            </a:r>
          </a:p>
        </p:txBody>
      </p:sp>
    </p:spTree>
    <p:extLst>
      <p:ext uri="{BB962C8B-B14F-4D97-AF65-F5344CB8AC3E}">
        <p14:creationId xmlns:p14="http://schemas.microsoft.com/office/powerpoint/2010/main" val="388088817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3 Items B">
    <p:spTree>
      <p:nvGrpSpPr>
        <p:cNvPr id="1" name=""/>
        <p:cNvGrpSpPr/>
        <p:nvPr/>
      </p:nvGrpSpPr>
      <p:grpSpPr>
        <a:xfrm>
          <a:off x="0" y="0"/>
          <a:ext cx="0" cy="0"/>
          <a:chOff x="0" y="0"/>
          <a:chExt cx="0" cy="0"/>
        </a:xfrm>
      </p:grpSpPr>
      <p:sp>
        <p:nvSpPr>
          <p:cNvPr id="14" name="Rectangle 13"/>
          <p:cNvSpPr/>
          <p:nvPr userDrawn="1"/>
        </p:nvSpPr>
        <p:spPr>
          <a:xfrm>
            <a:off x="0" y="-457197"/>
            <a:ext cx="9144000" cy="225829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defTabSz="457106"/>
            <a:endParaRPr lang="en-US" sz="1800" dirty="0">
              <a:solidFill>
                <a:srgbClr val="3A3A3A"/>
              </a:solidFill>
              <a:latin typeface="Lato Light" panose="020F0302020204030203" pitchFamily="34" charset="0"/>
            </a:endParaRPr>
          </a:p>
        </p:txBody>
      </p:sp>
      <p:sp>
        <p:nvSpPr>
          <p:cNvPr id="2" name="Title 1"/>
          <p:cNvSpPr>
            <a:spLocks noGrp="1"/>
          </p:cNvSpPr>
          <p:nvPr>
            <p:ph type="title"/>
          </p:nvPr>
        </p:nvSpPr>
        <p:spPr>
          <a:xfrm>
            <a:off x="552451" y="36577"/>
            <a:ext cx="8031162" cy="726578"/>
          </a:xfrm>
        </p:spPr>
        <p:txBody>
          <a:bodyPr/>
          <a:lstStyle>
            <a:lvl1pPr>
              <a:defRPr>
                <a:solidFill>
                  <a:srgbClr val="FFFFFF"/>
                </a:solidFill>
                <a:latin typeface="Lato Light" panose="020F0302020204030203" pitchFamily="34" charset="0"/>
              </a:defRPr>
            </a:lvl1pPr>
          </a:lstStyle>
          <a:p>
            <a:r>
              <a:rPr lang="en-US" smtClean="0"/>
              <a:t>Click to edit Master title style</a:t>
            </a:r>
            <a:endParaRPr lang="en-US" dirty="0"/>
          </a:p>
        </p:txBody>
      </p:sp>
      <p:sp>
        <p:nvSpPr>
          <p:cNvPr id="5" name="Text Placeholder 8"/>
          <p:cNvSpPr>
            <a:spLocks noGrp="1"/>
          </p:cNvSpPr>
          <p:nvPr>
            <p:ph type="body" sz="quarter" idx="13" hasCustomPrompt="1"/>
          </p:nvPr>
        </p:nvSpPr>
        <p:spPr>
          <a:xfrm>
            <a:off x="552459" y="734906"/>
            <a:ext cx="8034337" cy="338137"/>
          </a:xfrm>
        </p:spPr>
        <p:txBody>
          <a:bodyPr>
            <a:normAutofit/>
          </a:bodyPr>
          <a:lstStyle>
            <a:lvl1pPr marL="0" indent="0" algn="ctr">
              <a:buNone/>
              <a:defRPr sz="1400">
                <a:solidFill>
                  <a:srgbClr val="FFFFFF"/>
                </a:solidFill>
                <a:latin typeface="Lato Light" panose="020F0302020204030203" pitchFamily="34" charset="0"/>
                <a:cs typeface="Gotham Book"/>
              </a:defRPr>
            </a:lvl1pPr>
          </a:lstStyle>
          <a:p>
            <a:pPr lvl="0"/>
            <a:r>
              <a:rPr lang="en-US" dirty="0" smtClean="0"/>
              <a:t>Subtitle goes here</a:t>
            </a:r>
            <a:endParaRPr lang="en-US" dirty="0"/>
          </a:p>
        </p:txBody>
      </p:sp>
      <p:sp>
        <p:nvSpPr>
          <p:cNvPr id="4" name="Picture Placeholder 8"/>
          <p:cNvSpPr>
            <a:spLocks noGrp="1"/>
          </p:cNvSpPr>
          <p:nvPr>
            <p:ph type="pic" sz="quarter" idx="14"/>
          </p:nvPr>
        </p:nvSpPr>
        <p:spPr>
          <a:xfrm>
            <a:off x="1338835" y="1290947"/>
            <a:ext cx="987552" cy="987552"/>
          </a:xfrm>
          <a:prstGeom prst="ellipse">
            <a:avLst/>
          </a:prstGeom>
          <a:solidFill>
            <a:schemeClr val="accent1"/>
          </a:solidFill>
          <a:ln w="38100" cmpd="sng">
            <a:solidFill>
              <a:schemeClr val="accent2"/>
            </a:solidFill>
          </a:ln>
        </p:spPr>
        <p:txBody>
          <a:bodyPr vert="horz" wrap="none" lIns="91424" tIns="45712" rIns="91424" bIns="45712" numCol="1" rtlCol="0" anchor="ctr" anchorCtr="0" compatLnSpc="1">
            <a:prstTxWarp prst="textNoShape">
              <a:avLst/>
            </a:prstTxWarp>
            <a:normAutofit/>
          </a:bodyPr>
          <a:lstStyle>
            <a:lvl1pPr>
              <a:defRPr lang="en-US" sz="1800" dirty="0">
                <a:solidFill>
                  <a:srgbClr val="FFFFFF"/>
                </a:solidFill>
                <a:latin typeface="Lato Light" panose="020F0302020204030203" pitchFamily="34" charset="0"/>
              </a:defRPr>
            </a:lvl1pPr>
          </a:lstStyle>
          <a:p>
            <a:pPr marL="0" lvl="0" indent="0" algn="ctr">
              <a:buFontTx/>
              <a:buNone/>
            </a:pPr>
            <a:r>
              <a:rPr lang="en-US" smtClean="0"/>
              <a:t>Click icon to add picture</a:t>
            </a:r>
            <a:endParaRPr lang="en-US" dirty="0"/>
          </a:p>
        </p:txBody>
      </p:sp>
      <p:sp>
        <p:nvSpPr>
          <p:cNvPr id="6" name="Text Placeholder 10"/>
          <p:cNvSpPr>
            <a:spLocks noGrp="1"/>
          </p:cNvSpPr>
          <p:nvPr>
            <p:ph type="body" sz="quarter" idx="15" hasCustomPrompt="1"/>
          </p:nvPr>
        </p:nvSpPr>
        <p:spPr>
          <a:xfrm>
            <a:off x="552451" y="2351833"/>
            <a:ext cx="2560320" cy="246888"/>
          </a:xfrm>
        </p:spPr>
        <p:txBody>
          <a:bodyPr anchor="ctr" anchorCtr="0">
            <a:noAutofit/>
          </a:bodyPr>
          <a:lstStyle>
            <a:lvl1pPr marL="0" indent="0" algn="ctr">
              <a:lnSpc>
                <a:spcPct val="100000"/>
              </a:lnSpc>
              <a:buFontTx/>
              <a:buNone/>
              <a:defRPr sz="1700" b="1" i="0" cap="all" baseline="0">
                <a:solidFill>
                  <a:schemeClr val="bg1"/>
                </a:solidFill>
                <a:latin typeface="Lato" panose="020F0502020204030203" pitchFamily="34" charset="0"/>
                <a:cs typeface="Gotham Medium"/>
              </a:defRPr>
            </a:lvl1pPr>
          </a:lstStyle>
          <a:p>
            <a:pPr lvl="0"/>
            <a:r>
              <a:rPr lang="en-US" dirty="0" smtClean="0"/>
              <a:t>LOREM IPSUM</a:t>
            </a:r>
          </a:p>
        </p:txBody>
      </p:sp>
      <p:sp>
        <p:nvSpPr>
          <p:cNvPr id="7" name="Text Placeholder 10"/>
          <p:cNvSpPr>
            <a:spLocks noGrp="1"/>
          </p:cNvSpPr>
          <p:nvPr>
            <p:ph type="body" sz="quarter" idx="16" hasCustomPrompt="1"/>
          </p:nvPr>
        </p:nvSpPr>
        <p:spPr>
          <a:xfrm>
            <a:off x="552451" y="2625391"/>
            <a:ext cx="2560320" cy="1643634"/>
          </a:xfrm>
        </p:spPr>
        <p:txBody>
          <a:bodyPr anchor="t" anchorCtr="0">
            <a:normAutofit/>
          </a:bodyPr>
          <a:lstStyle>
            <a:lvl1pPr marL="0" indent="0" algn="ctr">
              <a:lnSpc>
                <a:spcPct val="95000"/>
              </a:lnSpc>
              <a:spcBef>
                <a:spcPts val="600"/>
              </a:spcBef>
              <a:buFontTx/>
              <a:buNone/>
              <a:defRPr sz="1400" cap="none" baseline="0">
                <a:solidFill>
                  <a:schemeClr val="bg1"/>
                </a:solidFill>
                <a:latin typeface="Lato Light" panose="020F0302020204030203" pitchFamily="34" charset="0"/>
                <a:cs typeface="Gotham Light"/>
              </a:defRPr>
            </a:lvl1pPr>
          </a:lstStyle>
          <a:p>
            <a:pPr lvl="0"/>
            <a:r>
              <a:rPr lang="en-US" dirty="0" smtClean="0"/>
              <a:t>Body copy goes here</a:t>
            </a:r>
          </a:p>
        </p:txBody>
      </p:sp>
      <p:sp>
        <p:nvSpPr>
          <p:cNvPr id="8" name="Picture Placeholder 8"/>
          <p:cNvSpPr>
            <a:spLocks noGrp="1"/>
          </p:cNvSpPr>
          <p:nvPr>
            <p:ph type="pic" sz="quarter" idx="17"/>
          </p:nvPr>
        </p:nvSpPr>
        <p:spPr>
          <a:xfrm>
            <a:off x="4078224" y="1290947"/>
            <a:ext cx="987552" cy="987552"/>
          </a:xfrm>
          <a:prstGeom prst="ellipse">
            <a:avLst/>
          </a:prstGeom>
          <a:solidFill>
            <a:schemeClr val="accent1"/>
          </a:solidFill>
          <a:ln w="38100" cmpd="sng">
            <a:solidFill>
              <a:schemeClr val="accent2"/>
            </a:solidFill>
          </a:ln>
        </p:spPr>
        <p:txBody>
          <a:bodyPr vert="horz" wrap="none" lIns="91424" tIns="45712" rIns="91424" bIns="45712" numCol="1" anchor="ctr" anchorCtr="0" compatLnSpc="1">
            <a:prstTxWarp prst="textNoShape">
              <a:avLst/>
            </a:prstTxWarp>
          </a:bodyPr>
          <a:lstStyle>
            <a:lvl1pPr marL="0" indent="0" algn="ctr">
              <a:buFontTx/>
              <a:buNone/>
              <a:defRPr lang="en-US" sz="1800" dirty="0">
                <a:solidFill>
                  <a:srgbClr val="FFFFFF"/>
                </a:solidFill>
                <a:latin typeface="Lato Light" panose="020F0302020204030203" pitchFamily="34" charset="0"/>
              </a:defRPr>
            </a:lvl1pPr>
          </a:lstStyle>
          <a:p>
            <a:pPr marL="0" lvl="0"/>
            <a:r>
              <a:rPr lang="en-US" smtClean="0"/>
              <a:t>Click icon to add picture</a:t>
            </a:r>
            <a:endParaRPr lang="en-US" dirty="0"/>
          </a:p>
        </p:txBody>
      </p:sp>
      <p:sp>
        <p:nvSpPr>
          <p:cNvPr id="9" name="Text Placeholder 10"/>
          <p:cNvSpPr>
            <a:spLocks noGrp="1"/>
          </p:cNvSpPr>
          <p:nvPr>
            <p:ph type="body" sz="quarter" idx="18" hasCustomPrompt="1"/>
          </p:nvPr>
        </p:nvSpPr>
        <p:spPr>
          <a:xfrm>
            <a:off x="3291840" y="2351833"/>
            <a:ext cx="2560320" cy="246888"/>
          </a:xfrm>
        </p:spPr>
        <p:txBody>
          <a:bodyPr anchor="ctr" anchorCtr="0">
            <a:noAutofit/>
          </a:bodyPr>
          <a:lstStyle>
            <a:lvl1pPr marL="0" indent="0" algn="ctr">
              <a:lnSpc>
                <a:spcPct val="100000"/>
              </a:lnSpc>
              <a:buFontTx/>
              <a:buNone/>
              <a:defRPr sz="1700" b="1" i="0" cap="all" baseline="0">
                <a:solidFill>
                  <a:schemeClr val="bg1"/>
                </a:solidFill>
                <a:latin typeface="Lato" panose="020F0502020204030203" pitchFamily="34" charset="0"/>
                <a:cs typeface="Gotham Medium"/>
              </a:defRPr>
            </a:lvl1pPr>
          </a:lstStyle>
          <a:p>
            <a:pPr lvl="0"/>
            <a:r>
              <a:rPr lang="en-US" dirty="0" smtClean="0"/>
              <a:t>LOREM IPSUM</a:t>
            </a:r>
          </a:p>
        </p:txBody>
      </p:sp>
      <p:sp>
        <p:nvSpPr>
          <p:cNvPr id="10" name="Text Placeholder 10"/>
          <p:cNvSpPr>
            <a:spLocks noGrp="1"/>
          </p:cNvSpPr>
          <p:nvPr>
            <p:ph type="body" sz="quarter" idx="19" hasCustomPrompt="1"/>
          </p:nvPr>
        </p:nvSpPr>
        <p:spPr>
          <a:xfrm>
            <a:off x="3291840" y="2625391"/>
            <a:ext cx="2560320" cy="1643634"/>
          </a:xfrm>
        </p:spPr>
        <p:txBody>
          <a:bodyPr anchor="t" anchorCtr="0">
            <a:normAutofit/>
          </a:bodyPr>
          <a:lstStyle>
            <a:lvl1pPr marL="0" indent="0" algn="ctr">
              <a:lnSpc>
                <a:spcPct val="95000"/>
              </a:lnSpc>
              <a:spcBef>
                <a:spcPts val="600"/>
              </a:spcBef>
              <a:buFontTx/>
              <a:buNone/>
              <a:defRPr sz="1400" cap="none" baseline="0">
                <a:solidFill>
                  <a:schemeClr val="bg1"/>
                </a:solidFill>
                <a:latin typeface="Lato Light" panose="020F0302020204030203" pitchFamily="34" charset="0"/>
                <a:cs typeface="Gotham Light"/>
              </a:defRPr>
            </a:lvl1pPr>
          </a:lstStyle>
          <a:p>
            <a:pPr lvl="0"/>
            <a:r>
              <a:rPr lang="en-US" dirty="0" smtClean="0"/>
              <a:t>Body copy goes here</a:t>
            </a:r>
          </a:p>
        </p:txBody>
      </p:sp>
      <p:sp>
        <p:nvSpPr>
          <p:cNvPr id="11" name="Picture Placeholder 8"/>
          <p:cNvSpPr>
            <a:spLocks noGrp="1"/>
          </p:cNvSpPr>
          <p:nvPr>
            <p:ph type="pic" sz="quarter" idx="23"/>
          </p:nvPr>
        </p:nvSpPr>
        <p:spPr>
          <a:xfrm>
            <a:off x="6809677" y="1290947"/>
            <a:ext cx="987552" cy="987552"/>
          </a:xfrm>
          <a:prstGeom prst="ellipse">
            <a:avLst/>
          </a:prstGeom>
          <a:solidFill>
            <a:schemeClr val="accent1"/>
          </a:solidFill>
          <a:ln w="38100" cmpd="sng">
            <a:solidFill>
              <a:schemeClr val="accent2"/>
            </a:solidFill>
          </a:ln>
        </p:spPr>
        <p:txBody>
          <a:bodyPr vert="horz" wrap="none" lIns="91424" tIns="45712" rIns="91424" bIns="45712" numCol="1" rtlCol="0" anchor="ctr" anchorCtr="0" compatLnSpc="1">
            <a:prstTxWarp prst="textNoShape">
              <a:avLst/>
            </a:prstTxWarp>
            <a:normAutofit/>
          </a:bodyPr>
          <a:lstStyle>
            <a:lvl1pPr>
              <a:defRPr lang="en-US" sz="1800" dirty="0">
                <a:solidFill>
                  <a:srgbClr val="FFFFFF"/>
                </a:solidFill>
                <a:latin typeface="Lato Light" panose="020F0302020204030203" pitchFamily="34" charset="0"/>
              </a:defRPr>
            </a:lvl1pPr>
          </a:lstStyle>
          <a:p>
            <a:pPr marL="0" lvl="0" indent="0" algn="ctr">
              <a:buFontTx/>
              <a:buNone/>
            </a:pPr>
            <a:r>
              <a:rPr lang="en-US" smtClean="0"/>
              <a:t>Click icon to add picture</a:t>
            </a:r>
            <a:endParaRPr lang="en-US" dirty="0"/>
          </a:p>
        </p:txBody>
      </p:sp>
      <p:sp>
        <p:nvSpPr>
          <p:cNvPr id="12" name="Text Placeholder 10"/>
          <p:cNvSpPr>
            <a:spLocks noGrp="1"/>
          </p:cNvSpPr>
          <p:nvPr>
            <p:ph type="body" sz="quarter" idx="24" hasCustomPrompt="1"/>
          </p:nvPr>
        </p:nvSpPr>
        <p:spPr>
          <a:xfrm>
            <a:off x="6023293" y="2351833"/>
            <a:ext cx="2560320" cy="246888"/>
          </a:xfrm>
        </p:spPr>
        <p:txBody>
          <a:bodyPr anchor="ctr" anchorCtr="0">
            <a:noAutofit/>
          </a:bodyPr>
          <a:lstStyle>
            <a:lvl1pPr marL="0" indent="0" algn="ctr">
              <a:lnSpc>
                <a:spcPct val="100000"/>
              </a:lnSpc>
              <a:buFontTx/>
              <a:buNone/>
              <a:defRPr sz="1700" b="1" i="0" cap="all" baseline="0">
                <a:solidFill>
                  <a:schemeClr val="bg1"/>
                </a:solidFill>
                <a:latin typeface="Lato" panose="020F0502020204030203" pitchFamily="34" charset="0"/>
                <a:cs typeface="Gotham Medium"/>
              </a:defRPr>
            </a:lvl1pPr>
          </a:lstStyle>
          <a:p>
            <a:pPr lvl="0"/>
            <a:r>
              <a:rPr lang="en-US" dirty="0" smtClean="0"/>
              <a:t>LOREM IPSUM</a:t>
            </a:r>
          </a:p>
        </p:txBody>
      </p:sp>
      <p:sp>
        <p:nvSpPr>
          <p:cNvPr id="13" name="Text Placeholder 10"/>
          <p:cNvSpPr>
            <a:spLocks noGrp="1"/>
          </p:cNvSpPr>
          <p:nvPr>
            <p:ph type="body" sz="quarter" idx="25" hasCustomPrompt="1"/>
          </p:nvPr>
        </p:nvSpPr>
        <p:spPr>
          <a:xfrm>
            <a:off x="6023293" y="2625391"/>
            <a:ext cx="2560320" cy="1643634"/>
          </a:xfrm>
        </p:spPr>
        <p:txBody>
          <a:bodyPr anchor="t" anchorCtr="0">
            <a:normAutofit/>
          </a:bodyPr>
          <a:lstStyle>
            <a:lvl1pPr marL="0" indent="0" algn="ctr">
              <a:lnSpc>
                <a:spcPct val="95000"/>
              </a:lnSpc>
              <a:spcBef>
                <a:spcPts val="600"/>
              </a:spcBef>
              <a:buFontTx/>
              <a:buNone/>
              <a:defRPr sz="1400" cap="none" baseline="0">
                <a:solidFill>
                  <a:schemeClr val="bg1"/>
                </a:solidFill>
                <a:latin typeface="Lato Light" panose="020F0302020204030203" pitchFamily="34" charset="0"/>
                <a:cs typeface="Gotham Light"/>
              </a:defRPr>
            </a:lvl1pPr>
          </a:lstStyle>
          <a:p>
            <a:pPr lvl="0"/>
            <a:r>
              <a:rPr lang="en-US" dirty="0" smtClean="0"/>
              <a:t>Body copy goes here</a:t>
            </a:r>
          </a:p>
        </p:txBody>
      </p:sp>
    </p:spTree>
    <p:extLst>
      <p:ext uri="{BB962C8B-B14F-4D97-AF65-F5344CB8AC3E}">
        <p14:creationId xmlns:p14="http://schemas.microsoft.com/office/powerpoint/2010/main" val="117532941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71429">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71429">
                                          <p:cBhvr additive="base">
                                            <p:cTn id="7" dur="700" fill="hold"/>
                                            <p:tgtEl>
                                              <p:spTgt spid="14"/>
                                            </p:tgtEl>
                                            <p:attrNameLst>
                                              <p:attrName>ppt_x</p:attrName>
                                            </p:attrNameLst>
                                          </p:cBhvr>
                                          <p:tavLst>
                                            <p:tav tm="0">
                                              <p:val>
                                                <p:strVal val="#ppt_x"/>
                                              </p:val>
                                            </p:tav>
                                            <p:tav tm="100000">
                                              <p:val>
                                                <p:strVal val="#ppt_x"/>
                                              </p:val>
                                            </p:tav>
                                          </p:tavLst>
                                        </p:anim>
                                        <p:anim calcmode="lin" valueType="num" p14:bounceEnd="71429">
                                          <p:cBhvr additive="base">
                                            <p:cTn id="8" dur="7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mc:Choice>
    <mc:Fallback xmlns="">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00" fill="hold"/>
                                            <p:tgtEl>
                                              <p:spTgt spid="14"/>
                                            </p:tgtEl>
                                            <p:attrNameLst>
                                              <p:attrName>ppt_x</p:attrName>
                                            </p:attrNameLst>
                                          </p:cBhvr>
                                          <p:tavLst>
                                            <p:tav tm="0">
                                              <p:val>
                                                <p:strVal val="#ppt_x"/>
                                              </p:val>
                                            </p:tav>
                                            <p:tav tm="100000">
                                              <p:val>
                                                <p:strVal val="#ppt_x"/>
                                              </p:val>
                                            </p:tav>
                                          </p:tavLst>
                                        </p:anim>
                                        <p:anim calcmode="lin" valueType="num">
                                          <p:cBhvr additive="base">
                                            <p:cTn id="8" dur="7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4 Items">
    <p:spTree>
      <p:nvGrpSpPr>
        <p:cNvPr id="1" name=""/>
        <p:cNvGrpSpPr/>
        <p:nvPr/>
      </p:nvGrpSpPr>
      <p:grpSpPr>
        <a:xfrm>
          <a:off x="0" y="0"/>
          <a:ext cx="0" cy="0"/>
          <a:chOff x="0" y="0"/>
          <a:chExt cx="0" cy="0"/>
        </a:xfrm>
      </p:grpSpPr>
      <p:sp>
        <p:nvSpPr>
          <p:cNvPr id="2" name="Title 1"/>
          <p:cNvSpPr>
            <a:spLocks noGrp="1"/>
          </p:cNvSpPr>
          <p:nvPr>
            <p:ph type="title"/>
          </p:nvPr>
        </p:nvSpPr>
        <p:spPr>
          <a:xfrm>
            <a:off x="552451" y="36577"/>
            <a:ext cx="8031162" cy="726578"/>
          </a:xfrm>
        </p:spPr>
        <p:txBody>
          <a:bodyPr/>
          <a:lstStyle>
            <a:lvl1pPr>
              <a:defRPr>
                <a:latin typeface="Lato Light" panose="020F0302020204030203" pitchFamily="34" charset="0"/>
              </a:defRPr>
            </a:lvl1pPr>
          </a:lstStyle>
          <a:p>
            <a:r>
              <a:rPr lang="en-US" smtClean="0"/>
              <a:t>Click to edit Master title style</a:t>
            </a:r>
            <a:endParaRPr lang="en-US" dirty="0"/>
          </a:p>
        </p:txBody>
      </p:sp>
      <p:sp>
        <p:nvSpPr>
          <p:cNvPr id="5" name="Text Placeholder 8"/>
          <p:cNvSpPr>
            <a:spLocks noGrp="1"/>
          </p:cNvSpPr>
          <p:nvPr>
            <p:ph type="body" sz="quarter" idx="13" hasCustomPrompt="1"/>
          </p:nvPr>
        </p:nvSpPr>
        <p:spPr>
          <a:xfrm>
            <a:off x="552459" y="734906"/>
            <a:ext cx="8034337" cy="338137"/>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
        <p:nvSpPr>
          <p:cNvPr id="14" name="Picture Placeholder 8"/>
          <p:cNvSpPr>
            <a:spLocks noGrp="1"/>
          </p:cNvSpPr>
          <p:nvPr>
            <p:ph type="pic" sz="quarter" idx="14"/>
          </p:nvPr>
        </p:nvSpPr>
        <p:spPr>
          <a:xfrm>
            <a:off x="1022351" y="1221677"/>
            <a:ext cx="987552" cy="987552"/>
          </a:xfrm>
          <a:prstGeom prst="ellipse">
            <a:avLst/>
          </a:prstGeom>
          <a:solidFill>
            <a:schemeClr val="accent1"/>
          </a:solidFill>
          <a:ln w="38100">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r>
              <a:rPr lang="en-US" smtClean="0"/>
              <a:t>Click icon to add picture</a:t>
            </a:r>
            <a:endParaRPr lang="en-US" dirty="0"/>
          </a:p>
        </p:txBody>
      </p:sp>
      <p:sp>
        <p:nvSpPr>
          <p:cNvPr id="15" name="Text Placeholder 10"/>
          <p:cNvSpPr>
            <a:spLocks noGrp="1"/>
          </p:cNvSpPr>
          <p:nvPr>
            <p:ph type="body" sz="quarter" idx="15" hasCustomPrompt="1"/>
          </p:nvPr>
        </p:nvSpPr>
        <p:spPr>
          <a:xfrm>
            <a:off x="552451" y="2398013"/>
            <a:ext cx="1927352" cy="246888"/>
          </a:xfrm>
        </p:spPr>
        <p:txBody>
          <a:bodyPr anchor="ctr" anchorCtr="0">
            <a:noAutofit/>
          </a:bodyPr>
          <a:lstStyle>
            <a:lvl1pPr marL="0" indent="0" algn="ctr">
              <a:lnSpc>
                <a:spcPct val="100000"/>
              </a:lnSpc>
              <a:buFontTx/>
              <a:buNone/>
              <a:defRPr sz="1700" b="1" i="0" cap="all" baseline="0">
                <a:solidFill>
                  <a:srgbClr val="808080"/>
                </a:solidFill>
                <a:latin typeface="Lato" panose="020F0502020204030203" pitchFamily="34" charset="0"/>
                <a:cs typeface="Gotham Medium"/>
              </a:defRPr>
            </a:lvl1pPr>
          </a:lstStyle>
          <a:p>
            <a:pPr lvl="0"/>
            <a:r>
              <a:rPr lang="en-US" dirty="0" smtClean="0"/>
              <a:t>LOREM IPSUM</a:t>
            </a:r>
          </a:p>
        </p:txBody>
      </p:sp>
      <p:sp>
        <p:nvSpPr>
          <p:cNvPr id="16" name="Text Placeholder 10"/>
          <p:cNvSpPr>
            <a:spLocks noGrp="1"/>
          </p:cNvSpPr>
          <p:nvPr>
            <p:ph type="body" sz="quarter" idx="16" hasCustomPrompt="1"/>
          </p:nvPr>
        </p:nvSpPr>
        <p:spPr>
          <a:xfrm>
            <a:off x="552451" y="2671571"/>
            <a:ext cx="1927352" cy="1643634"/>
          </a:xfrm>
        </p:spPr>
        <p:txBody>
          <a:bodyPr anchor="t" anchorCtr="0">
            <a:normAutofit/>
          </a:bodyPr>
          <a:lstStyle>
            <a:lvl1pPr marL="0" indent="0" algn="ctr">
              <a:lnSpc>
                <a:spcPct val="95000"/>
              </a:lnSpc>
              <a:spcBef>
                <a:spcPts val="600"/>
              </a:spcBef>
              <a:buFontTx/>
              <a:buNone/>
              <a:defRPr sz="1400" cap="none" baseline="0">
                <a:solidFill>
                  <a:srgbClr val="808080"/>
                </a:solidFill>
                <a:latin typeface="Lato Light" panose="020F0302020204030203" pitchFamily="34" charset="0"/>
              </a:defRPr>
            </a:lvl1pPr>
          </a:lstStyle>
          <a:p>
            <a:pPr lvl="0"/>
            <a:r>
              <a:rPr lang="en-US" dirty="0" smtClean="0"/>
              <a:t>Body copy goes here</a:t>
            </a:r>
          </a:p>
        </p:txBody>
      </p:sp>
      <p:sp>
        <p:nvSpPr>
          <p:cNvPr id="17" name="Picture Placeholder 8"/>
          <p:cNvSpPr>
            <a:spLocks noGrp="1"/>
          </p:cNvSpPr>
          <p:nvPr>
            <p:ph type="pic" sz="quarter" idx="17"/>
          </p:nvPr>
        </p:nvSpPr>
        <p:spPr>
          <a:xfrm>
            <a:off x="3058013" y="1221677"/>
            <a:ext cx="987552" cy="987552"/>
          </a:xfrm>
          <a:prstGeom prst="ellipse">
            <a:avLst/>
          </a:prstGeom>
          <a:solidFill>
            <a:schemeClr val="accent1"/>
          </a:solidFill>
          <a:ln w="38100">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r>
              <a:rPr lang="en-US" smtClean="0"/>
              <a:t>Click icon to add picture</a:t>
            </a:r>
            <a:endParaRPr lang="en-US" dirty="0"/>
          </a:p>
        </p:txBody>
      </p:sp>
      <p:sp>
        <p:nvSpPr>
          <p:cNvPr id="18" name="Text Placeholder 10"/>
          <p:cNvSpPr>
            <a:spLocks noGrp="1"/>
          </p:cNvSpPr>
          <p:nvPr>
            <p:ph type="body" sz="quarter" idx="18" hasCustomPrompt="1"/>
          </p:nvPr>
        </p:nvSpPr>
        <p:spPr>
          <a:xfrm>
            <a:off x="2588113" y="2398013"/>
            <a:ext cx="1927352" cy="246888"/>
          </a:xfrm>
        </p:spPr>
        <p:txBody>
          <a:bodyPr anchor="ctr" anchorCtr="0">
            <a:noAutofit/>
          </a:bodyPr>
          <a:lstStyle>
            <a:lvl1pPr marL="0" indent="0" algn="ctr">
              <a:lnSpc>
                <a:spcPct val="100000"/>
              </a:lnSpc>
              <a:buFontTx/>
              <a:buNone/>
              <a:defRPr sz="1700" b="1" i="0" cap="all" baseline="0">
                <a:solidFill>
                  <a:srgbClr val="808080"/>
                </a:solidFill>
                <a:latin typeface="Lato" panose="020F0502020204030203" pitchFamily="34" charset="0"/>
                <a:cs typeface="Gotham Medium"/>
              </a:defRPr>
            </a:lvl1pPr>
          </a:lstStyle>
          <a:p>
            <a:pPr lvl="0"/>
            <a:r>
              <a:rPr lang="en-US" dirty="0" smtClean="0"/>
              <a:t>LOREM IPSUM</a:t>
            </a:r>
          </a:p>
        </p:txBody>
      </p:sp>
      <p:sp>
        <p:nvSpPr>
          <p:cNvPr id="19" name="Text Placeholder 10"/>
          <p:cNvSpPr>
            <a:spLocks noGrp="1"/>
          </p:cNvSpPr>
          <p:nvPr>
            <p:ph type="body" sz="quarter" idx="19" hasCustomPrompt="1"/>
          </p:nvPr>
        </p:nvSpPr>
        <p:spPr>
          <a:xfrm>
            <a:off x="2588113" y="2671571"/>
            <a:ext cx="1927352" cy="1643634"/>
          </a:xfrm>
        </p:spPr>
        <p:txBody>
          <a:bodyPr anchor="t" anchorCtr="0">
            <a:normAutofit/>
          </a:bodyPr>
          <a:lstStyle>
            <a:lvl1pPr marL="0" marR="0" indent="0" algn="ctr" defTabSz="914220" rtl="0" eaLnBrk="1" fontAlgn="auto" latinLnBrk="0" hangingPunct="1">
              <a:lnSpc>
                <a:spcPct val="95000"/>
              </a:lnSpc>
              <a:spcBef>
                <a:spcPts val="600"/>
              </a:spcBef>
              <a:spcAft>
                <a:spcPts val="0"/>
              </a:spcAft>
              <a:buClr>
                <a:schemeClr val="accent1"/>
              </a:buClr>
              <a:buSzTx/>
              <a:buFontTx/>
              <a:buNone/>
              <a:tabLst/>
              <a:defRPr sz="1400" cap="none" baseline="0">
                <a:solidFill>
                  <a:srgbClr val="808080"/>
                </a:solidFill>
                <a:latin typeface="Lato Light" panose="020F0302020204030203" pitchFamily="34" charset="0"/>
              </a:defRPr>
            </a:lvl1pPr>
          </a:lstStyle>
          <a:p>
            <a:pPr lvl="0"/>
            <a:r>
              <a:rPr lang="en-US" dirty="0" smtClean="0"/>
              <a:t>Body copy goes here</a:t>
            </a:r>
          </a:p>
        </p:txBody>
      </p:sp>
      <p:sp>
        <p:nvSpPr>
          <p:cNvPr id="20" name="Picture Placeholder 8"/>
          <p:cNvSpPr>
            <a:spLocks noGrp="1"/>
          </p:cNvSpPr>
          <p:nvPr>
            <p:ph type="pic" sz="quarter" idx="20"/>
          </p:nvPr>
        </p:nvSpPr>
        <p:spPr>
          <a:xfrm>
            <a:off x="5093675" y="1221677"/>
            <a:ext cx="987552" cy="987552"/>
          </a:xfrm>
          <a:prstGeom prst="ellipse">
            <a:avLst/>
          </a:prstGeom>
          <a:solidFill>
            <a:schemeClr val="accent1"/>
          </a:solidFill>
          <a:ln w="38100">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r>
              <a:rPr lang="en-US" smtClean="0"/>
              <a:t>Click icon to add picture</a:t>
            </a:r>
            <a:endParaRPr lang="en-US" dirty="0"/>
          </a:p>
        </p:txBody>
      </p:sp>
      <p:sp>
        <p:nvSpPr>
          <p:cNvPr id="21" name="Text Placeholder 10"/>
          <p:cNvSpPr>
            <a:spLocks noGrp="1"/>
          </p:cNvSpPr>
          <p:nvPr>
            <p:ph type="body" sz="quarter" idx="21" hasCustomPrompt="1"/>
          </p:nvPr>
        </p:nvSpPr>
        <p:spPr>
          <a:xfrm>
            <a:off x="4623775" y="2398013"/>
            <a:ext cx="1927352" cy="246888"/>
          </a:xfrm>
        </p:spPr>
        <p:txBody>
          <a:bodyPr anchor="ctr" anchorCtr="0">
            <a:noAutofit/>
          </a:bodyPr>
          <a:lstStyle>
            <a:lvl1pPr marL="0" indent="0" algn="ctr">
              <a:lnSpc>
                <a:spcPct val="100000"/>
              </a:lnSpc>
              <a:buFontTx/>
              <a:buNone/>
              <a:defRPr sz="1700" b="1" i="0" cap="all" baseline="0">
                <a:solidFill>
                  <a:srgbClr val="808080"/>
                </a:solidFill>
                <a:latin typeface="Lato" panose="020F0502020204030203" pitchFamily="34" charset="0"/>
                <a:cs typeface="Gotham Medium"/>
              </a:defRPr>
            </a:lvl1pPr>
          </a:lstStyle>
          <a:p>
            <a:pPr lvl="0"/>
            <a:r>
              <a:rPr lang="en-US" dirty="0" err="1" smtClean="0"/>
              <a:t>Lorem</a:t>
            </a:r>
            <a:r>
              <a:rPr lang="en-US" dirty="0" smtClean="0"/>
              <a:t> </a:t>
            </a:r>
            <a:r>
              <a:rPr lang="en-US" dirty="0" err="1" smtClean="0"/>
              <a:t>ipsum</a:t>
            </a:r>
            <a:endParaRPr lang="en-US" dirty="0" smtClean="0"/>
          </a:p>
        </p:txBody>
      </p:sp>
      <p:sp>
        <p:nvSpPr>
          <p:cNvPr id="22" name="Text Placeholder 10"/>
          <p:cNvSpPr>
            <a:spLocks noGrp="1"/>
          </p:cNvSpPr>
          <p:nvPr>
            <p:ph type="body" sz="quarter" idx="22" hasCustomPrompt="1"/>
          </p:nvPr>
        </p:nvSpPr>
        <p:spPr>
          <a:xfrm>
            <a:off x="4623775" y="2671571"/>
            <a:ext cx="1927352" cy="1643634"/>
          </a:xfrm>
        </p:spPr>
        <p:txBody>
          <a:bodyPr anchor="t" anchorCtr="0">
            <a:normAutofit/>
          </a:bodyPr>
          <a:lstStyle>
            <a:lvl1pPr marL="0" indent="0" algn="ctr">
              <a:lnSpc>
                <a:spcPct val="95000"/>
              </a:lnSpc>
              <a:spcBef>
                <a:spcPts val="600"/>
              </a:spcBef>
              <a:buFontTx/>
              <a:buNone/>
              <a:defRPr sz="1400" cap="none" baseline="0">
                <a:solidFill>
                  <a:srgbClr val="808080"/>
                </a:solidFill>
                <a:latin typeface="Lato Light" panose="020F0302020204030203" pitchFamily="34" charset="0"/>
              </a:defRPr>
            </a:lvl1pPr>
          </a:lstStyle>
          <a:p>
            <a:pPr lvl="0"/>
            <a:r>
              <a:rPr lang="en-US" dirty="0" smtClean="0"/>
              <a:t>Body copy goes here</a:t>
            </a:r>
          </a:p>
        </p:txBody>
      </p:sp>
      <p:sp>
        <p:nvSpPr>
          <p:cNvPr id="23" name="Picture Placeholder 8"/>
          <p:cNvSpPr>
            <a:spLocks noGrp="1"/>
          </p:cNvSpPr>
          <p:nvPr>
            <p:ph type="pic" sz="quarter" idx="23"/>
          </p:nvPr>
        </p:nvSpPr>
        <p:spPr>
          <a:xfrm>
            <a:off x="7129336" y="1221677"/>
            <a:ext cx="987552" cy="987552"/>
          </a:xfrm>
          <a:prstGeom prst="ellipse">
            <a:avLst/>
          </a:prstGeom>
          <a:solidFill>
            <a:schemeClr val="accent1"/>
          </a:solidFill>
          <a:ln w="38100">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r>
              <a:rPr lang="en-US" smtClean="0"/>
              <a:t>Click icon to add picture</a:t>
            </a:r>
            <a:endParaRPr lang="en-US" dirty="0"/>
          </a:p>
        </p:txBody>
      </p:sp>
      <p:sp>
        <p:nvSpPr>
          <p:cNvPr id="24" name="Text Placeholder 10"/>
          <p:cNvSpPr>
            <a:spLocks noGrp="1"/>
          </p:cNvSpPr>
          <p:nvPr>
            <p:ph type="body" sz="quarter" idx="24" hasCustomPrompt="1"/>
          </p:nvPr>
        </p:nvSpPr>
        <p:spPr>
          <a:xfrm>
            <a:off x="6659437" y="2398013"/>
            <a:ext cx="1927352" cy="246888"/>
          </a:xfrm>
        </p:spPr>
        <p:txBody>
          <a:bodyPr anchor="ctr" anchorCtr="0">
            <a:noAutofit/>
          </a:bodyPr>
          <a:lstStyle>
            <a:lvl1pPr marL="0" indent="0" algn="ctr">
              <a:lnSpc>
                <a:spcPct val="100000"/>
              </a:lnSpc>
              <a:buFontTx/>
              <a:buNone/>
              <a:defRPr sz="1700" b="1" i="0" cap="all" baseline="0">
                <a:solidFill>
                  <a:srgbClr val="808080"/>
                </a:solidFill>
                <a:latin typeface="Lato" panose="020F0502020204030203" pitchFamily="34" charset="0"/>
                <a:cs typeface="Gotham Medium"/>
              </a:defRPr>
            </a:lvl1pPr>
          </a:lstStyle>
          <a:p>
            <a:pPr lvl="0"/>
            <a:r>
              <a:rPr lang="en-US" dirty="0" err="1" smtClean="0"/>
              <a:t>Lorem</a:t>
            </a:r>
            <a:r>
              <a:rPr lang="en-US" dirty="0" smtClean="0"/>
              <a:t> </a:t>
            </a:r>
            <a:r>
              <a:rPr lang="en-US" dirty="0" err="1" smtClean="0"/>
              <a:t>ipsum</a:t>
            </a:r>
            <a:endParaRPr lang="en-US" dirty="0" smtClean="0"/>
          </a:p>
        </p:txBody>
      </p:sp>
      <p:sp>
        <p:nvSpPr>
          <p:cNvPr id="25" name="Text Placeholder 10"/>
          <p:cNvSpPr>
            <a:spLocks noGrp="1"/>
          </p:cNvSpPr>
          <p:nvPr>
            <p:ph type="body" sz="quarter" idx="25" hasCustomPrompt="1"/>
          </p:nvPr>
        </p:nvSpPr>
        <p:spPr>
          <a:xfrm>
            <a:off x="6659437" y="2671571"/>
            <a:ext cx="1927352" cy="1643634"/>
          </a:xfrm>
        </p:spPr>
        <p:txBody>
          <a:bodyPr anchor="t" anchorCtr="0">
            <a:normAutofit/>
          </a:bodyPr>
          <a:lstStyle>
            <a:lvl1pPr marL="0" indent="0" algn="ctr">
              <a:lnSpc>
                <a:spcPct val="95000"/>
              </a:lnSpc>
              <a:spcBef>
                <a:spcPts val="600"/>
              </a:spcBef>
              <a:buFontTx/>
              <a:buNone/>
              <a:defRPr sz="1400" cap="none" baseline="0">
                <a:solidFill>
                  <a:srgbClr val="808080"/>
                </a:solidFill>
                <a:latin typeface="Lato Light" panose="020F0302020204030203" pitchFamily="34" charset="0"/>
              </a:defRPr>
            </a:lvl1pPr>
          </a:lstStyle>
          <a:p>
            <a:pPr lvl="0"/>
            <a:r>
              <a:rPr lang="en-US" dirty="0" smtClean="0"/>
              <a:t>Body copy goes here</a:t>
            </a:r>
          </a:p>
        </p:txBody>
      </p:sp>
    </p:spTree>
    <p:extLst>
      <p:ext uri="{BB962C8B-B14F-4D97-AF65-F5344CB8AC3E}">
        <p14:creationId xmlns:p14="http://schemas.microsoft.com/office/powerpoint/2010/main" val="3764946147"/>
      </p:ext>
    </p:extLst>
  </p:cSld>
  <p:clrMapOvr>
    <a:masterClrMapping/>
  </p:clrMapOvr>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4 Items B">
    <p:spTree>
      <p:nvGrpSpPr>
        <p:cNvPr id="1" name=""/>
        <p:cNvGrpSpPr/>
        <p:nvPr/>
      </p:nvGrpSpPr>
      <p:grpSpPr>
        <a:xfrm>
          <a:off x="0" y="0"/>
          <a:ext cx="0" cy="0"/>
          <a:chOff x="0" y="0"/>
          <a:chExt cx="0" cy="0"/>
        </a:xfrm>
      </p:grpSpPr>
      <p:sp>
        <p:nvSpPr>
          <p:cNvPr id="26" name="Rectangle 25"/>
          <p:cNvSpPr/>
          <p:nvPr userDrawn="1"/>
        </p:nvSpPr>
        <p:spPr>
          <a:xfrm>
            <a:off x="0" y="-526470"/>
            <a:ext cx="9144000" cy="225829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defTabSz="457106"/>
            <a:endParaRPr lang="en-US" sz="1800" dirty="0">
              <a:solidFill>
                <a:srgbClr val="3A3A3A"/>
              </a:solidFill>
              <a:latin typeface="Lato Light" panose="020F0302020204030203" pitchFamily="34" charset="0"/>
            </a:endParaRPr>
          </a:p>
        </p:txBody>
      </p:sp>
      <p:sp>
        <p:nvSpPr>
          <p:cNvPr id="2" name="Title 1"/>
          <p:cNvSpPr>
            <a:spLocks noGrp="1"/>
          </p:cNvSpPr>
          <p:nvPr>
            <p:ph type="title"/>
          </p:nvPr>
        </p:nvSpPr>
        <p:spPr>
          <a:xfrm>
            <a:off x="552451" y="36577"/>
            <a:ext cx="8031162" cy="726578"/>
          </a:xfrm>
        </p:spPr>
        <p:txBody>
          <a:bodyPr/>
          <a:lstStyle>
            <a:lvl1pPr>
              <a:defRPr>
                <a:solidFill>
                  <a:srgbClr val="FFFFFF"/>
                </a:solidFill>
                <a:latin typeface="Lato Light" panose="020F0302020204030203" pitchFamily="34" charset="0"/>
              </a:defRPr>
            </a:lvl1pPr>
          </a:lstStyle>
          <a:p>
            <a:r>
              <a:rPr lang="en-US" smtClean="0"/>
              <a:t>Click to edit Master title style</a:t>
            </a:r>
            <a:endParaRPr lang="en-US" dirty="0"/>
          </a:p>
        </p:txBody>
      </p:sp>
      <p:sp>
        <p:nvSpPr>
          <p:cNvPr id="5" name="Text Placeholder 8"/>
          <p:cNvSpPr>
            <a:spLocks noGrp="1"/>
          </p:cNvSpPr>
          <p:nvPr>
            <p:ph type="body" sz="quarter" idx="13" hasCustomPrompt="1"/>
          </p:nvPr>
        </p:nvSpPr>
        <p:spPr>
          <a:xfrm>
            <a:off x="552459" y="734906"/>
            <a:ext cx="8034337" cy="338137"/>
          </a:xfrm>
        </p:spPr>
        <p:txBody>
          <a:bodyPr>
            <a:normAutofit/>
          </a:bodyPr>
          <a:lstStyle>
            <a:lvl1pPr marL="0" indent="0" algn="ctr">
              <a:buNone/>
              <a:defRPr sz="1400">
                <a:solidFill>
                  <a:srgbClr val="FFFFFF"/>
                </a:solidFill>
                <a:latin typeface="Lato Light" panose="020F0302020204030203" pitchFamily="34" charset="0"/>
                <a:cs typeface="Gotham Book"/>
              </a:defRPr>
            </a:lvl1pPr>
          </a:lstStyle>
          <a:p>
            <a:pPr lvl="0"/>
            <a:r>
              <a:rPr lang="en-US" dirty="0" smtClean="0"/>
              <a:t>Subtitle goes here</a:t>
            </a:r>
            <a:endParaRPr lang="en-US" dirty="0"/>
          </a:p>
        </p:txBody>
      </p:sp>
      <p:sp>
        <p:nvSpPr>
          <p:cNvPr id="14" name="Picture Placeholder 8"/>
          <p:cNvSpPr>
            <a:spLocks noGrp="1"/>
          </p:cNvSpPr>
          <p:nvPr>
            <p:ph type="pic" sz="quarter" idx="14"/>
          </p:nvPr>
        </p:nvSpPr>
        <p:spPr>
          <a:xfrm>
            <a:off x="1022351" y="1221677"/>
            <a:ext cx="987552" cy="987552"/>
          </a:xfrm>
          <a:prstGeom prst="ellipse">
            <a:avLst/>
          </a:prstGeom>
          <a:solidFill>
            <a:schemeClr val="accent1"/>
          </a:solidFill>
          <a:ln w="38100">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r>
              <a:rPr lang="en-US" smtClean="0"/>
              <a:t>Click icon to add picture</a:t>
            </a:r>
            <a:endParaRPr lang="en-US" dirty="0"/>
          </a:p>
        </p:txBody>
      </p:sp>
      <p:sp>
        <p:nvSpPr>
          <p:cNvPr id="15" name="Text Placeholder 10"/>
          <p:cNvSpPr>
            <a:spLocks noGrp="1"/>
          </p:cNvSpPr>
          <p:nvPr>
            <p:ph type="body" sz="quarter" idx="15" hasCustomPrompt="1"/>
          </p:nvPr>
        </p:nvSpPr>
        <p:spPr>
          <a:xfrm>
            <a:off x="552451" y="2398013"/>
            <a:ext cx="1927352" cy="246888"/>
          </a:xfrm>
        </p:spPr>
        <p:txBody>
          <a:bodyPr anchor="ctr" anchorCtr="0">
            <a:noAutofit/>
          </a:bodyPr>
          <a:lstStyle>
            <a:lvl1pPr marL="0" indent="0" algn="ctr">
              <a:lnSpc>
                <a:spcPct val="100000"/>
              </a:lnSpc>
              <a:buFontTx/>
              <a:buNone/>
              <a:defRPr sz="1700" b="1" i="0" cap="all" baseline="0">
                <a:solidFill>
                  <a:srgbClr val="808080"/>
                </a:solidFill>
                <a:latin typeface="Lato" panose="020F0502020204030203" pitchFamily="34" charset="0"/>
                <a:cs typeface="Gotham Medium"/>
              </a:defRPr>
            </a:lvl1pPr>
          </a:lstStyle>
          <a:p>
            <a:pPr lvl="0"/>
            <a:r>
              <a:rPr lang="en-US" dirty="0" smtClean="0"/>
              <a:t>LOREM IPSUM</a:t>
            </a:r>
          </a:p>
        </p:txBody>
      </p:sp>
      <p:sp>
        <p:nvSpPr>
          <p:cNvPr id="16" name="Text Placeholder 10"/>
          <p:cNvSpPr>
            <a:spLocks noGrp="1"/>
          </p:cNvSpPr>
          <p:nvPr>
            <p:ph type="body" sz="quarter" idx="16" hasCustomPrompt="1"/>
          </p:nvPr>
        </p:nvSpPr>
        <p:spPr>
          <a:xfrm>
            <a:off x="552451" y="2671571"/>
            <a:ext cx="1927352" cy="1643634"/>
          </a:xfrm>
        </p:spPr>
        <p:txBody>
          <a:bodyPr anchor="t" anchorCtr="0">
            <a:normAutofit/>
          </a:bodyPr>
          <a:lstStyle>
            <a:lvl1pPr marL="0" indent="0" algn="ctr">
              <a:lnSpc>
                <a:spcPct val="95000"/>
              </a:lnSpc>
              <a:spcBef>
                <a:spcPts val="600"/>
              </a:spcBef>
              <a:buFontTx/>
              <a:buNone/>
              <a:defRPr sz="1400" cap="none" baseline="0">
                <a:solidFill>
                  <a:srgbClr val="808080"/>
                </a:solidFill>
                <a:latin typeface="Lato Light" panose="020F0302020204030203" pitchFamily="34" charset="0"/>
              </a:defRPr>
            </a:lvl1pPr>
          </a:lstStyle>
          <a:p>
            <a:pPr lvl="0"/>
            <a:r>
              <a:rPr lang="en-US" dirty="0" smtClean="0"/>
              <a:t>Body copy goes here</a:t>
            </a:r>
          </a:p>
        </p:txBody>
      </p:sp>
      <p:sp>
        <p:nvSpPr>
          <p:cNvPr id="17" name="Picture Placeholder 8"/>
          <p:cNvSpPr>
            <a:spLocks noGrp="1"/>
          </p:cNvSpPr>
          <p:nvPr>
            <p:ph type="pic" sz="quarter" idx="17"/>
          </p:nvPr>
        </p:nvSpPr>
        <p:spPr>
          <a:xfrm>
            <a:off x="3058013" y="1221677"/>
            <a:ext cx="987552" cy="987552"/>
          </a:xfrm>
          <a:prstGeom prst="ellipse">
            <a:avLst/>
          </a:prstGeom>
          <a:solidFill>
            <a:schemeClr val="accent1"/>
          </a:solidFill>
          <a:ln w="38100">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r>
              <a:rPr lang="en-US" smtClean="0"/>
              <a:t>Click icon to add picture</a:t>
            </a:r>
            <a:endParaRPr lang="en-US" dirty="0"/>
          </a:p>
        </p:txBody>
      </p:sp>
      <p:sp>
        <p:nvSpPr>
          <p:cNvPr id="18" name="Text Placeholder 10"/>
          <p:cNvSpPr>
            <a:spLocks noGrp="1"/>
          </p:cNvSpPr>
          <p:nvPr>
            <p:ph type="body" sz="quarter" idx="18" hasCustomPrompt="1"/>
          </p:nvPr>
        </p:nvSpPr>
        <p:spPr>
          <a:xfrm>
            <a:off x="2588113" y="2398013"/>
            <a:ext cx="1927352" cy="246888"/>
          </a:xfrm>
        </p:spPr>
        <p:txBody>
          <a:bodyPr anchor="ctr" anchorCtr="0">
            <a:noAutofit/>
          </a:bodyPr>
          <a:lstStyle>
            <a:lvl1pPr marL="0" indent="0" algn="ctr">
              <a:lnSpc>
                <a:spcPct val="100000"/>
              </a:lnSpc>
              <a:buFontTx/>
              <a:buNone/>
              <a:defRPr sz="1700" b="1" i="0" cap="all" baseline="0">
                <a:solidFill>
                  <a:srgbClr val="808080"/>
                </a:solidFill>
                <a:latin typeface="Lato" panose="020F0502020204030203" pitchFamily="34" charset="0"/>
                <a:cs typeface="Gotham Medium"/>
              </a:defRPr>
            </a:lvl1pPr>
          </a:lstStyle>
          <a:p>
            <a:pPr lvl="0"/>
            <a:r>
              <a:rPr lang="en-US" dirty="0" smtClean="0"/>
              <a:t>LOREM IPSUM</a:t>
            </a:r>
          </a:p>
        </p:txBody>
      </p:sp>
      <p:sp>
        <p:nvSpPr>
          <p:cNvPr id="19" name="Text Placeholder 10"/>
          <p:cNvSpPr>
            <a:spLocks noGrp="1"/>
          </p:cNvSpPr>
          <p:nvPr>
            <p:ph type="body" sz="quarter" idx="19" hasCustomPrompt="1"/>
          </p:nvPr>
        </p:nvSpPr>
        <p:spPr>
          <a:xfrm>
            <a:off x="2588113" y="2671571"/>
            <a:ext cx="1927352" cy="1643634"/>
          </a:xfrm>
        </p:spPr>
        <p:txBody>
          <a:bodyPr anchor="t" anchorCtr="0">
            <a:normAutofit/>
          </a:bodyPr>
          <a:lstStyle>
            <a:lvl1pPr marL="0" marR="0" indent="0" algn="ctr" defTabSz="914220" rtl="0" eaLnBrk="1" fontAlgn="auto" latinLnBrk="0" hangingPunct="1">
              <a:lnSpc>
                <a:spcPct val="95000"/>
              </a:lnSpc>
              <a:spcBef>
                <a:spcPts val="600"/>
              </a:spcBef>
              <a:spcAft>
                <a:spcPts val="0"/>
              </a:spcAft>
              <a:buClr>
                <a:schemeClr val="accent1"/>
              </a:buClr>
              <a:buSzTx/>
              <a:buFontTx/>
              <a:buNone/>
              <a:tabLst/>
              <a:defRPr sz="1400" cap="none" baseline="0">
                <a:solidFill>
                  <a:srgbClr val="808080"/>
                </a:solidFill>
                <a:latin typeface="Lato Light" panose="020F0302020204030203" pitchFamily="34" charset="0"/>
              </a:defRPr>
            </a:lvl1pPr>
          </a:lstStyle>
          <a:p>
            <a:pPr lvl="0"/>
            <a:r>
              <a:rPr lang="en-US" dirty="0" smtClean="0"/>
              <a:t>Body copy goes here</a:t>
            </a:r>
          </a:p>
        </p:txBody>
      </p:sp>
      <p:sp>
        <p:nvSpPr>
          <p:cNvPr id="20" name="Picture Placeholder 8"/>
          <p:cNvSpPr>
            <a:spLocks noGrp="1"/>
          </p:cNvSpPr>
          <p:nvPr>
            <p:ph type="pic" sz="quarter" idx="20"/>
          </p:nvPr>
        </p:nvSpPr>
        <p:spPr>
          <a:xfrm>
            <a:off x="5093675" y="1221677"/>
            <a:ext cx="987552" cy="987552"/>
          </a:xfrm>
          <a:prstGeom prst="ellipse">
            <a:avLst/>
          </a:prstGeom>
          <a:solidFill>
            <a:schemeClr val="accent1"/>
          </a:solidFill>
          <a:ln w="38100">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r>
              <a:rPr lang="en-US" smtClean="0"/>
              <a:t>Click icon to add picture</a:t>
            </a:r>
            <a:endParaRPr lang="en-US" dirty="0"/>
          </a:p>
        </p:txBody>
      </p:sp>
      <p:sp>
        <p:nvSpPr>
          <p:cNvPr id="21" name="Text Placeholder 10"/>
          <p:cNvSpPr>
            <a:spLocks noGrp="1"/>
          </p:cNvSpPr>
          <p:nvPr>
            <p:ph type="body" sz="quarter" idx="21" hasCustomPrompt="1"/>
          </p:nvPr>
        </p:nvSpPr>
        <p:spPr>
          <a:xfrm>
            <a:off x="4623775" y="2398013"/>
            <a:ext cx="1927352" cy="246888"/>
          </a:xfrm>
        </p:spPr>
        <p:txBody>
          <a:bodyPr anchor="ctr" anchorCtr="0">
            <a:noAutofit/>
          </a:bodyPr>
          <a:lstStyle>
            <a:lvl1pPr marL="0" indent="0" algn="ctr">
              <a:lnSpc>
                <a:spcPct val="100000"/>
              </a:lnSpc>
              <a:buFontTx/>
              <a:buNone/>
              <a:defRPr sz="1700" b="1" i="0" cap="all" baseline="0">
                <a:solidFill>
                  <a:srgbClr val="808080"/>
                </a:solidFill>
                <a:latin typeface="Lato" panose="020F0502020204030203" pitchFamily="34" charset="0"/>
                <a:cs typeface="Gotham Medium"/>
              </a:defRPr>
            </a:lvl1pPr>
          </a:lstStyle>
          <a:p>
            <a:pPr lvl="0"/>
            <a:r>
              <a:rPr lang="en-US" dirty="0" err="1" smtClean="0"/>
              <a:t>Lorem</a:t>
            </a:r>
            <a:r>
              <a:rPr lang="en-US" dirty="0" smtClean="0"/>
              <a:t> </a:t>
            </a:r>
            <a:r>
              <a:rPr lang="en-US" dirty="0" err="1" smtClean="0"/>
              <a:t>ipsum</a:t>
            </a:r>
            <a:endParaRPr lang="en-US" dirty="0" smtClean="0"/>
          </a:p>
        </p:txBody>
      </p:sp>
      <p:sp>
        <p:nvSpPr>
          <p:cNvPr id="22" name="Text Placeholder 10"/>
          <p:cNvSpPr>
            <a:spLocks noGrp="1"/>
          </p:cNvSpPr>
          <p:nvPr>
            <p:ph type="body" sz="quarter" idx="22" hasCustomPrompt="1"/>
          </p:nvPr>
        </p:nvSpPr>
        <p:spPr>
          <a:xfrm>
            <a:off x="4623775" y="2671571"/>
            <a:ext cx="1927352" cy="1643634"/>
          </a:xfrm>
        </p:spPr>
        <p:txBody>
          <a:bodyPr anchor="t" anchorCtr="0">
            <a:normAutofit/>
          </a:bodyPr>
          <a:lstStyle>
            <a:lvl1pPr marL="0" indent="0" algn="ctr">
              <a:lnSpc>
                <a:spcPct val="95000"/>
              </a:lnSpc>
              <a:spcBef>
                <a:spcPts val="600"/>
              </a:spcBef>
              <a:buFontTx/>
              <a:buNone/>
              <a:defRPr sz="1400" cap="none" baseline="0">
                <a:solidFill>
                  <a:srgbClr val="808080"/>
                </a:solidFill>
                <a:latin typeface="Lato Light" panose="020F0302020204030203" pitchFamily="34" charset="0"/>
              </a:defRPr>
            </a:lvl1pPr>
          </a:lstStyle>
          <a:p>
            <a:pPr lvl="0"/>
            <a:r>
              <a:rPr lang="en-US" dirty="0" smtClean="0"/>
              <a:t>Body copy goes here</a:t>
            </a:r>
          </a:p>
        </p:txBody>
      </p:sp>
      <p:sp>
        <p:nvSpPr>
          <p:cNvPr id="23" name="Picture Placeholder 8"/>
          <p:cNvSpPr>
            <a:spLocks noGrp="1"/>
          </p:cNvSpPr>
          <p:nvPr>
            <p:ph type="pic" sz="quarter" idx="23"/>
          </p:nvPr>
        </p:nvSpPr>
        <p:spPr>
          <a:xfrm>
            <a:off x="7129336" y="1221677"/>
            <a:ext cx="987552" cy="987552"/>
          </a:xfrm>
          <a:prstGeom prst="ellipse">
            <a:avLst/>
          </a:prstGeom>
          <a:solidFill>
            <a:schemeClr val="accent1"/>
          </a:solidFill>
          <a:ln w="38100">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r>
              <a:rPr lang="en-US" smtClean="0"/>
              <a:t>Click icon to add picture</a:t>
            </a:r>
            <a:endParaRPr lang="en-US" dirty="0"/>
          </a:p>
        </p:txBody>
      </p:sp>
      <p:sp>
        <p:nvSpPr>
          <p:cNvPr id="24" name="Text Placeholder 10"/>
          <p:cNvSpPr>
            <a:spLocks noGrp="1"/>
          </p:cNvSpPr>
          <p:nvPr>
            <p:ph type="body" sz="quarter" idx="24" hasCustomPrompt="1"/>
          </p:nvPr>
        </p:nvSpPr>
        <p:spPr>
          <a:xfrm>
            <a:off x="6659437" y="2398013"/>
            <a:ext cx="1927352" cy="246888"/>
          </a:xfrm>
        </p:spPr>
        <p:txBody>
          <a:bodyPr anchor="ctr" anchorCtr="0">
            <a:noAutofit/>
          </a:bodyPr>
          <a:lstStyle>
            <a:lvl1pPr marL="0" indent="0" algn="ctr">
              <a:lnSpc>
                <a:spcPct val="100000"/>
              </a:lnSpc>
              <a:buFontTx/>
              <a:buNone/>
              <a:defRPr sz="1700" b="1" i="0" cap="all" baseline="0">
                <a:solidFill>
                  <a:srgbClr val="808080"/>
                </a:solidFill>
                <a:latin typeface="Lato" panose="020F0502020204030203" pitchFamily="34" charset="0"/>
                <a:cs typeface="Gotham Medium"/>
              </a:defRPr>
            </a:lvl1pPr>
          </a:lstStyle>
          <a:p>
            <a:pPr lvl="0"/>
            <a:r>
              <a:rPr lang="en-US" dirty="0" err="1" smtClean="0"/>
              <a:t>Lorem</a:t>
            </a:r>
            <a:r>
              <a:rPr lang="en-US" dirty="0" smtClean="0"/>
              <a:t> </a:t>
            </a:r>
            <a:r>
              <a:rPr lang="en-US" dirty="0" err="1" smtClean="0"/>
              <a:t>ipsum</a:t>
            </a:r>
            <a:endParaRPr lang="en-US" dirty="0" smtClean="0"/>
          </a:p>
        </p:txBody>
      </p:sp>
      <p:sp>
        <p:nvSpPr>
          <p:cNvPr id="25" name="Text Placeholder 10"/>
          <p:cNvSpPr>
            <a:spLocks noGrp="1"/>
          </p:cNvSpPr>
          <p:nvPr>
            <p:ph type="body" sz="quarter" idx="25" hasCustomPrompt="1"/>
          </p:nvPr>
        </p:nvSpPr>
        <p:spPr>
          <a:xfrm>
            <a:off x="6659437" y="2671571"/>
            <a:ext cx="1927352" cy="1643634"/>
          </a:xfrm>
        </p:spPr>
        <p:txBody>
          <a:bodyPr anchor="t" anchorCtr="0">
            <a:normAutofit/>
          </a:bodyPr>
          <a:lstStyle>
            <a:lvl1pPr marL="0" indent="0" algn="ctr">
              <a:lnSpc>
                <a:spcPct val="95000"/>
              </a:lnSpc>
              <a:spcBef>
                <a:spcPts val="600"/>
              </a:spcBef>
              <a:buFontTx/>
              <a:buNone/>
              <a:defRPr sz="1400" cap="none" baseline="0">
                <a:solidFill>
                  <a:srgbClr val="808080"/>
                </a:solidFill>
                <a:latin typeface="Lato Light" panose="020F0302020204030203" pitchFamily="34" charset="0"/>
              </a:defRPr>
            </a:lvl1pPr>
          </a:lstStyle>
          <a:p>
            <a:pPr lvl="0"/>
            <a:r>
              <a:rPr lang="en-US" dirty="0" smtClean="0"/>
              <a:t>Body copy goes here</a:t>
            </a:r>
          </a:p>
        </p:txBody>
      </p:sp>
    </p:spTree>
    <p:extLst>
      <p:ext uri="{BB962C8B-B14F-4D97-AF65-F5344CB8AC3E}">
        <p14:creationId xmlns:p14="http://schemas.microsoft.com/office/powerpoint/2010/main" val="25058406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71429">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14:bounceEnd="71429">
                                          <p:cBhvr additive="base">
                                            <p:cTn id="7" dur="700" fill="hold"/>
                                            <p:tgtEl>
                                              <p:spTgt spid="26"/>
                                            </p:tgtEl>
                                            <p:attrNameLst>
                                              <p:attrName>ppt_x</p:attrName>
                                            </p:attrNameLst>
                                          </p:cBhvr>
                                          <p:tavLst>
                                            <p:tav tm="0">
                                              <p:val>
                                                <p:strVal val="#ppt_x"/>
                                              </p:val>
                                            </p:tav>
                                            <p:tav tm="100000">
                                              <p:val>
                                                <p:strVal val="#ppt_x"/>
                                              </p:val>
                                            </p:tav>
                                          </p:tavLst>
                                        </p:anim>
                                        <p:anim calcmode="lin" valueType="num" p14:bounceEnd="71429">
                                          <p:cBhvr additive="base">
                                            <p:cTn id="8" dur="700" fill="hold"/>
                                            <p:tgtEl>
                                              <p:spTgt spid="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mc:Choice>
    <mc:Fallback xmlns="">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700" fill="hold"/>
                                            <p:tgtEl>
                                              <p:spTgt spid="26"/>
                                            </p:tgtEl>
                                            <p:attrNameLst>
                                              <p:attrName>ppt_x</p:attrName>
                                            </p:attrNameLst>
                                          </p:cBhvr>
                                          <p:tavLst>
                                            <p:tav tm="0">
                                              <p:val>
                                                <p:strVal val="#ppt_x"/>
                                              </p:val>
                                            </p:tav>
                                            <p:tav tm="100000">
                                              <p:val>
                                                <p:strVal val="#ppt_x"/>
                                              </p:val>
                                            </p:tav>
                                          </p:tavLst>
                                        </p:anim>
                                        <p:anim calcmode="lin" valueType="num">
                                          <p:cBhvr additive="base">
                                            <p:cTn id="8" dur="700" fill="hold"/>
                                            <p:tgtEl>
                                              <p:spTgt spid="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5 Items">
    <p:spTree>
      <p:nvGrpSpPr>
        <p:cNvPr id="1" name=""/>
        <p:cNvGrpSpPr/>
        <p:nvPr/>
      </p:nvGrpSpPr>
      <p:grpSpPr>
        <a:xfrm>
          <a:off x="0" y="0"/>
          <a:ext cx="0" cy="0"/>
          <a:chOff x="0" y="0"/>
          <a:chExt cx="0" cy="0"/>
        </a:xfrm>
      </p:grpSpPr>
      <p:sp>
        <p:nvSpPr>
          <p:cNvPr id="2" name="Title 1"/>
          <p:cNvSpPr>
            <a:spLocks noGrp="1"/>
          </p:cNvSpPr>
          <p:nvPr>
            <p:ph type="title"/>
          </p:nvPr>
        </p:nvSpPr>
        <p:spPr>
          <a:xfrm>
            <a:off x="552451" y="36577"/>
            <a:ext cx="8031162" cy="726578"/>
          </a:xfrm>
        </p:spPr>
        <p:txBody>
          <a:bodyPr/>
          <a:lstStyle>
            <a:lvl1pPr>
              <a:defRPr>
                <a:solidFill>
                  <a:schemeClr val="bg1"/>
                </a:solidFill>
                <a:latin typeface="Lato Light" panose="020F0302020204030203" pitchFamily="34" charset="0"/>
              </a:defRPr>
            </a:lvl1pPr>
          </a:lstStyle>
          <a:p>
            <a:r>
              <a:rPr lang="en-US" smtClean="0"/>
              <a:t>Click to edit Master title style</a:t>
            </a:r>
            <a:endParaRPr lang="en-US" dirty="0"/>
          </a:p>
        </p:txBody>
      </p:sp>
      <p:sp>
        <p:nvSpPr>
          <p:cNvPr id="5" name="Text Placeholder 8"/>
          <p:cNvSpPr>
            <a:spLocks noGrp="1"/>
          </p:cNvSpPr>
          <p:nvPr>
            <p:ph type="body" sz="quarter" idx="13" hasCustomPrompt="1"/>
          </p:nvPr>
        </p:nvSpPr>
        <p:spPr>
          <a:xfrm>
            <a:off x="552459" y="734906"/>
            <a:ext cx="8034337" cy="338137"/>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
        <p:nvSpPr>
          <p:cNvPr id="26" name="Picture Placeholder 8"/>
          <p:cNvSpPr>
            <a:spLocks noGrp="1"/>
          </p:cNvSpPr>
          <p:nvPr>
            <p:ph type="pic" sz="quarter" idx="14"/>
          </p:nvPr>
        </p:nvSpPr>
        <p:spPr>
          <a:xfrm>
            <a:off x="822199" y="1221677"/>
            <a:ext cx="987552" cy="987552"/>
          </a:xfrm>
          <a:prstGeom prst="ellipse">
            <a:avLst/>
          </a:prstGeom>
          <a:solidFill>
            <a:schemeClr val="accent1"/>
          </a:solidFill>
          <a:ln w="38100" cmpd="sng">
            <a:solidFill>
              <a:schemeClr val="accent2"/>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r>
              <a:rPr lang="en-US" smtClean="0"/>
              <a:t>Click icon to add picture</a:t>
            </a:r>
            <a:endParaRPr lang="en-US" dirty="0"/>
          </a:p>
        </p:txBody>
      </p:sp>
      <p:sp>
        <p:nvSpPr>
          <p:cNvPr id="27" name="Text Placeholder 10"/>
          <p:cNvSpPr>
            <a:spLocks noGrp="1"/>
          </p:cNvSpPr>
          <p:nvPr>
            <p:ph type="body" sz="quarter" idx="15" hasCustomPrompt="1"/>
          </p:nvPr>
        </p:nvSpPr>
        <p:spPr>
          <a:xfrm>
            <a:off x="552451" y="2271018"/>
            <a:ext cx="1527048" cy="246888"/>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smtClean="0"/>
              <a:t>LOREM IPSUM</a:t>
            </a:r>
          </a:p>
        </p:txBody>
      </p:sp>
      <p:sp>
        <p:nvSpPr>
          <p:cNvPr id="28" name="Text Placeholder 10"/>
          <p:cNvSpPr>
            <a:spLocks noGrp="1"/>
          </p:cNvSpPr>
          <p:nvPr>
            <p:ph type="body" sz="quarter" idx="16" hasCustomPrompt="1"/>
          </p:nvPr>
        </p:nvSpPr>
        <p:spPr>
          <a:xfrm>
            <a:off x="552451" y="2544576"/>
            <a:ext cx="1527048" cy="1643634"/>
          </a:xfrm>
        </p:spPr>
        <p:txBody>
          <a:bodyPr anchor="t" anchorCtr="0">
            <a:normAutofit/>
          </a:bodyPr>
          <a:lstStyle>
            <a:lvl1pPr marL="0" indent="0" algn="ctr">
              <a:lnSpc>
                <a:spcPct val="95000"/>
              </a:lnSpc>
              <a:spcBef>
                <a:spcPts val="600"/>
              </a:spcBef>
              <a:buFontTx/>
              <a:buNone/>
              <a:defRPr sz="1200" cap="none" baseline="0">
                <a:solidFill>
                  <a:srgbClr val="808080"/>
                </a:solidFill>
                <a:latin typeface="Lato Light" panose="020F0302020204030203" pitchFamily="34" charset="0"/>
                <a:cs typeface="Gotham Light"/>
              </a:defRPr>
            </a:lvl1pPr>
          </a:lstStyle>
          <a:p>
            <a:pPr lvl="0"/>
            <a:r>
              <a:rPr lang="en-US" dirty="0" smtClean="0"/>
              <a:t>Body copy goes here</a:t>
            </a:r>
          </a:p>
        </p:txBody>
      </p:sp>
      <p:sp>
        <p:nvSpPr>
          <p:cNvPr id="29" name="Picture Placeholder 8"/>
          <p:cNvSpPr>
            <a:spLocks noGrp="1"/>
          </p:cNvSpPr>
          <p:nvPr>
            <p:ph type="pic" sz="quarter" idx="17"/>
          </p:nvPr>
        </p:nvSpPr>
        <p:spPr>
          <a:xfrm>
            <a:off x="2448227" y="1221677"/>
            <a:ext cx="987552" cy="987552"/>
          </a:xfrm>
          <a:prstGeom prst="ellipse">
            <a:avLst/>
          </a:prstGeom>
          <a:solidFill>
            <a:schemeClr val="accent1"/>
          </a:solidFill>
          <a:ln w="38100" cmpd="sng">
            <a:solidFill>
              <a:schemeClr val="accent2"/>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r>
              <a:rPr lang="en-US" smtClean="0"/>
              <a:t>Click icon to add picture</a:t>
            </a:r>
            <a:endParaRPr lang="en-US" dirty="0"/>
          </a:p>
        </p:txBody>
      </p:sp>
      <p:sp>
        <p:nvSpPr>
          <p:cNvPr id="30" name="Text Placeholder 10"/>
          <p:cNvSpPr>
            <a:spLocks noGrp="1"/>
          </p:cNvSpPr>
          <p:nvPr>
            <p:ph type="body" sz="quarter" idx="18" hasCustomPrompt="1"/>
          </p:nvPr>
        </p:nvSpPr>
        <p:spPr>
          <a:xfrm>
            <a:off x="2178480" y="2271018"/>
            <a:ext cx="1527048" cy="246888"/>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smtClean="0"/>
              <a:t>LOREM IPSUM</a:t>
            </a:r>
          </a:p>
        </p:txBody>
      </p:sp>
      <p:sp>
        <p:nvSpPr>
          <p:cNvPr id="31" name="Text Placeholder 10"/>
          <p:cNvSpPr>
            <a:spLocks noGrp="1"/>
          </p:cNvSpPr>
          <p:nvPr>
            <p:ph type="body" sz="quarter" idx="19" hasCustomPrompt="1"/>
          </p:nvPr>
        </p:nvSpPr>
        <p:spPr>
          <a:xfrm>
            <a:off x="2178480" y="2544576"/>
            <a:ext cx="1527048" cy="1643634"/>
          </a:xfrm>
        </p:spPr>
        <p:txBody>
          <a:bodyPr anchor="t" anchorCtr="0">
            <a:normAutofit/>
          </a:bodyPr>
          <a:lstStyle>
            <a:lvl1pPr marL="0" marR="0" indent="0" algn="ctr" defTabSz="914220" rtl="0" eaLnBrk="1" fontAlgn="auto" latinLnBrk="0" hangingPunct="1">
              <a:lnSpc>
                <a:spcPct val="95000"/>
              </a:lnSpc>
              <a:spcBef>
                <a:spcPts val="600"/>
              </a:spcBef>
              <a:spcAft>
                <a:spcPts val="0"/>
              </a:spcAft>
              <a:buClr>
                <a:schemeClr val="accent1"/>
              </a:buClr>
              <a:buSzTx/>
              <a:buFontTx/>
              <a:buNone/>
              <a:tabLst/>
              <a:defRPr sz="1200" cap="none" baseline="0">
                <a:solidFill>
                  <a:srgbClr val="808080"/>
                </a:solidFill>
                <a:latin typeface="Lato Light" panose="020F0302020204030203" pitchFamily="34" charset="0"/>
                <a:cs typeface="Gotham Light"/>
              </a:defRPr>
            </a:lvl1pPr>
          </a:lstStyle>
          <a:p>
            <a:pPr lvl="0"/>
            <a:r>
              <a:rPr lang="en-US" dirty="0" smtClean="0"/>
              <a:t>Body copy goes here</a:t>
            </a:r>
          </a:p>
        </p:txBody>
      </p:sp>
      <p:sp>
        <p:nvSpPr>
          <p:cNvPr id="32" name="Picture Placeholder 8"/>
          <p:cNvSpPr>
            <a:spLocks noGrp="1"/>
          </p:cNvSpPr>
          <p:nvPr>
            <p:ph type="pic" sz="quarter" idx="20"/>
          </p:nvPr>
        </p:nvSpPr>
        <p:spPr>
          <a:xfrm>
            <a:off x="4074255" y="1221677"/>
            <a:ext cx="987552" cy="987552"/>
          </a:xfrm>
          <a:prstGeom prst="ellipse">
            <a:avLst/>
          </a:prstGeom>
          <a:solidFill>
            <a:schemeClr val="accent1"/>
          </a:solidFill>
          <a:ln w="38100" cmpd="sng">
            <a:solidFill>
              <a:schemeClr val="accent2"/>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r>
              <a:rPr lang="en-US" smtClean="0"/>
              <a:t>Click icon to add picture</a:t>
            </a:r>
            <a:endParaRPr lang="en-US" dirty="0"/>
          </a:p>
        </p:txBody>
      </p:sp>
      <p:sp>
        <p:nvSpPr>
          <p:cNvPr id="33" name="Text Placeholder 10"/>
          <p:cNvSpPr>
            <a:spLocks noGrp="1"/>
          </p:cNvSpPr>
          <p:nvPr>
            <p:ph type="body" sz="quarter" idx="21" hasCustomPrompt="1"/>
          </p:nvPr>
        </p:nvSpPr>
        <p:spPr>
          <a:xfrm>
            <a:off x="3804509" y="2271018"/>
            <a:ext cx="1527048" cy="246888"/>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err="1" smtClean="0"/>
              <a:t>Lorem</a:t>
            </a:r>
            <a:r>
              <a:rPr lang="en-US" dirty="0" smtClean="0"/>
              <a:t> </a:t>
            </a:r>
            <a:r>
              <a:rPr lang="en-US" dirty="0" err="1" smtClean="0"/>
              <a:t>ipsum</a:t>
            </a:r>
            <a:endParaRPr lang="en-US" dirty="0" smtClean="0"/>
          </a:p>
        </p:txBody>
      </p:sp>
      <p:sp>
        <p:nvSpPr>
          <p:cNvPr id="34" name="Text Placeholder 10"/>
          <p:cNvSpPr>
            <a:spLocks noGrp="1"/>
          </p:cNvSpPr>
          <p:nvPr>
            <p:ph type="body" sz="quarter" idx="22" hasCustomPrompt="1"/>
          </p:nvPr>
        </p:nvSpPr>
        <p:spPr>
          <a:xfrm>
            <a:off x="3804509" y="2544576"/>
            <a:ext cx="1527048" cy="1643634"/>
          </a:xfrm>
        </p:spPr>
        <p:txBody>
          <a:bodyPr anchor="t" anchorCtr="0">
            <a:normAutofit/>
          </a:bodyPr>
          <a:lstStyle>
            <a:lvl1pPr marL="0" indent="0" algn="ctr">
              <a:lnSpc>
                <a:spcPct val="95000"/>
              </a:lnSpc>
              <a:spcBef>
                <a:spcPts val="600"/>
              </a:spcBef>
              <a:buFontTx/>
              <a:buNone/>
              <a:defRPr sz="1200" cap="none" baseline="0">
                <a:solidFill>
                  <a:srgbClr val="808080"/>
                </a:solidFill>
                <a:latin typeface="Lato Light" panose="020F0302020204030203" pitchFamily="34" charset="0"/>
                <a:cs typeface="Gotham Light"/>
              </a:defRPr>
            </a:lvl1pPr>
          </a:lstStyle>
          <a:p>
            <a:pPr lvl="0"/>
            <a:r>
              <a:rPr lang="en-US" dirty="0" smtClean="0"/>
              <a:t>Body copy goes here</a:t>
            </a:r>
          </a:p>
        </p:txBody>
      </p:sp>
      <p:sp>
        <p:nvSpPr>
          <p:cNvPr id="35" name="Picture Placeholder 8"/>
          <p:cNvSpPr>
            <a:spLocks noGrp="1"/>
          </p:cNvSpPr>
          <p:nvPr>
            <p:ph type="pic" sz="quarter" idx="23"/>
          </p:nvPr>
        </p:nvSpPr>
        <p:spPr>
          <a:xfrm>
            <a:off x="5700283" y="1221677"/>
            <a:ext cx="987552" cy="987552"/>
          </a:xfrm>
          <a:prstGeom prst="ellipse">
            <a:avLst/>
          </a:prstGeom>
          <a:solidFill>
            <a:schemeClr val="accent1"/>
          </a:solidFill>
          <a:ln w="38100" cmpd="sng">
            <a:solidFill>
              <a:schemeClr val="accent2"/>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r>
              <a:rPr lang="en-US" smtClean="0"/>
              <a:t>Click icon to add picture</a:t>
            </a:r>
            <a:endParaRPr lang="en-US" dirty="0"/>
          </a:p>
        </p:txBody>
      </p:sp>
      <p:sp>
        <p:nvSpPr>
          <p:cNvPr id="36" name="Text Placeholder 10"/>
          <p:cNvSpPr>
            <a:spLocks noGrp="1"/>
          </p:cNvSpPr>
          <p:nvPr>
            <p:ph type="body" sz="quarter" idx="24" hasCustomPrompt="1"/>
          </p:nvPr>
        </p:nvSpPr>
        <p:spPr>
          <a:xfrm>
            <a:off x="5430538" y="2271018"/>
            <a:ext cx="1527048" cy="246888"/>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err="1" smtClean="0"/>
              <a:t>Lorem</a:t>
            </a:r>
            <a:r>
              <a:rPr lang="en-US" dirty="0" smtClean="0"/>
              <a:t> </a:t>
            </a:r>
            <a:r>
              <a:rPr lang="en-US" dirty="0" err="1" smtClean="0"/>
              <a:t>ipsum</a:t>
            </a:r>
            <a:endParaRPr lang="en-US" dirty="0" smtClean="0"/>
          </a:p>
        </p:txBody>
      </p:sp>
      <p:sp>
        <p:nvSpPr>
          <p:cNvPr id="37" name="Text Placeholder 10"/>
          <p:cNvSpPr>
            <a:spLocks noGrp="1"/>
          </p:cNvSpPr>
          <p:nvPr>
            <p:ph type="body" sz="quarter" idx="25" hasCustomPrompt="1"/>
          </p:nvPr>
        </p:nvSpPr>
        <p:spPr>
          <a:xfrm>
            <a:off x="5430537" y="2544576"/>
            <a:ext cx="1527048" cy="1643634"/>
          </a:xfrm>
        </p:spPr>
        <p:txBody>
          <a:bodyPr anchor="t" anchorCtr="0">
            <a:normAutofit/>
          </a:bodyPr>
          <a:lstStyle>
            <a:lvl1pPr marL="0" indent="0" algn="ctr">
              <a:lnSpc>
                <a:spcPct val="95000"/>
              </a:lnSpc>
              <a:spcBef>
                <a:spcPts val="600"/>
              </a:spcBef>
              <a:buFontTx/>
              <a:buNone/>
              <a:defRPr sz="1200" cap="none" baseline="0">
                <a:solidFill>
                  <a:srgbClr val="808080"/>
                </a:solidFill>
                <a:latin typeface="Lato Light" panose="020F0302020204030203" pitchFamily="34" charset="0"/>
                <a:cs typeface="Gotham Light"/>
              </a:defRPr>
            </a:lvl1pPr>
          </a:lstStyle>
          <a:p>
            <a:pPr lvl="0"/>
            <a:r>
              <a:rPr lang="en-US" dirty="0" smtClean="0"/>
              <a:t>Body copy goes here</a:t>
            </a:r>
          </a:p>
        </p:txBody>
      </p:sp>
      <p:sp>
        <p:nvSpPr>
          <p:cNvPr id="38" name="Text Placeholder 10"/>
          <p:cNvSpPr>
            <a:spLocks noGrp="1"/>
          </p:cNvSpPr>
          <p:nvPr>
            <p:ph type="body" sz="quarter" idx="26" hasCustomPrompt="1"/>
          </p:nvPr>
        </p:nvSpPr>
        <p:spPr>
          <a:xfrm>
            <a:off x="7056565" y="2271018"/>
            <a:ext cx="1527048" cy="246888"/>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err="1" smtClean="0"/>
              <a:t>Lorem</a:t>
            </a:r>
            <a:r>
              <a:rPr lang="en-US" dirty="0" smtClean="0"/>
              <a:t> </a:t>
            </a:r>
            <a:r>
              <a:rPr lang="en-US" dirty="0" err="1" smtClean="0"/>
              <a:t>ipsum</a:t>
            </a:r>
            <a:endParaRPr lang="en-US" dirty="0" smtClean="0"/>
          </a:p>
        </p:txBody>
      </p:sp>
      <p:sp>
        <p:nvSpPr>
          <p:cNvPr id="39" name="Text Placeholder 10"/>
          <p:cNvSpPr>
            <a:spLocks noGrp="1"/>
          </p:cNvSpPr>
          <p:nvPr>
            <p:ph type="body" sz="quarter" idx="27" hasCustomPrompt="1"/>
          </p:nvPr>
        </p:nvSpPr>
        <p:spPr>
          <a:xfrm>
            <a:off x="7056565" y="2544576"/>
            <a:ext cx="1527048" cy="1643634"/>
          </a:xfrm>
        </p:spPr>
        <p:txBody>
          <a:bodyPr anchor="t" anchorCtr="0">
            <a:normAutofit/>
          </a:bodyPr>
          <a:lstStyle>
            <a:lvl1pPr marL="0" indent="0" algn="ctr">
              <a:lnSpc>
                <a:spcPct val="95000"/>
              </a:lnSpc>
              <a:spcBef>
                <a:spcPts val="600"/>
              </a:spcBef>
              <a:buFontTx/>
              <a:buNone/>
              <a:defRPr sz="1200" cap="none" baseline="0">
                <a:solidFill>
                  <a:srgbClr val="808080"/>
                </a:solidFill>
                <a:latin typeface="Lato Light" panose="020F0302020204030203" pitchFamily="34" charset="0"/>
                <a:cs typeface="Gotham Light"/>
              </a:defRPr>
            </a:lvl1pPr>
          </a:lstStyle>
          <a:p>
            <a:pPr lvl="0"/>
            <a:r>
              <a:rPr lang="en-US" dirty="0" smtClean="0"/>
              <a:t>Body copy goes here</a:t>
            </a:r>
          </a:p>
        </p:txBody>
      </p:sp>
      <p:sp>
        <p:nvSpPr>
          <p:cNvPr id="40" name="Picture Placeholder 8"/>
          <p:cNvSpPr>
            <a:spLocks noGrp="1"/>
          </p:cNvSpPr>
          <p:nvPr>
            <p:ph type="pic" sz="quarter" idx="28"/>
          </p:nvPr>
        </p:nvSpPr>
        <p:spPr>
          <a:xfrm>
            <a:off x="7326313" y="1221677"/>
            <a:ext cx="987552" cy="987552"/>
          </a:xfrm>
          <a:prstGeom prst="ellipse">
            <a:avLst/>
          </a:prstGeom>
          <a:solidFill>
            <a:schemeClr val="accent1"/>
          </a:solidFill>
          <a:ln w="38100" cmpd="sng">
            <a:solidFill>
              <a:schemeClr val="accent2"/>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r>
              <a:rPr lang="en-US" smtClean="0"/>
              <a:t>Click icon to add picture</a:t>
            </a:r>
            <a:endParaRPr lang="en-US" dirty="0"/>
          </a:p>
        </p:txBody>
      </p:sp>
    </p:spTree>
    <p:extLst>
      <p:ext uri="{BB962C8B-B14F-4D97-AF65-F5344CB8AC3E}">
        <p14:creationId xmlns:p14="http://schemas.microsoft.com/office/powerpoint/2010/main" val="2849887856"/>
      </p:ext>
    </p:extLst>
  </p:cSld>
  <p:clrMapOvr>
    <a:masterClrMapping/>
  </p:clrMapOvr>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5 Items B">
    <p:spTree>
      <p:nvGrpSpPr>
        <p:cNvPr id="1" name=""/>
        <p:cNvGrpSpPr/>
        <p:nvPr/>
      </p:nvGrpSpPr>
      <p:grpSpPr>
        <a:xfrm>
          <a:off x="0" y="0"/>
          <a:ext cx="0" cy="0"/>
          <a:chOff x="0" y="0"/>
          <a:chExt cx="0" cy="0"/>
        </a:xfrm>
      </p:grpSpPr>
      <p:sp>
        <p:nvSpPr>
          <p:cNvPr id="42" name="Rectangle 41"/>
          <p:cNvSpPr/>
          <p:nvPr userDrawn="1"/>
        </p:nvSpPr>
        <p:spPr>
          <a:xfrm>
            <a:off x="0" y="-457197"/>
            <a:ext cx="9144000" cy="225829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defTabSz="457106"/>
            <a:endParaRPr lang="en-US" sz="1800" dirty="0">
              <a:solidFill>
                <a:srgbClr val="3A3A3A"/>
              </a:solidFill>
              <a:latin typeface="Lato Light" panose="020F0302020204030203" pitchFamily="34" charset="0"/>
            </a:endParaRPr>
          </a:p>
        </p:txBody>
      </p:sp>
      <p:sp>
        <p:nvSpPr>
          <p:cNvPr id="2" name="Title 1"/>
          <p:cNvSpPr>
            <a:spLocks noGrp="1"/>
          </p:cNvSpPr>
          <p:nvPr>
            <p:ph type="title"/>
          </p:nvPr>
        </p:nvSpPr>
        <p:spPr>
          <a:xfrm>
            <a:off x="552451" y="36577"/>
            <a:ext cx="8031162" cy="726578"/>
          </a:xfrm>
        </p:spPr>
        <p:txBody>
          <a:bodyPr/>
          <a:lstStyle>
            <a:lvl1pPr>
              <a:defRPr>
                <a:solidFill>
                  <a:srgbClr val="FFFFFF"/>
                </a:solidFill>
                <a:latin typeface="Lato Light" panose="020F0302020204030203" pitchFamily="34" charset="0"/>
              </a:defRPr>
            </a:lvl1pPr>
          </a:lstStyle>
          <a:p>
            <a:r>
              <a:rPr lang="en-US" smtClean="0"/>
              <a:t>Click to edit Master title style</a:t>
            </a:r>
            <a:endParaRPr lang="en-US" dirty="0"/>
          </a:p>
        </p:txBody>
      </p:sp>
      <p:sp>
        <p:nvSpPr>
          <p:cNvPr id="5" name="Text Placeholder 8"/>
          <p:cNvSpPr>
            <a:spLocks noGrp="1"/>
          </p:cNvSpPr>
          <p:nvPr>
            <p:ph type="body" sz="quarter" idx="13" hasCustomPrompt="1"/>
          </p:nvPr>
        </p:nvSpPr>
        <p:spPr>
          <a:xfrm>
            <a:off x="552459" y="734906"/>
            <a:ext cx="8034337" cy="338137"/>
          </a:xfrm>
        </p:spPr>
        <p:txBody>
          <a:bodyPr>
            <a:normAutofit/>
          </a:bodyPr>
          <a:lstStyle>
            <a:lvl1pPr marL="0" indent="0" algn="ctr">
              <a:buNone/>
              <a:defRPr sz="1400">
                <a:solidFill>
                  <a:srgbClr val="FFFFFF"/>
                </a:solidFill>
                <a:latin typeface="Lato Light" panose="020F0302020204030203" pitchFamily="34" charset="0"/>
                <a:cs typeface="Gotham Book"/>
              </a:defRPr>
            </a:lvl1pPr>
          </a:lstStyle>
          <a:p>
            <a:pPr lvl="0"/>
            <a:r>
              <a:rPr lang="en-US" dirty="0" smtClean="0"/>
              <a:t>Subtitle goes here</a:t>
            </a:r>
            <a:endParaRPr lang="en-US" dirty="0"/>
          </a:p>
        </p:txBody>
      </p:sp>
      <p:sp>
        <p:nvSpPr>
          <p:cNvPr id="26" name="Picture Placeholder 8"/>
          <p:cNvSpPr>
            <a:spLocks noGrp="1"/>
          </p:cNvSpPr>
          <p:nvPr>
            <p:ph type="pic" sz="quarter" idx="14"/>
          </p:nvPr>
        </p:nvSpPr>
        <p:spPr>
          <a:xfrm>
            <a:off x="822199" y="1221677"/>
            <a:ext cx="987552" cy="987552"/>
          </a:xfrm>
          <a:prstGeom prst="ellipse">
            <a:avLst/>
          </a:prstGeom>
          <a:solidFill>
            <a:schemeClr val="accent1"/>
          </a:solidFill>
          <a:ln w="38100" cmpd="sng">
            <a:solidFill>
              <a:schemeClr val="accent2"/>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r>
              <a:rPr lang="en-US" smtClean="0"/>
              <a:t>Click icon to add picture</a:t>
            </a:r>
            <a:endParaRPr lang="en-US" dirty="0"/>
          </a:p>
        </p:txBody>
      </p:sp>
      <p:sp>
        <p:nvSpPr>
          <p:cNvPr id="27" name="Text Placeholder 10"/>
          <p:cNvSpPr>
            <a:spLocks noGrp="1"/>
          </p:cNvSpPr>
          <p:nvPr>
            <p:ph type="body" sz="quarter" idx="15" hasCustomPrompt="1"/>
          </p:nvPr>
        </p:nvSpPr>
        <p:spPr>
          <a:xfrm>
            <a:off x="552451" y="2271018"/>
            <a:ext cx="1527048" cy="246888"/>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smtClean="0"/>
              <a:t>LOREM IPSUM</a:t>
            </a:r>
          </a:p>
        </p:txBody>
      </p:sp>
      <p:sp>
        <p:nvSpPr>
          <p:cNvPr id="28" name="Text Placeholder 10"/>
          <p:cNvSpPr>
            <a:spLocks noGrp="1"/>
          </p:cNvSpPr>
          <p:nvPr>
            <p:ph type="body" sz="quarter" idx="16" hasCustomPrompt="1"/>
          </p:nvPr>
        </p:nvSpPr>
        <p:spPr>
          <a:xfrm>
            <a:off x="552451" y="2544576"/>
            <a:ext cx="1527048" cy="1643634"/>
          </a:xfrm>
        </p:spPr>
        <p:txBody>
          <a:bodyPr anchor="t" anchorCtr="0">
            <a:normAutofit/>
          </a:bodyPr>
          <a:lstStyle>
            <a:lvl1pPr marL="0" indent="0" algn="ctr">
              <a:lnSpc>
                <a:spcPct val="95000"/>
              </a:lnSpc>
              <a:spcBef>
                <a:spcPts val="600"/>
              </a:spcBef>
              <a:buFontTx/>
              <a:buNone/>
              <a:defRPr sz="1200" cap="none" baseline="0">
                <a:solidFill>
                  <a:srgbClr val="808080"/>
                </a:solidFill>
                <a:latin typeface="Lato Light" panose="020F0302020204030203" pitchFamily="34" charset="0"/>
                <a:cs typeface="Gotham Light"/>
              </a:defRPr>
            </a:lvl1pPr>
          </a:lstStyle>
          <a:p>
            <a:pPr lvl="0"/>
            <a:r>
              <a:rPr lang="en-US" dirty="0" smtClean="0"/>
              <a:t>Body copy goes here</a:t>
            </a:r>
          </a:p>
        </p:txBody>
      </p:sp>
      <p:sp>
        <p:nvSpPr>
          <p:cNvPr id="29" name="Picture Placeholder 8"/>
          <p:cNvSpPr>
            <a:spLocks noGrp="1"/>
          </p:cNvSpPr>
          <p:nvPr>
            <p:ph type="pic" sz="quarter" idx="17"/>
          </p:nvPr>
        </p:nvSpPr>
        <p:spPr>
          <a:xfrm>
            <a:off x="2448227" y="1221677"/>
            <a:ext cx="987552" cy="987552"/>
          </a:xfrm>
          <a:prstGeom prst="ellipse">
            <a:avLst/>
          </a:prstGeom>
          <a:solidFill>
            <a:schemeClr val="accent1"/>
          </a:solidFill>
          <a:ln w="38100" cmpd="sng">
            <a:solidFill>
              <a:schemeClr val="accent2"/>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r>
              <a:rPr lang="en-US" smtClean="0"/>
              <a:t>Click icon to add picture</a:t>
            </a:r>
            <a:endParaRPr lang="en-US" dirty="0"/>
          </a:p>
        </p:txBody>
      </p:sp>
      <p:sp>
        <p:nvSpPr>
          <p:cNvPr id="30" name="Text Placeholder 10"/>
          <p:cNvSpPr>
            <a:spLocks noGrp="1"/>
          </p:cNvSpPr>
          <p:nvPr>
            <p:ph type="body" sz="quarter" idx="18" hasCustomPrompt="1"/>
          </p:nvPr>
        </p:nvSpPr>
        <p:spPr>
          <a:xfrm>
            <a:off x="2178480" y="2271018"/>
            <a:ext cx="1527048" cy="246888"/>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smtClean="0"/>
              <a:t>LOREM IPSUM</a:t>
            </a:r>
          </a:p>
        </p:txBody>
      </p:sp>
      <p:sp>
        <p:nvSpPr>
          <p:cNvPr id="31" name="Text Placeholder 10"/>
          <p:cNvSpPr>
            <a:spLocks noGrp="1"/>
          </p:cNvSpPr>
          <p:nvPr>
            <p:ph type="body" sz="quarter" idx="19" hasCustomPrompt="1"/>
          </p:nvPr>
        </p:nvSpPr>
        <p:spPr>
          <a:xfrm>
            <a:off x="2178480" y="2544576"/>
            <a:ext cx="1527048" cy="1643634"/>
          </a:xfrm>
        </p:spPr>
        <p:txBody>
          <a:bodyPr anchor="t" anchorCtr="0">
            <a:normAutofit/>
          </a:bodyPr>
          <a:lstStyle>
            <a:lvl1pPr marL="0" marR="0" indent="0" algn="ctr" defTabSz="914220" rtl="0" eaLnBrk="1" fontAlgn="auto" latinLnBrk="0" hangingPunct="1">
              <a:lnSpc>
                <a:spcPct val="95000"/>
              </a:lnSpc>
              <a:spcBef>
                <a:spcPts val="600"/>
              </a:spcBef>
              <a:spcAft>
                <a:spcPts val="0"/>
              </a:spcAft>
              <a:buClr>
                <a:schemeClr val="accent1"/>
              </a:buClr>
              <a:buSzTx/>
              <a:buFontTx/>
              <a:buNone/>
              <a:tabLst/>
              <a:defRPr sz="1200" cap="none" baseline="0">
                <a:solidFill>
                  <a:srgbClr val="808080"/>
                </a:solidFill>
                <a:latin typeface="Lato Light" panose="020F0302020204030203" pitchFamily="34" charset="0"/>
                <a:cs typeface="Gotham Light"/>
              </a:defRPr>
            </a:lvl1pPr>
          </a:lstStyle>
          <a:p>
            <a:pPr lvl="0"/>
            <a:r>
              <a:rPr lang="en-US" dirty="0" smtClean="0"/>
              <a:t>Body copy goes here</a:t>
            </a:r>
          </a:p>
        </p:txBody>
      </p:sp>
      <p:sp>
        <p:nvSpPr>
          <p:cNvPr id="32" name="Picture Placeholder 8"/>
          <p:cNvSpPr>
            <a:spLocks noGrp="1"/>
          </p:cNvSpPr>
          <p:nvPr>
            <p:ph type="pic" sz="quarter" idx="20"/>
          </p:nvPr>
        </p:nvSpPr>
        <p:spPr>
          <a:xfrm>
            <a:off x="4074255" y="1221677"/>
            <a:ext cx="987552" cy="987552"/>
          </a:xfrm>
          <a:prstGeom prst="ellipse">
            <a:avLst/>
          </a:prstGeom>
          <a:solidFill>
            <a:schemeClr val="accent1"/>
          </a:solidFill>
          <a:ln w="38100" cmpd="sng">
            <a:solidFill>
              <a:schemeClr val="accent2"/>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r>
              <a:rPr lang="en-US" smtClean="0"/>
              <a:t>Click icon to add picture</a:t>
            </a:r>
            <a:endParaRPr lang="en-US" dirty="0"/>
          </a:p>
        </p:txBody>
      </p:sp>
      <p:sp>
        <p:nvSpPr>
          <p:cNvPr id="33" name="Text Placeholder 10"/>
          <p:cNvSpPr>
            <a:spLocks noGrp="1"/>
          </p:cNvSpPr>
          <p:nvPr>
            <p:ph type="body" sz="quarter" idx="21" hasCustomPrompt="1"/>
          </p:nvPr>
        </p:nvSpPr>
        <p:spPr>
          <a:xfrm>
            <a:off x="3804509" y="2271018"/>
            <a:ext cx="1527048" cy="246888"/>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err="1" smtClean="0"/>
              <a:t>Lorem</a:t>
            </a:r>
            <a:r>
              <a:rPr lang="en-US" dirty="0" smtClean="0"/>
              <a:t> </a:t>
            </a:r>
            <a:r>
              <a:rPr lang="en-US" dirty="0" err="1" smtClean="0"/>
              <a:t>ipsum</a:t>
            </a:r>
            <a:endParaRPr lang="en-US" dirty="0" smtClean="0"/>
          </a:p>
        </p:txBody>
      </p:sp>
      <p:sp>
        <p:nvSpPr>
          <p:cNvPr id="34" name="Text Placeholder 10"/>
          <p:cNvSpPr>
            <a:spLocks noGrp="1"/>
          </p:cNvSpPr>
          <p:nvPr>
            <p:ph type="body" sz="quarter" idx="22" hasCustomPrompt="1"/>
          </p:nvPr>
        </p:nvSpPr>
        <p:spPr>
          <a:xfrm>
            <a:off x="3804509" y="2544576"/>
            <a:ext cx="1527048" cy="1643634"/>
          </a:xfrm>
        </p:spPr>
        <p:txBody>
          <a:bodyPr anchor="t" anchorCtr="0">
            <a:normAutofit/>
          </a:bodyPr>
          <a:lstStyle>
            <a:lvl1pPr marL="0" indent="0" algn="ctr">
              <a:lnSpc>
                <a:spcPct val="95000"/>
              </a:lnSpc>
              <a:spcBef>
                <a:spcPts val="600"/>
              </a:spcBef>
              <a:buFontTx/>
              <a:buNone/>
              <a:defRPr sz="1200" cap="none" baseline="0">
                <a:solidFill>
                  <a:srgbClr val="808080"/>
                </a:solidFill>
                <a:latin typeface="Lato Light" panose="020F0302020204030203" pitchFamily="34" charset="0"/>
                <a:cs typeface="Gotham Light"/>
              </a:defRPr>
            </a:lvl1pPr>
          </a:lstStyle>
          <a:p>
            <a:pPr lvl="0"/>
            <a:r>
              <a:rPr lang="en-US" dirty="0" smtClean="0"/>
              <a:t>Body copy goes here</a:t>
            </a:r>
          </a:p>
        </p:txBody>
      </p:sp>
      <p:sp>
        <p:nvSpPr>
          <p:cNvPr id="35" name="Picture Placeholder 8"/>
          <p:cNvSpPr>
            <a:spLocks noGrp="1"/>
          </p:cNvSpPr>
          <p:nvPr>
            <p:ph type="pic" sz="quarter" idx="23"/>
          </p:nvPr>
        </p:nvSpPr>
        <p:spPr>
          <a:xfrm>
            <a:off x="5700283" y="1221677"/>
            <a:ext cx="987552" cy="987552"/>
          </a:xfrm>
          <a:prstGeom prst="ellipse">
            <a:avLst/>
          </a:prstGeom>
          <a:solidFill>
            <a:schemeClr val="accent1"/>
          </a:solidFill>
          <a:ln w="38100" cmpd="sng">
            <a:solidFill>
              <a:schemeClr val="accent2"/>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r>
              <a:rPr lang="en-US" smtClean="0"/>
              <a:t>Click icon to add picture</a:t>
            </a:r>
            <a:endParaRPr lang="en-US" dirty="0"/>
          </a:p>
        </p:txBody>
      </p:sp>
      <p:sp>
        <p:nvSpPr>
          <p:cNvPr id="36" name="Text Placeholder 10"/>
          <p:cNvSpPr>
            <a:spLocks noGrp="1"/>
          </p:cNvSpPr>
          <p:nvPr>
            <p:ph type="body" sz="quarter" idx="24" hasCustomPrompt="1"/>
          </p:nvPr>
        </p:nvSpPr>
        <p:spPr>
          <a:xfrm>
            <a:off x="5430538" y="2271018"/>
            <a:ext cx="1527048" cy="246888"/>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err="1" smtClean="0"/>
              <a:t>Lorem</a:t>
            </a:r>
            <a:r>
              <a:rPr lang="en-US" dirty="0" smtClean="0"/>
              <a:t> </a:t>
            </a:r>
            <a:r>
              <a:rPr lang="en-US" dirty="0" err="1" smtClean="0"/>
              <a:t>ipsum</a:t>
            </a:r>
            <a:endParaRPr lang="en-US" dirty="0" smtClean="0"/>
          </a:p>
        </p:txBody>
      </p:sp>
      <p:sp>
        <p:nvSpPr>
          <p:cNvPr id="37" name="Text Placeholder 10"/>
          <p:cNvSpPr>
            <a:spLocks noGrp="1"/>
          </p:cNvSpPr>
          <p:nvPr>
            <p:ph type="body" sz="quarter" idx="25" hasCustomPrompt="1"/>
          </p:nvPr>
        </p:nvSpPr>
        <p:spPr>
          <a:xfrm>
            <a:off x="5430537" y="2544576"/>
            <a:ext cx="1527048" cy="1643634"/>
          </a:xfrm>
        </p:spPr>
        <p:txBody>
          <a:bodyPr anchor="t" anchorCtr="0">
            <a:normAutofit/>
          </a:bodyPr>
          <a:lstStyle>
            <a:lvl1pPr marL="0" indent="0" algn="ctr">
              <a:lnSpc>
                <a:spcPct val="95000"/>
              </a:lnSpc>
              <a:spcBef>
                <a:spcPts val="600"/>
              </a:spcBef>
              <a:buFontTx/>
              <a:buNone/>
              <a:defRPr sz="1200" cap="none" baseline="0">
                <a:solidFill>
                  <a:srgbClr val="808080"/>
                </a:solidFill>
                <a:latin typeface="Lato Light" panose="020F0302020204030203" pitchFamily="34" charset="0"/>
                <a:cs typeface="Gotham Light"/>
              </a:defRPr>
            </a:lvl1pPr>
          </a:lstStyle>
          <a:p>
            <a:pPr lvl="0"/>
            <a:r>
              <a:rPr lang="en-US" dirty="0" smtClean="0"/>
              <a:t>Body copy goes here</a:t>
            </a:r>
          </a:p>
        </p:txBody>
      </p:sp>
      <p:sp>
        <p:nvSpPr>
          <p:cNvPr id="38" name="Text Placeholder 10"/>
          <p:cNvSpPr>
            <a:spLocks noGrp="1"/>
          </p:cNvSpPr>
          <p:nvPr>
            <p:ph type="body" sz="quarter" idx="26" hasCustomPrompt="1"/>
          </p:nvPr>
        </p:nvSpPr>
        <p:spPr>
          <a:xfrm>
            <a:off x="7056565" y="2271018"/>
            <a:ext cx="1527048" cy="246888"/>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err="1" smtClean="0"/>
              <a:t>Lorem</a:t>
            </a:r>
            <a:r>
              <a:rPr lang="en-US" dirty="0" smtClean="0"/>
              <a:t> </a:t>
            </a:r>
            <a:r>
              <a:rPr lang="en-US" dirty="0" err="1" smtClean="0"/>
              <a:t>ipsum</a:t>
            </a:r>
            <a:endParaRPr lang="en-US" dirty="0" smtClean="0"/>
          </a:p>
        </p:txBody>
      </p:sp>
      <p:sp>
        <p:nvSpPr>
          <p:cNvPr id="39" name="Text Placeholder 10"/>
          <p:cNvSpPr>
            <a:spLocks noGrp="1"/>
          </p:cNvSpPr>
          <p:nvPr>
            <p:ph type="body" sz="quarter" idx="27" hasCustomPrompt="1"/>
          </p:nvPr>
        </p:nvSpPr>
        <p:spPr>
          <a:xfrm>
            <a:off x="7056565" y="2544576"/>
            <a:ext cx="1527048" cy="1643634"/>
          </a:xfrm>
        </p:spPr>
        <p:txBody>
          <a:bodyPr anchor="t" anchorCtr="0">
            <a:normAutofit/>
          </a:bodyPr>
          <a:lstStyle>
            <a:lvl1pPr marL="0" indent="0" algn="ctr">
              <a:lnSpc>
                <a:spcPct val="95000"/>
              </a:lnSpc>
              <a:spcBef>
                <a:spcPts val="600"/>
              </a:spcBef>
              <a:buFontTx/>
              <a:buNone/>
              <a:defRPr sz="1200" cap="none" baseline="0">
                <a:solidFill>
                  <a:srgbClr val="808080"/>
                </a:solidFill>
                <a:latin typeface="Lato Light" panose="020F0302020204030203" pitchFamily="34" charset="0"/>
                <a:cs typeface="Gotham Light"/>
              </a:defRPr>
            </a:lvl1pPr>
          </a:lstStyle>
          <a:p>
            <a:pPr lvl="0"/>
            <a:r>
              <a:rPr lang="en-US" dirty="0" smtClean="0"/>
              <a:t>Body copy goes here</a:t>
            </a:r>
          </a:p>
        </p:txBody>
      </p:sp>
      <p:sp>
        <p:nvSpPr>
          <p:cNvPr id="40" name="Picture Placeholder 8"/>
          <p:cNvSpPr>
            <a:spLocks noGrp="1"/>
          </p:cNvSpPr>
          <p:nvPr>
            <p:ph type="pic" sz="quarter" idx="28"/>
          </p:nvPr>
        </p:nvSpPr>
        <p:spPr>
          <a:xfrm>
            <a:off x="7326313" y="1221677"/>
            <a:ext cx="987552" cy="987552"/>
          </a:xfrm>
          <a:prstGeom prst="ellipse">
            <a:avLst/>
          </a:prstGeom>
          <a:solidFill>
            <a:schemeClr val="accent1"/>
          </a:solidFill>
          <a:ln w="38100" cmpd="sng">
            <a:solidFill>
              <a:schemeClr val="accent2"/>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r>
              <a:rPr lang="en-US" smtClean="0"/>
              <a:t>Click icon to add picture</a:t>
            </a:r>
            <a:endParaRPr lang="en-US" dirty="0"/>
          </a:p>
        </p:txBody>
      </p:sp>
    </p:spTree>
    <p:extLst>
      <p:ext uri="{BB962C8B-B14F-4D97-AF65-F5344CB8AC3E}">
        <p14:creationId xmlns:p14="http://schemas.microsoft.com/office/powerpoint/2010/main" val="117026073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71429">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14:bounceEnd="71429">
                                          <p:cBhvr additive="base">
                                            <p:cTn id="7" dur="700" fill="hold"/>
                                            <p:tgtEl>
                                              <p:spTgt spid="42"/>
                                            </p:tgtEl>
                                            <p:attrNameLst>
                                              <p:attrName>ppt_x</p:attrName>
                                            </p:attrNameLst>
                                          </p:cBhvr>
                                          <p:tavLst>
                                            <p:tav tm="0">
                                              <p:val>
                                                <p:strVal val="#ppt_x"/>
                                              </p:val>
                                            </p:tav>
                                            <p:tav tm="100000">
                                              <p:val>
                                                <p:strVal val="#ppt_x"/>
                                              </p:val>
                                            </p:tav>
                                          </p:tavLst>
                                        </p:anim>
                                        <p:anim calcmode="lin" valueType="num" p14:bounceEnd="71429">
                                          <p:cBhvr additive="base">
                                            <p:cTn id="8" dur="700" fill="hold"/>
                                            <p:tgtEl>
                                              <p:spTgt spid="4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mc:Choice>
    <mc:Fallback xmlns="">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700" fill="hold"/>
                                            <p:tgtEl>
                                              <p:spTgt spid="42"/>
                                            </p:tgtEl>
                                            <p:attrNameLst>
                                              <p:attrName>ppt_x</p:attrName>
                                            </p:attrNameLst>
                                          </p:cBhvr>
                                          <p:tavLst>
                                            <p:tav tm="0">
                                              <p:val>
                                                <p:strVal val="#ppt_x"/>
                                              </p:val>
                                            </p:tav>
                                            <p:tav tm="100000">
                                              <p:val>
                                                <p:strVal val="#ppt_x"/>
                                              </p:val>
                                            </p:tav>
                                          </p:tavLst>
                                        </p:anim>
                                        <p:anim calcmode="lin" valueType="num">
                                          <p:cBhvr additive="base">
                                            <p:cTn id="8" dur="700" fill="hold"/>
                                            <p:tgtEl>
                                              <p:spTgt spid="4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6 Items">
    <p:spTree>
      <p:nvGrpSpPr>
        <p:cNvPr id="1" name=""/>
        <p:cNvGrpSpPr/>
        <p:nvPr/>
      </p:nvGrpSpPr>
      <p:grpSpPr>
        <a:xfrm>
          <a:off x="0" y="0"/>
          <a:ext cx="0" cy="0"/>
          <a:chOff x="0" y="0"/>
          <a:chExt cx="0" cy="0"/>
        </a:xfrm>
      </p:grpSpPr>
      <p:sp>
        <p:nvSpPr>
          <p:cNvPr id="2" name="Title 1"/>
          <p:cNvSpPr>
            <a:spLocks noGrp="1"/>
          </p:cNvSpPr>
          <p:nvPr>
            <p:ph type="title"/>
          </p:nvPr>
        </p:nvSpPr>
        <p:spPr>
          <a:xfrm>
            <a:off x="552451" y="36577"/>
            <a:ext cx="8031162" cy="726578"/>
          </a:xfrm>
        </p:spPr>
        <p:txBody>
          <a:bodyPr/>
          <a:lstStyle>
            <a:lvl1pPr>
              <a:defRPr>
                <a:latin typeface="Lato Light" panose="020F0302020204030203" pitchFamily="34" charset="0"/>
              </a:defRPr>
            </a:lvl1pPr>
          </a:lstStyle>
          <a:p>
            <a:r>
              <a:rPr lang="en-US" smtClean="0"/>
              <a:t>Click to edit Master title style</a:t>
            </a:r>
            <a:endParaRPr lang="en-US" dirty="0"/>
          </a:p>
        </p:txBody>
      </p:sp>
      <p:sp>
        <p:nvSpPr>
          <p:cNvPr id="5" name="Text Placeholder 8"/>
          <p:cNvSpPr>
            <a:spLocks noGrp="1"/>
          </p:cNvSpPr>
          <p:nvPr>
            <p:ph type="body" sz="quarter" idx="13" hasCustomPrompt="1"/>
          </p:nvPr>
        </p:nvSpPr>
        <p:spPr>
          <a:xfrm>
            <a:off x="552459" y="734906"/>
            <a:ext cx="8034337" cy="338137"/>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
        <p:nvSpPr>
          <p:cNvPr id="4" name="Picture Placeholder 8"/>
          <p:cNvSpPr>
            <a:spLocks noGrp="1"/>
          </p:cNvSpPr>
          <p:nvPr>
            <p:ph type="pic" sz="quarter" idx="14"/>
          </p:nvPr>
        </p:nvSpPr>
        <p:spPr>
          <a:xfrm>
            <a:off x="1379223" y="1211265"/>
            <a:ext cx="906778" cy="906778"/>
          </a:xfrm>
          <a:prstGeom prst="ellipse">
            <a:avLst/>
          </a:prstGeom>
          <a:solidFill>
            <a:schemeClr val="accent1"/>
          </a:solidFill>
          <a:ln w="38100">
            <a:solidFill>
              <a:schemeClr val="accent2"/>
            </a:solidFill>
          </a:ln>
        </p:spPr>
        <p:txBody>
          <a:bodyPr vert="horz" wrap="none" lIns="91424" tIns="45712" rIns="91424" bIns="45712" numCol="1" rtlCol="0" anchor="ctr" anchorCtr="0" compatLnSpc="1">
            <a:prstTxWarp prst="textNoShape">
              <a:avLst/>
            </a:prstTxWarp>
            <a:normAutofit/>
          </a:bodyPr>
          <a:lstStyle>
            <a:lvl1pPr>
              <a:defRPr lang="en-US" sz="1800" dirty="0">
                <a:solidFill>
                  <a:srgbClr val="FFFFFF"/>
                </a:solidFill>
                <a:latin typeface="Lato Light" panose="020F0302020204030203" pitchFamily="34" charset="0"/>
              </a:defRPr>
            </a:lvl1pPr>
          </a:lstStyle>
          <a:p>
            <a:pPr marL="0" lvl="0" indent="0" algn="ctr">
              <a:buFontTx/>
              <a:buNone/>
            </a:pPr>
            <a:r>
              <a:rPr lang="en-US" smtClean="0"/>
              <a:t>Click icon to add picture</a:t>
            </a:r>
            <a:endParaRPr lang="en-US" dirty="0"/>
          </a:p>
        </p:txBody>
      </p:sp>
      <p:sp>
        <p:nvSpPr>
          <p:cNvPr id="6" name="Text Placeholder 10"/>
          <p:cNvSpPr>
            <a:spLocks noGrp="1"/>
          </p:cNvSpPr>
          <p:nvPr>
            <p:ph type="body" sz="quarter" idx="15" hasCustomPrompt="1"/>
          </p:nvPr>
        </p:nvSpPr>
        <p:spPr>
          <a:xfrm>
            <a:off x="552451" y="2137493"/>
            <a:ext cx="2560320" cy="219291"/>
          </a:xfrm>
        </p:spPr>
        <p:txBody>
          <a:bodyPr tIns="0" anchor="ctr" anchorCtr="0">
            <a:spAutoFit/>
          </a:bodyPr>
          <a:lstStyle>
            <a:lvl1pPr marL="0" indent="0" algn="ctr">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smtClean="0"/>
              <a:t>LOREM IPSUM</a:t>
            </a:r>
          </a:p>
        </p:txBody>
      </p:sp>
      <p:sp>
        <p:nvSpPr>
          <p:cNvPr id="7" name="Text Placeholder 10"/>
          <p:cNvSpPr>
            <a:spLocks noGrp="1"/>
          </p:cNvSpPr>
          <p:nvPr>
            <p:ph type="body" sz="quarter" idx="16" hasCustomPrompt="1"/>
          </p:nvPr>
        </p:nvSpPr>
        <p:spPr>
          <a:xfrm>
            <a:off x="552451" y="2346459"/>
            <a:ext cx="2560320" cy="459269"/>
          </a:xfrm>
        </p:spPr>
        <p:txBody>
          <a:bodyPr anchor="t" anchorCtr="0">
            <a:normAutofit/>
          </a:bodyPr>
          <a:lstStyle>
            <a:lvl1pPr marL="0" indent="0" algn="ctr">
              <a:lnSpc>
                <a:spcPct val="95000"/>
              </a:lnSpc>
              <a:spcBef>
                <a:spcPts val="600"/>
              </a:spcBef>
              <a:buFontTx/>
              <a:buNone/>
              <a:defRPr sz="1100" cap="none" baseline="0">
                <a:solidFill>
                  <a:schemeClr val="bg1"/>
                </a:solidFill>
                <a:latin typeface="Lato Light" panose="020F0302020204030203" pitchFamily="34" charset="0"/>
                <a:cs typeface="Gotham Light"/>
              </a:defRPr>
            </a:lvl1pPr>
          </a:lstStyle>
          <a:p>
            <a:pPr lvl="0"/>
            <a:r>
              <a:rPr lang="en-US" dirty="0" smtClean="0"/>
              <a:t>Body copy goes here</a:t>
            </a:r>
          </a:p>
        </p:txBody>
      </p:sp>
      <p:sp>
        <p:nvSpPr>
          <p:cNvPr id="8" name="Picture Placeholder 8"/>
          <p:cNvSpPr>
            <a:spLocks noGrp="1"/>
          </p:cNvSpPr>
          <p:nvPr>
            <p:ph type="pic" sz="quarter" idx="17"/>
          </p:nvPr>
        </p:nvSpPr>
        <p:spPr>
          <a:xfrm>
            <a:off x="4118613" y="1211265"/>
            <a:ext cx="906778" cy="906778"/>
          </a:xfrm>
          <a:prstGeom prst="ellipse">
            <a:avLst/>
          </a:prstGeom>
          <a:solidFill>
            <a:schemeClr val="accent1"/>
          </a:solidFill>
          <a:ln w="38100">
            <a:solidFill>
              <a:schemeClr val="accent2"/>
            </a:solidFill>
          </a:ln>
        </p:spPr>
        <p:txBody>
          <a:bodyPr vert="horz" wrap="none" lIns="91424" tIns="45712" rIns="91424" bIns="45712" numCol="1" anchor="ctr" anchorCtr="0" compatLnSpc="1">
            <a:prstTxWarp prst="textNoShape">
              <a:avLst/>
            </a:prstTxWarp>
          </a:bodyPr>
          <a:lstStyle>
            <a:lvl1pPr marL="0" indent="0" algn="ctr">
              <a:buFontTx/>
              <a:buNone/>
              <a:defRPr lang="en-US" sz="1800" dirty="0">
                <a:solidFill>
                  <a:srgbClr val="FFFFFF"/>
                </a:solidFill>
                <a:latin typeface="Lato Light" panose="020F0302020204030203" pitchFamily="34" charset="0"/>
              </a:defRPr>
            </a:lvl1pPr>
          </a:lstStyle>
          <a:p>
            <a:pPr marL="0" lvl="0"/>
            <a:r>
              <a:rPr lang="en-US" smtClean="0"/>
              <a:t>Click icon to add picture</a:t>
            </a:r>
            <a:endParaRPr lang="en-US" dirty="0"/>
          </a:p>
        </p:txBody>
      </p:sp>
      <p:sp>
        <p:nvSpPr>
          <p:cNvPr id="9" name="Text Placeholder 10"/>
          <p:cNvSpPr>
            <a:spLocks noGrp="1"/>
          </p:cNvSpPr>
          <p:nvPr>
            <p:ph type="body" sz="quarter" idx="18" hasCustomPrompt="1"/>
          </p:nvPr>
        </p:nvSpPr>
        <p:spPr>
          <a:xfrm>
            <a:off x="3291840" y="2137493"/>
            <a:ext cx="2560320" cy="219291"/>
          </a:xfrm>
        </p:spPr>
        <p:txBody>
          <a:bodyPr tIns="0" anchor="ctr" anchorCtr="0">
            <a:spAutoFit/>
          </a:bodyPr>
          <a:lstStyle>
            <a:lvl1pPr marL="0" indent="0" algn="ctr">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smtClean="0"/>
              <a:t>LOREM IPSUM</a:t>
            </a:r>
          </a:p>
        </p:txBody>
      </p:sp>
      <p:sp>
        <p:nvSpPr>
          <p:cNvPr id="10" name="Text Placeholder 10"/>
          <p:cNvSpPr>
            <a:spLocks noGrp="1"/>
          </p:cNvSpPr>
          <p:nvPr>
            <p:ph type="body" sz="quarter" idx="19" hasCustomPrompt="1"/>
          </p:nvPr>
        </p:nvSpPr>
        <p:spPr>
          <a:xfrm>
            <a:off x="3291840" y="2346459"/>
            <a:ext cx="2560320" cy="459269"/>
          </a:xfrm>
        </p:spPr>
        <p:txBody>
          <a:bodyPr anchor="t" anchorCtr="0">
            <a:normAutofit/>
          </a:bodyPr>
          <a:lstStyle>
            <a:lvl1pPr marL="0" indent="0" algn="ctr">
              <a:lnSpc>
                <a:spcPct val="95000"/>
              </a:lnSpc>
              <a:spcBef>
                <a:spcPts val="600"/>
              </a:spcBef>
              <a:buFontTx/>
              <a:buNone/>
              <a:defRPr sz="1100" cap="none" baseline="0">
                <a:solidFill>
                  <a:schemeClr val="bg1"/>
                </a:solidFill>
                <a:latin typeface="Lato Light" panose="020F0302020204030203" pitchFamily="34" charset="0"/>
                <a:cs typeface="Gotham Light"/>
              </a:defRPr>
            </a:lvl1pPr>
          </a:lstStyle>
          <a:p>
            <a:pPr lvl="0"/>
            <a:r>
              <a:rPr lang="en-US" dirty="0" smtClean="0"/>
              <a:t>Body copy goes here</a:t>
            </a:r>
          </a:p>
        </p:txBody>
      </p:sp>
      <p:sp>
        <p:nvSpPr>
          <p:cNvPr id="11" name="Picture Placeholder 8"/>
          <p:cNvSpPr>
            <a:spLocks noGrp="1"/>
          </p:cNvSpPr>
          <p:nvPr>
            <p:ph type="pic" sz="quarter" idx="23"/>
          </p:nvPr>
        </p:nvSpPr>
        <p:spPr>
          <a:xfrm>
            <a:off x="6850065" y="1211265"/>
            <a:ext cx="906778" cy="906778"/>
          </a:xfrm>
          <a:prstGeom prst="ellipse">
            <a:avLst/>
          </a:prstGeom>
          <a:solidFill>
            <a:schemeClr val="accent1"/>
          </a:solidFill>
          <a:ln w="38100">
            <a:solidFill>
              <a:schemeClr val="accent2"/>
            </a:solidFill>
          </a:ln>
        </p:spPr>
        <p:txBody>
          <a:bodyPr vert="horz" wrap="none" lIns="91424" tIns="45712" rIns="91424" bIns="45712" numCol="1" rtlCol="0" anchor="ctr" anchorCtr="0" compatLnSpc="1">
            <a:prstTxWarp prst="textNoShape">
              <a:avLst/>
            </a:prstTxWarp>
            <a:normAutofit/>
          </a:bodyPr>
          <a:lstStyle>
            <a:lvl1pPr>
              <a:defRPr lang="en-US" sz="1800" dirty="0">
                <a:solidFill>
                  <a:srgbClr val="FFFFFF"/>
                </a:solidFill>
                <a:latin typeface="Lato Light" panose="020F0302020204030203" pitchFamily="34" charset="0"/>
              </a:defRPr>
            </a:lvl1pPr>
          </a:lstStyle>
          <a:p>
            <a:pPr marL="0" lvl="0" indent="0" algn="ctr">
              <a:buFontTx/>
              <a:buNone/>
            </a:pPr>
            <a:r>
              <a:rPr lang="en-US" smtClean="0"/>
              <a:t>Click icon to add picture</a:t>
            </a:r>
            <a:endParaRPr lang="en-US" dirty="0"/>
          </a:p>
        </p:txBody>
      </p:sp>
      <p:sp>
        <p:nvSpPr>
          <p:cNvPr id="12" name="Text Placeholder 10"/>
          <p:cNvSpPr>
            <a:spLocks noGrp="1"/>
          </p:cNvSpPr>
          <p:nvPr>
            <p:ph type="body" sz="quarter" idx="24" hasCustomPrompt="1"/>
          </p:nvPr>
        </p:nvSpPr>
        <p:spPr>
          <a:xfrm>
            <a:off x="6023293" y="2137493"/>
            <a:ext cx="2560320" cy="219291"/>
          </a:xfrm>
        </p:spPr>
        <p:txBody>
          <a:bodyPr tIns="0" anchor="ctr" anchorCtr="0">
            <a:spAutoFit/>
          </a:bodyPr>
          <a:lstStyle>
            <a:lvl1pPr marL="0" indent="0" algn="ctr">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smtClean="0"/>
              <a:t>LOREM IPSUM</a:t>
            </a:r>
          </a:p>
        </p:txBody>
      </p:sp>
      <p:sp>
        <p:nvSpPr>
          <p:cNvPr id="13" name="Text Placeholder 10"/>
          <p:cNvSpPr>
            <a:spLocks noGrp="1"/>
          </p:cNvSpPr>
          <p:nvPr>
            <p:ph type="body" sz="quarter" idx="25" hasCustomPrompt="1"/>
          </p:nvPr>
        </p:nvSpPr>
        <p:spPr>
          <a:xfrm>
            <a:off x="6023293" y="2346459"/>
            <a:ext cx="2560320" cy="459269"/>
          </a:xfrm>
        </p:spPr>
        <p:txBody>
          <a:bodyPr anchor="t" anchorCtr="0">
            <a:normAutofit/>
          </a:bodyPr>
          <a:lstStyle>
            <a:lvl1pPr marL="0" indent="0" algn="ctr">
              <a:lnSpc>
                <a:spcPct val="95000"/>
              </a:lnSpc>
              <a:spcBef>
                <a:spcPts val="600"/>
              </a:spcBef>
              <a:buFontTx/>
              <a:buNone/>
              <a:defRPr sz="1100" cap="none" baseline="0">
                <a:solidFill>
                  <a:schemeClr val="bg1"/>
                </a:solidFill>
                <a:latin typeface="Lato Light" panose="020F0302020204030203" pitchFamily="34" charset="0"/>
                <a:cs typeface="Gotham Light"/>
              </a:defRPr>
            </a:lvl1pPr>
          </a:lstStyle>
          <a:p>
            <a:pPr lvl="0"/>
            <a:r>
              <a:rPr lang="en-US" dirty="0" smtClean="0"/>
              <a:t>Body copy goes here</a:t>
            </a:r>
          </a:p>
        </p:txBody>
      </p:sp>
      <p:sp>
        <p:nvSpPr>
          <p:cNvPr id="23" name="Picture Placeholder 8"/>
          <p:cNvSpPr>
            <a:spLocks noGrp="1"/>
          </p:cNvSpPr>
          <p:nvPr>
            <p:ph type="pic" sz="quarter" idx="26"/>
          </p:nvPr>
        </p:nvSpPr>
        <p:spPr>
          <a:xfrm>
            <a:off x="1379223" y="2815908"/>
            <a:ext cx="906778" cy="906778"/>
          </a:xfrm>
          <a:prstGeom prst="ellipse">
            <a:avLst/>
          </a:prstGeom>
          <a:solidFill>
            <a:schemeClr val="accent1"/>
          </a:solidFill>
          <a:ln w="38100">
            <a:solidFill>
              <a:schemeClr val="accent2"/>
            </a:solidFill>
          </a:ln>
        </p:spPr>
        <p:txBody>
          <a:bodyPr vert="horz" wrap="none" lIns="91424" tIns="45712" rIns="91424" bIns="45712" numCol="1" rtlCol="0" anchor="ctr" anchorCtr="0" compatLnSpc="1">
            <a:prstTxWarp prst="textNoShape">
              <a:avLst/>
            </a:prstTxWarp>
            <a:normAutofit/>
          </a:bodyPr>
          <a:lstStyle>
            <a:lvl1pPr>
              <a:defRPr lang="en-US" sz="1800" dirty="0">
                <a:solidFill>
                  <a:srgbClr val="FFFFFF"/>
                </a:solidFill>
                <a:latin typeface="Lato Light" panose="020F0302020204030203" pitchFamily="34" charset="0"/>
              </a:defRPr>
            </a:lvl1pPr>
          </a:lstStyle>
          <a:p>
            <a:pPr marL="0" lvl="0" indent="0" algn="ctr">
              <a:buFontTx/>
              <a:buNone/>
            </a:pPr>
            <a:r>
              <a:rPr lang="en-US" smtClean="0"/>
              <a:t>Click icon to add picture</a:t>
            </a:r>
            <a:endParaRPr lang="en-US" dirty="0"/>
          </a:p>
        </p:txBody>
      </p:sp>
      <p:sp>
        <p:nvSpPr>
          <p:cNvPr id="24" name="Text Placeholder 10"/>
          <p:cNvSpPr>
            <a:spLocks noGrp="1"/>
          </p:cNvSpPr>
          <p:nvPr>
            <p:ph type="body" sz="quarter" idx="27" hasCustomPrompt="1"/>
          </p:nvPr>
        </p:nvSpPr>
        <p:spPr>
          <a:xfrm>
            <a:off x="552451" y="3742136"/>
            <a:ext cx="2560320" cy="219291"/>
          </a:xfrm>
        </p:spPr>
        <p:txBody>
          <a:bodyPr tIns="0" anchor="ctr" anchorCtr="0">
            <a:spAutoFit/>
          </a:bodyPr>
          <a:lstStyle>
            <a:lvl1pPr marL="0" indent="0" algn="ctr">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smtClean="0"/>
              <a:t>LOREM IPSUM</a:t>
            </a:r>
          </a:p>
        </p:txBody>
      </p:sp>
      <p:sp>
        <p:nvSpPr>
          <p:cNvPr id="25" name="Text Placeholder 10"/>
          <p:cNvSpPr>
            <a:spLocks noGrp="1"/>
          </p:cNvSpPr>
          <p:nvPr>
            <p:ph type="body" sz="quarter" idx="28" hasCustomPrompt="1"/>
          </p:nvPr>
        </p:nvSpPr>
        <p:spPr>
          <a:xfrm>
            <a:off x="552451" y="3951103"/>
            <a:ext cx="2560320" cy="459269"/>
          </a:xfrm>
        </p:spPr>
        <p:txBody>
          <a:bodyPr anchor="t" anchorCtr="0">
            <a:normAutofit/>
          </a:bodyPr>
          <a:lstStyle>
            <a:lvl1pPr marL="0" indent="0" algn="ctr">
              <a:lnSpc>
                <a:spcPct val="95000"/>
              </a:lnSpc>
              <a:spcBef>
                <a:spcPts val="600"/>
              </a:spcBef>
              <a:buFontTx/>
              <a:buNone/>
              <a:defRPr sz="1100" cap="none" baseline="0">
                <a:solidFill>
                  <a:schemeClr val="bg1"/>
                </a:solidFill>
                <a:latin typeface="Lato Light" panose="020F0302020204030203" pitchFamily="34" charset="0"/>
                <a:cs typeface="Gotham Light"/>
              </a:defRPr>
            </a:lvl1pPr>
          </a:lstStyle>
          <a:p>
            <a:pPr lvl="0"/>
            <a:r>
              <a:rPr lang="en-US" dirty="0" smtClean="0"/>
              <a:t>Body copy goes here</a:t>
            </a:r>
          </a:p>
        </p:txBody>
      </p:sp>
      <p:sp>
        <p:nvSpPr>
          <p:cNvPr id="26" name="Picture Placeholder 8"/>
          <p:cNvSpPr>
            <a:spLocks noGrp="1"/>
          </p:cNvSpPr>
          <p:nvPr>
            <p:ph type="pic" sz="quarter" idx="29"/>
          </p:nvPr>
        </p:nvSpPr>
        <p:spPr>
          <a:xfrm>
            <a:off x="4118613" y="2815908"/>
            <a:ext cx="906778" cy="906778"/>
          </a:xfrm>
          <a:prstGeom prst="ellipse">
            <a:avLst/>
          </a:prstGeom>
          <a:solidFill>
            <a:schemeClr val="accent1"/>
          </a:solidFill>
          <a:ln w="38100">
            <a:solidFill>
              <a:schemeClr val="accent2"/>
            </a:solidFill>
          </a:ln>
        </p:spPr>
        <p:txBody>
          <a:bodyPr vert="horz" wrap="none" lIns="91424" tIns="45712" rIns="91424" bIns="45712" numCol="1" anchor="ctr" anchorCtr="0" compatLnSpc="1">
            <a:prstTxWarp prst="textNoShape">
              <a:avLst/>
            </a:prstTxWarp>
          </a:bodyPr>
          <a:lstStyle>
            <a:lvl1pPr marL="0" indent="0" algn="ctr">
              <a:buFontTx/>
              <a:buNone/>
              <a:defRPr lang="en-US" sz="1800" dirty="0">
                <a:solidFill>
                  <a:srgbClr val="FFFFFF"/>
                </a:solidFill>
                <a:latin typeface="Lato Light" panose="020F0302020204030203" pitchFamily="34" charset="0"/>
              </a:defRPr>
            </a:lvl1pPr>
          </a:lstStyle>
          <a:p>
            <a:pPr marL="0" lvl="0"/>
            <a:r>
              <a:rPr lang="en-US" smtClean="0"/>
              <a:t>Click icon to add picture</a:t>
            </a:r>
            <a:endParaRPr lang="en-US" dirty="0"/>
          </a:p>
        </p:txBody>
      </p:sp>
      <p:sp>
        <p:nvSpPr>
          <p:cNvPr id="27" name="Text Placeholder 10"/>
          <p:cNvSpPr>
            <a:spLocks noGrp="1"/>
          </p:cNvSpPr>
          <p:nvPr>
            <p:ph type="body" sz="quarter" idx="30" hasCustomPrompt="1"/>
          </p:nvPr>
        </p:nvSpPr>
        <p:spPr>
          <a:xfrm>
            <a:off x="3291840" y="3742136"/>
            <a:ext cx="2560320" cy="219291"/>
          </a:xfrm>
        </p:spPr>
        <p:txBody>
          <a:bodyPr tIns="0" anchor="ctr" anchorCtr="0">
            <a:spAutoFit/>
          </a:bodyPr>
          <a:lstStyle>
            <a:lvl1pPr marL="0" indent="0" algn="ctr">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smtClean="0"/>
              <a:t>LOREM IPSUM</a:t>
            </a:r>
          </a:p>
        </p:txBody>
      </p:sp>
      <p:sp>
        <p:nvSpPr>
          <p:cNvPr id="28" name="Text Placeholder 10"/>
          <p:cNvSpPr>
            <a:spLocks noGrp="1"/>
          </p:cNvSpPr>
          <p:nvPr>
            <p:ph type="body" sz="quarter" idx="31" hasCustomPrompt="1"/>
          </p:nvPr>
        </p:nvSpPr>
        <p:spPr>
          <a:xfrm>
            <a:off x="3291840" y="3951103"/>
            <a:ext cx="2560320" cy="459269"/>
          </a:xfrm>
        </p:spPr>
        <p:txBody>
          <a:bodyPr anchor="t" anchorCtr="0">
            <a:normAutofit/>
          </a:bodyPr>
          <a:lstStyle>
            <a:lvl1pPr marL="0" indent="0" algn="ctr">
              <a:lnSpc>
                <a:spcPct val="95000"/>
              </a:lnSpc>
              <a:spcBef>
                <a:spcPts val="600"/>
              </a:spcBef>
              <a:buFontTx/>
              <a:buNone/>
              <a:defRPr sz="1100" cap="none" baseline="0">
                <a:solidFill>
                  <a:schemeClr val="bg1"/>
                </a:solidFill>
                <a:latin typeface="Lato Light" panose="020F0302020204030203" pitchFamily="34" charset="0"/>
                <a:cs typeface="Gotham Light"/>
              </a:defRPr>
            </a:lvl1pPr>
          </a:lstStyle>
          <a:p>
            <a:pPr lvl="0"/>
            <a:r>
              <a:rPr lang="en-US" dirty="0" smtClean="0"/>
              <a:t>Body copy goes here</a:t>
            </a:r>
          </a:p>
        </p:txBody>
      </p:sp>
      <p:sp>
        <p:nvSpPr>
          <p:cNvPr id="29" name="Picture Placeholder 8"/>
          <p:cNvSpPr>
            <a:spLocks noGrp="1"/>
          </p:cNvSpPr>
          <p:nvPr>
            <p:ph type="pic" sz="quarter" idx="32"/>
          </p:nvPr>
        </p:nvSpPr>
        <p:spPr>
          <a:xfrm>
            <a:off x="6850065" y="2815908"/>
            <a:ext cx="906778" cy="906778"/>
          </a:xfrm>
          <a:prstGeom prst="ellipse">
            <a:avLst/>
          </a:prstGeom>
          <a:solidFill>
            <a:schemeClr val="accent1"/>
          </a:solidFill>
          <a:ln w="38100">
            <a:solidFill>
              <a:schemeClr val="accent2"/>
            </a:solidFill>
          </a:ln>
        </p:spPr>
        <p:txBody>
          <a:bodyPr vert="horz" wrap="none" lIns="91424" tIns="45712" rIns="91424" bIns="45712" numCol="1" rtlCol="0" anchor="ctr" anchorCtr="0" compatLnSpc="1">
            <a:prstTxWarp prst="textNoShape">
              <a:avLst/>
            </a:prstTxWarp>
            <a:normAutofit/>
          </a:bodyPr>
          <a:lstStyle>
            <a:lvl1pPr>
              <a:defRPr lang="en-US" sz="1800" dirty="0">
                <a:solidFill>
                  <a:srgbClr val="FFFFFF"/>
                </a:solidFill>
                <a:latin typeface="Lato Light" panose="020F0302020204030203" pitchFamily="34" charset="0"/>
              </a:defRPr>
            </a:lvl1pPr>
          </a:lstStyle>
          <a:p>
            <a:pPr marL="0" lvl="0" indent="0" algn="ctr">
              <a:buFontTx/>
              <a:buNone/>
            </a:pPr>
            <a:r>
              <a:rPr lang="en-US" smtClean="0"/>
              <a:t>Click icon to add picture</a:t>
            </a:r>
            <a:endParaRPr lang="en-US" dirty="0"/>
          </a:p>
        </p:txBody>
      </p:sp>
      <p:sp>
        <p:nvSpPr>
          <p:cNvPr id="30" name="Text Placeholder 10"/>
          <p:cNvSpPr>
            <a:spLocks noGrp="1"/>
          </p:cNvSpPr>
          <p:nvPr>
            <p:ph type="body" sz="quarter" idx="33" hasCustomPrompt="1"/>
          </p:nvPr>
        </p:nvSpPr>
        <p:spPr>
          <a:xfrm>
            <a:off x="6023293" y="3742136"/>
            <a:ext cx="2560320" cy="219291"/>
          </a:xfrm>
        </p:spPr>
        <p:txBody>
          <a:bodyPr tIns="0" anchor="ctr" anchorCtr="0">
            <a:spAutoFit/>
          </a:bodyPr>
          <a:lstStyle>
            <a:lvl1pPr marL="0" indent="0" algn="ctr">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smtClean="0"/>
              <a:t>LOREM IPSUM</a:t>
            </a:r>
          </a:p>
        </p:txBody>
      </p:sp>
      <p:sp>
        <p:nvSpPr>
          <p:cNvPr id="31" name="Text Placeholder 10"/>
          <p:cNvSpPr>
            <a:spLocks noGrp="1"/>
          </p:cNvSpPr>
          <p:nvPr>
            <p:ph type="body" sz="quarter" idx="34" hasCustomPrompt="1"/>
          </p:nvPr>
        </p:nvSpPr>
        <p:spPr>
          <a:xfrm>
            <a:off x="6023293" y="3951103"/>
            <a:ext cx="2560320" cy="459269"/>
          </a:xfrm>
        </p:spPr>
        <p:txBody>
          <a:bodyPr anchor="t" anchorCtr="0">
            <a:normAutofit/>
          </a:bodyPr>
          <a:lstStyle>
            <a:lvl1pPr marL="0" indent="0" algn="ctr">
              <a:lnSpc>
                <a:spcPct val="95000"/>
              </a:lnSpc>
              <a:spcBef>
                <a:spcPts val="600"/>
              </a:spcBef>
              <a:buFontTx/>
              <a:buNone/>
              <a:defRPr sz="1100" cap="none" baseline="0">
                <a:solidFill>
                  <a:schemeClr val="bg1"/>
                </a:solidFill>
                <a:latin typeface="Lato Light" panose="020F0302020204030203" pitchFamily="34" charset="0"/>
                <a:cs typeface="Gotham Light"/>
              </a:defRPr>
            </a:lvl1pPr>
          </a:lstStyle>
          <a:p>
            <a:pPr lvl="0"/>
            <a:r>
              <a:rPr lang="en-US" dirty="0" smtClean="0"/>
              <a:t>Body copy goes here</a:t>
            </a:r>
          </a:p>
        </p:txBody>
      </p:sp>
    </p:spTree>
    <p:extLst>
      <p:ext uri="{BB962C8B-B14F-4D97-AF65-F5344CB8AC3E}">
        <p14:creationId xmlns:p14="http://schemas.microsoft.com/office/powerpoint/2010/main" val="317492045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8 Items">
    <p:spTree>
      <p:nvGrpSpPr>
        <p:cNvPr id="1" name=""/>
        <p:cNvGrpSpPr/>
        <p:nvPr/>
      </p:nvGrpSpPr>
      <p:grpSpPr>
        <a:xfrm>
          <a:off x="0" y="0"/>
          <a:ext cx="0" cy="0"/>
          <a:chOff x="0" y="0"/>
          <a:chExt cx="0" cy="0"/>
        </a:xfrm>
      </p:grpSpPr>
      <p:sp>
        <p:nvSpPr>
          <p:cNvPr id="2" name="Title 1"/>
          <p:cNvSpPr>
            <a:spLocks noGrp="1"/>
          </p:cNvSpPr>
          <p:nvPr>
            <p:ph type="title"/>
          </p:nvPr>
        </p:nvSpPr>
        <p:spPr>
          <a:xfrm>
            <a:off x="552451" y="36577"/>
            <a:ext cx="8031162" cy="726578"/>
          </a:xfrm>
        </p:spPr>
        <p:txBody>
          <a:bodyPr/>
          <a:lstStyle>
            <a:lvl1pPr>
              <a:defRPr>
                <a:latin typeface="Lato Light" panose="020F0302020204030203" pitchFamily="34" charset="0"/>
              </a:defRPr>
            </a:lvl1pPr>
          </a:lstStyle>
          <a:p>
            <a:r>
              <a:rPr lang="en-US" smtClean="0"/>
              <a:t>Click to edit Master title style</a:t>
            </a:r>
            <a:endParaRPr lang="en-US" dirty="0"/>
          </a:p>
        </p:txBody>
      </p:sp>
      <p:sp>
        <p:nvSpPr>
          <p:cNvPr id="5" name="Text Placeholder 8"/>
          <p:cNvSpPr>
            <a:spLocks noGrp="1"/>
          </p:cNvSpPr>
          <p:nvPr>
            <p:ph type="body" sz="quarter" idx="13" hasCustomPrompt="1"/>
          </p:nvPr>
        </p:nvSpPr>
        <p:spPr>
          <a:xfrm>
            <a:off x="552459" y="734906"/>
            <a:ext cx="8034337" cy="338137"/>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
        <p:nvSpPr>
          <p:cNvPr id="14" name="Picture Placeholder 8"/>
          <p:cNvSpPr>
            <a:spLocks noGrp="1"/>
          </p:cNvSpPr>
          <p:nvPr>
            <p:ph type="pic" sz="quarter" idx="14"/>
          </p:nvPr>
        </p:nvSpPr>
        <p:spPr>
          <a:xfrm>
            <a:off x="1062039" y="1180086"/>
            <a:ext cx="908176" cy="908176"/>
          </a:xfrm>
          <a:prstGeom prst="ellipse">
            <a:avLst/>
          </a:prstGeom>
          <a:solidFill>
            <a:schemeClr val="accent1"/>
          </a:solidFill>
          <a:ln w="38100" cmpd="sng">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r>
              <a:rPr lang="en-US" smtClean="0"/>
              <a:t>Click icon to add picture</a:t>
            </a:r>
            <a:endParaRPr lang="en-US" dirty="0"/>
          </a:p>
        </p:txBody>
      </p:sp>
      <p:sp>
        <p:nvSpPr>
          <p:cNvPr id="15" name="Text Placeholder 10"/>
          <p:cNvSpPr>
            <a:spLocks noGrp="1"/>
          </p:cNvSpPr>
          <p:nvPr>
            <p:ph type="body" sz="quarter" idx="15" hasCustomPrompt="1"/>
          </p:nvPr>
        </p:nvSpPr>
        <p:spPr>
          <a:xfrm>
            <a:off x="552451" y="2107013"/>
            <a:ext cx="1927352" cy="219291"/>
          </a:xfrm>
        </p:spPr>
        <p:txBody>
          <a:bodyPr tIns="0" anchor="ctr" anchorCtr="0">
            <a:spAutoFit/>
          </a:bodyPr>
          <a:lstStyle>
            <a:lvl1pPr marL="0" indent="0" algn="ctr">
              <a:lnSpc>
                <a:spcPct val="100000"/>
              </a:lnSpc>
              <a:buFontTx/>
              <a:buNone/>
              <a:defRPr sz="1400" b="1" i="0" cap="all" baseline="0">
                <a:solidFill>
                  <a:srgbClr val="808080"/>
                </a:solidFill>
                <a:latin typeface="Lato" panose="020F0502020204030203" pitchFamily="34" charset="0"/>
                <a:cs typeface="Gotham Medium"/>
              </a:defRPr>
            </a:lvl1pPr>
          </a:lstStyle>
          <a:p>
            <a:pPr lvl="0"/>
            <a:r>
              <a:rPr lang="en-US" dirty="0" smtClean="0"/>
              <a:t>LOREM IPSUM</a:t>
            </a:r>
          </a:p>
        </p:txBody>
      </p:sp>
      <p:sp>
        <p:nvSpPr>
          <p:cNvPr id="16" name="Text Placeholder 10"/>
          <p:cNvSpPr>
            <a:spLocks noGrp="1"/>
          </p:cNvSpPr>
          <p:nvPr>
            <p:ph type="body" sz="quarter" idx="16" hasCustomPrompt="1"/>
          </p:nvPr>
        </p:nvSpPr>
        <p:spPr>
          <a:xfrm>
            <a:off x="552451" y="2305819"/>
            <a:ext cx="1927352" cy="518669"/>
          </a:xfrm>
        </p:spPr>
        <p:txBody>
          <a:bodyPr anchor="t" anchorCtr="0">
            <a:normAutofit/>
          </a:bodyPr>
          <a:lstStyle>
            <a:lvl1pPr marL="0" indent="0" algn="ctr">
              <a:lnSpc>
                <a:spcPct val="95000"/>
              </a:lnSpc>
              <a:spcBef>
                <a:spcPts val="600"/>
              </a:spcBef>
              <a:buFontTx/>
              <a:buNone/>
              <a:defRPr sz="1100" cap="none" baseline="0">
                <a:solidFill>
                  <a:srgbClr val="808080"/>
                </a:solidFill>
                <a:latin typeface="Lato Light" panose="020F0302020204030203" pitchFamily="34" charset="0"/>
              </a:defRPr>
            </a:lvl1pPr>
          </a:lstStyle>
          <a:p>
            <a:pPr lvl="0"/>
            <a:r>
              <a:rPr lang="en-US" dirty="0" smtClean="0"/>
              <a:t>Body copy goes here</a:t>
            </a:r>
          </a:p>
        </p:txBody>
      </p:sp>
      <p:sp>
        <p:nvSpPr>
          <p:cNvPr id="17" name="Picture Placeholder 8"/>
          <p:cNvSpPr>
            <a:spLocks noGrp="1"/>
          </p:cNvSpPr>
          <p:nvPr>
            <p:ph type="pic" sz="quarter" idx="17"/>
          </p:nvPr>
        </p:nvSpPr>
        <p:spPr>
          <a:xfrm>
            <a:off x="3097701" y="1180086"/>
            <a:ext cx="908176" cy="908176"/>
          </a:xfrm>
          <a:prstGeom prst="ellipse">
            <a:avLst/>
          </a:prstGeom>
          <a:solidFill>
            <a:schemeClr val="accent1"/>
          </a:solidFill>
          <a:ln w="38100" cmpd="sng">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r>
              <a:rPr lang="en-US" smtClean="0"/>
              <a:t>Click icon to add picture</a:t>
            </a:r>
            <a:endParaRPr lang="en-US" dirty="0"/>
          </a:p>
        </p:txBody>
      </p:sp>
      <p:sp>
        <p:nvSpPr>
          <p:cNvPr id="18" name="Text Placeholder 10"/>
          <p:cNvSpPr>
            <a:spLocks noGrp="1"/>
          </p:cNvSpPr>
          <p:nvPr>
            <p:ph type="body" sz="quarter" idx="18" hasCustomPrompt="1"/>
          </p:nvPr>
        </p:nvSpPr>
        <p:spPr>
          <a:xfrm>
            <a:off x="2588113" y="2107013"/>
            <a:ext cx="1927352" cy="219291"/>
          </a:xfrm>
        </p:spPr>
        <p:txBody>
          <a:bodyPr tIns="0" anchor="ctr" anchorCtr="0">
            <a:spAutoFit/>
          </a:bodyPr>
          <a:lstStyle>
            <a:lvl1pPr marL="0" indent="0" algn="ctr">
              <a:lnSpc>
                <a:spcPct val="100000"/>
              </a:lnSpc>
              <a:buFontTx/>
              <a:buNone/>
              <a:defRPr sz="1400" b="1" i="0" cap="all" baseline="0">
                <a:solidFill>
                  <a:srgbClr val="808080"/>
                </a:solidFill>
                <a:latin typeface="Lato" panose="020F0502020204030203" pitchFamily="34" charset="0"/>
                <a:cs typeface="Gotham Medium"/>
              </a:defRPr>
            </a:lvl1pPr>
          </a:lstStyle>
          <a:p>
            <a:pPr lvl="0"/>
            <a:r>
              <a:rPr lang="en-US" dirty="0" smtClean="0"/>
              <a:t>LOREM IPSUM</a:t>
            </a:r>
          </a:p>
        </p:txBody>
      </p:sp>
      <p:sp>
        <p:nvSpPr>
          <p:cNvPr id="19" name="Text Placeholder 10"/>
          <p:cNvSpPr>
            <a:spLocks noGrp="1"/>
          </p:cNvSpPr>
          <p:nvPr>
            <p:ph type="body" sz="quarter" idx="19" hasCustomPrompt="1"/>
          </p:nvPr>
        </p:nvSpPr>
        <p:spPr>
          <a:xfrm>
            <a:off x="2588113" y="2305819"/>
            <a:ext cx="1927352" cy="518669"/>
          </a:xfrm>
        </p:spPr>
        <p:txBody>
          <a:bodyPr anchor="t" anchorCtr="0">
            <a:normAutofit/>
          </a:bodyPr>
          <a:lstStyle>
            <a:lvl1pPr marL="0" marR="0" indent="0" algn="ctr" defTabSz="914220" rtl="0" eaLnBrk="1" fontAlgn="auto" latinLnBrk="0" hangingPunct="1">
              <a:lnSpc>
                <a:spcPct val="95000"/>
              </a:lnSpc>
              <a:spcBef>
                <a:spcPts val="600"/>
              </a:spcBef>
              <a:spcAft>
                <a:spcPts val="0"/>
              </a:spcAft>
              <a:buClr>
                <a:schemeClr val="accent1"/>
              </a:buClr>
              <a:buSzTx/>
              <a:buFontTx/>
              <a:buNone/>
              <a:tabLst/>
              <a:defRPr sz="1100" cap="none" baseline="0">
                <a:solidFill>
                  <a:srgbClr val="808080"/>
                </a:solidFill>
                <a:latin typeface="Lato Light" panose="020F0302020204030203" pitchFamily="34" charset="0"/>
              </a:defRPr>
            </a:lvl1pPr>
          </a:lstStyle>
          <a:p>
            <a:pPr lvl="0"/>
            <a:r>
              <a:rPr lang="en-US" dirty="0" smtClean="0"/>
              <a:t>Body copy goes here</a:t>
            </a:r>
          </a:p>
        </p:txBody>
      </p:sp>
      <p:sp>
        <p:nvSpPr>
          <p:cNvPr id="20" name="Picture Placeholder 8"/>
          <p:cNvSpPr>
            <a:spLocks noGrp="1"/>
          </p:cNvSpPr>
          <p:nvPr>
            <p:ph type="pic" sz="quarter" idx="20"/>
          </p:nvPr>
        </p:nvSpPr>
        <p:spPr>
          <a:xfrm>
            <a:off x="5133363" y="1180086"/>
            <a:ext cx="908176" cy="908176"/>
          </a:xfrm>
          <a:prstGeom prst="ellipse">
            <a:avLst/>
          </a:prstGeom>
          <a:solidFill>
            <a:schemeClr val="accent1"/>
          </a:solidFill>
          <a:ln w="38100" cmpd="sng">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r>
              <a:rPr lang="en-US" smtClean="0"/>
              <a:t>Click icon to add picture</a:t>
            </a:r>
            <a:endParaRPr lang="en-US" dirty="0"/>
          </a:p>
        </p:txBody>
      </p:sp>
      <p:sp>
        <p:nvSpPr>
          <p:cNvPr id="21" name="Text Placeholder 10"/>
          <p:cNvSpPr>
            <a:spLocks noGrp="1"/>
          </p:cNvSpPr>
          <p:nvPr>
            <p:ph type="body" sz="quarter" idx="21" hasCustomPrompt="1"/>
          </p:nvPr>
        </p:nvSpPr>
        <p:spPr>
          <a:xfrm>
            <a:off x="4623775" y="2107013"/>
            <a:ext cx="1927352" cy="219291"/>
          </a:xfrm>
        </p:spPr>
        <p:txBody>
          <a:bodyPr tIns="0" anchor="ctr" anchorCtr="0">
            <a:spAutoFit/>
          </a:bodyPr>
          <a:lstStyle>
            <a:lvl1pPr marL="0" indent="0" algn="ctr">
              <a:lnSpc>
                <a:spcPct val="100000"/>
              </a:lnSpc>
              <a:buFontTx/>
              <a:buNone/>
              <a:defRPr sz="1400" b="1" i="0" cap="all" baseline="0">
                <a:solidFill>
                  <a:srgbClr val="808080"/>
                </a:solidFill>
                <a:latin typeface="Lato" panose="020F0502020204030203" pitchFamily="34" charset="0"/>
                <a:cs typeface="Gotham Medium"/>
              </a:defRPr>
            </a:lvl1pPr>
          </a:lstStyle>
          <a:p>
            <a:pPr lvl="0"/>
            <a:r>
              <a:rPr lang="en-US" dirty="0" err="1" smtClean="0"/>
              <a:t>Lorem</a:t>
            </a:r>
            <a:r>
              <a:rPr lang="en-US" dirty="0" smtClean="0"/>
              <a:t> </a:t>
            </a:r>
            <a:r>
              <a:rPr lang="en-US" dirty="0" err="1" smtClean="0"/>
              <a:t>ipsum</a:t>
            </a:r>
            <a:endParaRPr lang="en-US" dirty="0" smtClean="0"/>
          </a:p>
        </p:txBody>
      </p:sp>
      <p:sp>
        <p:nvSpPr>
          <p:cNvPr id="22" name="Text Placeholder 10"/>
          <p:cNvSpPr>
            <a:spLocks noGrp="1"/>
          </p:cNvSpPr>
          <p:nvPr>
            <p:ph type="body" sz="quarter" idx="22" hasCustomPrompt="1"/>
          </p:nvPr>
        </p:nvSpPr>
        <p:spPr>
          <a:xfrm>
            <a:off x="4623775" y="2305819"/>
            <a:ext cx="1927352" cy="518669"/>
          </a:xfrm>
        </p:spPr>
        <p:txBody>
          <a:bodyPr anchor="t" anchorCtr="0">
            <a:normAutofit/>
          </a:bodyPr>
          <a:lstStyle>
            <a:lvl1pPr marL="0" indent="0" algn="ctr">
              <a:lnSpc>
                <a:spcPct val="95000"/>
              </a:lnSpc>
              <a:spcBef>
                <a:spcPts val="600"/>
              </a:spcBef>
              <a:buFontTx/>
              <a:buNone/>
              <a:defRPr sz="1100" cap="none" baseline="0">
                <a:solidFill>
                  <a:srgbClr val="808080"/>
                </a:solidFill>
                <a:latin typeface="Lato Light" panose="020F0302020204030203" pitchFamily="34" charset="0"/>
              </a:defRPr>
            </a:lvl1pPr>
          </a:lstStyle>
          <a:p>
            <a:pPr lvl="0"/>
            <a:r>
              <a:rPr lang="en-US" dirty="0" smtClean="0"/>
              <a:t>Body copy goes here</a:t>
            </a:r>
          </a:p>
        </p:txBody>
      </p:sp>
      <p:sp>
        <p:nvSpPr>
          <p:cNvPr id="23" name="Picture Placeholder 8"/>
          <p:cNvSpPr>
            <a:spLocks noGrp="1"/>
          </p:cNvSpPr>
          <p:nvPr>
            <p:ph type="pic" sz="quarter" idx="23"/>
          </p:nvPr>
        </p:nvSpPr>
        <p:spPr>
          <a:xfrm>
            <a:off x="7169025" y="1180086"/>
            <a:ext cx="908176" cy="908176"/>
          </a:xfrm>
          <a:prstGeom prst="ellipse">
            <a:avLst/>
          </a:prstGeom>
          <a:solidFill>
            <a:schemeClr val="accent1"/>
          </a:solidFill>
          <a:ln w="38100" cmpd="sng">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r>
              <a:rPr lang="en-US" smtClean="0"/>
              <a:t>Click icon to add picture</a:t>
            </a:r>
            <a:endParaRPr lang="en-US" dirty="0"/>
          </a:p>
        </p:txBody>
      </p:sp>
      <p:sp>
        <p:nvSpPr>
          <p:cNvPr id="24" name="Text Placeholder 10"/>
          <p:cNvSpPr>
            <a:spLocks noGrp="1"/>
          </p:cNvSpPr>
          <p:nvPr>
            <p:ph type="body" sz="quarter" idx="24" hasCustomPrompt="1"/>
          </p:nvPr>
        </p:nvSpPr>
        <p:spPr>
          <a:xfrm>
            <a:off x="6659437" y="2107013"/>
            <a:ext cx="1927352" cy="219291"/>
          </a:xfrm>
        </p:spPr>
        <p:txBody>
          <a:bodyPr tIns="0" anchor="ctr" anchorCtr="0">
            <a:spAutoFit/>
          </a:bodyPr>
          <a:lstStyle>
            <a:lvl1pPr marL="0" indent="0" algn="ctr">
              <a:lnSpc>
                <a:spcPct val="100000"/>
              </a:lnSpc>
              <a:buFontTx/>
              <a:buNone/>
              <a:defRPr sz="1400" b="1" i="0" cap="all" baseline="0">
                <a:solidFill>
                  <a:srgbClr val="808080"/>
                </a:solidFill>
                <a:latin typeface="Lato" panose="020F0502020204030203" pitchFamily="34" charset="0"/>
                <a:cs typeface="Gotham Medium"/>
              </a:defRPr>
            </a:lvl1pPr>
          </a:lstStyle>
          <a:p>
            <a:pPr lvl="0"/>
            <a:r>
              <a:rPr lang="en-US" dirty="0" err="1" smtClean="0"/>
              <a:t>Lorem</a:t>
            </a:r>
            <a:r>
              <a:rPr lang="en-US" dirty="0" smtClean="0"/>
              <a:t> </a:t>
            </a:r>
            <a:r>
              <a:rPr lang="en-US" dirty="0" err="1" smtClean="0"/>
              <a:t>ipsum</a:t>
            </a:r>
            <a:endParaRPr lang="en-US" dirty="0" smtClean="0"/>
          </a:p>
        </p:txBody>
      </p:sp>
      <p:sp>
        <p:nvSpPr>
          <p:cNvPr id="25" name="Text Placeholder 10"/>
          <p:cNvSpPr>
            <a:spLocks noGrp="1"/>
          </p:cNvSpPr>
          <p:nvPr>
            <p:ph type="body" sz="quarter" idx="25" hasCustomPrompt="1"/>
          </p:nvPr>
        </p:nvSpPr>
        <p:spPr>
          <a:xfrm>
            <a:off x="6659437" y="2305819"/>
            <a:ext cx="1927352" cy="518669"/>
          </a:xfrm>
        </p:spPr>
        <p:txBody>
          <a:bodyPr anchor="t" anchorCtr="0">
            <a:normAutofit/>
          </a:bodyPr>
          <a:lstStyle>
            <a:lvl1pPr marL="0" indent="0" algn="ctr">
              <a:lnSpc>
                <a:spcPct val="95000"/>
              </a:lnSpc>
              <a:spcBef>
                <a:spcPts val="600"/>
              </a:spcBef>
              <a:buFontTx/>
              <a:buNone/>
              <a:defRPr sz="1100" cap="none" baseline="0">
                <a:solidFill>
                  <a:srgbClr val="808080"/>
                </a:solidFill>
                <a:latin typeface="Lato Light" panose="020F0302020204030203" pitchFamily="34" charset="0"/>
              </a:defRPr>
            </a:lvl1pPr>
          </a:lstStyle>
          <a:p>
            <a:pPr lvl="0"/>
            <a:r>
              <a:rPr lang="en-US" dirty="0" smtClean="0"/>
              <a:t>Body copy goes here</a:t>
            </a:r>
          </a:p>
        </p:txBody>
      </p:sp>
      <p:sp>
        <p:nvSpPr>
          <p:cNvPr id="38" name="Picture Placeholder 8"/>
          <p:cNvSpPr>
            <a:spLocks noGrp="1"/>
          </p:cNvSpPr>
          <p:nvPr>
            <p:ph type="pic" sz="quarter" idx="26"/>
          </p:nvPr>
        </p:nvSpPr>
        <p:spPr>
          <a:xfrm>
            <a:off x="1062039" y="2907030"/>
            <a:ext cx="908176" cy="908176"/>
          </a:xfrm>
          <a:prstGeom prst="ellipse">
            <a:avLst/>
          </a:prstGeom>
          <a:solidFill>
            <a:schemeClr val="accent1"/>
          </a:solidFill>
          <a:ln w="38100" cmpd="sng">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r>
              <a:rPr lang="en-US" smtClean="0"/>
              <a:t>Click icon to add picture</a:t>
            </a:r>
            <a:endParaRPr lang="en-US" dirty="0"/>
          </a:p>
        </p:txBody>
      </p:sp>
      <p:sp>
        <p:nvSpPr>
          <p:cNvPr id="39" name="Text Placeholder 10"/>
          <p:cNvSpPr>
            <a:spLocks noGrp="1"/>
          </p:cNvSpPr>
          <p:nvPr>
            <p:ph type="body" sz="quarter" idx="27" hasCustomPrompt="1"/>
          </p:nvPr>
        </p:nvSpPr>
        <p:spPr>
          <a:xfrm>
            <a:off x="552451" y="3833957"/>
            <a:ext cx="1927352" cy="219291"/>
          </a:xfrm>
        </p:spPr>
        <p:txBody>
          <a:bodyPr tIns="0" anchor="ctr" anchorCtr="0">
            <a:spAutoFit/>
          </a:bodyPr>
          <a:lstStyle>
            <a:lvl1pPr marL="0" indent="0" algn="ctr">
              <a:lnSpc>
                <a:spcPct val="100000"/>
              </a:lnSpc>
              <a:buFontTx/>
              <a:buNone/>
              <a:defRPr sz="1400" b="1" i="0" cap="all" baseline="0">
                <a:solidFill>
                  <a:srgbClr val="808080"/>
                </a:solidFill>
                <a:latin typeface="Lato" panose="020F0502020204030203" pitchFamily="34" charset="0"/>
                <a:cs typeface="Gotham Medium"/>
              </a:defRPr>
            </a:lvl1pPr>
          </a:lstStyle>
          <a:p>
            <a:pPr lvl="0"/>
            <a:r>
              <a:rPr lang="en-US" dirty="0" smtClean="0"/>
              <a:t>LOREM IPSUM</a:t>
            </a:r>
          </a:p>
        </p:txBody>
      </p:sp>
      <p:sp>
        <p:nvSpPr>
          <p:cNvPr id="40" name="Text Placeholder 10"/>
          <p:cNvSpPr>
            <a:spLocks noGrp="1"/>
          </p:cNvSpPr>
          <p:nvPr>
            <p:ph type="body" sz="quarter" idx="28" hasCustomPrompt="1"/>
          </p:nvPr>
        </p:nvSpPr>
        <p:spPr>
          <a:xfrm>
            <a:off x="552451" y="4032764"/>
            <a:ext cx="1927352" cy="518669"/>
          </a:xfrm>
        </p:spPr>
        <p:txBody>
          <a:bodyPr anchor="t" anchorCtr="0">
            <a:normAutofit/>
          </a:bodyPr>
          <a:lstStyle>
            <a:lvl1pPr marL="0" indent="0" algn="ctr">
              <a:lnSpc>
                <a:spcPct val="95000"/>
              </a:lnSpc>
              <a:spcBef>
                <a:spcPts val="600"/>
              </a:spcBef>
              <a:buFontTx/>
              <a:buNone/>
              <a:defRPr sz="1100" cap="none" baseline="0">
                <a:solidFill>
                  <a:srgbClr val="808080"/>
                </a:solidFill>
                <a:latin typeface="Lato Light" panose="020F0302020204030203" pitchFamily="34" charset="0"/>
              </a:defRPr>
            </a:lvl1pPr>
          </a:lstStyle>
          <a:p>
            <a:pPr lvl="0"/>
            <a:r>
              <a:rPr lang="en-US" dirty="0" smtClean="0"/>
              <a:t>Body copy goes here</a:t>
            </a:r>
          </a:p>
        </p:txBody>
      </p:sp>
      <p:sp>
        <p:nvSpPr>
          <p:cNvPr id="41" name="Picture Placeholder 8"/>
          <p:cNvSpPr>
            <a:spLocks noGrp="1"/>
          </p:cNvSpPr>
          <p:nvPr>
            <p:ph type="pic" sz="quarter" idx="29"/>
          </p:nvPr>
        </p:nvSpPr>
        <p:spPr>
          <a:xfrm>
            <a:off x="3097701" y="2907030"/>
            <a:ext cx="908176" cy="908176"/>
          </a:xfrm>
          <a:prstGeom prst="ellipse">
            <a:avLst/>
          </a:prstGeom>
          <a:solidFill>
            <a:schemeClr val="accent1"/>
          </a:solidFill>
          <a:ln w="38100" cmpd="sng">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r>
              <a:rPr lang="en-US" smtClean="0"/>
              <a:t>Click icon to add picture</a:t>
            </a:r>
            <a:endParaRPr lang="en-US" dirty="0"/>
          </a:p>
        </p:txBody>
      </p:sp>
      <p:sp>
        <p:nvSpPr>
          <p:cNvPr id="42" name="Text Placeholder 10"/>
          <p:cNvSpPr>
            <a:spLocks noGrp="1"/>
          </p:cNvSpPr>
          <p:nvPr>
            <p:ph type="body" sz="quarter" idx="30" hasCustomPrompt="1"/>
          </p:nvPr>
        </p:nvSpPr>
        <p:spPr>
          <a:xfrm>
            <a:off x="2588113" y="3833957"/>
            <a:ext cx="1927352" cy="219291"/>
          </a:xfrm>
        </p:spPr>
        <p:txBody>
          <a:bodyPr tIns="0" anchor="ctr" anchorCtr="0">
            <a:spAutoFit/>
          </a:bodyPr>
          <a:lstStyle>
            <a:lvl1pPr marL="0" indent="0" algn="ctr">
              <a:lnSpc>
                <a:spcPct val="100000"/>
              </a:lnSpc>
              <a:buFontTx/>
              <a:buNone/>
              <a:defRPr sz="1400" b="1" i="0" cap="all" baseline="0">
                <a:solidFill>
                  <a:srgbClr val="808080"/>
                </a:solidFill>
                <a:latin typeface="Lato" panose="020F0502020204030203" pitchFamily="34" charset="0"/>
                <a:cs typeface="Gotham Medium"/>
              </a:defRPr>
            </a:lvl1pPr>
          </a:lstStyle>
          <a:p>
            <a:pPr lvl="0"/>
            <a:r>
              <a:rPr lang="en-US" dirty="0" smtClean="0"/>
              <a:t>LOREM IPSUM</a:t>
            </a:r>
          </a:p>
        </p:txBody>
      </p:sp>
      <p:sp>
        <p:nvSpPr>
          <p:cNvPr id="43" name="Text Placeholder 10"/>
          <p:cNvSpPr>
            <a:spLocks noGrp="1"/>
          </p:cNvSpPr>
          <p:nvPr>
            <p:ph type="body" sz="quarter" idx="31" hasCustomPrompt="1"/>
          </p:nvPr>
        </p:nvSpPr>
        <p:spPr>
          <a:xfrm>
            <a:off x="2588113" y="4032764"/>
            <a:ext cx="1927352" cy="518669"/>
          </a:xfrm>
        </p:spPr>
        <p:txBody>
          <a:bodyPr anchor="t" anchorCtr="0">
            <a:normAutofit/>
          </a:bodyPr>
          <a:lstStyle>
            <a:lvl1pPr marL="0" marR="0" indent="0" algn="ctr" defTabSz="914220" rtl="0" eaLnBrk="1" fontAlgn="auto" latinLnBrk="0" hangingPunct="1">
              <a:lnSpc>
                <a:spcPct val="95000"/>
              </a:lnSpc>
              <a:spcBef>
                <a:spcPts val="600"/>
              </a:spcBef>
              <a:spcAft>
                <a:spcPts val="0"/>
              </a:spcAft>
              <a:buClr>
                <a:schemeClr val="accent1"/>
              </a:buClr>
              <a:buSzTx/>
              <a:buFontTx/>
              <a:buNone/>
              <a:tabLst/>
              <a:defRPr sz="1100" cap="none" baseline="0">
                <a:solidFill>
                  <a:srgbClr val="808080"/>
                </a:solidFill>
                <a:latin typeface="Lato Light" panose="020F0302020204030203" pitchFamily="34" charset="0"/>
              </a:defRPr>
            </a:lvl1pPr>
          </a:lstStyle>
          <a:p>
            <a:pPr lvl="0"/>
            <a:r>
              <a:rPr lang="en-US" dirty="0" smtClean="0"/>
              <a:t>Body copy goes here</a:t>
            </a:r>
          </a:p>
        </p:txBody>
      </p:sp>
      <p:sp>
        <p:nvSpPr>
          <p:cNvPr id="44" name="Picture Placeholder 8"/>
          <p:cNvSpPr>
            <a:spLocks noGrp="1"/>
          </p:cNvSpPr>
          <p:nvPr>
            <p:ph type="pic" sz="quarter" idx="32"/>
          </p:nvPr>
        </p:nvSpPr>
        <p:spPr>
          <a:xfrm>
            <a:off x="5133363" y="2907030"/>
            <a:ext cx="908176" cy="908176"/>
          </a:xfrm>
          <a:prstGeom prst="ellipse">
            <a:avLst/>
          </a:prstGeom>
          <a:solidFill>
            <a:schemeClr val="accent1"/>
          </a:solidFill>
          <a:ln w="38100" cmpd="sng">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r>
              <a:rPr lang="en-US" smtClean="0"/>
              <a:t>Click icon to add picture</a:t>
            </a:r>
            <a:endParaRPr lang="en-US" dirty="0"/>
          </a:p>
        </p:txBody>
      </p:sp>
      <p:sp>
        <p:nvSpPr>
          <p:cNvPr id="45" name="Text Placeholder 10"/>
          <p:cNvSpPr>
            <a:spLocks noGrp="1"/>
          </p:cNvSpPr>
          <p:nvPr>
            <p:ph type="body" sz="quarter" idx="33" hasCustomPrompt="1"/>
          </p:nvPr>
        </p:nvSpPr>
        <p:spPr>
          <a:xfrm>
            <a:off x="4623775" y="3833957"/>
            <a:ext cx="1927352" cy="219291"/>
          </a:xfrm>
        </p:spPr>
        <p:txBody>
          <a:bodyPr tIns="0" anchor="ctr" anchorCtr="0">
            <a:spAutoFit/>
          </a:bodyPr>
          <a:lstStyle>
            <a:lvl1pPr marL="0" indent="0" algn="ctr">
              <a:lnSpc>
                <a:spcPct val="100000"/>
              </a:lnSpc>
              <a:buFontTx/>
              <a:buNone/>
              <a:defRPr sz="1400" b="1" i="0" cap="all" baseline="0">
                <a:solidFill>
                  <a:srgbClr val="808080"/>
                </a:solidFill>
                <a:latin typeface="Lato" panose="020F0502020204030203" pitchFamily="34" charset="0"/>
                <a:cs typeface="Gotham Medium"/>
              </a:defRPr>
            </a:lvl1pPr>
          </a:lstStyle>
          <a:p>
            <a:pPr lvl="0"/>
            <a:r>
              <a:rPr lang="en-US" dirty="0" err="1" smtClean="0"/>
              <a:t>Lorem</a:t>
            </a:r>
            <a:r>
              <a:rPr lang="en-US" dirty="0" smtClean="0"/>
              <a:t> </a:t>
            </a:r>
            <a:r>
              <a:rPr lang="en-US" dirty="0" err="1" smtClean="0"/>
              <a:t>ipsum</a:t>
            </a:r>
            <a:endParaRPr lang="en-US" dirty="0" smtClean="0"/>
          </a:p>
        </p:txBody>
      </p:sp>
      <p:sp>
        <p:nvSpPr>
          <p:cNvPr id="46" name="Text Placeholder 10"/>
          <p:cNvSpPr>
            <a:spLocks noGrp="1"/>
          </p:cNvSpPr>
          <p:nvPr>
            <p:ph type="body" sz="quarter" idx="34" hasCustomPrompt="1"/>
          </p:nvPr>
        </p:nvSpPr>
        <p:spPr>
          <a:xfrm>
            <a:off x="4623775" y="4032764"/>
            <a:ext cx="1927352" cy="518669"/>
          </a:xfrm>
        </p:spPr>
        <p:txBody>
          <a:bodyPr anchor="t" anchorCtr="0">
            <a:normAutofit/>
          </a:bodyPr>
          <a:lstStyle>
            <a:lvl1pPr marL="0" indent="0" algn="ctr">
              <a:lnSpc>
                <a:spcPct val="95000"/>
              </a:lnSpc>
              <a:spcBef>
                <a:spcPts val="600"/>
              </a:spcBef>
              <a:buFontTx/>
              <a:buNone/>
              <a:defRPr sz="1100" cap="none" baseline="0">
                <a:solidFill>
                  <a:srgbClr val="808080"/>
                </a:solidFill>
                <a:latin typeface="Lato Light" panose="020F0302020204030203" pitchFamily="34" charset="0"/>
              </a:defRPr>
            </a:lvl1pPr>
          </a:lstStyle>
          <a:p>
            <a:pPr lvl="0"/>
            <a:r>
              <a:rPr lang="en-US" dirty="0" smtClean="0"/>
              <a:t>Body copy goes here</a:t>
            </a:r>
          </a:p>
        </p:txBody>
      </p:sp>
      <p:sp>
        <p:nvSpPr>
          <p:cNvPr id="47" name="Picture Placeholder 8"/>
          <p:cNvSpPr>
            <a:spLocks noGrp="1"/>
          </p:cNvSpPr>
          <p:nvPr>
            <p:ph type="pic" sz="quarter" idx="35"/>
          </p:nvPr>
        </p:nvSpPr>
        <p:spPr>
          <a:xfrm>
            <a:off x="7169025" y="2907030"/>
            <a:ext cx="908176" cy="908176"/>
          </a:xfrm>
          <a:prstGeom prst="ellipse">
            <a:avLst/>
          </a:prstGeom>
          <a:solidFill>
            <a:schemeClr val="accent1"/>
          </a:solidFill>
          <a:ln w="38100" cmpd="sng">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r>
              <a:rPr lang="en-US" smtClean="0"/>
              <a:t>Click icon to add picture</a:t>
            </a:r>
            <a:endParaRPr lang="en-US" dirty="0"/>
          </a:p>
        </p:txBody>
      </p:sp>
      <p:sp>
        <p:nvSpPr>
          <p:cNvPr id="48" name="Text Placeholder 10"/>
          <p:cNvSpPr>
            <a:spLocks noGrp="1"/>
          </p:cNvSpPr>
          <p:nvPr>
            <p:ph type="body" sz="quarter" idx="36" hasCustomPrompt="1"/>
          </p:nvPr>
        </p:nvSpPr>
        <p:spPr>
          <a:xfrm>
            <a:off x="6659437" y="3833957"/>
            <a:ext cx="1927352" cy="219291"/>
          </a:xfrm>
        </p:spPr>
        <p:txBody>
          <a:bodyPr tIns="0" anchor="ctr" anchorCtr="0">
            <a:spAutoFit/>
          </a:bodyPr>
          <a:lstStyle>
            <a:lvl1pPr marL="0" indent="0" algn="ctr">
              <a:lnSpc>
                <a:spcPct val="100000"/>
              </a:lnSpc>
              <a:buFontTx/>
              <a:buNone/>
              <a:defRPr sz="1400" b="1" i="0" cap="all" baseline="0">
                <a:solidFill>
                  <a:srgbClr val="808080"/>
                </a:solidFill>
                <a:latin typeface="Lato" panose="020F0502020204030203" pitchFamily="34" charset="0"/>
                <a:cs typeface="Gotham Medium"/>
              </a:defRPr>
            </a:lvl1pPr>
          </a:lstStyle>
          <a:p>
            <a:pPr lvl="0"/>
            <a:r>
              <a:rPr lang="en-US" dirty="0" err="1" smtClean="0"/>
              <a:t>Lorem</a:t>
            </a:r>
            <a:r>
              <a:rPr lang="en-US" dirty="0" smtClean="0"/>
              <a:t> </a:t>
            </a:r>
            <a:r>
              <a:rPr lang="en-US" dirty="0" err="1" smtClean="0"/>
              <a:t>ipsum</a:t>
            </a:r>
            <a:endParaRPr lang="en-US" dirty="0" smtClean="0"/>
          </a:p>
        </p:txBody>
      </p:sp>
      <p:sp>
        <p:nvSpPr>
          <p:cNvPr id="49" name="Text Placeholder 10"/>
          <p:cNvSpPr>
            <a:spLocks noGrp="1"/>
          </p:cNvSpPr>
          <p:nvPr>
            <p:ph type="body" sz="quarter" idx="37" hasCustomPrompt="1"/>
          </p:nvPr>
        </p:nvSpPr>
        <p:spPr>
          <a:xfrm>
            <a:off x="6659437" y="4032764"/>
            <a:ext cx="1927352" cy="518669"/>
          </a:xfrm>
        </p:spPr>
        <p:txBody>
          <a:bodyPr anchor="t" anchorCtr="0">
            <a:normAutofit/>
          </a:bodyPr>
          <a:lstStyle>
            <a:lvl1pPr marL="0" indent="0" algn="ctr">
              <a:lnSpc>
                <a:spcPct val="95000"/>
              </a:lnSpc>
              <a:spcBef>
                <a:spcPts val="600"/>
              </a:spcBef>
              <a:buFontTx/>
              <a:buNone/>
              <a:defRPr sz="1100" cap="none" baseline="0">
                <a:solidFill>
                  <a:srgbClr val="808080"/>
                </a:solidFill>
                <a:latin typeface="Lato Light" panose="020F0302020204030203" pitchFamily="34" charset="0"/>
              </a:defRPr>
            </a:lvl1pPr>
          </a:lstStyle>
          <a:p>
            <a:pPr lvl="0"/>
            <a:r>
              <a:rPr lang="en-US" dirty="0" smtClean="0"/>
              <a:t>Body copy goes here</a:t>
            </a:r>
          </a:p>
        </p:txBody>
      </p:sp>
    </p:spTree>
    <p:extLst>
      <p:ext uri="{BB962C8B-B14F-4D97-AF65-F5344CB8AC3E}">
        <p14:creationId xmlns:p14="http://schemas.microsoft.com/office/powerpoint/2010/main" val="415066193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6 Items B">
    <p:spTree>
      <p:nvGrpSpPr>
        <p:cNvPr id="1" name=""/>
        <p:cNvGrpSpPr/>
        <p:nvPr/>
      </p:nvGrpSpPr>
      <p:grpSpPr>
        <a:xfrm>
          <a:off x="0" y="0"/>
          <a:ext cx="0" cy="0"/>
          <a:chOff x="0" y="0"/>
          <a:chExt cx="0" cy="0"/>
        </a:xfrm>
      </p:grpSpPr>
      <p:sp>
        <p:nvSpPr>
          <p:cNvPr id="2" name="Title 1"/>
          <p:cNvSpPr>
            <a:spLocks noGrp="1"/>
          </p:cNvSpPr>
          <p:nvPr>
            <p:ph type="title"/>
          </p:nvPr>
        </p:nvSpPr>
        <p:spPr>
          <a:xfrm>
            <a:off x="552451" y="36577"/>
            <a:ext cx="8031162" cy="726578"/>
          </a:xfrm>
        </p:spPr>
        <p:txBody>
          <a:bodyPr/>
          <a:lstStyle>
            <a:lvl1pPr>
              <a:defRPr>
                <a:latin typeface="Lato Light" panose="020F0302020204030203" pitchFamily="34" charset="0"/>
              </a:defRPr>
            </a:lvl1pPr>
          </a:lstStyle>
          <a:p>
            <a:r>
              <a:rPr lang="en-US" smtClean="0"/>
              <a:t>Click to edit Master title style</a:t>
            </a:r>
            <a:endParaRPr lang="en-US" dirty="0"/>
          </a:p>
        </p:txBody>
      </p:sp>
      <p:sp>
        <p:nvSpPr>
          <p:cNvPr id="5" name="Text Placeholder 8"/>
          <p:cNvSpPr>
            <a:spLocks noGrp="1"/>
          </p:cNvSpPr>
          <p:nvPr>
            <p:ph type="body" sz="quarter" idx="13" hasCustomPrompt="1"/>
          </p:nvPr>
        </p:nvSpPr>
        <p:spPr>
          <a:xfrm>
            <a:off x="552459" y="734906"/>
            <a:ext cx="8034337" cy="338137"/>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
        <p:nvSpPr>
          <p:cNvPr id="4" name="Picture Placeholder 8"/>
          <p:cNvSpPr>
            <a:spLocks noGrp="1"/>
          </p:cNvSpPr>
          <p:nvPr>
            <p:ph type="pic" sz="quarter" idx="14"/>
          </p:nvPr>
        </p:nvSpPr>
        <p:spPr>
          <a:xfrm>
            <a:off x="552451" y="1465255"/>
            <a:ext cx="772160" cy="772160"/>
          </a:xfrm>
          <a:prstGeom prst="ellipse">
            <a:avLst/>
          </a:prstGeom>
          <a:solidFill>
            <a:schemeClr val="accent1"/>
          </a:solidFill>
          <a:ln w="38100" cmpd="sng">
            <a:solidFill>
              <a:schemeClr val="accent2"/>
            </a:solidFill>
          </a:ln>
        </p:spPr>
        <p:txBody>
          <a:bodyPr vert="horz" wrap="none" lIns="91424" tIns="45712" rIns="91424" bIns="45712" numCol="1" rtlCol="0" anchor="ctr" anchorCtr="0" compatLnSpc="1">
            <a:prstTxWarp prst="textNoShape">
              <a:avLst/>
            </a:prstTxWarp>
            <a:normAutofit/>
          </a:bodyPr>
          <a:lstStyle>
            <a:lvl1pPr>
              <a:defRPr lang="en-US" sz="1100" dirty="0">
                <a:solidFill>
                  <a:srgbClr val="FFFFFF"/>
                </a:solidFill>
                <a:latin typeface="Lato Light" panose="020F0302020204030203" pitchFamily="34" charset="0"/>
              </a:defRPr>
            </a:lvl1pPr>
          </a:lstStyle>
          <a:p>
            <a:pPr marL="0" lvl="0" indent="0" algn="ctr">
              <a:buFontTx/>
              <a:buNone/>
            </a:pPr>
            <a:r>
              <a:rPr lang="en-US" smtClean="0"/>
              <a:t>Click icon to add picture</a:t>
            </a:r>
            <a:endParaRPr lang="en-US" dirty="0"/>
          </a:p>
        </p:txBody>
      </p:sp>
      <p:sp>
        <p:nvSpPr>
          <p:cNvPr id="6" name="Text Placeholder 10"/>
          <p:cNvSpPr>
            <a:spLocks noGrp="1"/>
          </p:cNvSpPr>
          <p:nvPr>
            <p:ph type="body" sz="quarter" idx="15" hasCustomPrompt="1"/>
          </p:nvPr>
        </p:nvSpPr>
        <p:spPr>
          <a:xfrm>
            <a:off x="1402081" y="1465255"/>
            <a:ext cx="1764602" cy="215444"/>
          </a:xfrm>
        </p:spPr>
        <p:txBody>
          <a:bodyPr wrap="square" tIns="0" anchor="ctr" anchorCtr="0">
            <a:normAutofit/>
          </a:bodyPr>
          <a:lstStyle>
            <a:lvl1pPr marL="0" indent="0" algn="l">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smtClean="0"/>
              <a:t>LOREM IPSUM</a:t>
            </a:r>
          </a:p>
        </p:txBody>
      </p:sp>
      <p:sp>
        <p:nvSpPr>
          <p:cNvPr id="7" name="Text Placeholder 10"/>
          <p:cNvSpPr>
            <a:spLocks noGrp="1"/>
          </p:cNvSpPr>
          <p:nvPr>
            <p:ph type="body" sz="quarter" idx="16" hasCustomPrompt="1"/>
          </p:nvPr>
        </p:nvSpPr>
        <p:spPr>
          <a:xfrm>
            <a:off x="1402081" y="1696619"/>
            <a:ext cx="1764602" cy="855093"/>
          </a:xfrm>
        </p:spPr>
        <p:txBody>
          <a:bodyPr tIns="0" anchor="t" anchorCtr="0">
            <a:normAutofit/>
          </a:bodyPr>
          <a:lstStyle>
            <a:lvl1pPr marL="0" indent="0" algn="l">
              <a:lnSpc>
                <a:spcPct val="95000"/>
              </a:lnSpc>
              <a:spcBef>
                <a:spcPts val="600"/>
              </a:spcBef>
              <a:buFontTx/>
              <a:buNone/>
              <a:defRPr sz="1100" cap="none" baseline="0">
                <a:solidFill>
                  <a:schemeClr val="bg1"/>
                </a:solidFill>
                <a:latin typeface="Lato Light" panose="020F0302020204030203" pitchFamily="34" charset="0"/>
                <a:cs typeface="Gotham Light"/>
              </a:defRPr>
            </a:lvl1pPr>
          </a:lstStyle>
          <a:p>
            <a:pPr lvl="0"/>
            <a:r>
              <a:rPr lang="en-US" dirty="0" smtClean="0"/>
              <a:t>Body copy goes here</a:t>
            </a:r>
          </a:p>
        </p:txBody>
      </p:sp>
      <p:sp>
        <p:nvSpPr>
          <p:cNvPr id="8" name="Picture Placeholder 8"/>
          <p:cNvSpPr>
            <a:spLocks noGrp="1"/>
          </p:cNvSpPr>
          <p:nvPr>
            <p:ph type="pic" sz="quarter" idx="17"/>
          </p:nvPr>
        </p:nvSpPr>
        <p:spPr>
          <a:xfrm>
            <a:off x="3276157" y="1465255"/>
            <a:ext cx="772160" cy="772160"/>
          </a:xfrm>
          <a:prstGeom prst="ellipse">
            <a:avLst/>
          </a:prstGeom>
          <a:solidFill>
            <a:schemeClr val="accent1"/>
          </a:solidFill>
          <a:ln w="38100" cmpd="sng">
            <a:solidFill>
              <a:schemeClr val="accent2"/>
            </a:solidFill>
          </a:ln>
        </p:spPr>
        <p:txBody>
          <a:bodyPr vert="horz" wrap="none" lIns="91424" tIns="45712" rIns="91424" bIns="45712" numCol="1" anchor="ctr" anchorCtr="0" compatLnSpc="1">
            <a:prstTxWarp prst="textNoShape">
              <a:avLst/>
            </a:prstTxWarp>
            <a:normAutofit/>
          </a:bodyPr>
          <a:lstStyle>
            <a:lvl1pPr marL="0" indent="0" algn="ctr">
              <a:buFontTx/>
              <a:buNone/>
              <a:defRPr lang="en-US" sz="1100" dirty="0">
                <a:solidFill>
                  <a:srgbClr val="FFFFFF"/>
                </a:solidFill>
                <a:latin typeface="Lato Light" panose="020F0302020204030203" pitchFamily="34" charset="0"/>
              </a:defRPr>
            </a:lvl1pPr>
          </a:lstStyle>
          <a:p>
            <a:pPr marL="0" lvl="0"/>
            <a:r>
              <a:rPr lang="en-US" smtClean="0"/>
              <a:t>Click icon to add picture</a:t>
            </a:r>
            <a:endParaRPr lang="en-US" dirty="0"/>
          </a:p>
        </p:txBody>
      </p:sp>
      <p:sp>
        <p:nvSpPr>
          <p:cNvPr id="9" name="Text Placeholder 10"/>
          <p:cNvSpPr>
            <a:spLocks noGrp="1"/>
          </p:cNvSpPr>
          <p:nvPr>
            <p:ph type="body" sz="quarter" idx="18" hasCustomPrompt="1"/>
          </p:nvPr>
        </p:nvSpPr>
        <p:spPr>
          <a:xfrm>
            <a:off x="4125787" y="1465255"/>
            <a:ext cx="1764602" cy="215444"/>
          </a:xfrm>
        </p:spPr>
        <p:txBody>
          <a:bodyPr wrap="square" tIns="0" anchor="ctr" anchorCtr="0">
            <a:normAutofit/>
          </a:bodyPr>
          <a:lstStyle>
            <a:lvl1pPr marL="0" indent="0" algn="l">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smtClean="0"/>
              <a:t>LOREM IPSUM</a:t>
            </a:r>
          </a:p>
        </p:txBody>
      </p:sp>
      <p:sp>
        <p:nvSpPr>
          <p:cNvPr id="10" name="Text Placeholder 10"/>
          <p:cNvSpPr>
            <a:spLocks noGrp="1"/>
          </p:cNvSpPr>
          <p:nvPr>
            <p:ph type="body" sz="quarter" idx="19" hasCustomPrompt="1"/>
          </p:nvPr>
        </p:nvSpPr>
        <p:spPr>
          <a:xfrm>
            <a:off x="4125787" y="1696619"/>
            <a:ext cx="1764602" cy="855093"/>
          </a:xfrm>
        </p:spPr>
        <p:txBody>
          <a:bodyPr tIns="0" anchor="t" anchorCtr="0">
            <a:normAutofit/>
          </a:bodyPr>
          <a:lstStyle>
            <a:lvl1pPr marL="0" indent="0" algn="l">
              <a:lnSpc>
                <a:spcPct val="95000"/>
              </a:lnSpc>
              <a:spcBef>
                <a:spcPts val="600"/>
              </a:spcBef>
              <a:buFontTx/>
              <a:buNone/>
              <a:defRPr sz="1100" cap="none" baseline="0">
                <a:solidFill>
                  <a:schemeClr val="bg1"/>
                </a:solidFill>
                <a:latin typeface="Lato Light" panose="020F0302020204030203" pitchFamily="34" charset="0"/>
                <a:cs typeface="Gotham Light"/>
              </a:defRPr>
            </a:lvl1pPr>
          </a:lstStyle>
          <a:p>
            <a:pPr lvl="0"/>
            <a:r>
              <a:rPr lang="en-US" dirty="0" smtClean="0"/>
              <a:t>Body copy goes here</a:t>
            </a:r>
          </a:p>
        </p:txBody>
      </p:sp>
      <p:sp>
        <p:nvSpPr>
          <p:cNvPr id="11" name="Picture Placeholder 8"/>
          <p:cNvSpPr>
            <a:spLocks noGrp="1"/>
          </p:cNvSpPr>
          <p:nvPr>
            <p:ph type="pic" sz="quarter" idx="23"/>
          </p:nvPr>
        </p:nvSpPr>
        <p:spPr>
          <a:xfrm>
            <a:off x="5999863" y="1465255"/>
            <a:ext cx="772160" cy="772160"/>
          </a:xfrm>
          <a:prstGeom prst="ellipse">
            <a:avLst/>
          </a:prstGeom>
          <a:solidFill>
            <a:schemeClr val="accent1"/>
          </a:solidFill>
          <a:ln w="38100" cmpd="sng">
            <a:solidFill>
              <a:schemeClr val="accent2"/>
            </a:solidFill>
          </a:ln>
        </p:spPr>
        <p:txBody>
          <a:bodyPr vert="horz" wrap="none" lIns="91424" tIns="45712" rIns="91424" bIns="45712" numCol="1" rtlCol="0" anchor="ctr" anchorCtr="0" compatLnSpc="1">
            <a:prstTxWarp prst="textNoShape">
              <a:avLst/>
            </a:prstTxWarp>
            <a:normAutofit/>
          </a:bodyPr>
          <a:lstStyle>
            <a:lvl1pPr>
              <a:defRPr lang="en-US" sz="1100" dirty="0">
                <a:solidFill>
                  <a:srgbClr val="FFFFFF"/>
                </a:solidFill>
                <a:latin typeface="Lato Light" panose="020F0302020204030203" pitchFamily="34" charset="0"/>
              </a:defRPr>
            </a:lvl1pPr>
          </a:lstStyle>
          <a:p>
            <a:pPr marL="0" lvl="0" indent="0" algn="ctr">
              <a:buFontTx/>
              <a:buNone/>
            </a:pPr>
            <a:r>
              <a:rPr lang="en-US" smtClean="0"/>
              <a:t>Click icon to add picture</a:t>
            </a:r>
            <a:endParaRPr lang="en-US" dirty="0"/>
          </a:p>
        </p:txBody>
      </p:sp>
      <p:sp>
        <p:nvSpPr>
          <p:cNvPr id="12" name="Text Placeholder 10"/>
          <p:cNvSpPr>
            <a:spLocks noGrp="1"/>
          </p:cNvSpPr>
          <p:nvPr>
            <p:ph type="body" sz="quarter" idx="24" hasCustomPrompt="1"/>
          </p:nvPr>
        </p:nvSpPr>
        <p:spPr>
          <a:xfrm>
            <a:off x="6849493" y="1465255"/>
            <a:ext cx="1764602" cy="215444"/>
          </a:xfrm>
        </p:spPr>
        <p:txBody>
          <a:bodyPr wrap="square" tIns="0" anchor="ctr" anchorCtr="0">
            <a:normAutofit/>
          </a:bodyPr>
          <a:lstStyle>
            <a:lvl1pPr marL="0" indent="0" algn="l">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smtClean="0"/>
              <a:t>LOREM IPSUM</a:t>
            </a:r>
          </a:p>
        </p:txBody>
      </p:sp>
      <p:sp>
        <p:nvSpPr>
          <p:cNvPr id="13" name="Text Placeholder 10"/>
          <p:cNvSpPr>
            <a:spLocks noGrp="1"/>
          </p:cNvSpPr>
          <p:nvPr>
            <p:ph type="body" sz="quarter" idx="25" hasCustomPrompt="1"/>
          </p:nvPr>
        </p:nvSpPr>
        <p:spPr>
          <a:xfrm>
            <a:off x="6849493" y="1696619"/>
            <a:ext cx="1764602" cy="855093"/>
          </a:xfrm>
        </p:spPr>
        <p:txBody>
          <a:bodyPr tIns="0" anchor="t" anchorCtr="0">
            <a:normAutofit/>
          </a:bodyPr>
          <a:lstStyle>
            <a:lvl1pPr marL="0" indent="0" algn="l">
              <a:lnSpc>
                <a:spcPct val="95000"/>
              </a:lnSpc>
              <a:spcBef>
                <a:spcPts val="600"/>
              </a:spcBef>
              <a:buFontTx/>
              <a:buNone/>
              <a:defRPr sz="1100" cap="none" baseline="0">
                <a:solidFill>
                  <a:schemeClr val="bg1"/>
                </a:solidFill>
                <a:latin typeface="Lato Light" panose="020F0302020204030203" pitchFamily="34" charset="0"/>
                <a:cs typeface="Gotham Light"/>
              </a:defRPr>
            </a:lvl1pPr>
          </a:lstStyle>
          <a:p>
            <a:pPr lvl="0"/>
            <a:r>
              <a:rPr lang="en-US" dirty="0" smtClean="0"/>
              <a:t>Body copy goes here</a:t>
            </a:r>
          </a:p>
        </p:txBody>
      </p:sp>
      <p:sp>
        <p:nvSpPr>
          <p:cNvPr id="23" name="Picture Placeholder 8"/>
          <p:cNvSpPr>
            <a:spLocks noGrp="1"/>
          </p:cNvSpPr>
          <p:nvPr>
            <p:ph type="pic" sz="quarter" idx="26"/>
          </p:nvPr>
        </p:nvSpPr>
        <p:spPr>
          <a:xfrm>
            <a:off x="552451" y="2815909"/>
            <a:ext cx="772160" cy="772160"/>
          </a:xfrm>
          <a:prstGeom prst="ellipse">
            <a:avLst/>
          </a:prstGeom>
          <a:solidFill>
            <a:schemeClr val="accent1"/>
          </a:solidFill>
          <a:ln w="38100" cmpd="sng">
            <a:solidFill>
              <a:schemeClr val="accent2"/>
            </a:solidFill>
          </a:ln>
        </p:spPr>
        <p:txBody>
          <a:bodyPr vert="horz" wrap="none" lIns="91424" tIns="45712" rIns="91424" bIns="45712" numCol="1" rtlCol="0" anchor="ctr" anchorCtr="0" compatLnSpc="1">
            <a:prstTxWarp prst="textNoShape">
              <a:avLst/>
            </a:prstTxWarp>
            <a:normAutofit/>
          </a:bodyPr>
          <a:lstStyle>
            <a:lvl1pPr>
              <a:defRPr lang="en-US" sz="1100" dirty="0">
                <a:solidFill>
                  <a:srgbClr val="FFFFFF"/>
                </a:solidFill>
                <a:latin typeface="Lato Light" panose="020F0302020204030203" pitchFamily="34" charset="0"/>
              </a:defRPr>
            </a:lvl1pPr>
          </a:lstStyle>
          <a:p>
            <a:pPr marL="0" lvl="0" indent="0" algn="ctr">
              <a:buFontTx/>
              <a:buNone/>
            </a:pPr>
            <a:r>
              <a:rPr lang="en-US" smtClean="0"/>
              <a:t>Click icon to add picture</a:t>
            </a:r>
            <a:endParaRPr lang="en-US" dirty="0"/>
          </a:p>
        </p:txBody>
      </p:sp>
      <p:sp>
        <p:nvSpPr>
          <p:cNvPr id="24" name="Text Placeholder 10"/>
          <p:cNvSpPr>
            <a:spLocks noGrp="1"/>
          </p:cNvSpPr>
          <p:nvPr>
            <p:ph type="body" sz="quarter" idx="27" hasCustomPrompt="1"/>
          </p:nvPr>
        </p:nvSpPr>
        <p:spPr>
          <a:xfrm>
            <a:off x="1402081" y="2815909"/>
            <a:ext cx="1764602" cy="215444"/>
          </a:xfrm>
        </p:spPr>
        <p:txBody>
          <a:bodyPr wrap="square" tIns="0" anchor="ctr" anchorCtr="0">
            <a:normAutofit/>
          </a:bodyPr>
          <a:lstStyle>
            <a:lvl1pPr marL="0" indent="0" algn="l">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smtClean="0"/>
              <a:t>LOREM IPSUM</a:t>
            </a:r>
          </a:p>
        </p:txBody>
      </p:sp>
      <p:sp>
        <p:nvSpPr>
          <p:cNvPr id="25" name="Text Placeholder 10"/>
          <p:cNvSpPr>
            <a:spLocks noGrp="1"/>
          </p:cNvSpPr>
          <p:nvPr>
            <p:ph type="body" sz="quarter" idx="28" hasCustomPrompt="1"/>
          </p:nvPr>
        </p:nvSpPr>
        <p:spPr>
          <a:xfrm>
            <a:off x="1402081" y="3047273"/>
            <a:ext cx="1764602" cy="855093"/>
          </a:xfrm>
        </p:spPr>
        <p:txBody>
          <a:bodyPr tIns="0" anchor="t" anchorCtr="0">
            <a:normAutofit/>
          </a:bodyPr>
          <a:lstStyle>
            <a:lvl1pPr marL="0" indent="0" algn="l">
              <a:lnSpc>
                <a:spcPct val="95000"/>
              </a:lnSpc>
              <a:spcBef>
                <a:spcPts val="600"/>
              </a:spcBef>
              <a:buFontTx/>
              <a:buNone/>
              <a:defRPr sz="1100" cap="none" baseline="0">
                <a:solidFill>
                  <a:schemeClr val="bg1"/>
                </a:solidFill>
                <a:latin typeface="Lato Light" panose="020F0302020204030203" pitchFamily="34" charset="0"/>
                <a:cs typeface="Gotham Light"/>
              </a:defRPr>
            </a:lvl1pPr>
          </a:lstStyle>
          <a:p>
            <a:pPr lvl="0"/>
            <a:r>
              <a:rPr lang="en-US" dirty="0" smtClean="0"/>
              <a:t>Body copy goes here</a:t>
            </a:r>
          </a:p>
        </p:txBody>
      </p:sp>
      <p:sp>
        <p:nvSpPr>
          <p:cNvPr id="26" name="Picture Placeholder 8"/>
          <p:cNvSpPr>
            <a:spLocks noGrp="1"/>
          </p:cNvSpPr>
          <p:nvPr>
            <p:ph type="pic" sz="quarter" idx="29"/>
          </p:nvPr>
        </p:nvSpPr>
        <p:spPr>
          <a:xfrm>
            <a:off x="3276157" y="2815909"/>
            <a:ext cx="772160" cy="772160"/>
          </a:xfrm>
          <a:prstGeom prst="ellipse">
            <a:avLst/>
          </a:prstGeom>
          <a:solidFill>
            <a:schemeClr val="accent1"/>
          </a:solidFill>
          <a:ln w="38100" cmpd="sng">
            <a:solidFill>
              <a:schemeClr val="accent2"/>
            </a:solidFill>
          </a:ln>
        </p:spPr>
        <p:txBody>
          <a:bodyPr vert="horz" wrap="none" lIns="91424" tIns="45712" rIns="91424" bIns="45712" numCol="1" anchor="ctr" anchorCtr="0" compatLnSpc="1">
            <a:prstTxWarp prst="textNoShape">
              <a:avLst/>
            </a:prstTxWarp>
            <a:normAutofit/>
          </a:bodyPr>
          <a:lstStyle>
            <a:lvl1pPr marL="0" indent="0" algn="ctr">
              <a:buFontTx/>
              <a:buNone/>
              <a:defRPr lang="en-US" sz="1100" dirty="0">
                <a:solidFill>
                  <a:srgbClr val="FFFFFF"/>
                </a:solidFill>
                <a:latin typeface="Lato Light" panose="020F0302020204030203" pitchFamily="34" charset="0"/>
              </a:defRPr>
            </a:lvl1pPr>
          </a:lstStyle>
          <a:p>
            <a:pPr marL="0" lvl="0"/>
            <a:r>
              <a:rPr lang="en-US" smtClean="0"/>
              <a:t>Click icon to add picture</a:t>
            </a:r>
            <a:endParaRPr lang="en-US" dirty="0"/>
          </a:p>
        </p:txBody>
      </p:sp>
      <p:sp>
        <p:nvSpPr>
          <p:cNvPr id="27" name="Text Placeholder 10"/>
          <p:cNvSpPr>
            <a:spLocks noGrp="1"/>
          </p:cNvSpPr>
          <p:nvPr>
            <p:ph type="body" sz="quarter" idx="30" hasCustomPrompt="1"/>
          </p:nvPr>
        </p:nvSpPr>
        <p:spPr>
          <a:xfrm>
            <a:off x="4125787" y="2815909"/>
            <a:ext cx="1764602" cy="215444"/>
          </a:xfrm>
        </p:spPr>
        <p:txBody>
          <a:bodyPr wrap="square" tIns="0" anchor="ctr" anchorCtr="0">
            <a:normAutofit/>
          </a:bodyPr>
          <a:lstStyle>
            <a:lvl1pPr marL="0" indent="0" algn="l">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smtClean="0"/>
              <a:t>LOREM IPSUM</a:t>
            </a:r>
          </a:p>
        </p:txBody>
      </p:sp>
      <p:sp>
        <p:nvSpPr>
          <p:cNvPr id="28" name="Text Placeholder 10"/>
          <p:cNvSpPr>
            <a:spLocks noGrp="1"/>
          </p:cNvSpPr>
          <p:nvPr>
            <p:ph type="body" sz="quarter" idx="31" hasCustomPrompt="1"/>
          </p:nvPr>
        </p:nvSpPr>
        <p:spPr>
          <a:xfrm>
            <a:off x="4125787" y="3047273"/>
            <a:ext cx="1764602" cy="855093"/>
          </a:xfrm>
        </p:spPr>
        <p:txBody>
          <a:bodyPr tIns="0" anchor="t" anchorCtr="0">
            <a:normAutofit/>
          </a:bodyPr>
          <a:lstStyle>
            <a:lvl1pPr marL="0" indent="0" algn="l">
              <a:lnSpc>
                <a:spcPct val="95000"/>
              </a:lnSpc>
              <a:spcBef>
                <a:spcPts val="600"/>
              </a:spcBef>
              <a:buFontTx/>
              <a:buNone/>
              <a:defRPr sz="1100" cap="none" baseline="0">
                <a:solidFill>
                  <a:schemeClr val="bg1"/>
                </a:solidFill>
                <a:latin typeface="Lato Light" panose="020F0302020204030203" pitchFamily="34" charset="0"/>
                <a:cs typeface="Gotham Light"/>
              </a:defRPr>
            </a:lvl1pPr>
          </a:lstStyle>
          <a:p>
            <a:pPr lvl="0"/>
            <a:r>
              <a:rPr lang="en-US" dirty="0" smtClean="0"/>
              <a:t>Body copy goes here</a:t>
            </a:r>
          </a:p>
        </p:txBody>
      </p:sp>
      <p:sp>
        <p:nvSpPr>
          <p:cNvPr id="29" name="Picture Placeholder 8"/>
          <p:cNvSpPr>
            <a:spLocks noGrp="1"/>
          </p:cNvSpPr>
          <p:nvPr>
            <p:ph type="pic" sz="quarter" idx="32"/>
          </p:nvPr>
        </p:nvSpPr>
        <p:spPr>
          <a:xfrm>
            <a:off x="5999863" y="2815909"/>
            <a:ext cx="772160" cy="772160"/>
          </a:xfrm>
          <a:prstGeom prst="ellipse">
            <a:avLst/>
          </a:prstGeom>
          <a:solidFill>
            <a:schemeClr val="accent1"/>
          </a:solidFill>
          <a:ln w="38100" cmpd="sng">
            <a:solidFill>
              <a:schemeClr val="accent2"/>
            </a:solidFill>
          </a:ln>
        </p:spPr>
        <p:txBody>
          <a:bodyPr vert="horz" wrap="none" lIns="91424" tIns="45712" rIns="91424" bIns="45712" numCol="1" rtlCol="0" anchor="ctr" anchorCtr="0" compatLnSpc="1">
            <a:prstTxWarp prst="textNoShape">
              <a:avLst/>
            </a:prstTxWarp>
            <a:normAutofit/>
          </a:bodyPr>
          <a:lstStyle>
            <a:lvl1pPr>
              <a:defRPr lang="en-US" sz="1100" dirty="0">
                <a:solidFill>
                  <a:srgbClr val="FFFFFF"/>
                </a:solidFill>
                <a:latin typeface="Lato Light" panose="020F0302020204030203" pitchFamily="34" charset="0"/>
              </a:defRPr>
            </a:lvl1pPr>
          </a:lstStyle>
          <a:p>
            <a:pPr marL="0" lvl="0" indent="0" algn="ctr">
              <a:buFontTx/>
              <a:buNone/>
            </a:pPr>
            <a:r>
              <a:rPr lang="en-US" smtClean="0"/>
              <a:t>Click icon to add picture</a:t>
            </a:r>
            <a:endParaRPr lang="en-US" dirty="0"/>
          </a:p>
        </p:txBody>
      </p:sp>
      <p:sp>
        <p:nvSpPr>
          <p:cNvPr id="30" name="Text Placeholder 10"/>
          <p:cNvSpPr>
            <a:spLocks noGrp="1"/>
          </p:cNvSpPr>
          <p:nvPr>
            <p:ph type="body" sz="quarter" idx="33" hasCustomPrompt="1"/>
          </p:nvPr>
        </p:nvSpPr>
        <p:spPr>
          <a:xfrm>
            <a:off x="6849493" y="2815909"/>
            <a:ext cx="1764602" cy="215444"/>
          </a:xfrm>
        </p:spPr>
        <p:txBody>
          <a:bodyPr wrap="square" tIns="0" anchor="ctr" anchorCtr="0">
            <a:normAutofit/>
          </a:bodyPr>
          <a:lstStyle>
            <a:lvl1pPr marL="0" indent="0" algn="l">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smtClean="0"/>
              <a:t>LOREM IPSUM</a:t>
            </a:r>
          </a:p>
        </p:txBody>
      </p:sp>
      <p:sp>
        <p:nvSpPr>
          <p:cNvPr id="31" name="Text Placeholder 10"/>
          <p:cNvSpPr>
            <a:spLocks noGrp="1"/>
          </p:cNvSpPr>
          <p:nvPr>
            <p:ph type="body" sz="quarter" idx="34" hasCustomPrompt="1"/>
          </p:nvPr>
        </p:nvSpPr>
        <p:spPr>
          <a:xfrm>
            <a:off x="6849493" y="3047273"/>
            <a:ext cx="1764602" cy="855093"/>
          </a:xfrm>
        </p:spPr>
        <p:txBody>
          <a:bodyPr tIns="0" anchor="t" anchorCtr="0">
            <a:normAutofit/>
          </a:bodyPr>
          <a:lstStyle>
            <a:lvl1pPr marL="0" indent="0" algn="l">
              <a:lnSpc>
                <a:spcPct val="95000"/>
              </a:lnSpc>
              <a:spcBef>
                <a:spcPts val="600"/>
              </a:spcBef>
              <a:buFontTx/>
              <a:buNone/>
              <a:defRPr sz="1100" cap="none" baseline="0">
                <a:solidFill>
                  <a:schemeClr val="bg1"/>
                </a:solidFill>
                <a:latin typeface="Lato Light" panose="020F0302020204030203" pitchFamily="34" charset="0"/>
                <a:cs typeface="Gotham Light"/>
              </a:defRPr>
            </a:lvl1pPr>
          </a:lstStyle>
          <a:p>
            <a:pPr lvl="0"/>
            <a:r>
              <a:rPr lang="en-US" dirty="0" smtClean="0"/>
              <a:t>Body copy goes here</a:t>
            </a:r>
          </a:p>
        </p:txBody>
      </p:sp>
    </p:spTree>
    <p:extLst>
      <p:ext uri="{BB962C8B-B14F-4D97-AF65-F5344CB8AC3E}">
        <p14:creationId xmlns:p14="http://schemas.microsoft.com/office/powerpoint/2010/main" val="38872302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205978"/>
            <a:ext cx="6629400" cy="536972"/>
          </a:xfrm>
          <a:prstGeom prst="rect">
            <a:avLst/>
          </a:prstGeom>
        </p:spPr>
        <p:txBody>
          <a:bodyPr lIns="91424" tIns="45712" rIns="91424" bIns="45712">
            <a:noAutofit/>
          </a:bodyPr>
          <a:lstStyle>
            <a:lvl1pPr algn="l">
              <a:defRPr sz="24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00159"/>
            <a:ext cx="8229600" cy="2914649"/>
          </a:xfrm>
          <a:prstGeom prst="rect">
            <a:avLst/>
          </a:prstGeom>
        </p:spPr>
        <p:txBody>
          <a:bodyPr lIns="91424" tIns="45712" rIns="91424" bIns="45712"/>
          <a:lstStyle>
            <a:lvl1pPr marL="342830" indent="-342830">
              <a:buClr>
                <a:srgbClr val="63656A"/>
              </a:buClr>
              <a:buFont typeface="Wingdings" pitchFamily="2" charset="2"/>
              <a:buChar char="§"/>
              <a:defRPr/>
            </a:lvl1pPr>
            <a:lvl2pPr marL="742805" indent="-285694">
              <a:buClr>
                <a:srgbClr val="63656A"/>
              </a:buClr>
              <a:buFont typeface="Arial" pitchFamily="34" charset="0"/>
              <a:buChar char="–"/>
              <a:defRPr/>
            </a:lvl2pPr>
            <a:lvl3pPr marL="1142773" indent="-228552">
              <a:buClr>
                <a:srgbClr val="63656A"/>
              </a:buClr>
              <a:buFont typeface="Wingdings" pitchFamily="2" charset="2"/>
              <a:buChar char="§"/>
              <a:defRPr/>
            </a:lvl3pPr>
            <a:lvl4pPr marL="1599880" indent="-228552">
              <a:buClr>
                <a:srgbClr val="63656A"/>
              </a:buClr>
              <a:buFont typeface="Arial" pitchFamily="34" charset="0"/>
              <a:buChar char="–"/>
              <a:defRPr/>
            </a:lvl4pPr>
            <a:lvl5pPr marL="2056991" indent="-228552">
              <a:buClr>
                <a:srgbClr val="63656A"/>
              </a:buClr>
              <a:buFont typeface="Wingdings" pitchFamily="2" charset="2"/>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52493312"/>
      </p:ext>
    </p:extLst>
  </p:cSld>
  <p:clrMapOvr>
    <a:masterClrMapping/>
  </p:clrMapOvr>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type="blank" preserve="1">
  <p:cSld name="Total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5809293"/>
      </p:ext>
    </p:extLst>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860093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093244"/>
            <a:ext cx="7772400" cy="1021556"/>
          </a:xfrm>
          <a:prstGeom prst="rect">
            <a:avLst/>
          </a:prstGeom>
        </p:spPr>
        <p:txBody>
          <a:bodyPr lIns="91424" tIns="45712" rIns="91424" bIns="45712"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1968106"/>
            <a:ext cx="7772400" cy="1125140"/>
          </a:xfrm>
          <a:prstGeom prst="rect">
            <a:avLst/>
          </a:prstGeom>
        </p:spPr>
        <p:txBody>
          <a:bodyPr lIns="91424" tIns="45712" rIns="91424" bIns="45712" anchor="b"/>
          <a:lstStyle>
            <a:lvl1pPr marL="0" indent="0">
              <a:buNone/>
              <a:defRPr sz="2000">
                <a:solidFill>
                  <a:srgbClr val="63656A"/>
                </a:solidFill>
              </a:defRPr>
            </a:lvl1pPr>
            <a:lvl2pPr marL="457106" indent="0">
              <a:buNone/>
              <a:defRPr sz="1800">
                <a:solidFill>
                  <a:schemeClr val="tx1">
                    <a:tint val="75000"/>
                  </a:schemeClr>
                </a:solidFill>
              </a:defRPr>
            </a:lvl2pPr>
            <a:lvl3pPr marL="914220" indent="0">
              <a:buNone/>
              <a:defRPr sz="1600">
                <a:solidFill>
                  <a:schemeClr val="tx1">
                    <a:tint val="75000"/>
                  </a:schemeClr>
                </a:solidFill>
              </a:defRPr>
            </a:lvl3pPr>
            <a:lvl4pPr marL="1371328" indent="0">
              <a:buNone/>
              <a:defRPr sz="1400">
                <a:solidFill>
                  <a:schemeClr val="tx1">
                    <a:tint val="75000"/>
                  </a:schemeClr>
                </a:solidFill>
              </a:defRPr>
            </a:lvl4pPr>
            <a:lvl5pPr marL="1828439" indent="0">
              <a:buNone/>
              <a:defRPr sz="1400">
                <a:solidFill>
                  <a:schemeClr val="tx1">
                    <a:tint val="75000"/>
                  </a:schemeClr>
                </a:solidFill>
              </a:defRPr>
            </a:lvl5pPr>
            <a:lvl6pPr marL="2285544" indent="0">
              <a:buNone/>
              <a:defRPr sz="1400">
                <a:solidFill>
                  <a:schemeClr val="tx1">
                    <a:tint val="75000"/>
                  </a:schemeClr>
                </a:solidFill>
              </a:defRPr>
            </a:lvl6pPr>
            <a:lvl7pPr marL="2742650" indent="0">
              <a:buNone/>
              <a:defRPr sz="1400">
                <a:solidFill>
                  <a:schemeClr val="tx1">
                    <a:tint val="75000"/>
                  </a:schemeClr>
                </a:solidFill>
              </a:defRPr>
            </a:lvl7pPr>
            <a:lvl8pPr marL="3199760" indent="0">
              <a:buNone/>
              <a:defRPr sz="1400">
                <a:solidFill>
                  <a:schemeClr val="tx1">
                    <a:tint val="75000"/>
                  </a:schemeClr>
                </a:solidFill>
              </a:defRPr>
            </a:lvl8pPr>
            <a:lvl9pPr marL="3656869"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7976203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1151335"/>
            <a:ext cx="4040188" cy="479822"/>
          </a:xfrm>
          <a:prstGeom prst="rect">
            <a:avLst/>
          </a:prstGeom>
        </p:spPr>
        <p:txBody>
          <a:bodyPr lIns="91424" tIns="45712" rIns="91424" bIns="45712" anchor="b">
            <a:noAutofit/>
          </a:bodyPr>
          <a:lstStyle>
            <a:lvl1pPr marL="0" indent="0">
              <a:buNone/>
              <a:defRPr sz="2000" b="1">
                <a:latin typeface="+mj-lt"/>
              </a:defRPr>
            </a:lvl1pPr>
            <a:lvl2pPr marL="457106" indent="0">
              <a:buNone/>
              <a:defRPr sz="2000" b="1"/>
            </a:lvl2pPr>
            <a:lvl3pPr marL="914220" indent="0">
              <a:buNone/>
              <a:defRPr sz="1800" b="1"/>
            </a:lvl3pPr>
            <a:lvl4pPr marL="1371328" indent="0">
              <a:buNone/>
              <a:defRPr sz="1600" b="1"/>
            </a:lvl4pPr>
            <a:lvl5pPr marL="1828439" indent="0">
              <a:buNone/>
              <a:defRPr sz="1600" b="1"/>
            </a:lvl5pPr>
            <a:lvl6pPr marL="2285544" indent="0">
              <a:buNone/>
              <a:defRPr sz="1600" b="1"/>
            </a:lvl6pPr>
            <a:lvl7pPr marL="2742650" indent="0">
              <a:buNone/>
              <a:defRPr sz="1600" b="1"/>
            </a:lvl7pPr>
            <a:lvl8pPr marL="3199760" indent="0">
              <a:buNone/>
              <a:defRPr sz="1600" b="1"/>
            </a:lvl8pPr>
            <a:lvl9pPr marL="3656869"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31157"/>
            <a:ext cx="4040188" cy="2483644"/>
          </a:xfrm>
          <a:prstGeom prst="rect">
            <a:avLst/>
          </a:prstGeom>
        </p:spPr>
        <p:txBody>
          <a:bodyPr lIns="91424" tIns="45712" rIns="91424" bIns="45712"/>
          <a:lstStyle>
            <a:lvl1pPr marL="342830" indent="-342830">
              <a:buClr>
                <a:srgbClr val="63656A"/>
              </a:buClr>
              <a:buFont typeface="Wingdings" pitchFamily="2" charset="2"/>
              <a:buChar char="§"/>
              <a:defRPr sz="2400"/>
            </a:lvl1pPr>
            <a:lvl2pPr marL="742805" indent="-285694">
              <a:buClr>
                <a:srgbClr val="63656A"/>
              </a:buClr>
              <a:buFont typeface="Arial" pitchFamily="34" charset="0"/>
              <a:buChar char="–"/>
              <a:defRPr sz="2000"/>
            </a:lvl2pPr>
            <a:lvl3pPr marL="1142773" indent="-228552">
              <a:buClr>
                <a:srgbClr val="63656A"/>
              </a:buClr>
              <a:buFont typeface="Wingdings" pitchFamily="2" charset="2"/>
              <a:buChar char="§"/>
              <a:defRPr sz="1800"/>
            </a:lvl3pPr>
            <a:lvl4pPr marL="1599880" indent="-228552">
              <a:buClr>
                <a:srgbClr val="63656A"/>
              </a:buClr>
              <a:buFont typeface="Arial" pitchFamily="34" charset="0"/>
              <a:buChar char="–"/>
              <a:defRPr sz="1600"/>
            </a:lvl4pPr>
            <a:lvl5pPr marL="2056991" indent="-228552">
              <a:buClr>
                <a:srgbClr val="63656A"/>
              </a:buClr>
              <a:buFont typeface="Wingdings" pitchFamily="2" charset="2"/>
              <a:buChar cha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4645034" y="1151335"/>
            <a:ext cx="4041775" cy="479822"/>
          </a:xfrm>
          <a:prstGeom prst="rect">
            <a:avLst/>
          </a:prstGeom>
        </p:spPr>
        <p:txBody>
          <a:bodyPr lIns="91424" tIns="45712" rIns="91424" bIns="45712" anchor="b">
            <a:normAutofit/>
          </a:bodyPr>
          <a:lstStyle>
            <a:lvl1pPr marL="0" indent="0">
              <a:buNone/>
              <a:defRPr sz="2100" b="1">
                <a:latin typeface="+mj-lt"/>
              </a:defRPr>
            </a:lvl1pPr>
            <a:lvl2pPr marL="457106" indent="0">
              <a:buNone/>
              <a:defRPr sz="2000" b="1"/>
            </a:lvl2pPr>
            <a:lvl3pPr marL="914220" indent="0">
              <a:buNone/>
              <a:defRPr sz="1800" b="1"/>
            </a:lvl3pPr>
            <a:lvl4pPr marL="1371328" indent="0">
              <a:buNone/>
              <a:defRPr sz="1600" b="1"/>
            </a:lvl4pPr>
            <a:lvl5pPr marL="1828439" indent="0">
              <a:buNone/>
              <a:defRPr sz="1600" b="1"/>
            </a:lvl5pPr>
            <a:lvl6pPr marL="2285544" indent="0">
              <a:buNone/>
              <a:defRPr sz="1600" b="1"/>
            </a:lvl6pPr>
            <a:lvl7pPr marL="2742650" indent="0">
              <a:buNone/>
              <a:defRPr sz="1600" b="1"/>
            </a:lvl7pPr>
            <a:lvl8pPr marL="3199760" indent="0">
              <a:buNone/>
              <a:defRPr sz="1600" b="1"/>
            </a:lvl8pPr>
            <a:lvl9pPr marL="3656869"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34" y="1631157"/>
            <a:ext cx="4041775" cy="2483644"/>
          </a:xfrm>
          <a:prstGeom prst="rect">
            <a:avLst/>
          </a:prstGeom>
        </p:spPr>
        <p:txBody>
          <a:bodyPr lIns="91424" tIns="45712" rIns="91424" bIns="45712"/>
          <a:lstStyle>
            <a:lvl1pPr marL="342830" indent="-342830">
              <a:buClr>
                <a:srgbClr val="63656A"/>
              </a:buClr>
              <a:buFont typeface="Wingdings" pitchFamily="2" charset="2"/>
              <a:buChar char="§"/>
              <a:defRPr sz="2400"/>
            </a:lvl1pPr>
            <a:lvl2pPr marL="742805" indent="-285694">
              <a:buClr>
                <a:srgbClr val="63656A"/>
              </a:buClr>
              <a:buFont typeface="Arial" pitchFamily="34" charset="0"/>
              <a:buChar char="–"/>
              <a:defRPr sz="2000"/>
            </a:lvl2pPr>
            <a:lvl3pPr marL="1142773" indent="-228552">
              <a:buClr>
                <a:srgbClr val="63656A"/>
              </a:buClr>
              <a:buFont typeface="Wingdings" pitchFamily="2" charset="2"/>
              <a:buChar char="§"/>
              <a:defRPr sz="1800"/>
            </a:lvl3pPr>
            <a:lvl4pPr marL="1599880" indent="-228552">
              <a:buClr>
                <a:srgbClr val="63656A"/>
              </a:buClr>
              <a:buFont typeface="Arial" pitchFamily="34" charset="0"/>
              <a:buChar char="–"/>
              <a:defRPr sz="1600"/>
            </a:lvl4pPr>
            <a:lvl5pPr marL="2056991" indent="-228552">
              <a:buClr>
                <a:srgbClr val="63656A"/>
              </a:buClr>
              <a:buFont typeface="Wingdings" pitchFamily="2" charset="2"/>
              <a:buChar cha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8650414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2" y="1143000"/>
            <a:ext cx="3008313" cy="514350"/>
          </a:xfrm>
          <a:prstGeom prst="rect">
            <a:avLst/>
          </a:prstGeom>
        </p:spPr>
        <p:txBody>
          <a:bodyPr lIns="91424" tIns="45712" rIns="91424" bIns="45712"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143009"/>
            <a:ext cx="5111750" cy="2971799"/>
          </a:xfrm>
          <a:prstGeom prst="rect">
            <a:avLst/>
          </a:prstGeom>
        </p:spPr>
        <p:txBody>
          <a:bodyPr lIns="91424" tIns="45712" rIns="91424" bIns="45712"/>
          <a:lstStyle>
            <a:lvl1pPr marL="342830" indent="-342830">
              <a:buClr>
                <a:srgbClr val="63656A"/>
              </a:buClr>
              <a:buFont typeface="Wingdings" pitchFamily="2" charset="2"/>
              <a:buChar char="§"/>
              <a:defRPr sz="3200"/>
            </a:lvl1pPr>
            <a:lvl2pPr marL="742805" indent="-285694">
              <a:buClr>
                <a:srgbClr val="63656A"/>
              </a:buClr>
              <a:buFont typeface="Arial" pitchFamily="34" charset="0"/>
              <a:buChar char="–"/>
              <a:defRPr sz="2800"/>
            </a:lvl2pPr>
            <a:lvl3pPr marL="1142773" indent="-228552">
              <a:buClr>
                <a:srgbClr val="63656A"/>
              </a:buClr>
              <a:buFont typeface="Wingdings" pitchFamily="2" charset="2"/>
              <a:buChar char="§"/>
              <a:defRPr sz="2400"/>
            </a:lvl3pPr>
            <a:lvl4pPr marL="1599880" indent="-228552">
              <a:buClr>
                <a:srgbClr val="63656A"/>
              </a:buClr>
              <a:buFont typeface="Arial" pitchFamily="34" charset="0"/>
              <a:buChar char="–"/>
              <a:defRPr sz="2000"/>
            </a:lvl4pPr>
            <a:lvl5pPr marL="2056991" indent="-228552">
              <a:buClr>
                <a:srgbClr val="63656A"/>
              </a:buClr>
              <a:buFont typeface="Wingdings" pitchFamily="2" charset="2"/>
              <a:buChar cha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2" y="1657350"/>
            <a:ext cx="3008313" cy="2457450"/>
          </a:xfrm>
          <a:prstGeom prst="rect">
            <a:avLst/>
          </a:prstGeom>
        </p:spPr>
        <p:txBody>
          <a:bodyPr lIns="91424" tIns="45712" rIns="91424" bIns="45712"/>
          <a:lstStyle>
            <a:lvl1pPr marL="0" indent="0">
              <a:buNone/>
              <a:defRPr sz="1400"/>
            </a:lvl1pPr>
            <a:lvl2pPr marL="457106" indent="0">
              <a:buNone/>
              <a:defRPr sz="1200"/>
            </a:lvl2pPr>
            <a:lvl3pPr marL="914220" indent="0">
              <a:buNone/>
              <a:defRPr sz="1000"/>
            </a:lvl3pPr>
            <a:lvl4pPr marL="1371328" indent="0">
              <a:buNone/>
              <a:defRPr sz="900"/>
            </a:lvl4pPr>
            <a:lvl5pPr marL="1828439" indent="0">
              <a:buNone/>
              <a:defRPr sz="900"/>
            </a:lvl5pPr>
            <a:lvl6pPr marL="2285544" indent="0">
              <a:buNone/>
              <a:defRPr sz="900"/>
            </a:lvl6pPr>
            <a:lvl7pPr marL="2742650" indent="0">
              <a:buNone/>
              <a:defRPr sz="900"/>
            </a:lvl7pPr>
            <a:lvl8pPr marL="3199760" indent="0">
              <a:buNone/>
              <a:defRPr sz="900"/>
            </a:lvl8pPr>
            <a:lvl9pPr marL="3656869" indent="0">
              <a:buNone/>
              <a:defRPr sz="900"/>
            </a:lvl9pPr>
          </a:lstStyle>
          <a:p>
            <a:pPr lvl="0"/>
            <a:r>
              <a:rPr lang="en-US" smtClean="0"/>
              <a:t>Click to edit Master text styles</a:t>
            </a:r>
          </a:p>
        </p:txBody>
      </p:sp>
    </p:spTree>
    <p:extLst>
      <p:ext uri="{BB962C8B-B14F-4D97-AF65-F5344CB8AC3E}">
        <p14:creationId xmlns:p14="http://schemas.microsoft.com/office/powerpoint/2010/main" val="22609255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Ref idx="1001">
        <a:schemeClr val="bg1"/>
      </p:bgRef>
    </p:bg>
    <p:spTree>
      <p:nvGrpSpPr>
        <p:cNvPr id="1" name=""/>
        <p:cNvGrpSpPr/>
        <p:nvPr/>
      </p:nvGrpSpPr>
      <p:grpSpPr>
        <a:xfrm>
          <a:off x="0" y="0"/>
          <a:ext cx="0" cy="0"/>
          <a:chOff x="0" y="0"/>
          <a:chExt cx="0" cy="0"/>
        </a:xfrm>
      </p:grpSpPr>
      <p:sp>
        <p:nvSpPr>
          <p:cNvPr id="14" name="Title 1"/>
          <p:cNvSpPr txBox="1">
            <a:spLocks/>
          </p:cNvSpPr>
          <p:nvPr userDrawn="1"/>
        </p:nvSpPr>
        <p:spPr bwMode="auto">
          <a:xfrm>
            <a:off x="3176163" y="1599642"/>
            <a:ext cx="5483077" cy="378042"/>
          </a:xfrm>
          <a:prstGeom prst="rect">
            <a:avLst/>
          </a:prstGeom>
        </p:spPr>
        <p:txBody>
          <a:bodyPr vert="horz" lIns="0" tIns="0" rIns="0" bIns="0" rtlCol="0" anchor="t" anchorCtr="0">
            <a:noAutofit/>
          </a:bodyPr>
          <a:lstStyle>
            <a:lvl1pPr algn="l" defTabSz="914342" rtl="0" eaLnBrk="1" latinLnBrk="0" hangingPunct="1">
              <a:lnSpc>
                <a:spcPct val="85000"/>
              </a:lnSpc>
              <a:spcBef>
                <a:spcPct val="0"/>
              </a:spcBef>
              <a:buNone/>
              <a:defRPr sz="3200" b="1" kern="1200" cap="all" baseline="0">
                <a:solidFill>
                  <a:schemeClr val="bg1"/>
                </a:solidFill>
                <a:latin typeface="+mj-lt"/>
                <a:ea typeface="+mj-ea"/>
                <a:cs typeface="+mj-cs"/>
              </a:defRPr>
            </a:lvl1pPr>
          </a:lstStyle>
          <a:p>
            <a:pPr defTabSz="779047">
              <a:defRPr/>
            </a:pPr>
            <a:endParaRPr lang="en-GB" sz="1700" b="0" baseline="30000" dirty="0" smtClean="0">
              <a:solidFill>
                <a:srgbClr val="0064A8"/>
              </a:solidFill>
            </a:endParaRPr>
          </a:p>
        </p:txBody>
      </p:sp>
      <p:pic>
        <p:nvPicPr>
          <p:cNvPr id="7" name="Picture 6" descr="ICC WBO Horz logo_ENG_Color.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87824" y="483518"/>
            <a:ext cx="2016224" cy="650835"/>
          </a:xfrm>
          <a:prstGeom prst="rect">
            <a:avLst/>
          </a:prstGeom>
        </p:spPr>
      </p:pic>
      <p:pic>
        <p:nvPicPr>
          <p:cNvPr id="2" name="Picture 1"/>
          <p:cNvPicPr>
            <a:picLocks noChangeAspect="1"/>
          </p:cNvPicPr>
          <p:nvPr userDrawn="1"/>
        </p:nvPicPr>
        <p:blipFill>
          <a:blip r:embed="rId3"/>
          <a:stretch>
            <a:fillRect/>
          </a:stretch>
        </p:blipFill>
        <p:spPr>
          <a:xfrm>
            <a:off x="1" y="0"/>
            <a:ext cx="2340230" cy="5143500"/>
          </a:xfrm>
          <a:prstGeom prst="rect">
            <a:avLst/>
          </a:prstGeom>
        </p:spPr>
      </p:pic>
    </p:spTree>
    <p:extLst>
      <p:ext uri="{BB962C8B-B14F-4D97-AF65-F5344CB8AC3E}">
        <p14:creationId xmlns:p14="http://schemas.microsoft.com/office/powerpoint/2010/main" val="325074184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bwMode="gray">
          <a:xfrm>
            <a:off x="384460" y="1347615"/>
            <a:ext cx="8375084" cy="3492388"/>
          </a:xfrm>
          <a:prstGeom prst="rect">
            <a:avLst/>
          </a:prstGeom>
        </p:spPr>
        <p:txBody>
          <a:bodyPr lIns="91424" tIns="45712" rIns="91424" bIns="45712"/>
          <a:lstStyle>
            <a:lvl5pPr>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Tree>
    <p:extLst>
      <p:ext uri="{BB962C8B-B14F-4D97-AF65-F5344CB8AC3E}">
        <p14:creationId xmlns:p14="http://schemas.microsoft.com/office/powerpoint/2010/main" val="163883139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8" name="Content Placeholder 9"/>
          <p:cNvSpPr>
            <a:spLocks noGrp="1"/>
          </p:cNvSpPr>
          <p:nvPr>
            <p:ph sz="quarter" idx="13"/>
          </p:nvPr>
        </p:nvSpPr>
        <p:spPr bwMode="gray">
          <a:xfrm>
            <a:off x="384460" y="1275605"/>
            <a:ext cx="4054604" cy="3359481"/>
          </a:xfrm>
          <a:prstGeom prst="rect">
            <a:avLst/>
          </a:prstGeom>
        </p:spPr>
        <p:txBody>
          <a:bodyPr lIns="91424" tIns="45712" rIns="91424" bIns="45712"/>
          <a:lstStyle>
            <a:lvl5pPr>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Content Placeholder 9"/>
          <p:cNvSpPr>
            <a:spLocks noGrp="1"/>
          </p:cNvSpPr>
          <p:nvPr>
            <p:ph sz="quarter" idx="14"/>
          </p:nvPr>
        </p:nvSpPr>
        <p:spPr bwMode="gray">
          <a:xfrm>
            <a:off x="4704940" y="1275605"/>
            <a:ext cx="4054604" cy="3359481"/>
          </a:xfrm>
          <a:prstGeom prst="rect">
            <a:avLst/>
          </a:prstGeom>
        </p:spPr>
        <p:txBody>
          <a:bodyPr lIns="91424" tIns="45712" rIns="91424" bIns="45712"/>
          <a:lstStyle>
            <a:lvl5pPr>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Tree>
    <p:extLst>
      <p:ext uri="{BB962C8B-B14F-4D97-AF65-F5344CB8AC3E}">
        <p14:creationId xmlns:p14="http://schemas.microsoft.com/office/powerpoint/2010/main" val="53167869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77938281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205978"/>
            <a:ext cx="6629400" cy="536972"/>
          </a:xfrm>
          <a:prstGeom prst="rect">
            <a:avLst/>
          </a:prstGeom>
        </p:spPr>
        <p:txBody>
          <a:bodyPr lIns="91424" tIns="45712" rIns="91424" bIns="45712">
            <a:noAutofit/>
          </a:bodyPr>
          <a:lstStyle>
            <a:lvl1pPr algn="l">
              <a:defRPr sz="24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00160"/>
            <a:ext cx="8229600" cy="2914649"/>
          </a:xfrm>
          <a:prstGeom prst="rect">
            <a:avLst/>
          </a:prstGeom>
        </p:spPr>
        <p:txBody>
          <a:bodyPr lIns="91424" tIns="45712" rIns="91424" bIns="45712"/>
          <a:lstStyle>
            <a:lvl1pPr marL="342830" indent="-342830">
              <a:buClr>
                <a:srgbClr val="63656A"/>
              </a:buClr>
              <a:buFont typeface="Wingdings" pitchFamily="2" charset="2"/>
              <a:buChar char="§"/>
              <a:defRPr/>
            </a:lvl1pPr>
            <a:lvl2pPr marL="742805" indent="-285694">
              <a:buClr>
                <a:srgbClr val="63656A"/>
              </a:buClr>
              <a:buFont typeface="Arial" pitchFamily="34" charset="0"/>
              <a:buChar char="–"/>
              <a:defRPr/>
            </a:lvl2pPr>
            <a:lvl3pPr marL="1142773" indent="-228552">
              <a:buClr>
                <a:srgbClr val="63656A"/>
              </a:buClr>
              <a:buFont typeface="Wingdings" pitchFamily="2" charset="2"/>
              <a:buChar char="§"/>
              <a:defRPr/>
            </a:lvl3pPr>
            <a:lvl4pPr marL="1599880" indent="-228552">
              <a:buClr>
                <a:srgbClr val="63656A"/>
              </a:buClr>
              <a:buFont typeface="Arial" pitchFamily="34" charset="0"/>
              <a:buChar char="–"/>
              <a:defRPr/>
            </a:lvl4pPr>
            <a:lvl5pPr marL="2056991" indent="-228552">
              <a:buClr>
                <a:srgbClr val="63656A"/>
              </a:buClr>
              <a:buFont typeface="Wingdings" pitchFamily="2" charset="2"/>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0307693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8" name="Content Placeholder 9"/>
          <p:cNvSpPr>
            <a:spLocks noGrp="1"/>
          </p:cNvSpPr>
          <p:nvPr>
            <p:ph sz="quarter" idx="13"/>
          </p:nvPr>
        </p:nvSpPr>
        <p:spPr bwMode="gray">
          <a:xfrm>
            <a:off x="384460" y="1275605"/>
            <a:ext cx="4054604" cy="3359481"/>
          </a:xfrm>
          <a:prstGeom prst="rect">
            <a:avLst/>
          </a:prstGeom>
        </p:spPr>
        <p:txBody>
          <a:bodyPr lIns="91424" tIns="45712" rIns="91424" bIns="45712"/>
          <a:lstStyle>
            <a:lvl5pPr>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Content Placeholder 9"/>
          <p:cNvSpPr>
            <a:spLocks noGrp="1"/>
          </p:cNvSpPr>
          <p:nvPr>
            <p:ph sz="quarter" idx="14"/>
          </p:nvPr>
        </p:nvSpPr>
        <p:spPr bwMode="gray">
          <a:xfrm>
            <a:off x="4704940" y="1275605"/>
            <a:ext cx="4054604" cy="3359481"/>
          </a:xfrm>
          <a:prstGeom prst="rect">
            <a:avLst/>
          </a:prstGeom>
        </p:spPr>
        <p:txBody>
          <a:bodyPr lIns="91424" tIns="45712" rIns="91424" bIns="45712"/>
          <a:lstStyle>
            <a:lvl5pPr>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Tree>
    <p:extLst>
      <p:ext uri="{BB962C8B-B14F-4D97-AF65-F5344CB8AC3E}">
        <p14:creationId xmlns:p14="http://schemas.microsoft.com/office/powerpoint/2010/main" val="4029286374"/>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4901619"/>
      </p:ext>
    </p:extLst>
  </p:cSld>
  <p:clrMapOvr>
    <a:masterClrMapping/>
  </p:clrMapOvr>
  <p:transition>
    <p:blinds/>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Ref idx="1001">
        <a:schemeClr val="bg1"/>
      </p:bgRef>
    </p:bg>
    <p:spTree>
      <p:nvGrpSpPr>
        <p:cNvPr id="1" name=""/>
        <p:cNvGrpSpPr/>
        <p:nvPr/>
      </p:nvGrpSpPr>
      <p:grpSpPr>
        <a:xfrm>
          <a:off x="0" y="0"/>
          <a:ext cx="0" cy="0"/>
          <a:chOff x="0" y="0"/>
          <a:chExt cx="0" cy="0"/>
        </a:xfrm>
      </p:grpSpPr>
      <p:sp>
        <p:nvSpPr>
          <p:cNvPr id="14" name="Title 1"/>
          <p:cNvSpPr txBox="1">
            <a:spLocks/>
          </p:cNvSpPr>
          <p:nvPr userDrawn="1"/>
        </p:nvSpPr>
        <p:spPr bwMode="auto">
          <a:xfrm>
            <a:off x="3176163" y="1599642"/>
            <a:ext cx="5483077" cy="378042"/>
          </a:xfrm>
          <a:prstGeom prst="rect">
            <a:avLst/>
          </a:prstGeom>
        </p:spPr>
        <p:txBody>
          <a:bodyPr vert="horz" lIns="0" tIns="0" rIns="0" bIns="0" rtlCol="0" anchor="t" anchorCtr="0">
            <a:noAutofit/>
          </a:bodyPr>
          <a:lstStyle>
            <a:lvl1pPr algn="l" defTabSz="914342" rtl="0" eaLnBrk="1" latinLnBrk="0" hangingPunct="1">
              <a:lnSpc>
                <a:spcPct val="85000"/>
              </a:lnSpc>
              <a:spcBef>
                <a:spcPct val="0"/>
              </a:spcBef>
              <a:buNone/>
              <a:defRPr sz="3200" b="1" kern="1200" cap="all" baseline="0">
                <a:solidFill>
                  <a:schemeClr val="bg1"/>
                </a:solidFill>
                <a:latin typeface="+mj-lt"/>
                <a:ea typeface="+mj-ea"/>
                <a:cs typeface="+mj-cs"/>
              </a:defRPr>
            </a:lvl1pPr>
          </a:lstStyle>
          <a:p>
            <a:pPr defTabSz="779047">
              <a:defRPr/>
            </a:pPr>
            <a:endParaRPr lang="en-GB" sz="1700" b="0" baseline="30000" dirty="0" smtClean="0">
              <a:solidFill>
                <a:srgbClr val="0064A8"/>
              </a:solidFill>
            </a:endParaRPr>
          </a:p>
        </p:txBody>
      </p:sp>
      <p:pic>
        <p:nvPicPr>
          <p:cNvPr id="7" name="Picture 6" descr="ICC WBO Horz logo_ENG_Color.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87824" y="483518"/>
            <a:ext cx="2016224" cy="650835"/>
          </a:xfrm>
          <a:prstGeom prst="rect">
            <a:avLst/>
          </a:prstGeom>
        </p:spPr>
      </p:pic>
      <p:pic>
        <p:nvPicPr>
          <p:cNvPr id="2" name="Picture 1"/>
          <p:cNvPicPr>
            <a:picLocks noChangeAspect="1"/>
          </p:cNvPicPr>
          <p:nvPr userDrawn="1"/>
        </p:nvPicPr>
        <p:blipFill>
          <a:blip r:embed="rId3"/>
          <a:stretch>
            <a:fillRect/>
          </a:stretch>
        </p:blipFill>
        <p:spPr>
          <a:xfrm>
            <a:off x="1" y="0"/>
            <a:ext cx="2340230" cy="5143500"/>
          </a:xfrm>
          <a:prstGeom prst="rect">
            <a:avLst/>
          </a:prstGeom>
        </p:spPr>
      </p:pic>
    </p:spTree>
    <p:extLst>
      <p:ext uri="{BB962C8B-B14F-4D97-AF65-F5344CB8AC3E}">
        <p14:creationId xmlns:p14="http://schemas.microsoft.com/office/powerpoint/2010/main" val="365228079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bwMode="gray">
          <a:xfrm>
            <a:off x="384460" y="1347615"/>
            <a:ext cx="8375084" cy="3492388"/>
          </a:xfrm>
          <a:prstGeom prst="rect">
            <a:avLst/>
          </a:prstGeom>
        </p:spPr>
        <p:txBody>
          <a:bodyPr lIns="91424" tIns="45712" rIns="91424" bIns="45712"/>
          <a:lstStyle>
            <a:lvl5pPr>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Tree>
    <p:extLst>
      <p:ext uri="{BB962C8B-B14F-4D97-AF65-F5344CB8AC3E}">
        <p14:creationId xmlns:p14="http://schemas.microsoft.com/office/powerpoint/2010/main" val="167073399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8" name="Content Placeholder 9"/>
          <p:cNvSpPr>
            <a:spLocks noGrp="1"/>
          </p:cNvSpPr>
          <p:nvPr>
            <p:ph sz="quarter" idx="13"/>
          </p:nvPr>
        </p:nvSpPr>
        <p:spPr bwMode="gray">
          <a:xfrm>
            <a:off x="384460" y="1275605"/>
            <a:ext cx="4054604" cy="3359481"/>
          </a:xfrm>
          <a:prstGeom prst="rect">
            <a:avLst/>
          </a:prstGeom>
        </p:spPr>
        <p:txBody>
          <a:bodyPr lIns="91424" tIns="45712" rIns="91424" bIns="45712"/>
          <a:lstStyle>
            <a:lvl5pPr>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Content Placeholder 9"/>
          <p:cNvSpPr>
            <a:spLocks noGrp="1"/>
          </p:cNvSpPr>
          <p:nvPr>
            <p:ph sz="quarter" idx="14"/>
          </p:nvPr>
        </p:nvSpPr>
        <p:spPr bwMode="gray">
          <a:xfrm>
            <a:off x="4704940" y="1275605"/>
            <a:ext cx="4054604" cy="3359481"/>
          </a:xfrm>
          <a:prstGeom prst="rect">
            <a:avLst/>
          </a:prstGeom>
        </p:spPr>
        <p:txBody>
          <a:bodyPr lIns="91424" tIns="45712" rIns="91424" bIns="45712"/>
          <a:lstStyle>
            <a:lvl5pPr>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Tree>
    <p:extLst>
      <p:ext uri="{BB962C8B-B14F-4D97-AF65-F5344CB8AC3E}">
        <p14:creationId xmlns:p14="http://schemas.microsoft.com/office/powerpoint/2010/main" val="98214079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979248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205978"/>
            <a:ext cx="6629400" cy="536972"/>
          </a:xfrm>
          <a:prstGeom prst="rect">
            <a:avLst/>
          </a:prstGeom>
        </p:spPr>
        <p:txBody>
          <a:bodyPr lIns="91424" tIns="45712" rIns="91424" bIns="45712">
            <a:noAutofit/>
          </a:bodyPr>
          <a:lstStyle>
            <a:lvl1pPr algn="l">
              <a:defRPr sz="24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00160"/>
            <a:ext cx="8229600" cy="2914649"/>
          </a:xfrm>
          <a:prstGeom prst="rect">
            <a:avLst/>
          </a:prstGeom>
        </p:spPr>
        <p:txBody>
          <a:bodyPr lIns="91424" tIns="45712" rIns="91424" bIns="45712"/>
          <a:lstStyle>
            <a:lvl1pPr marL="342830" indent="-342830">
              <a:buClr>
                <a:srgbClr val="63656A"/>
              </a:buClr>
              <a:buFont typeface="Wingdings" pitchFamily="2" charset="2"/>
              <a:buChar char="§"/>
              <a:defRPr/>
            </a:lvl1pPr>
            <a:lvl2pPr marL="742805" indent="-285694">
              <a:buClr>
                <a:srgbClr val="63656A"/>
              </a:buClr>
              <a:buFont typeface="Arial" pitchFamily="34" charset="0"/>
              <a:buChar char="–"/>
              <a:defRPr/>
            </a:lvl2pPr>
            <a:lvl3pPr marL="1142773" indent="-228552">
              <a:buClr>
                <a:srgbClr val="63656A"/>
              </a:buClr>
              <a:buFont typeface="Wingdings" pitchFamily="2" charset="2"/>
              <a:buChar char="§"/>
              <a:defRPr/>
            </a:lvl3pPr>
            <a:lvl4pPr marL="1599880" indent="-228552">
              <a:buClr>
                <a:srgbClr val="63656A"/>
              </a:buClr>
              <a:buFont typeface="Arial" pitchFamily="34" charset="0"/>
              <a:buChar char="–"/>
              <a:defRPr/>
            </a:lvl4pPr>
            <a:lvl5pPr marL="2056991" indent="-228552">
              <a:buClr>
                <a:srgbClr val="63656A"/>
              </a:buClr>
              <a:buFont typeface="Wingdings" pitchFamily="2" charset="2"/>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9064574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3391669"/>
      </p:ext>
    </p:extLst>
  </p:cSld>
  <p:clrMapOvr>
    <a:masterClrMapping/>
  </p:clrMapOvr>
  <p:transition>
    <p:blinds/>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Light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61975" y="1483902"/>
            <a:ext cx="8020050" cy="1102519"/>
          </a:xfrm>
        </p:spPr>
        <p:txBody>
          <a:bodyPr anchor="b">
            <a:normAutofit/>
          </a:bodyPr>
          <a:lstStyle>
            <a:lvl1pPr algn="ctr">
              <a:defRPr sz="2800">
                <a:ln w="6350" cmpd="sng">
                  <a:noFill/>
                </a:ln>
                <a:solidFill>
                  <a:schemeClr val="bg1"/>
                </a:solidFill>
                <a:latin typeface="Helvetica Ligh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61975" y="2590015"/>
            <a:ext cx="8020050" cy="1314450"/>
          </a:xfrm>
        </p:spPr>
        <p:txBody>
          <a:bodyPr>
            <a:normAutofit/>
          </a:bodyPr>
          <a:lstStyle>
            <a:lvl1pPr marL="0" indent="0" algn="ctr">
              <a:buNone/>
              <a:defRPr sz="1600">
                <a:solidFill>
                  <a:schemeClr val="bg1"/>
                </a:solidFill>
                <a:latin typeface="Helvetica Light"/>
              </a:defRPr>
            </a:lvl1pPr>
            <a:lvl2pPr marL="457106" indent="0" algn="ctr">
              <a:buNone/>
              <a:defRPr>
                <a:solidFill>
                  <a:schemeClr val="tx1">
                    <a:tint val="75000"/>
                  </a:schemeClr>
                </a:solidFill>
              </a:defRPr>
            </a:lvl2pPr>
            <a:lvl3pPr marL="914220" indent="0" algn="ctr">
              <a:buNone/>
              <a:defRPr>
                <a:solidFill>
                  <a:schemeClr val="tx1">
                    <a:tint val="75000"/>
                  </a:schemeClr>
                </a:solidFill>
              </a:defRPr>
            </a:lvl3pPr>
            <a:lvl4pPr marL="1371328" indent="0" algn="ctr">
              <a:buNone/>
              <a:defRPr>
                <a:solidFill>
                  <a:schemeClr val="tx1">
                    <a:tint val="75000"/>
                  </a:schemeClr>
                </a:solidFill>
              </a:defRPr>
            </a:lvl4pPr>
            <a:lvl5pPr marL="1828439" indent="0" algn="ctr">
              <a:buNone/>
              <a:defRPr>
                <a:solidFill>
                  <a:schemeClr val="tx1">
                    <a:tint val="75000"/>
                  </a:schemeClr>
                </a:solidFill>
              </a:defRPr>
            </a:lvl5pPr>
            <a:lvl6pPr marL="2285544" indent="0" algn="ctr">
              <a:buNone/>
              <a:defRPr>
                <a:solidFill>
                  <a:schemeClr val="tx1">
                    <a:tint val="75000"/>
                  </a:schemeClr>
                </a:solidFill>
              </a:defRPr>
            </a:lvl6pPr>
            <a:lvl7pPr marL="2742650" indent="0" algn="ctr">
              <a:buNone/>
              <a:defRPr>
                <a:solidFill>
                  <a:schemeClr val="tx1">
                    <a:tint val="75000"/>
                  </a:schemeClr>
                </a:solidFill>
              </a:defRPr>
            </a:lvl7pPr>
            <a:lvl8pPr marL="3199760" indent="0" algn="ctr">
              <a:buNone/>
              <a:defRPr>
                <a:solidFill>
                  <a:schemeClr val="tx1">
                    <a:tint val="75000"/>
                  </a:schemeClr>
                </a:solidFill>
              </a:defRPr>
            </a:lvl8pPr>
            <a:lvl9pPr marL="3656869"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592622261"/>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Grey Title">
    <p:spTree>
      <p:nvGrpSpPr>
        <p:cNvPr id="1" name=""/>
        <p:cNvGrpSpPr/>
        <p:nvPr/>
      </p:nvGrpSpPr>
      <p:grpSpPr>
        <a:xfrm>
          <a:off x="0" y="0"/>
          <a:ext cx="0" cy="0"/>
          <a:chOff x="0" y="0"/>
          <a:chExt cx="0" cy="0"/>
        </a:xfrm>
      </p:grpSpPr>
      <p:sp>
        <p:nvSpPr>
          <p:cNvPr id="4" name="Rectangle 3"/>
          <p:cNvSpPr/>
          <p:nvPr userDrawn="1"/>
        </p:nvSpPr>
        <p:spPr>
          <a:xfrm>
            <a:off x="0" y="1"/>
            <a:ext cx="9144000" cy="483176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defTabSz="457106"/>
            <a:endParaRPr lang="en-US" sz="1800" dirty="0">
              <a:solidFill>
                <a:srgbClr val="3A3A3A"/>
              </a:solidFill>
              <a:latin typeface="Lato Light" panose="020F0302020204030203" pitchFamily="34" charset="0"/>
            </a:endParaRPr>
          </a:p>
        </p:txBody>
      </p:sp>
      <p:sp>
        <p:nvSpPr>
          <p:cNvPr id="2" name="Title 1"/>
          <p:cNvSpPr>
            <a:spLocks noGrp="1"/>
          </p:cNvSpPr>
          <p:nvPr>
            <p:ph type="ctrTitle" hasCustomPrompt="1"/>
          </p:nvPr>
        </p:nvSpPr>
        <p:spPr>
          <a:xfrm>
            <a:off x="563563" y="1483902"/>
            <a:ext cx="8020050" cy="1102519"/>
          </a:xfrm>
        </p:spPr>
        <p:txBody>
          <a:bodyPr anchor="b">
            <a:normAutofit/>
          </a:bodyPr>
          <a:lstStyle>
            <a:lvl1pPr algn="ctr">
              <a:defRPr sz="2800">
                <a:ln w="6350" cmpd="sng">
                  <a:noFill/>
                </a:ln>
                <a:solidFill>
                  <a:schemeClr val="bg1"/>
                </a:solidFill>
                <a:latin typeface="Helvetica Ligh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63563" y="2590015"/>
            <a:ext cx="8020050" cy="1314450"/>
          </a:xfrm>
        </p:spPr>
        <p:txBody>
          <a:bodyPr>
            <a:normAutofit/>
          </a:bodyPr>
          <a:lstStyle>
            <a:lvl1pPr marL="0" indent="0" algn="ctr">
              <a:buNone/>
              <a:defRPr sz="1600">
                <a:solidFill>
                  <a:schemeClr val="bg1"/>
                </a:solidFill>
                <a:latin typeface="Helvetica Light"/>
              </a:defRPr>
            </a:lvl1pPr>
            <a:lvl2pPr marL="457106" indent="0" algn="ctr">
              <a:buNone/>
              <a:defRPr>
                <a:solidFill>
                  <a:schemeClr val="tx1">
                    <a:tint val="75000"/>
                  </a:schemeClr>
                </a:solidFill>
              </a:defRPr>
            </a:lvl2pPr>
            <a:lvl3pPr marL="914220" indent="0" algn="ctr">
              <a:buNone/>
              <a:defRPr>
                <a:solidFill>
                  <a:schemeClr val="tx1">
                    <a:tint val="75000"/>
                  </a:schemeClr>
                </a:solidFill>
              </a:defRPr>
            </a:lvl3pPr>
            <a:lvl4pPr marL="1371328" indent="0" algn="ctr">
              <a:buNone/>
              <a:defRPr>
                <a:solidFill>
                  <a:schemeClr val="tx1">
                    <a:tint val="75000"/>
                  </a:schemeClr>
                </a:solidFill>
              </a:defRPr>
            </a:lvl4pPr>
            <a:lvl5pPr marL="1828439" indent="0" algn="ctr">
              <a:buNone/>
              <a:defRPr>
                <a:solidFill>
                  <a:schemeClr val="tx1">
                    <a:tint val="75000"/>
                  </a:schemeClr>
                </a:solidFill>
              </a:defRPr>
            </a:lvl5pPr>
            <a:lvl6pPr marL="2285544" indent="0" algn="ctr">
              <a:buNone/>
              <a:defRPr>
                <a:solidFill>
                  <a:schemeClr val="tx1">
                    <a:tint val="75000"/>
                  </a:schemeClr>
                </a:solidFill>
              </a:defRPr>
            </a:lvl6pPr>
            <a:lvl7pPr marL="2742650" indent="0" algn="ctr">
              <a:buNone/>
              <a:defRPr>
                <a:solidFill>
                  <a:schemeClr val="tx1">
                    <a:tint val="75000"/>
                  </a:schemeClr>
                </a:solidFill>
              </a:defRPr>
            </a:lvl7pPr>
            <a:lvl8pPr marL="3199760" indent="0" algn="ctr">
              <a:buNone/>
              <a:defRPr>
                <a:solidFill>
                  <a:schemeClr val="tx1">
                    <a:tint val="75000"/>
                  </a:schemeClr>
                </a:solidFill>
              </a:defRPr>
            </a:lvl8pPr>
            <a:lvl9pPr marL="3656869"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740403893"/>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Special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61975" y="927417"/>
            <a:ext cx="8020050" cy="1102519"/>
          </a:xfrm>
        </p:spPr>
        <p:txBody>
          <a:bodyPr anchor="b">
            <a:normAutofit/>
          </a:bodyPr>
          <a:lstStyle>
            <a:lvl1pPr algn="ctr">
              <a:defRPr sz="2800">
                <a:ln w="6350" cmpd="sng">
                  <a:noFill/>
                </a:ln>
                <a:solidFill>
                  <a:schemeClr val="bg1"/>
                </a:solidFill>
                <a:latin typeface="Helvetica Ligh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61975" y="2553055"/>
            <a:ext cx="8020050" cy="1314450"/>
          </a:xfrm>
        </p:spPr>
        <p:txBody>
          <a:bodyPr>
            <a:normAutofit/>
          </a:bodyPr>
          <a:lstStyle>
            <a:lvl1pPr marL="0" indent="0" algn="ctr">
              <a:buNone/>
              <a:defRPr sz="1600">
                <a:solidFill>
                  <a:schemeClr val="bg1"/>
                </a:solidFill>
                <a:latin typeface="Helvetica Light"/>
              </a:defRPr>
            </a:lvl1pPr>
            <a:lvl2pPr marL="457106" indent="0" algn="ctr">
              <a:buNone/>
              <a:defRPr>
                <a:solidFill>
                  <a:schemeClr val="tx1">
                    <a:tint val="75000"/>
                  </a:schemeClr>
                </a:solidFill>
              </a:defRPr>
            </a:lvl2pPr>
            <a:lvl3pPr marL="914220" indent="0" algn="ctr">
              <a:buNone/>
              <a:defRPr>
                <a:solidFill>
                  <a:schemeClr val="tx1">
                    <a:tint val="75000"/>
                  </a:schemeClr>
                </a:solidFill>
              </a:defRPr>
            </a:lvl3pPr>
            <a:lvl4pPr marL="1371328" indent="0" algn="ctr">
              <a:buNone/>
              <a:defRPr>
                <a:solidFill>
                  <a:schemeClr val="tx1">
                    <a:tint val="75000"/>
                  </a:schemeClr>
                </a:solidFill>
              </a:defRPr>
            </a:lvl4pPr>
            <a:lvl5pPr marL="1828439" indent="0" algn="ctr">
              <a:buNone/>
              <a:defRPr>
                <a:solidFill>
                  <a:schemeClr val="tx1">
                    <a:tint val="75000"/>
                  </a:schemeClr>
                </a:solidFill>
              </a:defRPr>
            </a:lvl5pPr>
            <a:lvl6pPr marL="2285544" indent="0" algn="ctr">
              <a:buNone/>
              <a:defRPr>
                <a:solidFill>
                  <a:schemeClr val="tx1">
                    <a:tint val="75000"/>
                  </a:schemeClr>
                </a:solidFill>
              </a:defRPr>
            </a:lvl6pPr>
            <a:lvl7pPr marL="2742650" indent="0" algn="ctr">
              <a:buNone/>
              <a:defRPr>
                <a:solidFill>
                  <a:schemeClr val="tx1">
                    <a:tint val="75000"/>
                  </a:schemeClr>
                </a:solidFill>
              </a:defRPr>
            </a:lvl7pPr>
            <a:lvl8pPr marL="3199760" indent="0" algn="ctr">
              <a:buNone/>
              <a:defRPr>
                <a:solidFill>
                  <a:schemeClr val="tx1">
                    <a:tint val="75000"/>
                  </a:schemeClr>
                </a:solidFill>
              </a:defRPr>
            </a:lvl8pPr>
            <a:lvl9pPr marL="3656869" indent="0" algn="ctr">
              <a:buNone/>
              <a:defRPr>
                <a:solidFill>
                  <a:schemeClr val="tx1">
                    <a:tint val="75000"/>
                  </a:schemeClr>
                </a:solidFill>
              </a:defRPr>
            </a:lvl9pPr>
          </a:lstStyle>
          <a:p>
            <a:r>
              <a:rPr lang="en-US" smtClean="0"/>
              <a:t>Click to edit Master subtitle style</a:t>
            </a:r>
            <a:endParaRPr lang="en-US" dirty="0"/>
          </a:p>
        </p:txBody>
      </p:sp>
      <p:cxnSp>
        <p:nvCxnSpPr>
          <p:cNvPr id="8" name="Straight Connector 7"/>
          <p:cNvCxnSpPr/>
          <p:nvPr userDrawn="1"/>
        </p:nvCxnSpPr>
        <p:spPr>
          <a:xfrm>
            <a:off x="586590" y="2305406"/>
            <a:ext cx="7970837" cy="0"/>
          </a:xfrm>
          <a:prstGeom prst="line">
            <a:avLst/>
          </a:prstGeom>
          <a:effectLst/>
        </p:spPr>
        <p:style>
          <a:lnRef idx="2">
            <a:schemeClr val="accent1"/>
          </a:lnRef>
          <a:fillRef idx="0">
            <a:schemeClr val="accent1"/>
          </a:fillRef>
          <a:effectRef idx="1">
            <a:schemeClr val="accent1"/>
          </a:effectRef>
          <a:fontRef idx="minor">
            <a:schemeClr val="tx1"/>
          </a:fontRef>
        </p:style>
      </p:cxnSp>
      <p:grpSp>
        <p:nvGrpSpPr>
          <p:cNvPr id="11" name="Group 10"/>
          <p:cNvGrpSpPr/>
          <p:nvPr userDrawn="1"/>
        </p:nvGrpSpPr>
        <p:grpSpPr>
          <a:xfrm>
            <a:off x="4396581" y="2135121"/>
            <a:ext cx="350838" cy="350838"/>
            <a:chOff x="4413750" y="2433065"/>
            <a:chExt cx="547410" cy="547410"/>
          </a:xfrm>
        </p:grpSpPr>
        <p:sp>
          <p:nvSpPr>
            <p:cNvPr id="10" name="Oval 9"/>
            <p:cNvSpPr/>
            <p:nvPr userDrawn="1"/>
          </p:nvSpPr>
          <p:spPr>
            <a:xfrm>
              <a:off x="4413750" y="2433065"/>
              <a:ext cx="547410" cy="547410"/>
            </a:xfrm>
            <a:prstGeom prst="ellipse">
              <a:avLst/>
            </a:prstGeom>
            <a:solidFill>
              <a:srgbClr val="FFFFFF"/>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06"/>
              <a:endParaRPr lang="en-US" sz="1800" dirty="0">
                <a:solidFill>
                  <a:srgbClr val="3A3A3A"/>
                </a:solidFill>
                <a:latin typeface="Lato Light" panose="020F0302020204030203" pitchFamily="34" charset="0"/>
              </a:endParaRPr>
            </a:p>
          </p:txBody>
        </p:sp>
        <p:sp>
          <p:nvSpPr>
            <p:cNvPr id="4" name="Oval 3"/>
            <p:cNvSpPr/>
            <p:nvPr userDrawn="1"/>
          </p:nvSpPr>
          <p:spPr>
            <a:xfrm>
              <a:off x="4517676" y="2536991"/>
              <a:ext cx="339558" cy="339558"/>
            </a:xfrm>
            <a:prstGeom prst="ellipse">
              <a:avLst/>
            </a:prstGeom>
            <a:solidFill>
              <a:schemeClr val="tx2"/>
            </a:solidFill>
            <a:ln w="381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06"/>
              <a:endParaRPr lang="en-US" sz="1800" dirty="0">
                <a:solidFill>
                  <a:srgbClr val="3A3A3A"/>
                </a:solidFill>
                <a:latin typeface="Lato Light" panose="020F0302020204030203" pitchFamily="34" charset="0"/>
              </a:endParaRPr>
            </a:p>
          </p:txBody>
        </p:sp>
        <p:sp>
          <p:nvSpPr>
            <p:cNvPr id="5" name="Arc 4"/>
            <p:cNvSpPr/>
            <p:nvPr userDrawn="1"/>
          </p:nvSpPr>
          <p:spPr>
            <a:xfrm rot="2700000">
              <a:off x="4415560" y="2434875"/>
              <a:ext cx="543790" cy="543790"/>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106"/>
              <a:endParaRPr lang="en-US" sz="1800" dirty="0">
                <a:solidFill>
                  <a:srgbClr val="A2A2A2"/>
                </a:solidFill>
                <a:latin typeface="Lato Light" panose="020F0302020204030203" pitchFamily="34" charset="0"/>
              </a:endParaRPr>
            </a:p>
          </p:txBody>
        </p:sp>
        <p:sp>
          <p:nvSpPr>
            <p:cNvPr id="6" name="Arc 5"/>
            <p:cNvSpPr/>
            <p:nvPr userDrawn="1"/>
          </p:nvSpPr>
          <p:spPr>
            <a:xfrm rot="18900000" flipH="1">
              <a:off x="4415560" y="2434875"/>
              <a:ext cx="543790" cy="543790"/>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106"/>
              <a:endParaRPr lang="en-US" sz="1800" dirty="0">
                <a:solidFill>
                  <a:srgbClr val="A2A2A2"/>
                </a:solidFill>
                <a:latin typeface="Lato Light" panose="020F0302020204030203" pitchFamily="34" charset="0"/>
              </a:endParaRPr>
            </a:p>
          </p:txBody>
        </p:sp>
      </p:grpSp>
    </p:spTree>
    <p:extLst>
      <p:ext uri="{BB962C8B-B14F-4D97-AF65-F5344CB8AC3E}">
        <p14:creationId xmlns:p14="http://schemas.microsoft.com/office/powerpoint/2010/main" val="27845359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1757462"/>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Manifesto">
    <p:spTree>
      <p:nvGrpSpPr>
        <p:cNvPr id="1" name=""/>
        <p:cNvGrpSpPr/>
        <p:nvPr/>
      </p:nvGrpSpPr>
      <p:grpSpPr>
        <a:xfrm>
          <a:off x="0" y="0"/>
          <a:ext cx="0" cy="0"/>
          <a:chOff x="0" y="0"/>
          <a:chExt cx="0" cy="0"/>
        </a:xfrm>
      </p:grpSpPr>
      <p:sp>
        <p:nvSpPr>
          <p:cNvPr id="8" name="Rectangle 7"/>
          <p:cNvSpPr/>
          <p:nvPr userDrawn="1"/>
        </p:nvSpPr>
        <p:spPr>
          <a:xfrm>
            <a:off x="0" y="-230905"/>
            <a:ext cx="9144000" cy="26837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defTabSz="457106"/>
            <a:endParaRPr lang="en-US" sz="1800" dirty="0">
              <a:solidFill>
                <a:srgbClr val="3A3A3A"/>
              </a:solidFill>
              <a:latin typeface="Lato Light" panose="020F0302020204030203" pitchFamily="34" charset="0"/>
            </a:endParaRPr>
          </a:p>
        </p:txBody>
      </p:sp>
      <p:sp>
        <p:nvSpPr>
          <p:cNvPr id="2" name="Title 1"/>
          <p:cNvSpPr>
            <a:spLocks noGrp="1"/>
          </p:cNvSpPr>
          <p:nvPr>
            <p:ph type="ctrTitle" hasCustomPrompt="1"/>
          </p:nvPr>
        </p:nvSpPr>
        <p:spPr>
          <a:xfrm>
            <a:off x="561975" y="1343837"/>
            <a:ext cx="8020050" cy="1102519"/>
          </a:xfrm>
        </p:spPr>
        <p:txBody>
          <a:bodyPr anchor="b">
            <a:normAutofit/>
          </a:bodyPr>
          <a:lstStyle>
            <a:lvl1pPr algn="l">
              <a:defRPr sz="2800" b="0">
                <a:ln w="6350" cmpd="sng">
                  <a:noFill/>
                </a:ln>
                <a:solidFill>
                  <a:schemeClr val="tx2"/>
                </a:solidFill>
                <a:latin typeface="Helvetica Light"/>
                <a:cs typeface="Helvetica Light"/>
              </a:defRPr>
            </a:lvl1pPr>
          </a:lstStyle>
          <a:p>
            <a:r>
              <a:rPr lang="en-US" dirty="0" smtClean="0"/>
              <a:t>Heading goes here</a:t>
            </a:r>
            <a:endParaRPr lang="en-US" dirty="0"/>
          </a:p>
        </p:txBody>
      </p:sp>
      <p:sp>
        <p:nvSpPr>
          <p:cNvPr id="3" name="Subtitle 2"/>
          <p:cNvSpPr>
            <a:spLocks noGrp="1"/>
          </p:cNvSpPr>
          <p:nvPr>
            <p:ph type="subTitle" idx="1" hasCustomPrompt="1"/>
          </p:nvPr>
        </p:nvSpPr>
        <p:spPr>
          <a:xfrm>
            <a:off x="561975" y="2487485"/>
            <a:ext cx="8020050" cy="2003700"/>
          </a:xfrm>
        </p:spPr>
        <p:txBody>
          <a:bodyPr>
            <a:normAutofit/>
          </a:bodyPr>
          <a:lstStyle>
            <a:lvl1pPr marL="0" indent="0" algn="l">
              <a:lnSpc>
                <a:spcPct val="110000"/>
              </a:lnSpc>
              <a:buNone/>
              <a:defRPr sz="1400" b="0" i="0" baseline="0">
                <a:solidFill>
                  <a:schemeClr val="bg1"/>
                </a:solidFill>
                <a:latin typeface="Helvetica Light"/>
                <a:cs typeface="Helvetica Light"/>
              </a:defRPr>
            </a:lvl1pPr>
            <a:lvl2pPr marL="457106" indent="0" algn="ctr">
              <a:buNone/>
              <a:defRPr>
                <a:solidFill>
                  <a:schemeClr val="tx1">
                    <a:tint val="75000"/>
                  </a:schemeClr>
                </a:solidFill>
              </a:defRPr>
            </a:lvl2pPr>
            <a:lvl3pPr marL="914220" indent="0" algn="ctr">
              <a:buNone/>
              <a:defRPr>
                <a:solidFill>
                  <a:schemeClr val="tx1">
                    <a:tint val="75000"/>
                  </a:schemeClr>
                </a:solidFill>
              </a:defRPr>
            </a:lvl3pPr>
            <a:lvl4pPr marL="1371328" indent="0" algn="ctr">
              <a:buNone/>
              <a:defRPr>
                <a:solidFill>
                  <a:schemeClr val="tx1">
                    <a:tint val="75000"/>
                  </a:schemeClr>
                </a:solidFill>
              </a:defRPr>
            </a:lvl4pPr>
            <a:lvl5pPr marL="1828439" indent="0" algn="ctr">
              <a:buNone/>
              <a:defRPr>
                <a:solidFill>
                  <a:schemeClr val="tx1">
                    <a:tint val="75000"/>
                  </a:schemeClr>
                </a:solidFill>
              </a:defRPr>
            </a:lvl5pPr>
            <a:lvl6pPr marL="2285544" indent="0" algn="ctr">
              <a:buNone/>
              <a:defRPr>
                <a:solidFill>
                  <a:schemeClr val="tx1">
                    <a:tint val="75000"/>
                  </a:schemeClr>
                </a:solidFill>
              </a:defRPr>
            </a:lvl6pPr>
            <a:lvl7pPr marL="2742650" indent="0" algn="ctr">
              <a:buNone/>
              <a:defRPr>
                <a:solidFill>
                  <a:schemeClr val="tx1">
                    <a:tint val="75000"/>
                  </a:schemeClr>
                </a:solidFill>
              </a:defRPr>
            </a:lvl7pPr>
            <a:lvl8pPr marL="3199760" indent="0" algn="ctr">
              <a:buNone/>
              <a:defRPr>
                <a:solidFill>
                  <a:schemeClr val="tx1">
                    <a:tint val="75000"/>
                  </a:schemeClr>
                </a:solidFill>
              </a:defRPr>
            </a:lvl8pPr>
            <a:lvl9pPr marL="3656869" indent="0" algn="ctr">
              <a:buNone/>
              <a:defRPr>
                <a:solidFill>
                  <a:schemeClr val="tx1">
                    <a:tint val="75000"/>
                  </a:schemeClr>
                </a:solidFill>
              </a:defRPr>
            </a:lvl9pPr>
          </a:lstStyle>
          <a:p>
            <a:r>
              <a:rPr lang="en-US" dirty="0" smtClean="0"/>
              <a:t>Paragraph text goes here</a:t>
            </a:r>
            <a:endParaRPr lang="en-US" dirty="0"/>
          </a:p>
        </p:txBody>
      </p:sp>
      <p:sp>
        <p:nvSpPr>
          <p:cNvPr id="7" name="Text Placeholder 6"/>
          <p:cNvSpPr>
            <a:spLocks noGrp="1"/>
          </p:cNvSpPr>
          <p:nvPr>
            <p:ph type="body" sz="quarter" idx="10" hasCustomPrompt="1"/>
          </p:nvPr>
        </p:nvSpPr>
        <p:spPr>
          <a:xfrm>
            <a:off x="563563" y="-230905"/>
            <a:ext cx="2415164" cy="1269996"/>
          </a:xfrm>
          <a:solidFill>
            <a:schemeClr val="accent2"/>
          </a:solidFill>
        </p:spPr>
        <p:txBody>
          <a:bodyPr wrap="none" lIns="91424" tIns="73140" rIns="91424" bIns="73140" anchor="b" anchorCtr="0"/>
          <a:lstStyle>
            <a:lvl1pPr marL="0" indent="0">
              <a:buNone/>
              <a:defRPr baseline="0">
                <a:solidFill>
                  <a:srgbClr val="FFFFFF"/>
                </a:solidFill>
                <a:latin typeface="Helvetica Light"/>
              </a:defRPr>
            </a:lvl1pPr>
          </a:lstStyle>
          <a:p>
            <a:pPr lvl="0"/>
            <a:r>
              <a:rPr lang="en-US" dirty="0" smtClean="0"/>
              <a:t>Category Text</a:t>
            </a:r>
            <a:endParaRPr lang="en-US" dirty="0"/>
          </a:p>
        </p:txBody>
      </p:sp>
    </p:spTree>
    <p:extLst>
      <p:ext uri="{BB962C8B-B14F-4D97-AF65-F5344CB8AC3E}">
        <p14:creationId xmlns:p14="http://schemas.microsoft.com/office/powerpoint/2010/main" val="226721040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71429">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71429">
                                          <p:cBhvr additive="base">
                                            <p:cTn id="7" dur="700" fill="hold"/>
                                            <p:tgtEl>
                                              <p:spTgt spid="8"/>
                                            </p:tgtEl>
                                            <p:attrNameLst>
                                              <p:attrName>ppt_x</p:attrName>
                                            </p:attrNameLst>
                                          </p:cBhvr>
                                          <p:tavLst>
                                            <p:tav tm="0">
                                              <p:val>
                                                <p:strVal val="#ppt_x"/>
                                              </p:val>
                                            </p:tav>
                                            <p:tav tm="100000">
                                              <p:val>
                                                <p:strVal val="#ppt_x"/>
                                              </p:val>
                                            </p:tav>
                                          </p:tavLst>
                                        </p:anim>
                                        <p:anim calcmode="lin" valueType="num" p14:bounceEnd="71429">
                                          <p:cBhvr additive="base">
                                            <p:cTn id="8" dur="7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Choice>
    <mc:Fallback xmlns="">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00" fill="hold"/>
                                            <p:tgtEl>
                                              <p:spTgt spid="8"/>
                                            </p:tgtEl>
                                            <p:attrNameLst>
                                              <p:attrName>ppt_x</p:attrName>
                                            </p:attrNameLst>
                                          </p:cBhvr>
                                          <p:tavLst>
                                            <p:tav tm="0">
                                              <p:val>
                                                <p:strVal val="#ppt_x"/>
                                              </p:val>
                                            </p:tav>
                                            <p:tav tm="100000">
                                              <p:val>
                                                <p:strVal val="#ppt_x"/>
                                              </p:val>
                                            </p:tav>
                                          </p:tavLst>
                                        </p:anim>
                                        <p:anim calcmode="lin" valueType="num">
                                          <p:cBhvr additive="base">
                                            <p:cTn id="8" dur="7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975" y="2794399"/>
            <a:ext cx="8020050" cy="1021556"/>
          </a:xfrm>
        </p:spPr>
        <p:txBody>
          <a:bodyPr anchor="t">
            <a:normAutofit/>
          </a:bodyPr>
          <a:lstStyle>
            <a:lvl1pPr algn="ctr">
              <a:defRPr sz="2800" b="0" cap="none">
                <a:ln w="6350" cmpd="sng">
                  <a:noFill/>
                </a:ln>
                <a:solidFill>
                  <a:schemeClr val="bg1"/>
                </a:solidFill>
                <a:latin typeface="Helvetica Light"/>
              </a:defRPr>
            </a:lvl1pPr>
          </a:lstStyle>
          <a:p>
            <a:r>
              <a:rPr lang="en-US" smtClean="0"/>
              <a:t>Click to edit Master title style</a:t>
            </a:r>
            <a:endParaRPr lang="en-US" dirty="0"/>
          </a:p>
        </p:txBody>
      </p:sp>
      <p:sp>
        <p:nvSpPr>
          <p:cNvPr id="3" name="Text Placeholder 2"/>
          <p:cNvSpPr>
            <a:spLocks noGrp="1"/>
          </p:cNvSpPr>
          <p:nvPr>
            <p:ph type="body" idx="1"/>
          </p:nvPr>
        </p:nvSpPr>
        <p:spPr>
          <a:xfrm>
            <a:off x="561975" y="1669258"/>
            <a:ext cx="8020050" cy="1125140"/>
          </a:xfrm>
        </p:spPr>
        <p:txBody>
          <a:bodyPr anchor="b">
            <a:normAutofit/>
          </a:bodyPr>
          <a:lstStyle>
            <a:lvl1pPr marL="0" indent="0" algn="ctr">
              <a:buNone/>
              <a:defRPr sz="1400">
                <a:solidFill>
                  <a:schemeClr val="bg1"/>
                </a:solidFill>
                <a:latin typeface="Helvetica Light"/>
              </a:defRPr>
            </a:lvl1pPr>
            <a:lvl2pPr marL="457106" indent="0">
              <a:buNone/>
              <a:defRPr sz="1800">
                <a:solidFill>
                  <a:schemeClr val="tx1">
                    <a:tint val="75000"/>
                  </a:schemeClr>
                </a:solidFill>
              </a:defRPr>
            </a:lvl2pPr>
            <a:lvl3pPr marL="914220" indent="0">
              <a:buNone/>
              <a:defRPr sz="1600">
                <a:solidFill>
                  <a:schemeClr val="tx1">
                    <a:tint val="75000"/>
                  </a:schemeClr>
                </a:solidFill>
              </a:defRPr>
            </a:lvl3pPr>
            <a:lvl4pPr marL="1371328" indent="0">
              <a:buNone/>
              <a:defRPr sz="1400">
                <a:solidFill>
                  <a:schemeClr val="tx1">
                    <a:tint val="75000"/>
                  </a:schemeClr>
                </a:solidFill>
              </a:defRPr>
            </a:lvl4pPr>
            <a:lvl5pPr marL="1828439" indent="0">
              <a:buNone/>
              <a:defRPr sz="1400">
                <a:solidFill>
                  <a:schemeClr val="tx1">
                    <a:tint val="75000"/>
                  </a:schemeClr>
                </a:solidFill>
              </a:defRPr>
            </a:lvl5pPr>
            <a:lvl6pPr marL="2285544" indent="0">
              <a:buNone/>
              <a:defRPr sz="1400">
                <a:solidFill>
                  <a:schemeClr val="tx1">
                    <a:tint val="75000"/>
                  </a:schemeClr>
                </a:solidFill>
              </a:defRPr>
            </a:lvl6pPr>
            <a:lvl7pPr marL="2742650" indent="0">
              <a:buNone/>
              <a:defRPr sz="1400">
                <a:solidFill>
                  <a:schemeClr val="tx1">
                    <a:tint val="75000"/>
                  </a:schemeClr>
                </a:solidFill>
              </a:defRPr>
            </a:lvl7pPr>
            <a:lvl8pPr marL="3199760" indent="0">
              <a:buNone/>
              <a:defRPr sz="1400">
                <a:solidFill>
                  <a:schemeClr val="tx1">
                    <a:tint val="75000"/>
                  </a:schemeClr>
                </a:solidFill>
              </a:defRPr>
            </a:lvl8pPr>
            <a:lvl9pPr marL="3656869"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37955805"/>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6419" y="38485"/>
            <a:ext cx="8031162" cy="726578"/>
          </a:xfrm>
        </p:spPr>
        <p:txBody>
          <a:bodyPr/>
          <a:lstStyle>
            <a:lvl1pPr>
              <a:defRPr>
                <a:latin typeface="Helvetica Light"/>
              </a:defRPr>
            </a:lvl1pPr>
          </a:lstStyle>
          <a:p>
            <a:r>
              <a:rPr lang="en-US" smtClean="0"/>
              <a:t>Click to edit Master title style</a:t>
            </a:r>
            <a:endParaRPr lang="en-US" dirty="0"/>
          </a:p>
        </p:txBody>
      </p:sp>
      <p:sp>
        <p:nvSpPr>
          <p:cNvPr id="3" name="Content Placeholder 2"/>
          <p:cNvSpPr>
            <a:spLocks noGrp="1"/>
          </p:cNvSpPr>
          <p:nvPr>
            <p:ph idx="1"/>
          </p:nvPr>
        </p:nvSpPr>
        <p:spPr>
          <a:xfrm>
            <a:off x="556419" y="1125468"/>
            <a:ext cx="8031162" cy="3435371"/>
          </a:xfrm>
        </p:spPr>
        <p:txBody>
          <a:bodyPr/>
          <a:lstStyle>
            <a:lvl1pPr>
              <a:defRPr>
                <a:latin typeface="Helvetica Light"/>
              </a:defRPr>
            </a:lvl1pPr>
            <a:lvl2pPr>
              <a:defRPr>
                <a:latin typeface="Helvetica Light"/>
              </a:defRPr>
            </a:lvl2pPr>
            <a:lvl3pPr>
              <a:defRPr>
                <a:latin typeface="Helvetica Light"/>
              </a:defRPr>
            </a:lvl3pPr>
            <a:lvl4pPr>
              <a:defRPr>
                <a:latin typeface="Helvetica Light"/>
              </a:defRPr>
            </a:lvl4pPr>
            <a:lvl5pPr>
              <a:defRPr>
                <a:latin typeface="Helvetica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3" hasCustomPrompt="1"/>
          </p:nvPr>
        </p:nvSpPr>
        <p:spPr>
          <a:xfrm>
            <a:off x="554840" y="734906"/>
            <a:ext cx="8034337" cy="338137"/>
          </a:xfrm>
        </p:spPr>
        <p:txBody>
          <a:bodyPr>
            <a:normAutofit/>
          </a:bodyPr>
          <a:lstStyle>
            <a:lvl1pPr marL="0" indent="0" algn="ctr">
              <a:buNone/>
              <a:defRPr sz="1400">
                <a:solidFill>
                  <a:schemeClr val="bg1"/>
                </a:solidFill>
                <a:latin typeface="Helvetica Light"/>
                <a:cs typeface="Helvetica Light"/>
              </a:defRPr>
            </a:lvl1pPr>
          </a:lstStyle>
          <a:p>
            <a:pPr lvl="0"/>
            <a:r>
              <a:rPr lang="en-US" dirty="0" smtClean="0"/>
              <a:t>Subtitle goes here</a:t>
            </a:r>
            <a:endParaRPr lang="en-US" dirty="0"/>
          </a:p>
        </p:txBody>
      </p:sp>
    </p:spTree>
    <p:extLst>
      <p:ext uri="{BB962C8B-B14F-4D97-AF65-F5344CB8AC3E}">
        <p14:creationId xmlns:p14="http://schemas.microsoft.com/office/powerpoint/2010/main" val="3805685804"/>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6419" y="38485"/>
            <a:ext cx="8031162" cy="726578"/>
          </a:xfrm>
        </p:spPr>
        <p:txBody>
          <a:bodyPr/>
          <a:lstStyle>
            <a:lvl1pPr>
              <a:defRPr>
                <a:latin typeface="Helvetica Light"/>
              </a:defRPr>
            </a:lvl1pPr>
          </a:lstStyle>
          <a:p>
            <a:r>
              <a:rPr lang="en-US" smtClean="0"/>
              <a:t>Click to edit Master title style</a:t>
            </a:r>
            <a:endParaRPr lang="en-US" dirty="0"/>
          </a:p>
        </p:txBody>
      </p:sp>
      <p:sp>
        <p:nvSpPr>
          <p:cNvPr id="3" name="Content Placeholder 2"/>
          <p:cNvSpPr>
            <a:spLocks noGrp="1"/>
          </p:cNvSpPr>
          <p:nvPr>
            <p:ph idx="1"/>
          </p:nvPr>
        </p:nvSpPr>
        <p:spPr>
          <a:xfrm>
            <a:off x="556419" y="1125468"/>
            <a:ext cx="8031162" cy="3435371"/>
          </a:xfrm>
        </p:spPr>
        <p:txBody>
          <a:bodyPr/>
          <a:lstStyle>
            <a:lvl1pPr>
              <a:defRPr>
                <a:latin typeface="Helvetica Light"/>
              </a:defRPr>
            </a:lvl1pPr>
            <a:lvl2pPr>
              <a:defRPr>
                <a:latin typeface="Helvetica Light"/>
              </a:defRPr>
            </a:lvl2pPr>
            <a:lvl3pPr>
              <a:defRPr>
                <a:latin typeface="Helvetica Light"/>
              </a:defRPr>
            </a:lvl3pPr>
            <a:lvl4pPr>
              <a:defRPr>
                <a:latin typeface="Helvetica Light"/>
              </a:defRPr>
            </a:lvl4pPr>
            <a:lvl5pPr>
              <a:defRPr>
                <a:latin typeface="Helvetica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3" hasCustomPrompt="1"/>
          </p:nvPr>
        </p:nvSpPr>
        <p:spPr>
          <a:xfrm>
            <a:off x="554840" y="734906"/>
            <a:ext cx="8034337" cy="338137"/>
          </a:xfrm>
        </p:spPr>
        <p:txBody>
          <a:bodyPr>
            <a:normAutofit/>
          </a:bodyPr>
          <a:lstStyle>
            <a:lvl1pPr marL="0" indent="0" algn="ctr">
              <a:buNone/>
              <a:defRPr sz="1400">
                <a:solidFill>
                  <a:schemeClr val="bg1"/>
                </a:solidFill>
                <a:latin typeface="Helvetica Light"/>
                <a:cs typeface="Helvetica Light"/>
              </a:defRPr>
            </a:lvl1pPr>
          </a:lstStyle>
          <a:p>
            <a:pPr lvl="0"/>
            <a:r>
              <a:rPr lang="en-US" dirty="0" smtClean="0"/>
              <a:t>Subtitle goes here</a:t>
            </a:r>
            <a:endParaRPr lang="en-US" dirty="0"/>
          </a:p>
        </p:txBody>
      </p:sp>
    </p:spTree>
    <p:extLst>
      <p:ext uri="{BB962C8B-B14F-4D97-AF65-F5344CB8AC3E}">
        <p14:creationId xmlns:p14="http://schemas.microsoft.com/office/powerpoint/2010/main" val="2401553185"/>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 Charts and Captions">
    <p:spTree>
      <p:nvGrpSpPr>
        <p:cNvPr id="1" name=""/>
        <p:cNvGrpSpPr/>
        <p:nvPr/>
      </p:nvGrpSpPr>
      <p:grpSpPr>
        <a:xfrm>
          <a:off x="0" y="0"/>
          <a:ext cx="0" cy="0"/>
          <a:chOff x="0" y="0"/>
          <a:chExt cx="0" cy="0"/>
        </a:xfrm>
      </p:grpSpPr>
      <p:sp>
        <p:nvSpPr>
          <p:cNvPr id="2" name="Title 1"/>
          <p:cNvSpPr>
            <a:spLocks noGrp="1"/>
          </p:cNvSpPr>
          <p:nvPr>
            <p:ph type="title"/>
          </p:nvPr>
        </p:nvSpPr>
        <p:spPr>
          <a:xfrm>
            <a:off x="556419" y="38485"/>
            <a:ext cx="8031162" cy="726578"/>
          </a:xfrm>
        </p:spPr>
        <p:txBody>
          <a:bodyPr/>
          <a:lstStyle>
            <a:lvl1pPr>
              <a:defRPr>
                <a:latin typeface="Lato Light" panose="020F0302020204030203" pitchFamily="34" charset="0"/>
              </a:defRPr>
            </a:lvl1pPr>
          </a:lstStyle>
          <a:p>
            <a:r>
              <a:rPr lang="en-US" smtClean="0"/>
              <a:t>Click to edit Master title style</a:t>
            </a:r>
            <a:endParaRPr lang="en-US" dirty="0"/>
          </a:p>
        </p:txBody>
      </p:sp>
      <p:sp>
        <p:nvSpPr>
          <p:cNvPr id="9" name="Text Placeholder 8"/>
          <p:cNvSpPr>
            <a:spLocks noGrp="1"/>
          </p:cNvSpPr>
          <p:nvPr>
            <p:ph type="body" sz="quarter" idx="13" hasCustomPrompt="1"/>
          </p:nvPr>
        </p:nvSpPr>
        <p:spPr>
          <a:xfrm>
            <a:off x="554840" y="734906"/>
            <a:ext cx="8034337" cy="338137"/>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
        <p:nvSpPr>
          <p:cNvPr id="5" name="Chart Placeholder 4"/>
          <p:cNvSpPr>
            <a:spLocks noGrp="1"/>
          </p:cNvSpPr>
          <p:nvPr>
            <p:ph type="chart" sz="quarter" idx="14"/>
          </p:nvPr>
        </p:nvSpPr>
        <p:spPr>
          <a:xfrm>
            <a:off x="608013" y="1126331"/>
            <a:ext cx="1879600" cy="1779429"/>
          </a:xfrm>
        </p:spPr>
        <p:txBody>
          <a:bodyPr anchor="ctr" anchorCtr="0"/>
          <a:lstStyle>
            <a:lvl1pPr marL="0" indent="0" algn="ctr">
              <a:buNone/>
              <a:defRPr>
                <a:latin typeface="Lato Light" panose="020F0302020204030203" pitchFamily="34" charset="0"/>
              </a:defRPr>
            </a:lvl1pPr>
          </a:lstStyle>
          <a:p>
            <a:r>
              <a:rPr lang="en-US" smtClean="0"/>
              <a:t>Click icon to add chart</a:t>
            </a:r>
            <a:endParaRPr lang="en-US" dirty="0"/>
          </a:p>
        </p:txBody>
      </p:sp>
      <p:sp>
        <p:nvSpPr>
          <p:cNvPr id="7" name="Chart Placeholder 4"/>
          <p:cNvSpPr>
            <a:spLocks noGrp="1"/>
          </p:cNvSpPr>
          <p:nvPr>
            <p:ph type="chart" sz="quarter" idx="15"/>
          </p:nvPr>
        </p:nvSpPr>
        <p:spPr>
          <a:xfrm>
            <a:off x="2623611" y="1126331"/>
            <a:ext cx="1879600" cy="1779429"/>
          </a:xfrm>
        </p:spPr>
        <p:txBody>
          <a:bodyPr anchor="ctr" anchorCtr="0"/>
          <a:lstStyle>
            <a:lvl1pPr marL="0" indent="0" algn="ctr">
              <a:buNone/>
              <a:defRPr>
                <a:latin typeface="Lato Light" panose="020F0302020204030203" pitchFamily="34" charset="0"/>
              </a:defRPr>
            </a:lvl1pPr>
          </a:lstStyle>
          <a:p>
            <a:r>
              <a:rPr lang="en-US" smtClean="0"/>
              <a:t>Click icon to add chart</a:t>
            </a:r>
            <a:endParaRPr lang="en-US" dirty="0"/>
          </a:p>
        </p:txBody>
      </p:sp>
      <p:sp>
        <p:nvSpPr>
          <p:cNvPr id="8" name="Chart Placeholder 4"/>
          <p:cNvSpPr>
            <a:spLocks noGrp="1"/>
          </p:cNvSpPr>
          <p:nvPr>
            <p:ph type="chart" sz="quarter" idx="16"/>
          </p:nvPr>
        </p:nvSpPr>
        <p:spPr>
          <a:xfrm>
            <a:off x="4639206" y="1126331"/>
            <a:ext cx="1879600" cy="1779429"/>
          </a:xfrm>
        </p:spPr>
        <p:txBody>
          <a:bodyPr anchor="ctr" anchorCtr="0"/>
          <a:lstStyle>
            <a:lvl1pPr marL="0" indent="0" algn="ctr">
              <a:buNone/>
              <a:defRPr>
                <a:latin typeface="Lato Light" panose="020F0302020204030203" pitchFamily="34" charset="0"/>
              </a:defRPr>
            </a:lvl1pPr>
          </a:lstStyle>
          <a:p>
            <a:r>
              <a:rPr lang="en-US" smtClean="0"/>
              <a:t>Click icon to add chart</a:t>
            </a:r>
            <a:endParaRPr lang="en-US" dirty="0"/>
          </a:p>
        </p:txBody>
      </p:sp>
      <p:sp>
        <p:nvSpPr>
          <p:cNvPr id="10" name="Chart Placeholder 4"/>
          <p:cNvSpPr>
            <a:spLocks noGrp="1"/>
          </p:cNvSpPr>
          <p:nvPr>
            <p:ph type="chart" sz="quarter" idx="17"/>
          </p:nvPr>
        </p:nvSpPr>
        <p:spPr>
          <a:xfrm>
            <a:off x="6654801" y="1126331"/>
            <a:ext cx="1879600" cy="1779429"/>
          </a:xfrm>
        </p:spPr>
        <p:txBody>
          <a:bodyPr anchor="ctr" anchorCtr="0"/>
          <a:lstStyle>
            <a:lvl1pPr marL="0" indent="0" algn="ctr">
              <a:buNone/>
              <a:defRPr>
                <a:latin typeface="Lato Light" panose="020F0302020204030203" pitchFamily="34" charset="0"/>
              </a:defRPr>
            </a:lvl1pPr>
          </a:lstStyle>
          <a:p>
            <a:r>
              <a:rPr lang="en-US" smtClean="0"/>
              <a:t>Click icon to add chart</a:t>
            </a:r>
            <a:endParaRPr lang="en-US" dirty="0"/>
          </a:p>
        </p:txBody>
      </p:sp>
      <p:sp>
        <p:nvSpPr>
          <p:cNvPr id="11" name="Text Placeholder 10"/>
          <p:cNvSpPr>
            <a:spLocks noGrp="1"/>
          </p:cNvSpPr>
          <p:nvPr>
            <p:ph type="body" sz="quarter" idx="18"/>
          </p:nvPr>
        </p:nvSpPr>
        <p:spPr>
          <a:xfrm>
            <a:off x="608014" y="2957513"/>
            <a:ext cx="1878014" cy="1624647"/>
          </a:xfrm>
        </p:spPr>
        <p:txBody>
          <a:bodyPr lIns="0" tIns="0" rIns="0"/>
          <a:lstStyle>
            <a:lvl1pPr marL="0" indent="0" algn="ctr">
              <a:lnSpc>
                <a:spcPct val="92000"/>
              </a:lnSpc>
              <a:spcBef>
                <a:spcPts val="0"/>
              </a:spcBef>
              <a:spcAft>
                <a:spcPts val="200"/>
              </a:spcAft>
              <a:buNone/>
              <a:defRPr b="1" spc="-40">
                <a:latin typeface="Lato" panose="020F0502020204030203" pitchFamily="34" charset="0"/>
                <a:cs typeface="Gotham Medium"/>
              </a:defRPr>
            </a:lvl1pPr>
            <a:lvl2pPr marL="0" indent="0" algn="ctr">
              <a:lnSpc>
                <a:spcPct val="92000"/>
              </a:lnSpc>
              <a:spcBef>
                <a:spcPts val="0"/>
              </a:spcBef>
              <a:spcAft>
                <a:spcPts val="200"/>
              </a:spcAft>
              <a:buNone/>
              <a:defRPr sz="1200">
                <a:latin typeface="Lato Light" panose="020F0302020204030203" pitchFamily="34" charset="0"/>
              </a:defRPr>
            </a:lvl2pPr>
          </a:lstStyle>
          <a:p>
            <a:pPr lvl="0"/>
            <a:r>
              <a:rPr lang="en-US" smtClean="0"/>
              <a:t>Click to edit Master text styles</a:t>
            </a:r>
          </a:p>
          <a:p>
            <a:pPr lvl="1"/>
            <a:r>
              <a:rPr lang="en-US" smtClean="0"/>
              <a:t>Second level</a:t>
            </a:r>
          </a:p>
        </p:txBody>
      </p:sp>
      <p:sp>
        <p:nvSpPr>
          <p:cNvPr id="12" name="Text Placeholder 10"/>
          <p:cNvSpPr>
            <a:spLocks noGrp="1"/>
          </p:cNvSpPr>
          <p:nvPr>
            <p:ph type="body" sz="quarter" idx="19"/>
          </p:nvPr>
        </p:nvSpPr>
        <p:spPr>
          <a:xfrm>
            <a:off x="2624140" y="2957513"/>
            <a:ext cx="1878014" cy="1624647"/>
          </a:xfrm>
        </p:spPr>
        <p:txBody>
          <a:bodyPr lIns="0" tIns="0" rIns="0"/>
          <a:lstStyle>
            <a:lvl1pPr marL="0" indent="0" algn="ctr">
              <a:lnSpc>
                <a:spcPct val="92000"/>
              </a:lnSpc>
              <a:spcBef>
                <a:spcPts val="0"/>
              </a:spcBef>
              <a:spcAft>
                <a:spcPts val="200"/>
              </a:spcAft>
              <a:buNone/>
              <a:defRPr b="1" spc="-40">
                <a:latin typeface="Lato" panose="020F0502020204030203" pitchFamily="34" charset="0"/>
                <a:cs typeface="Gotham Medium"/>
              </a:defRPr>
            </a:lvl1pPr>
            <a:lvl2pPr marL="0" indent="0" algn="ctr">
              <a:lnSpc>
                <a:spcPct val="92000"/>
              </a:lnSpc>
              <a:spcBef>
                <a:spcPts val="0"/>
              </a:spcBef>
              <a:spcAft>
                <a:spcPts val="200"/>
              </a:spcAft>
              <a:buNone/>
              <a:defRPr sz="1200">
                <a:latin typeface="Lato Light" panose="020F0302020204030203" pitchFamily="34" charset="0"/>
              </a:defRPr>
            </a:lvl2pPr>
          </a:lstStyle>
          <a:p>
            <a:pPr lvl="0"/>
            <a:r>
              <a:rPr lang="en-US" smtClean="0"/>
              <a:t>Click to edit Master text styles</a:t>
            </a:r>
          </a:p>
          <a:p>
            <a:pPr lvl="1"/>
            <a:r>
              <a:rPr lang="en-US" smtClean="0"/>
              <a:t>Second level</a:t>
            </a:r>
          </a:p>
        </p:txBody>
      </p:sp>
      <p:sp>
        <p:nvSpPr>
          <p:cNvPr id="13" name="Text Placeholder 10"/>
          <p:cNvSpPr>
            <a:spLocks noGrp="1"/>
          </p:cNvSpPr>
          <p:nvPr>
            <p:ph type="body" sz="quarter" idx="20"/>
          </p:nvPr>
        </p:nvSpPr>
        <p:spPr>
          <a:xfrm>
            <a:off x="4640263" y="2957513"/>
            <a:ext cx="1878014" cy="1624647"/>
          </a:xfrm>
        </p:spPr>
        <p:txBody>
          <a:bodyPr lIns="0" tIns="0" rIns="0"/>
          <a:lstStyle>
            <a:lvl1pPr marL="0" indent="0" algn="ctr">
              <a:lnSpc>
                <a:spcPct val="92000"/>
              </a:lnSpc>
              <a:spcBef>
                <a:spcPts val="0"/>
              </a:spcBef>
              <a:spcAft>
                <a:spcPts val="200"/>
              </a:spcAft>
              <a:buNone/>
              <a:defRPr b="1" spc="-40">
                <a:latin typeface="Lato" panose="020F0502020204030203" pitchFamily="34" charset="0"/>
                <a:cs typeface="Gotham Medium"/>
              </a:defRPr>
            </a:lvl1pPr>
            <a:lvl2pPr marL="0" indent="0" algn="ctr">
              <a:lnSpc>
                <a:spcPct val="92000"/>
              </a:lnSpc>
              <a:spcBef>
                <a:spcPts val="0"/>
              </a:spcBef>
              <a:spcAft>
                <a:spcPts val="200"/>
              </a:spcAft>
              <a:buNone/>
              <a:defRPr sz="1200">
                <a:latin typeface="Lato Light" panose="020F0302020204030203" pitchFamily="34" charset="0"/>
              </a:defRPr>
            </a:lvl2pPr>
          </a:lstStyle>
          <a:p>
            <a:pPr lvl="0"/>
            <a:r>
              <a:rPr lang="en-US" smtClean="0"/>
              <a:t>Click to edit Master text styles</a:t>
            </a:r>
          </a:p>
          <a:p>
            <a:pPr lvl="1"/>
            <a:r>
              <a:rPr lang="en-US" smtClean="0"/>
              <a:t>Second level</a:t>
            </a:r>
          </a:p>
        </p:txBody>
      </p:sp>
      <p:sp>
        <p:nvSpPr>
          <p:cNvPr id="14" name="Text Placeholder 10"/>
          <p:cNvSpPr>
            <a:spLocks noGrp="1"/>
          </p:cNvSpPr>
          <p:nvPr>
            <p:ph type="body" sz="quarter" idx="21"/>
          </p:nvPr>
        </p:nvSpPr>
        <p:spPr>
          <a:xfrm>
            <a:off x="6656389" y="2957513"/>
            <a:ext cx="1878014" cy="1624647"/>
          </a:xfrm>
        </p:spPr>
        <p:txBody>
          <a:bodyPr lIns="0" tIns="0" rIns="0"/>
          <a:lstStyle>
            <a:lvl1pPr marL="0" indent="0" algn="ctr">
              <a:lnSpc>
                <a:spcPct val="92000"/>
              </a:lnSpc>
              <a:spcBef>
                <a:spcPts val="0"/>
              </a:spcBef>
              <a:spcAft>
                <a:spcPts val="200"/>
              </a:spcAft>
              <a:buNone/>
              <a:defRPr b="1" spc="-40">
                <a:latin typeface="Lato" panose="020F0502020204030203" pitchFamily="34" charset="0"/>
                <a:cs typeface="Gotham Medium"/>
              </a:defRPr>
            </a:lvl1pPr>
            <a:lvl2pPr marL="0" indent="0" algn="ctr">
              <a:lnSpc>
                <a:spcPct val="92000"/>
              </a:lnSpc>
              <a:spcBef>
                <a:spcPts val="0"/>
              </a:spcBef>
              <a:spcAft>
                <a:spcPts val="200"/>
              </a:spcAft>
              <a:buNone/>
              <a:defRPr sz="1200">
                <a:latin typeface="Lato Light" panose="020F0302020204030203" pitchFamily="34" charset="0"/>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015420705"/>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 Charts and Captions">
    <p:spTree>
      <p:nvGrpSpPr>
        <p:cNvPr id="1" name=""/>
        <p:cNvGrpSpPr/>
        <p:nvPr/>
      </p:nvGrpSpPr>
      <p:grpSpPr>
        <a:xfrm>
          <a:off x="0" y="0"/>
          <a:ext cx="0" cy="0"/>
          <a:chOff x="0" y="0"/>
          <a:chExt cx="0" cy="0"/>
        </a:xfrm>
      </p:grpSpPr>
      <p:sp>
        <p:nvSpPr>
          <p:cNvPr id="2" name="Title 1"/>
          <p:cNvSpPr>
            <a:spLocks noGrp="1"/>
          </p:cNvSpPr>
          <p:nvPr>
            <p:ph type="title"/>
          </p:nvPr>
        </p:nvSpPr>
        <p:spPr>
          <a:xfrm>
            <a:off x="556419" y="38485"/>
            <a:ext cx="8031162" cy="726578"/>
          </a:xfrm>
        </p:spPr>
        <p:txBody>
          <a:bodyPr/>
          <a:lstStyle>
            <a:lvl1pPr>
              <a:defRPr>
                <a:latin typeface="Lato Light" panose="020F0302020204030203" pitchFamily="34" charset="0"/>
              </a:defRPr>
            </a:lvl1pPr>
          </a:lstStyle>
          <a:p>
            <a:r>
              <a:rPr lang="en-US" smtClean="0"/>
              <a:t>Click to edit Master title style</a:t>
            </a:r>
            <a:endParaRPr lang="en-US" dirty="0"/>
          </a:p>
        </p:txBody>
      </p:sp>
      <p:sp>
        <p:nvSpPr>
          <p:cNvPr id="9" name="Text Placeholder 8"/>
          <p:cNvSpPr>
            <a:spLocks noGrp="1"/>
          </p:cNvSpPr>
          <p:nvPr>
            <p:ph type="body" sz="quarter" idx="13" hasCustomPrompt="1"/>
          </p:nvPr>
        </p:nvSpPr>
        <p:spPr>
          <a:xfrm>
            <a:off x="554840" y="734906"/>
            <a:ext cx="8034337" cy="338137"/>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
        <p:nvSpPr>
          <p:cNvPr id="5" name="Chart Placeholder 4"/>
          <p:cNvSpPr>
            <a:spLocks noGrp="1"/>
          </p:cNvSpPr>
          <p:nvPr>
            <p:ph type="chart" sz="quarter" idx="14"/>
          </p:nvPr>
        </p:nvSpPr>
        <p:spPr>
          <a:xfrm>
            <a:off x="608013" y="1126331"/>
            <a:ext cx="2561908" cy="1779429"/>
          </a:xfrm>
        </p:spPr>
        <p:txBody>
          <a:bodyPr anchor="ctr" anchorCtr="0"/>
          <a:lstStyle>
            <a:lvl1pPr marL="0" indent="0" algn="ctr">
              <a:buNone/>
              <a:defRPr>
                <a:latin typeface="Lato Light" panose="020F0302020204030203" pitchFamily="34" charset="0"/>
              </a:defRPr>
            </a:lvl1pPr>
          </a:lstStyle>
          <a:p>
            <a:r>
              <a:rPr lang="en-US" smtClean="0"/>
              <a:t>Click icon to add chart</a:t>
            </a:r>
            <a:endParaRPr lang="en-US" dirty="0"/>
          </a:p>
        </p:txBody>
      </p:sp>
      <p:sp>
        <p:nvSpPr>
          <p:cNvPr id="7" name="Chart Placeholder 4"/>
          <p:cNvSpPr>
            <a:spLocks noGrp="1"/>
          </p:cNvSpPr>
          <p:nvPr>
            <p:ph type="chart" sz="quarter" idx="15"/>
          </p:nvPr>
        </p:nvSpPr>
        <p:spPr>
          <a:xfrm>
            <a:off x="3290253" y="1126331"/>
            <a:ext cx="2561908" cy="1779429"/>
          </a:xfrm>
        </p:spPr>
        <p:txBody>
          <a:bodyPr anchor="ctr" anchorCtr="0"/>
          <a:lstStyle>
            <a:lvl1pPr marL="0" indent="0" algn="ctr">
              <a:buNone/>
              <a:defRPr>
                <a:latin typeface="Lato Light" panose="020F0302020204030203" pitchFamily="34" charset="0"/>
              </a:defRPr>
            </a:lvl1pPr>
          </a:lstStyle>
          <a:p>
            <a:r>
              <a:rPr lang="en-US" smtClean="0"/>
              <a:t>Click icon to add chart</a:t>
            </a:r>
            <a:endParaRPr lang="en-US" dirty="0"/>
          </a:p>
        </p:txBody>
      </p:sp>
      <p:sp>
        <p:nvSpPr>
          <p:cNvPr id="8" name="Chart Placeholder 4"/>
          <p:cNvSpPr>
            <a:spLocks noGrp="1"/>
          </p:cNvSpPr>
          <p:nvPr>
            <p:ph type="chart" sz="quarter" idx="16"/>
          </p:nvPr>
        </p:nvSpPr>
        <p:spPr>
          <a:xfrm>
            <a:off x="5972493" y="1126331"/>
            <a:ext cx="2561908" cy="1779429"/>
          </a:xfrm>
        </p:spPr>
        <p:txBody>
          <a:bodyPr anchor="ctr" anchorCtr="0"/>
          <a:lstStyle>
            <a:lvl1pPr marL="0" indent="0" algn="ctr">
              <a:buNone/>
              <a:defRPr>
                <a:latin typeface="Lato Light" panose="020F0302020204030203" pitchFamily="34" charset="0"/>
              </a:defRPr>
            </a:lvl1pPr>
          </a:lstStyle>
          <a:p>
            <a:r>
              <a:rPr lang="en-US" smtClean="0"/>
              <a:t>Click icon to add chart</a:t>
            </a:r>
            <a:endParaRPr lang="en-US" dirty="0"/>
          </a:p>
        </p:txBody>
      </p:sp>
      <p:sp>
        <p:nvSpPr>
          <p:cNvPr id="11" name="Text Placeholder 10"/>
          <p:cNvSpPr>
            <a:spLocks noGrp="1"/>
          </p:cNvSpPr>
          <p:nvPr>
            <p:ph type="body" sz="quarter" idx="18"/>
          </p:nvPr>
        </p:nvSpPr>
        <p:spPr>
          <a:xfrm>
            <a:off x="655321" y="2957513"/>
            <a:ext cx="2467292" cy="1624647"/>
          </a:xfrm>
        </p:spPr>
        <p:txBody>
          <a:bodyPr lIns="0" tIns="0" rIns="0"/>
          <a:lstStyle>
            <a:lvl1pPr marL="0" indent="0" algn="ctr">
              <a:lnSpc>
                <a:spcPct val="92000"/>
              </a:lnSpc>
              <a:spcBef>
                <a:spcPts val="0"/>
              </a:spcBef>
              <a:spcAft>
                <a:spcPts val="200"/>
              </a:spcAft>
              <a:buNone/>
              <a:defRPr b="1" spc="-40">
                <a:latin typeface="Lato" panose="020F0502020204030203" pitchFamily="34" charset="0"/>
                <a:cs typeface="Gotham Medium"/>
              </a:defRPr>
            </a:lvl1pPr>
            <a:lvl2pPr marL="0" indent="0" algn="ctr">
              <a:lnSpc>
                <a:spcPct val="92000"/>
              </a:lnSpc>
              <a:spcBef>
                <a:spcPts val="0"/>
              </a:spcBef>
              <a:spcAft>
                <a:spcPts val="200"/>
              </a:spcAft>
              <a:buNone/>
              <a:defRPr sz="1200">
                <a:latin typeface="Lato Light" panose="020F0302020204030203" pitchFamily="34" charset="0"/>
              </a:defRPr>
            </a:lvl2pPr>
          </a:lstStyle>
          <a:p>
            <a:pPr lvl="0"/>
            <a:r>
              <a:rPr lang="en-US" smtClean="0"/>
              <a:t>Click to edit Master text styles</a:t>
            </a:r>
          </a:p>
          <a:p>
            <a:pPr lvl="1"/>
            <a:r>
              <a:rPr lang="en-US" smtClean="0"/>
              <a:t>Second level</a:t>
            </a:r>
          </a:p>
        </p:txBody>
      </p:sp>
      <p:sp>
        <p:nvSpPr>
          <p:cNvPr id="12" name="Text Placeholder 10"/>
          <p:cNvSpPr>
            <a:spLocks noGrp="1"/>
          </p:cNvSpPr>
          <p:nvPr>
            <p:ph type="body" sz="quarter" idx="19"/>
          </p:nvPr>
        </p:nvSpPr>
        <p:spPr>
          <a:xfrm>
            <a:off x="3337561" y="2957513"/>
            <a:ext cx="2467292" cy="1624647"/>
          </a:xfrm>
        </p:spPr>
        <p:txBody>
          <a:bodyPr lIns="0" tIns="0" rIns="0"/>
          <a:lstStyle>
            <a:lvl1pPr marL="0" indent="0" algn="ctr">
              <a:lnSpc>
                <a:spcPct val="92000"/>
              </a:lnSpc>
              <a:spcBef>
                <a:spcPts val="0"/>
              </a:spcBef>
              <a:spcAft>
                <a:spcPts val="200"/>
              </a:spcAft>
              <a:buNone/>
              <a:defRPr b="1" spc="-40">
                <a:latin typeface="Lato" panose="020F0502020204030203" pitchFamily="34" charset="0"/>
                <a:cs typeface="Gotham Medium"/>
              </a:defRPr>
            </a:lvl1pPr>
            <a:lvl2pPr marL="0" indent="0" algn="ctr">
              <a:lnSpc>
                <a:spcPct val="92000"/>
              </a:lnSpc>
              <a:spcBef>
                <a:spcPts val="0"/>
              </a:spcBef>
              <a:spcAft>
                <a:spcPts val="200"/>
              </a:spcAft>
              <a:buNone/>
              <a:defRPr sz="1200">
                <a:latin typeface="Lato Light" panose="020F0302020204030203" pitchFamily="34" charset="0"/>
              </a:defRPr>
            </a:lvl2pPr>
          </a:lstStyle>
          <a:p>
            <a:pPr lvl="0"/>
            <a:r>
              <a:rPr lang="en-US" smtClean="0"/>
              <a:t>Click to edit Master text styles</a:t>
            </a:r>
          </a:p>
          <a:p>
            <a:pPr lvl="1"/>
            <a:r>
              <a:rPr lang="en-US" smtClean="0"/>
              <a:t>Second level</a:t>
            </a:r>
          </a:p>
        </p:txBody>
      </p:sp>
      <p:sp>
        <p:nvSpPr>
          <p:cNvPr id="13" name="Text Placeholder 10"/>
          <p:cNvSpPr>
            <a:spLocks noGrp="1"/>
          </p:cNvSpPr>
          <p:nvPr>
            <p:ph type="body" sz="quarter" idx="20"/>
          </p:nvPr>
        </p:nvSpPr>
        <p:spPr>
          <a:xfrm>
            <a:off x="6019801" y="2957513"/>
            <a:ext cx="2467292" cy="1624647"/>
          </a:xfrm>
        </p:spPr>
        <p:txBody>
          <a:bodyPr lIns="0" tIns="0" rIns="0"/>
          <a:lstStyle>
            <a:lvl1pPr marL="0" indent="0" algn="ctr">
              <a:lnSpc>
                <a:spcPct val="92000"/>
              </a:lnSpc>
              <a:spcBef>
                <a:spcPts val="0"/>
              </a:spcBef>
              <a:spcAft>
                <a:spcPts val="200"/>
              </a:spcAft>
              <a:buNone/>
              <a:defRPr b="1" spc="-40">
                <a:latin typeface="Lato" panose="020F0502020204030203" pitchFamily="34" charset="0"/>
                <a:cs typeface="Gotham Medium"/>
              </a:defRPr>
            </a:lvl1pPr>
            <a:lvl2pPr marL="0" indent="0" algn="ctr">
              <a:lnSpc>
                <a:spcPct val="92000"/>
              </a:lnSpc>
              <a:spcBef>
                <a:spcPts val="0"/>
              </a:spcBef>
              <a:spcAft>
                <a:spcPts val="200"/>
              </a:spcAft>
              <a:buNone/>
              <a:defRPr sz="1200">
                <a:latin typeface="Lato Light" panose="020F0302020204030203" pitchFamily="34" charset="0"/>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85531116"/>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mart art and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Lato Light" panose="020F0302020204030203"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552451" y="3475873"/>
            <a:ext cx="8031162" cy="911252"/>
          </a:xfrm>
        </p:spPr>
        <p:txBody>
          <a:bodyPr/>
          <a:lstStyle>
            <a:lvl1pPr marL="0" indent="0">
              <a:buNone/>
              <a:defRPr>
                <a:latin typeface="Lato Light" panose="020F0302020204030203" pitchFamily="34" charset="0"/>
              </a:defRPr>
            </a:lvl1pPr>
            <a:lvl2pPr marL="173006" indent="-173006">
              <a:buFont typeface="Arial"/>
              <a:buChar char="•"/>
              <a:defRPr>
                <a:latin typeface="Lato Light" panose="020F0302020204030203" pitchFamily="34" charset="0"/>
              </a:defRPr>
            </a:lvl2pPr>
            <a:lvl3pPr marL="347591" indent="-174593">
              <a:defRPr>
                <a:latin typeface="Lato Light" panose="020F0302020204030203" pitchFamily="34" charset="0"/>
              </a:defRPr>
            </a:lvl3pPr>
            <a:lvl4pPr>
              <a:defRPr>
                <a:latin typeface="Lato Light" panose="020F0302020204030203" pitchFamily="34" charset="0"/>
              </a:defRPr>
            </a:lvl4pPr>
            <a:lvl5pPr>
              <a:defRPr>
                <a:latin typeface="Lato Light" panose="020F0302020204030203"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martArt Placeholder 4"/>
          <p:cNvSpPr>
            <a:spLocks noGrp="1"/>
          </p:cNvSpPr>
          <p:nvPr>
            <p:ph type="dgm" sz="quarter" idx="14"/>
          </p:nvPr>
        </p:nvSpPr>
        <p:spPr>
          <a:xfrm>
            <a:off x="552458" y="1269256"/>
            <a:ext cx="8031163" cy="2206625"/>
          </a:xfrm>
        </p:spPr>
        <p:txBody>
          <a:bodyPr anchor="ctr" anchorCtr="0"/>
          <a:lstStyle>
            <a:lvl1pPr marL="0" indent="0" algn="ctr">
              <a:buNone/>
              <a:defRPr>
                <a:latin typeface="Lato Light" panose="020F0302020204030203" pitchFamily="34" charset="0"/>
              </a:defRPr>
            </a:lvl1pPr>
          </a:lstStyle>
          <a:p>
            <a:r>
              <a:rPr lang="en-US" smtClean="0"/>
              <a:t>Click icon to add SmartArt graphic</a:t>
            </a:r>
            <a:endParaRPr lang="en-US" dirty="0"/>
          </a:p>
        </p:txBody>
      </p:sp>
      <p:sp>
        <p:nvSpPr>
          <p:cNvPr id="7" name="Text Placeholder 8"/>
          <p:cNvSpPr>
            <a:spLocks noGrp="1"/>
          </p:cNvSpPr>
          <p:nvPr>
            <p:ph type="body" sz="quarter" idx="13" hasCustomPrompt="1"/>
          </p:nvPr>
        </p:nvSpPr>
        <p:spPr>
          <a:xfrm>
            <a:off x="554840" y="734906"/>
            <a:ext cx="8034337" cy="338137"/>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Tree>
    <p:extLst>
      <p:ext uri="{BB962C8B-B14F-4D97-AF65-F5344CB8AC3E}">
        <p14:creationId xmlns:p14="http://schemas.microsoft.com/office/powerpoint/2010/main" val="2876709930"/>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o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Lato Light" panose="020F0302020204030203"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676953" y="1125468"/>
            <a:ext cx="4906660" cy="3435371"/>
          </a:xfrm>
        </p:spPr>
        <p:txBody>
          <a:bodyPr>
            <a:normAutofit/>
          </a:bodyPr>
          <a:lstStyle>
            <a:lvl1pPr marL="0" indent="0">
              <a:buNone/>
              <a:defRPr sz="1400">
                <a:latin typeface="Lato Light" panose="020F0302020204030203" pitchFamily="34" charset="0"/>
              </a:defRPr>
            </a:lvl1pPr>
            <a:lvl2pPr marL="346004" indent="-173006">
              <a:buFont typeface="Arial"/>
              <a:buChar char="•"/>
              <a:defRPr sz="1400">
                <a:latin typeface="Lato Light" panose="020F0302020204030203" pitchFamily="34" charset="0"/>
              </a:defRPr>
            </a:lvl2pPr>
            <a:lvl3pPr>
              <a:defRPr sz="1400">
                <a:latin typeface="Lato Light" panose="020F0302020204030203" pitchFamily="34" charset="0"/>
              </a:defRPr>
            </a:lvl3pPr>
            <a:lvl4pPr>
              <a:defRPr sz="1400">
                <a:latin typeface="Lato Light" panose="020F0302020204030203" pitchFamily="34" charset="0"/>
              </a:defRPr>
            </a:lvl4pPr>
            <a:lvl5pPr>
              <a:defRPr sz="1400">
                <a:latin typeface="Lato Light" panose="020F0302020204030203"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Picture Placeholder 5"/>
          <p:cNvSpPr>
            <a:spLocks noGrp="1"/>
          </p:cNvSpPr>
          <p:nvPr>
            <p:ph type="pic" sz="quarter" idx="14"/>
          </p:nvPr>
        </p:nvSpPr>
        <p:spPr>
          <a:xfrm>
            <a:off x="-12095" y="1202758"/>
            <a:ext cx="3505200" cy="1997303"/>
          </a:xfrm>
          <a:ln>
            <a:solidFill>
              <a:schemeClr val="tx1"/>
            </a:solidFill>
          </a:ln>
        </p:spPr>
        <p:txBody>
          <a:bodyPr anchor="ctr" anchorCtr="0"/>
          <a:lstStyle>
            <a:lvl1pPr marL="0" indent="0" algn="ctr">
              <a:buNone/>
              <a:defRPr b="1">
                <a:latin typeface="Lato Light" panose="020F0302020204030203" pitchFamily="34" charset="0"/>
              </a:defRPr>
            </a:lvl1pPr>
          </a:lstStyle>
          <a:p>
            <a:r>
              <a:rPr lang="en-US" smtClean="0"/>
              <a:t>Click icon to add picture</a:t>
            </a:r>
            <a:endParaRPr lang="en-US" dirty="0"/>
          </a:p>
        </p:txBody>
      </p:sp>
      <p:sp>
        <p:nvSpPr>
          <p:cNvPr id="6" name="Text Placeholder 8"/>
          <p:cNvSpPr>
            <a:spLocks noGrp="1"/>
          </p:cNvSpPr>
          <p:nvPr>
            <p:ph type="body" sz="quarter" idx="13" hasCustomPrompt="1"/>
          </p:nvPr>
        </p:nvSpPr>
        <p:spPr>
          <a:xfrm>
            <a:off x="554840" y="734906"/>
            <a:ext cx="8034337" cy="338137"/>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Tree>
    <p:extLst>
      <p:ext uri="{BB962C8B-B14F-4D97-AF65-F5344CB8AC3E}">
        <p14:creationId xmlns:p14="http://schemas.microsoft.com/office/powerpoint/2010/main" val="2485936367"/>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Bio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Lato Light" panose="020F0302020204030203"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746633" y="1125468"/>
            <a:ext cx="3836987" cy="3435371"/>
          </a:xfrm>
        </p:spPr>
        <p:txBody>
          <a:bodyPr>
            <a:normAutofit/>
          </a:bodyPr>
          <a:lstStyle>
            <a:lvl1pPr marL="0" indent="0">
              <a:buNone/>
              <a:defRPr sz="1400">
                <a:latin typeface="Lato Light" panose="020F0302020204030203" pitchFamily="34" charset="0"/>
              </a:defRPr>
            </a:lvl1pPr>
            <a:lvl2pPr marL="346004" indent="-173006">
              <a:buFont typeface="Arial"/>
              <a:buChar char="•"/>
              <a:defRPr sz="1400">
                <a:latin typeface="Lato Light" panose="020F0302020204030203" pitchFamily="34" charset="0"/>
              </a:defRPr>
            </a:lvl2pPr>
            <a:lvl3pPr>
              <a:defRPr sz="1400">
                <a:latin typeface="Lato Light" panose="020F0302020204030203" pitchFamily="34" charset="0"/>
              </a:defRPr>
            </a:lvl3pPr>
            <a:lvl4pPr>
              <a:defRPr sz="1400">
                <a:latin typeface="Lato Light" panose="020F0302020204030203" pitchFamily="34" charset="0"/>
              </a:defRPr>
            </a:lvl4pPr>
            <a:lvl5pPr>
              <a:defRPr sz="1400">
                <a:latin typeface="Lato Light" panose="020F0302020204030203"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Picture Placeholder 5"/>
          <p:cNvSpPr>
            <a:spLocks noGrp="1"/>
          </p:cNvSpPr>
          <p:nvPr>
            <p:ph type="pic" sz="quarter" idx="14"/>
          </p:nvPr>
        </p:nvSpPr>
        <p:spPr>
          <a:xfrm>
            <a:off x="-12095" y="1202750"/>
            <a:ext cx="4520595" cy="2575887"/>
          </a:xfrm>
          <a:ln>
            <a:solidFill>
              <a:schemeClr val="tx1"/>
            </a:solidFill>
          </a:ln>
        </p:spPr>
        <p:txBody>
          <a:bodyPr anchor="ctr" anchorCtr="0"/>
          <a:lstStyle>
            <a:lvl1pPr marL="0" indent="0" algn="ctr">
              <a:buNone/>
              <a:defRPr b="1">
                <a:latin typeface="Lato Light" panose="020F0302020204030203" pitchFamily="34" charset="0"/>
              </a:defRPr>
            </a:lvl1pPr>
          </a:lstStyle>
          <a:p>
            <a:r>
              <a:rPr lang="en-US" smtClean="0"/>
              <a:t>Click icon to add picture</a:t>
            </a:r>
            <a:endParaRPr lang="en-US" dirty="0"/>
          </a:p>
        </p:txBody>
      </p:sp>
      <p:sp>
        <p:nvSpPr>
          <p:cNvPr id="6" name="Text Placeholder 8"/>
          <p:cNvSpPr>
            <a:spLocks noGrp="1"/>
          </p:cNvSpPr>
          <p:nvPr>
            <p:ph type="body" sz="quarter" idx="13" hasCustomPrompt="1"/>
          </p:nvPr>
        </p:nvSpPr>
        <p:spPr>
          <a:xfrm>
            <a:off x="554840" y="734906"/>
            <a:ext cx="8034337" cy="338137"/>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Tree>
    <p:extLst>
      <p:ext uri="{BB962C8B-B14F-4D97-AF65-F5344CB8AC3E}">
        <p14:creationId xmlns:p14="http://schemas.microsoft.com/office/powerpoint/2010/main" val="213159606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Image Left">
    <p:spTree>
      <p:nvGrpSpPr>
        <p:cNvPr id="1" name=""/>
        <p:cNvGrpSpPr/>
        <p:nvPr/>
      </p:nvGrpSpPr>
      <p:grpSpPr>
        <a:xfrm>
          <a:off x="0" y="0"/>
          <a:ext cx="0" cy="0"/>
          <a:chOff x="0" y="0"/>
          <a:chExt cx="0" cy="0"/>
        </a:xfrm>
      </p:grpSpPr>
      <p:sp>
        <p:nvSpPr>
          <p:cNvPr id="5" name="Picture Placeholder 5"/>
          <p:cNvSpPr>
            <a:spLocks noGrp="1"/>
          </p:cNvSpPr>
          <p:nvPr>
            <p:ph type="pic" sz="quarter" idx="14"/>
          </p:nvPr>
        </p:nvSpPr>
        <p:spPr>
          <a:xfrm>
            <a:off x="-12094" y="0"/>
            <a:ext cx="3406459" cy="5166360"/>
          </a:xfrm>
          <a:ln>
            <a:noFill/>
          </a:ln>
        </p:spPr>
        <p:txBody>
          <a:bodyPr anchor="ctr" anchorCtr="0"/>
          <a:lstStyle>
            <a:lvl1pPr marL="0" indent="0" algn="ctr">
              <a:buNone/>
              <a:defRPr b="1">
                <a:latin typeface="Lato Light" panose="020F0302020204030203" pitchFamily="34" charset="0"/>
              </a:defRPr>
            </a:lvl1pPr>
          </a:lstStyle>
          <a:p>
            <a:r>
              <a:rPr lang="en-US" smtClean="0"/>
              <a:t>Click icon to add picture</a:t>
            </a:r>
            <a:endParaRPr lang="en-US" dirty="0"/>
          </a:p>
        </p:txBody>
      </p:sp>
      <p:sp>
        <p:nvSpPr>
          <p:cNvPr id="23" name="Title 1"/>
          <p:cNvSpPr>
            <a:spLocks noGrp="1"/>
          </p:cNvSpPr>
          <p:nvPr>
            <p:ph type="title"/>
          </p:nvPr>
        </p:nvSpPr>
        <p:spPr>
          <a:xfrm>
            <a:off x="3676953" y="38485"/>
            <a:ext cx="4906660" cy="726578"/>
          </a:xfrm>
        </p:spPr>
        <p:txBody>
          <a:bodyPr/>
          <a:lstStyle>
            <a:lvl1pPr algn="l">
              <a:defRPr>
                <a:latin typeface="Lato Light" panose="020F0302020204030203" pitchFamily="34" charset="0"/>
              </a:defRPr>
            </a:lvl1pPr>
          </a:lstStyle>
          <a:p>
            <a:r>
              <a:rPr lang="en-US" smtClean="0"/>
              <a:t>Click to edit Master title style</a:t>
            </a:r>
            <a:endParaRPr lang="en-US" dirty="0"/>
          </a:p>
        </p:txBody>
      </p:sp>
      <p:sp>
        <p:nvSpPr>
          <p:cNvPr id="24" name="Content Placeholder 2"/>
          <p:cNvSpPr>
            <a:spLocks noGrp="1"/>
          </p:cNvSpPr>
          <p:nvPr>
            <p:ph idx="1"/>
          </p:nvPr>
        </p:nvSpPr>
        <p:spPr>
          <a:xfrm>
            <a:off x="3676953" y="1125468"/>
            <a:ext cx="4906660" cy="3435371"/>
          </a:xfrm>
        </p:spPr>
        <p:txBody>
          <a:bodyPr>
            <a:normAutofit/>
          </a:bodyPr>
          <a:lstStyle>
            <a:lvl1pPr marL="0" indent="0">
              <a:buNone/>
              <a:defRPr sz="1400">
                <a:latin typeface="Lato Light" panose="020F0302020204030203" pitchFamily="34" charset="0"/>
              </a:defRPr>
            </a:lvl1pPr>
            <a:lvl2pPr marL="346004" indent="-173006">
              <a:buFont typeface="Arial"/>
              <a:buChar char="•"/>
              <a:defRPr sz="1400">
                <a:latin typeface="Lato Light" panose="020F0302020204030203" pitchFamily="34" charset="0"/>
              </a:defRPr>
            </a:lvl2pPr>
            <a:lvl3pPr>
              <a:defRPr sz="1400">
                <a:latin typeface="Lato Light" panose="020F0302020204030203" pitchFamily="34" charset="0"/>
              </a:defRPr>
            </a:lvl3pPr>
            <a:lvl4pPr>
              <a:defRPr sz="1400">
                <a:latin typeface="Lato Light" panose="020F0302020204030203" pitchFamily="34" charset="0"/>
              </a:defRPr>
            </a:lvl4pPr>
            <a:lvl5pPr>
              <a:defRPr sz="1400">
                <a:latin typeface="Lato Light" panose="020F0302020204030203"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5" name="Text Placeholder 8"/>
          <p:cNvSpPr>
            <a:spLocks noGrp="1"/>
          </p:cNvSpPr>
          <p:nvPr>
            <p:ph type="body" sz="quarter" idx="13" hasCustomPrompt="1"/>
          </p:nvPr>
        </p:nvSpPr>
        <p:spPr>
          <a:xfrm>
            <a:off x="3678188" y="734906"/>
            <a:ext cx="4908600" cy="338137"/>
          </a:xfrm>
        </p:spPr>
        <p:txBody>
          <a:bodyPr>
            <a:normAutofit/>
          </a:bodyPr>
          <a:lstStyle>
            <a:lvl1pPr marL="0" indent="0" algn="l">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
        <p:nvSpPr>
          <p:cNvPr id="27" name="Content Placeholder 26"/>
          <p:cNvSpPr>
            <a:spLocks noGrp="1"/>
          </p:cNvSpPr>
          <p:nvPr>
            <p:ph sz="quarter" idx="15"/>
          </p:nvPr>
        </p:nvSpPr>
        <p:spPr>
          <a:xfrm>
            <a:off x="1" y="3705048"/>
            <a:ext cx="2909888" cy="682802"/>
          </a:xfrm>
          <a:solidFill>
            <a:schemeClr val="accent1">
              <a:alpha val="65000"/>
            </a:schemeClr>
          </a:solidFill>
          <a:ln>
            <a:solidFill>
              <a:schemeClr val="accent2"/>
            </a:solidFill>
          </a:ln>
        </p:spPr>
        <p:txBody>
          <a:bodyPr lIns="274271" tIns="91424" rIns="91424" bIns="91424" anchor="b" anchorCtr="0">
            <a:spAutoFit/>
          </a:bodyPr>
          <a:lstStyle>
            <a:lvl1pPr marL="0" indent="0" algn="r">
              <a:spcBef>
                <a:spcPts val="400"/>
              </a:spcBef>
              <a:buNone/>
              <a:defRPr>
                <a:solidFill>
                  <a:srgbClr val="FFFFFF"/>
                </a:solidFill>
                <a:latin typeface="Lato Light" panose="020F0302020204030203" pitchFamily="34" charset="0"/>
              </a:defRPr>
            </a:lvl1pPr>
            <a:lvl2pPr marL="173005" indent="0" algn="r">
              <a:buNone/>
              <a:defRPr>
                <a:solidFill>
                  <a:srgbClr val="FFFFFF"/>
                </a:solidFill>
              </a:defRPr>
            </a:lvl2pPr>
            <a:lvl3pPr marL="346004" indent="0" algn="r">
              <a:buNone/>
              <a:defRPr>
                <a:solidFill>
                  <a:srgbClr val="FFFFFF"/>
                </a:solidFill>
              </a:defRPr>
            </a:lvl3pPr>
            <a:lvl4pPr marL="517421" indent="0" algn="r">
              <a:buNone/>
              <a:defRPr>
                <a:solidFill>
                  <a:srgbClr val="FFFFFF"/>
                </a:solidFill>
              </a:defRPr>
            </a:lvl4pPr>
            <a:lvl5pPr marL="690426" indent="0" algn="r">
              <a:buNone/>
              <a:defRPr>
                <a:solidFill>
                  <a:srgbClr val="FFFFFF"/>
                </a:solidFill>
              </a:defRPr>
            </a:lvl5pPr>
          </a:lstStyle>
          <a:p>
            <a:pPr lvl="0"/>
            <a:r>
              <a:rPr lang="en-US" smtClean="0"/>
              <a:t>Click to edit Master text styles</a:t>
            </a:r>
          </a:p>
        </p:txBody>
      </p:sp>
      <p:sp>
        <p:nvSpPr>
          <p:cNvPr id="28" name="Slide Number Placeholder 3"/>
          <p:cNvSpPr txBox="1">
            <a:spLocks/>
          </p:cNvSpPr>
          <p:nvPr userDrawn="1"/>
        </p:nvSpPr>
        <p:spPr>
          <a:xfrm>
            <a:off x="552451" y="4823460"/>
            <a:ext cx="365760" cy="3200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lIns="91424" tIns="45712" rIns="91424" bIns="45712" rtlCol="0" anchor="ctr"/>
          <a:lstStyle>
            <a:defPPr>
              <a:defRPr lang="en-US"/>
            </a:defPPr>
            <a:lvl1pPr algn="ctr">
              <a:defRPr sz="1000">
                <a:solidFill>
                  <a:srgbClr val="FFFFFF"/>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457106"/>
            <a:fld id="{93D61182-44B0-D747-8108-FDA0C13481D9}" type="slidenum">
              <a:rPr lang="en-US" smtClean="0">
                <a:latin typeface="Lato Light" panose="020F0302020204030203" pitchFamily="34" charset="0"/>
                <a:cs typeface="Gotham Book"/>
              </a:rPr>
              <a:pPr defTabSz="457106"/>
              <a:t>‹#›</a:t>
            </a:fld>
            <a:endParaRPr lang="en-US" dirty="0">
              <a:latin typeface="Lato Light" panose="020F0302020204030203" pitchFamily="34" charset="0"/>
              <a:cs typeface="Gotham Book"/>
            </a:endParaRPr>
          </a:p>
        </p:txBody>
      </p:sp>
      <p:pic>
        <p:nvPicPr>
          <p:cNvPr id="29" name="Picture 28"/>
          <p:cNvPicPr>
            <a:picLocks noChangeAspect="1"/>
          </p:cNvPicPr>
          <p:nvPr userDrawn="1"/>
        </p:nvPicPr>
        <p:blipFill>
          <a:blip r:embed="rId2"/>
          <a:stretch>
            <a:fillRect/>
          </a:stretch>
        </p:blipFill>
        <p:spPr>
          <a:xfrm>
            <a:off x="7593482" y="4897913"/>
            <a:ext cx="1073865" cy="185262"/>
          </a:xfrm>
          <a:prstGeom prst="rect">
            <a:avLst/>
          </a:prstGeom>
        </p:spPr>
      </p:pic>
    </p:spTree>
    <p:extLst>
      <p:ext uri="{BB962C8B-B14F-4D97-AF65-F5344CB8AC3E}">
        <p14:creationId xmlns:p14="http://schemas.microsoft.com/office/powerpoint/2010/main" val="4230754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205978"/>
            <a:ext cx="6629400" cy="536972"/>
          </a:xfrm>
          <a:prstGeom prst="rect">
            <a:avLst/>
          </a:prstGeom>
        </p:spPr>
        <p:txBody>
          <a:bodyPr lIns="91424" tIns="45712" rIns="91424" bIns="45712">
            <a:noAutofit/>
          </a:bodyPr>
          <a:lstStyle>
            <a:lvl1pPr algn="l">
              <a:defRPr sz="24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00159"/>
            <a:ext cx="8229600" cy="2914649"/>
          </a:xfrm>
          <a:prstGeom prst="rect">
            <a:avLst/>
          </a:prstGeom>
        </p:spPr>
        <p:txBody>
          <a:bodyPr lIns="91424" tIns="45712" rIns="91424" bIns="45712"/>
          <a:lstStyle>
            <a:lvl1pPr marL="342830" indent="-342830">
              <a:buClr>
                <a:srgbClr val="63656A"/>
              </a:buClr>
              <a:buFont typeface="Wingdings" pitchFamily="2" charset="2"/>
              <a:buChar char="§"/>
              <a:defRPr/>
            </a:lvl1pPr>
            <a:lvl2pPr marL="742805" indent="-285694">
              <a:buClr>
                <a:srgbClr val="63656A"/>
              </a:buClr>
              <a:buFont typeface="Arial" pitchFamily="34" charset="0"/>
              <a:buChar char="–"/>
              <a:defRPr/>
            </a:lvl2pPr>
            <a:lvl3pPr marL="1142773" indent="-228552">
              <a:buClr>
                <a:srgbClr val="63656A"/>
              </a:buClr>
              <a:buFont typeface="Wingdings" pitchFamily="2" charset="2"/>
              <a:buChar char="§"/>
              <a:defRPr/>
            </a:lvl3pPr>
            <a:lvl4pPr marL="1599880" indent="-228552">
              <a:buClr>
                <a:srgbClr val="63656A"/>
              </a:buClr>
              <a:buFont typeface="Arial" pitchFamily="34" charset="0"/>
              <a:buChar char="–"/>
              <a:defRPr/>
            </a:lvl4pPr>
            <a:lvl5pPr marL="2056991" indent="-228552">
              <a:buClr>
                <a:srgbClr val="63656A"/>
              </a:buClr>
              <a:buFont typeface="Wingdings" pitchFamily="2" charset="2"/>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98750310"/>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10 Images">
    <p:spTree>
      <p:nvGrpSpPr>
        <p:cNvPr id="1" name=""/>
        <p:cNvGrpSpPr/>
        <p:nvPr/>
      </p:nvGrpSpPr>
      <p:grpSpPr>
        <a:xfrm>
          <a:off x="0" y="0"/>
          <a:ext cx="0" cy="0"/>
          <a:chOff x="0" y="0"/>
          <a:chExt cx="0" cy="0"/>
        </a:xfrm>
      </p:grpSpPr>
      <p:sp>
        <p:nvSpPr>
          <p:cNvPr id="5" name="Picture Placeholder 5"/>
          <p:cNvSpPr>
            <a:spLocks noGrp="1" noChangeAspect="1"/>
          </p:cNvSpPr>
          <p:nvPr>
            <p:ph type="pic" sz="quarter" idx="14"/>
          </p:nvPr>
        </p:nvSpPr>
        <p:spPr>
          <a:xfrm>
            <a:off x="0" y="-1"/>
            <a:ext cx="1837944" cy="2147461"/>
          </a:xfrm>
          <a:ln>
            <a:noFill/>
          </a:ln>
        </p:spPr>
        <p:txBody>
          <a:bodyPr anchor="ctr" anchorCtr="0"/>
          <a:lstStyle>
            <a:lvl1pPr marL="0" indent="0" algn="ctr">
              <a:buNone/>
              <a:defRPr b="1">
                <a:latin typeface="Lato Light" panose="020F0302020204030203" pitchFamily="34" charset="0"/>
              </a:defRPr>
            </a:lvl1pPr>
          </a:lstStyle>
          <a:p>
            <a:r>
              <a:rPr lang="en-US" smtClean="0"/>
              <a:t>Click icon to add picture</a:t>
            </a:r>
            <a:endParaRPr lang="en-US" dirty="0"/>
          </a:p>
        </p:txBody>
      </p:sp>
      <p:sp>
        <p:nvSpPr>
          <p:cNvPr id="2" name="Title 1"/>
          <p:cNvSpPr>
            <a:spLocks noGrp="1"/>
          </p:cNvSpPr>
          <p:nvPr>
            <p:ph type="title"/>
          </p:nvPr>
        </p:nvSpPr>
        <p:spPr>
          <a:xfrm>
            <a:off x="922666" y="2276324"/>
            <a:ext cx="8037576" cy="450123"/>
          </a:xfrm>
        </p:spPr>
        <p:txBody>
          <a:bodyPr>
            <a:spAutoFit/>
          </a:bodyPr>
          <a:lstStyle>
            <a:lvl1pPr algn="r">
              <a:defRPr>
                <a:latin typeface="Lato Light" panose="020F0302020204030203" pitchFamily="34" charset="0"/>
              </a:defRPr>
            </a:lvl1pPr>
          </a:lstStyle>
          <a:p>
            <a:r>
              <a:rPr lang="en-US" smtClean="0"/>
              <a:t>Click to edit Master title style</a:t>
            </a:r>
            <a:endParaRPr lang="en-US" dirty="0"/>
          </a:p>
        </p:txBody>
      </p:sp>
      <p:sp>
        <p:nvSpPr>
          <p:cNvPr id="9" name="Text Placeholder 8"/>
          <p:cNvSpPr>
            <a:spLocks noGrp="1"/>
          </p:cNvSpPr>
          <p:nvPr>
            <p:ph type="body" sz="quarter" idx="13" hasCustomPrompt="1"/>
          </p:nvPr>
        </p:nvSpPr>
        <p:spPr>
          <a:xfrm>
            <a:off x="922666" y="2638557"/>
            <a:ext cx="8037576" cy="420976"/>
          </a:xfrm>
        </p:spPr>
        <p:txBody>
          <a:bodyPr>
            <a:normAutofit/>
          </a:bodyPr>
          <a:lstStyle>
            <a:lvl1pPr marL="0" indent="0" algn="r">
              <a:buNone/>
              <a:defRPr sz="1400">
                <a:solidFill>
                  <a:schemeClr val="bg1"/>
                </a:solidFill>
                <a:latin typeface="Lato Light" panose="020F0302020204030203" pitchFamily="34" charset="0"/>
                <a:cs typeface="Gotham Light"/>
              </a:defRPr>
            </a:lvl1pPr>
          </a:lstStyle>
          <a:p>
            <a:pPr lvl="0"/>
            <a:r>
              <a:rPr lang="en-US" dirty="0" smtClean="0"/>
              <a:t>Subtitle goes here</a:t>
            </a:r>
            <a:endParaRPr lang="en-US" dirty="0"/>
          </a:p>
        </p:txBody>
      </p:sp>
      <p:sp>
        <p:nvSpPr>
          <p:cNvPr id="14" name="Picture Placeholder 5"/>
          <p:cNvSpPr>
            <a:spLocks noGrp="1" noChangeAspect="1"/>
          </p:cNvSpPr>
          <p:nvPr>
            <p:ph type="pic" sz="quarter" idx="15"/>
          </p:nvPr>
        </p:nvSpPr>
        <p:spPr>
          <a:xfrm>
            <a:off x="0" y="3007591"/>
            <a:ext cx="1837944" cy="2147461"/>
          </a:xfrm>
          <a:ln>
            <a:noFill/>
          </a:ln>
        </p:spPr>
        <p:txBody>
          <a:bodyPr anchor="ctr" anchorCtr="0"/>
          <a:lstStyle>
            <a:lvl1pPr marL="0" indent="0" algn="ctr">
              <a:buNone/>
              <a:defRPr b="1">
                <a:latin typeface="Lato Light" panose="020F0302020204030203" pitchFamily="34" charset="0"/>
              </a:defRPr>
            </a:lvl1pPr>
          </a:lstStyle>
          <a:p>
            <a:r>
              <a:rPr lang="en-US" smtClean="0"/>
              <a:t>Click icon to add picture</a:t>
            </a:r>
            <a:endParaRPr lang="en-US" dirty="0"/>
          </a:p>
        </p:txBody>
      </p:sp>
      <p:sp>
        <p:nvSpPr>
          <p:cNvPr id="15" name="Picture Placeholder 5"/>
          <p:cNvSpPr>
            <a:spLocks noGrp="1" noChangeAspect="1"/>
          </p:cNvSpPr>
          <p:nvPr>
            <p:ph type="pic" sz="quarter" idx="16"/>
          </p:nvPr>
        </p:nvSpPr>
        <p:spPr>
          <a:xfrm>
            <a:off x="1826514" y="-1"/>
            <a:ext cx="1837944" cy="2147461"/>
          </a:xfrm>
          <a:ln>
            <a:noFill/>
          </a:ln>
        </p:spPr>
        <p:txBody>
          <a:bodyPr anchor="ctr" anchorCtr="0"/>
          <a:lstStyle>
            <a:lvl1pPr marL="0" indent="0" algn="ctr">
              <a:buNone/>
              <a:defRPr b="1">
                <a:latin typeface="Lato Light" panose="020F0302020204030203" pitchFamily="34" charset="0"/>
              </a:defRPr>
            </a:lvl1pPr>
          </a:lstStyle>
          <a:p>
            <a:r>
              <a:rPr lang="en-US" smtClean="0"/>
              <a:t>Click icon to add picture</a:t>
            </a:r>
            <a:endParaRPr lang="en-US" dirty="0"/>
          </a:p>
        </p:txBody>
      </p:sp>
      <p:sp>
        <p:nvSpPr>
          <p:cNvPr id="16" name="Picture Placeholder 5"/>
          <p:cNvSpPr>
            <a:spLocks noGrp="1" noChangeAspect="1"/>
          </p:cNvSpPr>
          <p:nvPr>
            <p:ph type="pic" sz="quarter" idx="17"/>
          </p:nvPr>
        </p:nvSpPr>
        <p:spPr>
          <a:xfrm>
            <a:off x="1828801" y="3007591"/>
            <a:ext cx="1837944" cy="2147461"/>
          </a:xfrm>
          <a:ln>
            <a:noFill/>
          </a:ln>
        </p:spPr>
        <p:txBody>
          <a:bodyPr anchor="ctr" anchorCtr="0"/>
          <a:lstStyle>
            <a:lvl1pPr marL="0" indent="0" algn="ctr">
              <a:buNone/>
              <a:defRPr b="1">
                <a:latin typeface="Lato Light" panose="020F0302020204030203" pitchFamily="34" charset="0"/>
              </a:defRPr>
            </a:lvl1pPr>
          </a:lstStyle>
          <a:p>
            <a:r>
              <a:rPr lang="en-US" smtClean="0"/>
              <a:t>Click icon to add picture</a:t>
            </a:r>
            <a:endParaRPr lang="en-US" dirty="0"/>
          </a:p>
        </p:txBody>
      </p:sp>
      <p:sp>
        <p:nvSpPr>
          <p:cNvPr id="17" name="Picture Placeholder 5"/>
          <p:cNvSpPr>
            <a:spLocks noGrp="1" noChangeAspect="1"/>
          </p:cNvSpPr>
          <p:nvPr>
            <p:ph type="pic" sz="quarter" idx="18"/>
          </p:nvPr>
        </p:nvSpPr>
        <p:spPr>
          <a:xfrm>
            <a:off x="3653028" y="-1"/>
            <a:ext cx="1837944" cy="2147461"/>
          </a:xfrm>
          <a:ln>
            <a:noFill/>
          </a:ln>
        </p:spPr>
        <p:txBody>
          <a:bodyPr anchor="ctr" anchorCtr="0"/>
          <a:lstStyle>
            <a:lvl1pPr marL="0" indent="0" algn="ctr">
              <a:buNone/>
              <a:defRPr b="1">
                <a:latin typeface="Lato Light" panose="020F0302020204030203" pitchFamily="34" charset="0"/>
              </a:defRPr>
            </a:lvl1pPr>
          </a:lstStyle>
          <a:p>
            <a:r>
              <a:rPr lang="en-US" smtClean="0"/>
              <a:t>Click icon to add picture</a:t>
            </a:r>
            <a:endParaRPr lang="en-US" dirty="0"/>
          </a:p>
        </p:txBody>
      </p:sp>
      <p:sp>
        <p:nvSpPr>
          <p:cNvPr id="18" name="Picture Placeholder 5"/>
          <p:cNvSpPr>
            <a:spLocks noGrp="1" noChangeAspect="1"/>
          </p:cNvSpPr>
          <p:nvPr>
            <p:ph type="pic" sz="quarter" idx="19"/>
          </p:nvPr>
        </p:nvSpPr>
        <p:spPr>
          <a:xfrm>
            <a:off x="3657602" y="3007591"/>
            <a:ext cx="1837944" cy="2147461"/>
          </a:xfrm>
          <a:ln>
            <a:noFill/>
          </a:ln>
        </p:spPr>
        <p:txBody>
          <a:bodyPr anchor="ctr" anchorCtr="0"/>
          <a:lstStyle>
            <a:lvl1pPr marL="0" indent="0" algn="ctr">
              <a:buNone/>
              <a:defRPr b="1">
                <a:latin typeface="Lato Light" panose="020F0302020204030203" pitchFamily="34" charset="0"/>
              </a:defRPr>
            </a:lvl1pPr>
          </a:lstStyle>
          <a:p>
            <a:r>
              <a:rPr lang="en-US" smtClean="0"/>
              <a:t>Click icon to add picture</a:t>
            </a:r>
            <a:endParaRPr lang="en-US" dirty="0"/>
          </a:p>
        </p:txBody>
      </p:sp>
      <p:sp>
        <p:nvSpPr>
          <p:cNvPr id="19" name="Picture Placeholder 5"/>
          <p:cNvSpPr>
            <a:spLocks noGrp="1" noChangeAspect="1"/>
          </p:cNvSpPr>
          <p:nvPr>
            <p:ph type="pic" sz="quarter" idx="20"/>
          </p:nvPr>
        </p:nvSpPr>
        <p:spPr>
          <a:xfrm>
            <a:off x="5479542" y="-1"/>
            <a:ext cx="1837944" cy="2147461"/>
          </a:xfrm>
          <a:ln>
            <a:noFill/>
          </a:ln>
        </p:spPr>
        <p:txBody>
          <a:bodyPr anchor="ctr" anchorCtr="0"/>
          <a:lstStyle>
            <a:lvl1pPr marL="0" indent="0" algn="ctr">
              <a:buNone/>
              <a:defRPr b="1">
                <a:latin typeface="Lato Light" panose="020F0302020204030203" pitchFamily="34" charset="0"/>
              </a:defRPr>
            </a:lvl1pPr>
          </a:lstStyle>
          <a:p>
            <a:r>
              <a:rPr lang="en-US" smtClean="0"/>
              <a:t>Click icon to add picture</a:t>
            </a:r>
            <a:endParaRPr lang="en-US" dirty="0"/>
          </a:p>
        </p:txBody>
      </p:sp>
      <p:sp>
        <p:nvSpPr>
          <p:cNvPr id="20" name="Picture Placeholder 5"/>
          <p:cNvSpPr>
            <a:spLocks noGrp="1" noChangeAspect="1"/>
          </p:cNvSpPr>
          <p:nvPr>
            <p:ph type="pic" sz="quarter" idx="21"/>
          </p:nvPr>
        </p:nvSpPr>
        <p:spPr>
          <a:xfrm>
            <a:off x="5486403" y="3007591"/>
            <a:ext cx="1837944" cy="2147461"/>
          </a:xfrm>
          <a:ln>
            <a:noFill/>
          </a:ln>
        </p:spPr>
        <p:txBody>
          <a:bodyPr anchor="ctr" anchorCtr="0"/>
          <a:lstStyle>
            <a:lvl1pPr marL="0" indent="0" algn="ctr">
              <a:buNone/>
              <a:defRPr b="1">
                <a:latin typeface="Lato Light" panose="020F0302020204030203" pitchFamily="34" charset="0"/>
              </a:defRPr>
            </a:lvl1pPr>
          </a:lstStyle>
          <a:p>
            <a:r>
              <a:rPr lang="en-US" smtClean="0"/>
              <a:t>Click icon to add picture</a:t>
            </a:r>
            <a:endParaRPr lang="en-US" dirty="0"/>
          </a:p>
        </p:txBody>
      </p:sp>
      <p:sp>
        <p:nvSpPr>
          <p:cNvPr id="21" name="Picture Placeholder 5"/>
          <p:cNvSpPr>
            <a:spLocks noGrp="1" noChangeAspect="1"/>
          </p:cNvSpPr>
          <p:nvPr>
            <p:ph type="pic" sz="quarter" idx="22"/>
          </p:nvPr>
        </p:nvSpPr>
        <p:spPr>
          <a:xfrm>
            <a:off x="7306056" y="-1"/>
            <a:ext cx="1837944" cy="2147461"/>
          </a:xfrm>
          <a:ln>
            <a:noFill/>
          </a:ln>
        </p:spPr>
        <p:txBody>
          <a:bodyPr anchor="ctr" anchorCtr="0"/>
          <a:lstStyle>
            <a:lvl1pPr marL="0" indent="0" algn="ctr">
              <a:buNone/>
              <a:defRPr b="1">
                <a:latin typeface="Lato Light" panose="020F0302020204030203" pitchFamily="34" charset="0"/>
              </a:defRPr>
            </a:lvl1pPr>
          </a:lstStyle>
          <a:p>
            <a:r>
              <a:rPr lang="en-US" smtClean="0"/>
              <a:t>Click icon to add picture</a:t>
            </a:r>
            <a:endParaRPr lang="en-US" dirty="0"/>
          </a:p>
        </p:txBody>
      </p:sp>
      <p:sp>
        <p:nvSpPr>
          <p:cNvPr id="22" name="Picture Placeholder 5"/>
          <p:cNvSpPr>
            <a:spLocks noGrp="1" noChangeAspect="1"/>
          </p:cNvSpPr>
          <p:nvPr>
            <p:ph type="pic" sz="quarter" idx="23"/>
          </p:nvPr>
        </p:nvSpPr>
        <p:spPr>
          <a:xfrm>
            <a:off x="7315202" y="3007591"/>
            <a:ext cx="1837944" cy="2147461"/>
          </a:xfrm>
          <a:ln>
            <a:noFill/>
          </a:ln>
        </p:spPr>
        <p:txBody>
          <a:bodyPr anchor="ctr" anchorCtr="0"/>
          <a:lstStyle>
            <a:lvl1pPr marL="0" indent="0" algn="ctr">
              <a:buNone/>
              <a:defRPr b="1">
                <a:latin typeface="Lato Light" panose="020F0302020204030203" pitchFamily="34" charset="0"/>
              </a:defRPr>
            </a:lvl1pPr>
          </a:lstStyle>
          <a:p>
            <a:r>
              <a:rPr lang="en-US" smtClean="0"/>
              <a:t>Click icon to add picture</a:t>
            </a:r>
            <a:endParaRPr lang="en-US" dirty="0"/>
          </a:p>
        </p:txBody>
      </p:sp>
    </p:spTree>
    <p:extLst>
      <p:ext uri="{BB962C8B-B14F-4D97-AF65-F5344CB8AC3E}">
        <p14:creationId xmlns:p14="http://schemas.microsoft.com/office/powerpoint/2010/main" val="2307898424"/>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Lato Light" panose="020F0302020204030203"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475189" y="1125468"/>
            <a:ext cx="5108431" cy="3435371"/>
          </a:xfrm>
        </p:spPr>
        <p:txBody>
          <a:bodyPr>
            <a:normAutofit/>
          </a:bodyPr>
          <a:lstStyle>
            <a:lvl1pPr marL="0" indent="0">
              <a:buNone/>
              <a:defRPr sz="1400">
                <a:latin typeface="Lato Light" panose="020F0302020204030203" pitchFamily="34" charset="0"/>
              </a:defRPr>
            </a:lvl1pPr>
            <a:lvl2pPr marL="346004" indent="-173006">
              <a:buFont typeface="Arial"/>
              <a:buChar char="•"/>
              <a:defRPr sz="1400">
                <a:latin typeface="Lato Light" panose="020F0302020204030203" pitchFamily="34" charset="0"/>
              </a:defRPr>
            </a:lvl2pPr>
            <a:lvl3pPr>
              <a:defRPr sz="1400">
                <a:latin typeface="Lato Light" panose="020F0302020204030203" pitchFamily="34" charset="0"/>
              </a:defRPr>
            </a:lvl3pPr>
            <a:lvl4pPr>
              <a:defRPr sz="1400">
                <a:latin typeface="Lato Light" panose="020F0302020204030203" pitchFamily="34" charset="0"/>
              </a:defRPr>
            </a:lvl4pPr>
            <a:lvl5pPr>
              <a:defRPr sz="1400">
                <a:latin typeface="Lato Light" panose="020F0302020204030203"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Picture Placeholder 5"/>
          <p:cNvSpPr>
            <a:spLocks noGrp="1"/>
          </p:cNvSpPr>
          <p:nvPr>
            <p:ph type="pic" sz="quarter" idx="14"/>
          </p:nvPr>
        </p:nvSpPr>
        <p:spPr>
          <a:xfrm>
            <a:off x="-12094" y="1202750"/>
            <a:ext cx="3188371" cy="1510431"/>
          </a:xfrm>
          <a:ln>
            <a:solidFill>
              <a:schemeClr val="tx1"/>
            </a:solidFill>
          </a:ln>
        </p:spPr>
        <p:txBody>
          <a:bodyPr anchor="ctr" anchorCtr="0"/>
          <a:lstStyle>
            <a:lvl1pPr marL="0" indent="0" algn="ctr">
              <a:buNone/>
              <a:defRPr b="1">
                <a:latin typeface="Lato Light" panose="020F0302020204030203" pitchFamily="34" charset="0"/>
              </a:defRPr>
            </a:lvl1pPr>
          </a:lstStyle>
          <a:p>
            <a:r>
              <a:rPr lang="en-US" smtClean="0"/>
              <a:t>Click icon to add picture</a:t>
            </a:r>
            <a:endParaRPr lang="en-US" dirty="0"/>
          </a:p>
        </p:txBody>
      </p:sp>
      <p:sp>
        <p:nvSpPr>
          <p:cNvPr id="6" name="Content Placeholder 2"/>
          <p:cNvSpPr>
            <a:spLocks noGrp="1"/>
          </p:cNvSpPr>
          <p:nvPr>
            <p:ph idx="15"/>
          </p:nvPr>
        </p:nvSpPr>
        <p:spPr>
          <a:xfrm>
            <a:off x="533408" y="3001820"/>
            <a:ext cx="2642875" cy="1559013"/>
          </a:xfrm>
        </p:spPr>
        <p:txBody>
          <a:bodyPr>
            <a:normAutofit/>
          </a:bodyPr>
          <a:lstStyle>
            <a:lvl1pPr marL="0" indent="0">
              <a:buNone/>
              <a:defRPr sz="1400">
                <a:latin typeface="Lato Light" panose="020F0302020204030203" pitchFamily="34" charset="0"/>
              </a:defRPr>
            </a:lvl1pPr>
            <a:lvl2pPr marL="346004" indent="-173006">
              <a:buFont typeface="Arial"/>
              <a:buChar char="•"/>
              <a:defRPr sz="1400"/>
            </a:lvl2pPr>
            <a:lvl3pPr>
              <a:defRPr sz="1400"/>
            </a:lvl3pPr>
            <a:lvl4pPr>
              <a:defRPr sz="1400"/>
            </a:lvl4pPr>
            <a:lvl5pPr>
              <a:defRPr sz="1400"/>
            </a:lvl5pPr>
          </a:lstStyle>
          <a:p>
            <a:pPr lvl="0"/>
            <a:r>
              <a:rPr lang="en-US" smtClean="0"/>
              <a:t>Click to edit Master text styles</a:t>
            </a:r>
          </a:p>
        </p:txBody>
      </p:sp>
      <p:sp>
        <p:nvSpPr>
          <p:cNvPr id="7" name="Text Placeholder 8"/>
          <p:cNvSpPr>
            <a:spLocks noGrp="1"/>
          </p:cNvSpPr>
          <p:nvPr>
            <p:ph type="body" sz="quarter" idx="13" hasCustomPrompt="1"/>
          </p:nvPr>
        </p:nvSpPr>
        <p:spPr>
          <a:xfrm>
            <a:off x="554840" y="734906"/>
            <a:ext cx="8034337" cy="338137"/>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Tree>
    <p:extLst>
      <p:ext uri="{BB962C8B-B14F-4D97-AF65-F5344CB8AC3E}">
        <p14:creationId xmlns:p14="http://schemas.microsoft.com/office/powerpoint/2010/main" val="2245797294"/>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Lato Light" panose="020F0302020204030203"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560963" y="1127581"/>
            <a:ext cx="3860619" cy="3394472"/>
          </a:xfrm>
        </p:spPr>
        <p:txBody>
          <a:bodyPr>
            <a:normAutofit/>
          </a:bodyPr>
          <a:lstStyle>
            <a:lvl1pPr>
              <a:defRPr sz="1800">
                <a:latin typeface="Lato Light" panose="020F0302020204030203" pitchFamily="34" charset="0"/>
              </a:defRPr>
            </a:lvl1pPr>
            <a:lvl2pPr>
              <a:defRPr sz="1800">
                <a:latin typeface="Lato Light" panose="020F0302020204030203" pitchFamily="34" charset="0"/>
              </a:defRPr>
            </a:lvl2pPr>
            <a:lvl3pPr>
              <a:defRPr sz="1600">
                <a:latin typeface="Lato Light" panose="020F0302020204030203" pitchFamily="34" charset="0"/>
              </a:defRPr>
            </a:lvl3pPr>
            <a:lvl4pPr>
              <a:defRPr sz="1400">
                <a:latin typeface="Lato Light" panose="020F0302020204030203" pitchFamily="34" charset="0"/>
              </a:defRPr>
            </a:lvl4pPr>
            <a:lvl5pPr>
              <a:defRPr sz="1400">
                <a:latin typeface="Lato Light" panose="020F0302020204030203"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37100" y="1127581"/>
            <a:ext cx="3860619" cy="3394472"/>
          </a:xfrm>
        </p:spPr>
        <p:txBody>
          <a:bodyPr>
            <a:normAutofit/>
          </a:bodyPr>
          <a:lstStyle>
            <a:lvl1pPr>
              <a:defRPr sz="1800">
                <a:latin typeface="Lato Light" panose="020F0302020204030203" pitchFamily="34" charset="0"/>
              </a:defRPr>
            </a:lvl1pPr>
            <a:lvl2pPr>
              <a:defRPr sz="1800">
                <a:latin typeface="Lato Light" panose="020F0302020204030203" pitchFamily="34" charset="0"/>
              </a:defRPr>
            </a:lvl2pPr>
            <a:lvl3pPr>
              <a:defRPr sz="1600">
                <a:latin typeface="Lato Light" panose="020F0302020204030203" pitchFamily="34" charset="0"/>
              </a:defRPr>
            </a:lvl3pPr>
            <a:lvl4pPr>
              <a:defRPr sz="1400">
                <a:latin typeface="Lato Light" panose="020F0302020204030203" pitchFamily="34" charset="0"/>
              </a:defRPr>
            </a:lvl4pPr>
            <a:lvl5pPr>
              <a:defRPr sz="1400">
                <a:latin typeface="Lato Light" panose="020F0302020204030203"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8"/>
          <p:cNvSpPr>
            <a:spLocks noGrp="1"/>
          </p:cNvSpPr>
          <p:nvPr>
            <p:ph type="body" sz="quarter" idx="13" hasCustomPrompt="1"/>
          </p:nvPr>
        </p:nvSpPr>
        <p:spPr>
          <a:xfrm>
            <a:off x="554840" y="734906"/>
            <a:ext cx="8034337" cy="338137"/>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Tree>
    <p:extLst>
      <p:ext uri="{BB962C8B-B14F-4D97-AF65-F5344CB8AC3E}">
        <p14:creationId xmlns:p14="http://schemas.microsoft.com/office/powerpoint/2010/main" val="1965092149"/>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 and Picture Right">
    <p:spTree>
      <p:nvGrpSpPr>
        <p:cNvPr id="1" name=""/>
        <p:cNvGrpSpPr/>
        <p:nvPr/>
      </p:nvGrpSpPr>
      <p:grpSpPr>
        <a:xfrm>
          <a:off x="0" y="0"/>
          <a:ext cx="0" cy="0"/>
          <a:chOff x="0" y="0"/>
          <a:chExt cx="0" cy="0"/>
        </a:xfrm>
      </p:grpSpPr>
      <p:sp>
        <p:nvSpPr>
          <p:cNvPr id="2" name="Title 1"/>
          <p:cNvSpPr>
            <a:spLocks noGrp="1"/>
          </p:cNvSpPr>
          <p:nvPr>
            <p:ph type="title"/>
          </p:nvPr>
        </p:nvSpPr>
        <p:spPr>
          <a:xfrm>
            <a:off x="556419" y="38485"/>
            <a:ext cx="8031162" cy="726578"/>
          </a:xfrm>
        </p:spPr>
        <p:txBody>
          <a:bodyPr/>
          <a:lstStyle>
            <a:lvl1pPr algn="l">
              <a:defRPr>
                <a:latin typeface="Lato Light" panose="020F0302020204030203"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560963" y="1127581"/>
            <a:ext cx="2954397" cy="3138974"/>
          </a:xfrm>
        </p:spPr>
        <p:txBody>
          <a:bodyPr>
            <a:normAutofit/>
          </a:bodyPr>
          <a:lstStyle>
            <a:lvl1pPr>
              <a:defRPr sz="1400">
                <a:latin typeface="Lato Light" panose="020F0302020204030203" pitchFamily="34" charset="0"/>
              </a:defRPr>
            </a:lvl1pPr>
            <a:lvl2pPr>
              <a:defRPr sz="1400">
                <a:latin typeface="Lato Light" panose="020F0302020204030203" pitchFamily="34" charset="0"/>
              </a:defRPr>
            </a:lvl2pPr>
            <a:lvl3pPr>
              <a:defRPr sz="1200">
                <a:latin typeface="Lato Light" panose="020F0302020204030203" pitchFamily="34" charset="0"/>
              </a:defRPr>
            </a:lvl3pPr>
            <a:lvl4pPr>
              <a:defRPr sz="1100">
                <a:latin typeface="Lato Light" panose="020F0302020204030203" pitchFamily="34" charset="0"/>
              </a:defRPr>
            </a:lvl4pPr>
            <a:lvl5pPr>
              <a:defRPr sz="1100">
                <a:latin typeface="Lato Light" panose="020F0302020204030203"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3" hasCustomPrompt="1"/>
          </p:nvPr>
        </p:nvSpPr>
        <p:spPr>
          <a:xfrm>
            <a:off x="554840" y="734906"/>
            <a:ext cx="8034337" cy="338137"/>
          </a:xfrm>
        </p:spPr>
        <p:txBody>
          <a:bodyPr>
            <a:normAutofit/>
          </a:bodyPr>
          <a:lstStyle>
            <a:lvl1pPr marL="0" indent="0" algn="l">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
        <p:nvSpPr>
          <p:cNvPr id="6" name="Picture Placeholder 5"/>
          <p:cNvSpPr>
            <a:spLocks noGrp="1"/>
          </p:cNvSpPr>
          <p:nvPr>
            <p:ph type="pic" sz="quarter" idx="14"/>
          </p:nvPr>
        </p:nvSpPr>
        <p:spPr>
          <a:xfrm>
            <a:off x="3759201" y="1178562"/>
            <a:ext cx="5384800" cy="3068320"/>
          </a:xfrm>
        </p:spPr>
        <p:txBody>
          <a:bodyPr anchor="ctr" anchorCtr="0"/>
          <a:lstStyle>
            <a:lvl1pPr marL="0" indent="0" algn="ctr">
              <a:buNone/>
              <a:defRPr>
                <a:latin typeface="Lato Light" panose="020F0302020204030203" pitchFamily="34" charset="0"/>
              </a:defRPr>
            </a:lvl1pPr>
          </a:lstStyle>
          <a:p>
            <a:r>
              <a:rPr lang="en-US" smtClean="0"/>
              <a:t>Click icon to add picture</a:t>
            </a:r>
            <a:endParaRPr lang="en-US" dirty="0"/>
          </a:p>
        </p:txBody>
      </p:sp>
    </p:spTree>
    <p:extLst>
      <p:ext uri="{BB962C8B-B14F-4D97-AF65-F5344CB8AC3E}">
        <p14:creationId xmlns:p14="http://schemas.microsoft.com/office/powerpoint/2010/main" val="1387781685"/>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 and Picture Left">
    <p:spTree>
      <p:nvGrpSpPr>
        <p:cNvPr id="1" name=""/>
        <p:cNvGrpSpPr/>
        <p:nvPr/>
      </p:nvGrpSpPr>
      <p:grpSpPr>
        <a:xfrm>
          <a:off x="0" y="0"/>
          <a:ext cx="0" cy="0"/>
          <a:chOff x="0" y="0"/>
          <a:chExt cx="0" cy="0"/>
        </a:xfrm>
      </p:grpSpPr>
      <p:sp>
        <p:nvSpPr>
          <p:cNvPr id="2" name="Title 1"/>
          <p:cNvSpPr>
            <a:spLocks noGrp="1"/>
          </p:cNvSpPr>
          <p:nvPr>
            <p:ph type="title"/>
          </p:nvPr>
        </p:nvSpPr>
        <p:spPr>
          <a:xfrm>
            <a:off x="556419" y="36577"/>
            <a:ext cx="8031162" cy="726578"/>
          </a:xfrm>
        </p:spPr>
        <p:txBody>
          <a:bodyPr/>
          <a:lstStyle>
            <a:lvl1pPr algn="l">
              <a:defRPr>
                <a:latin typeface="Lato Light" panose="020F0302020204030203" pitchFamily="34" charset="0"/>
              </a:defRPr>
            </a:lvl1pPr>
          </a:lstStyle>
          <a:p>
            <a:r>
              <a:rPr lang="en-US" smtClean="0"/>
              <a:t>Click to edit Master title style</a:t>
            </a:r>
            <a:endParaRPr lang="en-US" dirty="0"/>
          </a:p>
        </p:txBody>
      </p:sp>
      <p:sp>
        <p:nvSpPr>
          <p:cNvPr id="8" name="Content Placeholder 2"/>
          <p:cNvSpPr>
            <a:spLocks noGrp="1"/>
          </p:cNvSpPr>
          <p:nvPr>
            <p:ph sz="half" idx="1"/>
          </p:nvPr>
        </p:nvSpPr>
        <p:spPr>
          <a:xfrm>
            <a:off x="5629217" y="1127581"/>
            <a:ext cx="2954397" cy="3138974"/>
          </a:xfrm>
        </p:spPr>
        <p:txBody>
          <a:bodyPr>
            <a:normAutofit/>
          </a:bodyPr>
          <a:lstStyle>
            <a:lvl1pPr>
              <a:defRPr sz="1400">
                <a:latin typeface="Lato Light" panose="020F0302020204030203" pitchFamily="34" charset="0"/>
              </a:defRPr>
            </a:lvl1pPr>
            <a:lvl2pPr>
              <a:defRPr sz="1400">
                <a:latin typeface="Lato Light" panose="020F0302020204030203" pitchFamily="34" charset="0"/>
              </a:defRPr>
            </a:lvl2pPr>
            <a:lvl3pPr>
              <a:defRPr sz="1200">
                <a:latin typeface="Lato Light" panose="020F0302020204030203" pitchFamily="34" charset="0"/>
              </a:defRPr>
            </a:lvl3pPr>
            <a:lvl4pPr>
              <a:defRPr sz="1100">
                <a:latin typeface="Lato Light" panose="020F0302020204030203" pitchFamily="34" charset="0"/>
              </a:defRPr>
            </a:lvl4pPr>
            <a:lvl5pPr>
              <a:defRPr sz="1100">
                <a:latin typeface="Lato Light" panose="020F0302020204030203"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Picture Placeholder 5"/>
          <p:cNvSpPr>
            <a:spLocks noGrp="1"/>
          </p:cNvSpPr>
          <p:nvPr>
            <p:ph type="pic" sz="quarter" idx="14"/>
          </p:nvPr>
        </p:nvSpPr>
        <p:spPr>
          <a:xfrm>
            <a:off x="0" y="1178562"/>
            <a:ext cx="5384800" cy="3068320"/>
          </a:xfrm>
        </p:spPr>
        <p:txBody>
          <a:bodyPr anchor="ctr" anchorCtr="0"/>
          <a:lstStyle>
            <a:lvl1pPr marL="0" indent="0" algn="ctr">
              <a:buNone/>
              <a:defRPr>
                <a:latin typeface="Lato Light" panose="020F0302020204030203" pitchFamily="34" charset="0"/>
              </a:defRPr>
            </a:lvl1pPr>
          </a:lstStyle>
          <a:p>
            <a:r>
              <a:rPr lang="en-US" smtClean="0"/>
              <a:t>Click icon to add picture</a:t>
            </a:r>
            <a:endParaRPr lang="en-US" dirty="0"/>
          </a:p>
        </p:txBody>
      </p:sp>
      <p:sp>
        <p:nvSpPr>
          <p:cNvPr id="6" name="Text Placeholder 8"/>
          <p:cNvSpPr>
            <a:spLocks noGrp="1"/>
          </p:cNvSpPr>
          <p:nvPr>
            <p:ph type="body" sz="quarter" idx="13" hasCustomPrompt="1"/>
          </p:nvPr>
        </p:nvSpPr>
        <p:spPr>
          <a:xfrm>
            <a:off x="554840" y="734906"/>
            <a:ext cx="8034337" cy="338137"/>
          </a:xfrm>
        </p:spPr>
        <p:txBody>
          <a:bodyPr>
            <a:normAutofit/>
          </a:bodyPr>
          <a:lstStyle>
            <a:lvl1pPr marL="0" indent="0" algn="l">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Tree>
    <p:extLst>
      <p:ext uri="{BB962C8B-B14F-4D97-AF65-F5344CB8AC3E}">
        <p14:creationId xmlns:p14="http://schemas.microsoft.com/office/powerpoint/2010/main" val="1266287055"/>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Picture and Bar">
    <p:spTree>
      <p:nvGrpSpPr>
        <p:cNvPr id="1" name=""/>
        <p:cNvGrpSpPr/>
        <p:nvPr/>
      </p:nvGrpSpPr>
      <p:grpSpPr>
        <a:xfrm>
          <a:off x="0" y="0"/>
          <a:ext cx="0" cy="0"/>
          <a:chOff x="0" y="0"/>
          <a:chExt cx="0" cy="0"/>
        </a:xfrm>
      </p:grpSpPr>
      <p:sp>
        <p:nvSpPr>
          <p:cNvPr id="9" name="Picture Placeholder 5"/>
          <p:cNvSpPr>
            <a:spLocks noGrp="1"/>
          </p:cNvSpPr>
          <p:nvPr>
            <p:ph type="pic" sz="quarter" idx="14"/>
          </p:nvPr>
        </p:nvSpPr>
        <p:spPr>
          <a:xfrm>
            <a:off x="0" y="0"/>
            <a:ext cx="9144000" cy="5143500"/>
          </a:xfrm>
        </p:spPr>
        <p:txBody>
          <a:bodyPr anchor="ctr" anchorCtr="0"/>
          <a:lstStyle>
            <a:lvl1pPr marL="0" indent="0" algn="ctr">
              <a:buNone/>
              <a:defRPr>
                <a:latin typeface="Lato Light" panose="020F0302020204030203" pitchFamily="34" charset="0"/>
              </a:defRPr>
            </a:lvl1pPr>
          </a:lstStyle>
          <a:p>
            <a:r>
              <a:rPr lang="en-US" smtClean="0"/>
              <a:t>Click icon to add picture</a:t>
            </a:r>
            <a:endParaRPr lang="en-US" dirty="0"/>
          </a:p>
        </p:txBody>
      </p:sp>
      <p:sp>
        <p:nvSpPr>
          <p:cNvPr id="2" name="Title 1"/>
          <p:cNvSpPr>
            <a:spLocks noGrp="1"/>
          </p:cNvSpPr>
          <p:nvPr>
            <p:ph type="title"/>
          </p:nvPr>
        </p:nvSpPr>
        <p:spPr>
          <a:xfrm>
            <a:off x="0" y="3007368"/>
            <a:ext cx="9144000" cy="1123835"/>
          </a:xfrm>
          <a:solidFill>
            <a:schemeClr val="bg1">
              <a:alpha val="35000"/>
            </a:schemeClr>
          </a:solidFill>
        </p:spPr>
        <p:txBody>
          <a:bodyPr lIns="548532" tIns="137135" rIns="548532" bIns="502823" anchor="t" anchorCtr="0"/>
          <a:lstStyle>
            <a:lvl1pPr algn="l">
              <a:defRPr>
                <a:solidFill>
                  <a:srgbClr val="FFFFFF"/>
                </a:solidFill>
                <a:latin typeface="Lato Light" panose="020F0302020204030203" pitchFamily="34" charset="0"/>
              </a:defRPr>
            </a:lvl1pPr>
          </a:lstStyle>
          <a:p>
            <a:r>
              <a:rPr lang="en-US" smtClean="0"/>
              <a:t>Click to edit Master title style</a:t>
            </a:r>
            <a:endParaRPr lang="en-US" dirty="0"/>
          </a:p>
        </p:txBody>
      </p:sp>
      <p:sp>
        <p:nvSpPr>
          <p:cNvPr id="7" name="Text Placeholder 8"/>
          <p:cNvSpPr>
            <a:spLocks noGrp="1"/>
          </p:cNvSpPr>
          <p:nvPr>
            <p:ph type="body" sz="quarter" idx="13" hasCustomPrompt="1"/>
          </p:nvPr>
        </p:nvSpPr>
        <p:spPr>
          <a:xfrm>
            <a:off x="572779" y="3498947"/>
            <a:ext cx="8034337" cy="241861"/>
          </a:xfrm>
        </p:spPr>
        <p:txBody>
          <a:bodyPr>
            <a:spAutoFit/>
          </a:bodyPr>
          <a:lstStyle>
            <a:lvl1pPr marL="0" indent="0" algn="l">
              <a:buNone/>
              <a:defRPr sz="1400">
                <a:solidFill>
                  <a:srgbClr val="FFFFFF"/>
                </a:solidFill>
                <a:latin typeface="Lato Light" panose="020F0302020204030203" pitchFamily="34" charset="0"/>
                <a:cs typeface="Gotham Book"/>
              </a:defRPr>
            </a:lvl1pPr>
          </a:lstStyle>
          <a:p>
            <a:pPr lvl="0"/>
            <a:r>
              <a:rPr lang="en-US" dirty="0" smtClean="0"/>
              <a:t>Subtitle goes here</a:t>
            </a:r>
            <a:endParaRPr lang="en-US" dirty="0"/>
          </a:p>
        </p:txBody>
      </p:sp>
      <p:sp>
        <p:nvSpPr>
          <p:cNvPr id="5" name="Slide Number Placeholder 3"/>
          <p:cNvSpPr txBox="1">
            <a:spLocks/>
          </p:cNvSpPr>
          <p:nvPr userDrawn="1"/>
        </p:nvSpPr>
        <p:spPr>
          <a:xfrm>
            <a:off x="552451" y="4823460"/>
            <a:ext cx="365760" cy="3200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lIns="91424" tIns="45712" rIns="91424" bIns="45712" rtlCol="0" anchor="ctr"/>
          <a:lstStyle>
            <a:defPPr>
              <a:defRPr lang="en-US"/>
            </a:defPPr>
            <a:lvl1pPr algn="ctr">
              <a:defRPr sz="1000">
                <a:solidFill>
                  <a:srgbClr val="FFFFFF"/>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457106"/>
            <a:fld id="{93D61182-44B0-D747-8108-FDA0C13481D9}" type="slidenum">
              <a:rPr lang="en-US" smtClean="0">
                <a:latin typeface="Lato Light" panose="020F0302020204030203" pitchFamily="34" charset="0"/>
                <a:cs typeface="Gotham Book"/>
              </a:rPr>
              <a:pPr defTabSz="457106"/>
              <a:t>‹#›</a:t>
            </a:fld>
            <a:endParaRPr lang="en-US" dirty="0">
              <a:latin typeface="Lato Light" panose="020F0302020204030203" pitchFamily="34" charset="0"/>
              <a:cs typeface="Gotham Book"/>
            </a:endParaRPr>
          </a:p>
        </p:txBody>
      </p:sp>
      <p:pic>
        <p:nvPicPr>
          <p:cNvPr id="6" name="Picture 5"/>
          <p:cNvPicPr>
            <a:picLocks noChangeAspect="1"/>
          </p:cNvPicPr>
          <p:nvPr userDrawn="1"/>
        </p:nvPicPr>
        <p:blipFill>
          <a:blip r:embed="rId2"/>
          <a:stretch>
            <a:fillRect/>
          </a:stretch>
        </p:blipFill>
        <p:spPr>
          <a:xfrm>
            <a:off x="7593482" y="4897913"/>
            <a:ext cx="1073865" cy="185262"/>
          </a:xfrm>
          <a:prstGeom prst="rect">
            <a:avLst/>
          </a:prstGeom>
        </p:spPr>
      </p:pic>
    </p:spTree>
    <p:extLst>
      <p:ext uri="{BB962C8B-B14F-4D97-AF65-F5344CB8AC3E}">
        <p14:creationId xmlns:p14="http://schemas.microsoft.com/office/powerpoint/2010/main" val="418392662"/>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Horizonal Picture">
    <p:spTree>
      <p:nvGrpSpPr>
        <p:cNvPr id="1" name=""/>
        <p:cNvGrpSpPr/>
        <p:nvPr/>
      </p:nvGrpSpPr>
      <p:grpSpPr>
        <a:xfrm>
          <a:off x="0" y="0"/>
          <a:ext cx="0" cy="0"/>
          <a:chOff x="0" y="0"/>
          <a:chExt cx="0" cy="0"/>
        </a:xfrm>
      </p:grpSpPr>
      <p:sp>
        <p:nvSpPr>
          <p:cNvPr id="2" name="Title 1"/>
          <p:cNvSpPr>
            <a:spLocks noGrp="1"/>
          </p:cNvSpPr>
          <p:nvPr>
            <p:ph type="title"/>
          </p:nvPr>
        </p:nvSpPr>
        <p:spPr>
          <a:xfrm>
            <a:off x="552451" y="36577"/>
            <a:ext cx="8031162" cy="726578"/>
          </a:xfrm>
        </p:spPr>
        <p:txBody>
          <a:bodyPr/>
          <a:lstStyle>
            <a:lvl1pPr algn="ctr">
              <a:defRPr>
                <a:latin typeface="Lato Light" panose="020F0302020204030203" pitchFamily="34" charset="0"/>
              </a:defRPr>
            </a:lvl1pPr>
          </a:lstStyle>
          <a:p>
            <a:r>
              <a:rPr lang="en-US" smtClean="0"/>
              <a:t>Click to edit Master title style</a:t>
            </a:r>
            <a:endParaRPr lang="en-US" dirty="0"/>
          </a:p>
        </p:txBody>
      </p:sp>
      <p:sp>
        <p:nvSpPr>
          <p:cNvPr id="7" name="Text Placeholder 8"/>
          <p:cNvSpPr>
            <a:spLocks noGrp="1"/>
          </p:cNvSpPr>
          <p:nvPr>
            <p:ph type="body" sz="quarter" idx="13" hasCustomPrompt="1"/>
          </p:nvPr>
        </p:nvSpPr>
        <p:spPr>
          <a:xfrm>
            <a:off x="563570" y="734906"/>
            <a:ext cx="8034337" cy="338137"/>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
        <p:nvSpPr>
          <p:cNvPr id="8" name="Content Placeholder 2"/>
          <p:cNvSpPr>
            <a:spLocks noGrp="1"/>
          </p:cNvSpPr>
          <p:nvPr>
            <p:ph sz="half" idx="1"/>
          </p:nvPr>
        </p:nvSpPr>
        <p:spPr>
          <a:xfrm>
            <a:off x="563562" y="3684817"/>
            <a:ext cx="8016876" cy="172355"/>
          </a:xfrm>
        </p:spPr>
        <p:txBody>
          <a:bodyPr wrap="square" tIns="0">
            <a:spAutoFit/>
          </a:bodyPr>
          <a:lstStyle>
            <a:lvl1pPr marL="0" indent="0" algn="ctr">
              <a:lnSpc>
                <a:spcPct val="92000"/>
              </a:lnSpc>
              <a:buNone/>
              <a:defRPr sz="1200">
                <a:latin typeface="Lato Light" panose="020F0302020204030203" pitchFamily="34" charset="0"/>
              </a:defRPr>
            </a:lvl1pPr>
            <a:lvl2pPr marL="173005" indent="0">
              <a:buNone/>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smtClean="0"/>
              <a:t>Click to edit Master text styles</a:t>
            </a:r>
          </a:p>
        </p:txBody>
      </p:sp>
      <p:sp>
        <p:nvSpPr>
          <p:cNvPr id="9" name="Picture Placeholder 5"/>
          <p:cNvSpPr>
            <a:spLocks noGrp="1"/>
          </p:cNvSpPr>
          <p:nvPr>
            <p:ph type="pic" sz="quarter" idx="14"/>
          </p:nvPr>
        </p:nvSpPr>
        <p:spPr>
          <a:xfrm>
            <a:off x="0" y="1178562"/>
            <a:ext cx="9144000" cy="2428240"/>
          </a:xfrm>
        </p:spPr>
        <p:txBody>
          <a:bodyPr anchor="ctr" anchorCtr="0"/>
          <a:lstStyle>
            <a:lvl1pPr marL="0" indent="0" algn="ctr">
              <a:buNone/>
              <a:defRPr>
                <a:latin typeface="Lato Light" panose="020F0302020204030203" pitchFamily="34" charset="0"/>
              </a:defRPr>
            </a:lvl1pPr>
          </a:lstStyle>
          <a:p>
            <a:r>
              <a:rPr lang="en-US" smtClean="0"/>
              <a:t>Click icon to add picture</a:t>
            </a:r>
            <a:endParaRPr lang="en-US" dirty="0"/>
          </a:p>
        </p:txBody>
      </p:sp>
    </p:spTree>
    <p:extLst>
      <p:ext uri="{BB962C8B-B14F-4D97-AF65-F5344CB8AC3E}">
        <p14:creationId xmlns:p14="http://schemas.microsoft.com/office/powerpoint/2010/main" val="153609622"/>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 Content with head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Lato Light" panose="020F0302020204030203"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563564" y="1151335"/>
            <a:ext cx="3830679" cy="479822"/>
          </a:xfrm>
        </p:spPr>
        <p:txBody>
          <a:bodyPr anchor="b">
            <a:normAutofit/>
          </a:bodyPr>
          <a:lstStyle>
            <a:lvl1pPr marL="0" indent="0">
              <a:buNone/>
              <a:defRPr sz="2000" b="0" i="0">
                <a:ln>
                  <a:noFill/>
                </a:ln>
                <a:latin typeface="Lato Light" panose="020F0302020204030203" pitchFamily="34" charset="0"/>
                <a:cs typeface="Gotham Book"/>
              </a:defRPr>
            </a:lvl1pPr>
            <a:lvl2pPr marL="457106" indent="0">
              <a:buNone/>
              <a:defRPr sz="2000" b="1"/>
            </a:lvl2pPr>
            <a:lvl3pPr marL="914220" indent="0">
              <a:buNone/>
              <a:defRPr sz="1800" b="1"/>
            </a:lvl3pPr>
            <a:lvl4pPr marL="1371328" indent="0">
              <a:buNone/>
              <a:defRPr sz="1600" b="1"/>
            </a:lvl4pPr>
            <a:lvl5pPr marL="1828439" indent="0">
              <a:buNone/>
              <a:defRPr sz="1600" b="1"/>
            </a:lvl5pPr>
            <a:lvl6pPr marL="2285544" indent="0">
              <a:buNone/>
              <a:defRPr sz="1600" b="1"/>
            </a:lvl6pPr>
            <a:lvl7pPr marL="2742650" indent="0">
              <a:buNone/>
              <a:defRPr sz="1600" b="1"/>
            </a:lvl7pPr>
            <a:lvl8pPr marL="3199760" indent="0">
              <a:buNone/>
              <a:defRPr sz="1600" b="1"/>
            </a:lvl8pPr>
            <a:lvl9pPr marL="365686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63564" y="1631156"/>
            <a:ext cx="3830679" cy="2963466"/>
          </a:xfrm>
        </p:spPr>
        <p:txBody>
          <a:bodyPr>
            <a:normAutofit/>
          </a:bodyPr>
          <a:lstStyle>
            <a:lvl1pPr>
              <a:defRPr sz="1800">
                <a:latin typeface="Lato Light" panose="020F0302020204030203" pitchFamily="34" charset="0"/>
              </a:defRPr>
            </a:lvl1pPr>
            <a:lvl2pPr>
              <a:defRPr sz="1600">
                <a:latin typeface="Lato Light" panose="020F0302020204030203" pitchFamily="34" charset="0"/>
              </a:defRPr>
            </a:lvl2pPr>
            <a:lvl3pPr>
              <a:defRPr sz="1400">
                <a:latin typeface="Lato Light" panose="020F0302020204030203" pitchFamily="34" charset="0"/>
              </a:defRPr>
            </a:lvl3pPr>
            <a:lvl4pPr>
              <a:defRPr sz="1200">
                <a:latin typeface="Lato Light" panose="020F0302020204030203" pitchFamily="34" charset="0"/>
              </a:defRPr>
            </a:lvl4pPr>
            <a:lvl5pPr>
              <a:defRPr sz="1200">
                <a:latin typeface="Lato Light" panose="020F0302020204030203"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34" y="1151335"/>
            <a:ext cx="3938587" cy="479822"/>
          </a:xfrm>
        </p:spPr>
        <p:txBody>
          <a:bodyPr anchor="b">
            <a:normAutofit/>
          </a:bodyPr>
          <a:lstStyle>
            <a:lvl1pPr marL="0" indent="0">
              <a:buNone/>
              <a:defRPr sz="2000" b="0" i="0">
                <a:ln>
                  <a:noFill/>
                </a:ln>
                <a:latin typeface="Lato Light" panose="020F0302020204030203" pitchFamily="34" charset="0"/>
                <a:cs typeface="Gotham Book"/>
              </a:defRPr>
            </a:lvl1pPr>
            <a:lvl2pPr marL="457106" indent="0">
              <a:buNone/>
              <a:defRPr sz="2000" b="1"/>
            </a:lvl2pPr>
            <a:lvl3pPr marL="914220" indent="0">
              <a:buNone/>
              <a:defRPr sz="1800" b="1"/>
            </a:lvl3pPr>
            <a:lvl4pPr marL="1371328" indent="0">
              <a:buNone/>
              <a:defRPr sz="1600" b="1"/>
            </a:lvl4pPr>
            <a:lvl5pPr marL="1828439" indent="0">
              <a:buNone/>
              <a:defRPr sz="1600" b="1"/>
            </a:lvl5pPr>
            <a:lvl6pPr marL="2285544" indent="0">
              <a:buNone/>
              <a:defRPr sz="1600" b="1"/>
            </a:lvl6pPr>
            <a:lvl7pPr marL="2742650" indent="0">
              <a:buNone/>
              <a:defRPr sz="1600" b="1"/>
            </a:lvl7pPr>
            <a:lvl8pPr marL="3199760" indent="0">
              <a:buNone/>
              <a:defRPr sz="1600" b="1"/>
            </a:lvl8pPr>
            <a:lvl9pPr marL="365686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4" y="1631156"/>
            <a:ext cx="3938587" cy="2963466"/>
          </a:xfrm>
        </p:spPr>
        <p:txBody>
          <a:bodyPr>
            <a:normAutofit/>
          </a:bodyPr>
          <a:lstStyle>
            <a:lvl1pPr>
              <a:defRPr sz="1800">
                <a:latin typeface="Lato Light" panose="020F0302020204030203" pitchFamily="34" charset="0"/>
              </a:defRPr>
            </a:lvl1pPr>
            <a:lvl2pPr>
              <a:defRPr sz="1600">
                <a:latin typeface="Lato Light" panose="020F0302020204030203" pitchFamily="34" charset="0"/>
              </a:defRPr>
            </a:lvl2pPr>
            <a:lvl3pPr>
              <a:defRPr sz="1400">
                <a:latin typeface="Lato Light" panose="020F0302020204030203" pitchFamily="34" charset="0"/>
              </a:defRPr>
            </a:lvl3pPr>
            <a:lvl4pPr>
              <a:defRPr sz="1200">
                <a:latin typeface="Lato Light" panose="020F0302020204030203" pitchFamily="34" charset="0"/>
              </a:defRPr>
            </a:lvl4pPr>
            <a:lvl5pPr>
              <a:defRPr sz="1200">
                <a:latin typeface="Lato Light" panose="020F0302020204030203"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8"/>
          <p:cNvSpPr>
            <a:spLocks noGrp="1"/>
          </p:cNvSpPr>
          <p:nvPr>
            <p:ph type="body" sz="quarter" idx="13" hasCustomPrompt="1"/>
          </p:nvPr>
        </p:nvSpPr>
        <p:spPr>
          <a:xfrm>
            <a:off x="563570" y="734906"/>
            <a:ext cx="8034337" cy="338137"/>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Tree>
    <p:extLst>
      <p:ext uri="{BB962C8B-B14F-4D97-AF65-F5344CB8AC3E}">
        <p14:creationId xmlns:p14="http://schemas.microsoft.com/office/powerpoint/2010/main" val="891556874"/>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Lato Light" panose="020F0302020204030203" pitchFamily="34" charset="0"/>
              </a:defRPr>
            </a:lvl1pPr>
          </a:lstStyle>
          <a:p>
            <a:r>
              <a:rPr lang="en-US" smtClean="0"/>
              <a:t>Click to edit Master title style</a:t>
            </a:r>
            <a:endParaRPr lang="en-US" dirty="0"/>
          </a:p>
        </p:txBody>
      </p:sp>
      <p:sp>
        <p:nvSpPr>
          <p:cNvPr id="5" name="Text Placeholder 8"/>
          <p:cNvSpPr>
            <a:spLocks noGrp="1"/>
          </p:cNvSpPr>
          <p:nvPr>
            <p:ph type="body" sz="quarter" idx="13" hasCustomPrompt="1"/>
          </p:nvPr>
        </p:nvSpPr>
        <p:spPr>
          <a:xfrm>
            <a:off x="563570" y="734906"/>
            <a:ext cx="8034337" cy="338137"/>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Tree>
    <p:extLst>
      <p:ext uri="{BB962C8B-B14F-4D97-AF65-F5344CB8AC3E}">
        <p14:creationId xmlns:p14="http://schemas.microsoft.com/office/powerpoint/2010/main" val="1486626966"/>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Map Page">
    <p:spTree>
      <p:nvGrpSpPr>
        <p:cNvPr id="1" name=""/>
        <p:cNvGrpSpPr/>
        <p:nvPr/>
      </p:nvGrpSpPr>
      <p:grpSpPr>
        <a:xfrm>
          <a:off x="0" y="0"/>
          <a:ext cx="0" cy="0"/>
          <a:chOff x="0" y="0"/>
          <a:chExt cx="0" cy="0"/>
        </a:xfrm>
      </p:grpSpPr>
      <p:grpSp>
        <p:nvGrpSpPr>
          <p:cNvPr id="4" name="Group 3"/>
          <p:cNvGrpSpPr/>
          <p:nvPr userDrawn="1"/>
        </p:nvGrpSpPr>
        <p:grpSpPr bwMode="black">
          <a:xfrm>
            <a:off x="-3175" y="-20785"/>
            <a:ext cx="9147175" cy="4879975"/>
            <a:chOff x="-3175" y="0"/>
            <a:chExt cx="9147175" cy="4956175"/>
          </a:xfrm>
          <a:solidFill>
            <a:schemeClr val="bg2"/>
          </a:solidFill>
        </p:grpSpPr>
        <p:sp>
          <p:nvSpPr>
            <p:cNvPr id="6" name="Freeform 6"/>
            <p:cNvSpPr>
              <a:spLocks/>
            </p:cNvSpPr>
            <p:nvPr userDrawn="1"/>
          </p:nvSpPr>
          <p:spPr bwMode="black">
            <a:xfrm>
              <a:off x="1601788" y="4940300"/>
              <a:ext cx="9525" cy="15875"/>
            </a:xfrm>
            <a:custGeom>
              <a:avLst/>
              <a:gdLst>
                <a:gd name="T0" fmla="*/ 0 w 6"/>
                <a:gd name="T1" fmla="*/ 0 h 10"/>
                <a:gd name="T2" fmla="*/ 0 w 6"/>
                <a:gd name="T3" fmla="*/ 6 h 10"/>
                <a:gd name="T4" fmla="*/ 6 w 6"/>
                <a:gd name="T5" fmla="*/ 10 h 10"/>
                <a:gd name="T6" fmla="*/ 2 w 6"/>
                <a:gd name="T7" fmla="*/ 4 h 10"/>
                <a:gd name="T8" fmla="*/ 0 w 6"/>
                <a:gd name="T9" fmla="*/ 0 h 10"/>
              </a:gdLst>
              <a:ahLst/>
              <a:cxnLst>
                <a:cxn ang="0">
                  <a:pos x="T0" y="T1"/>
                </a:cxn>
                <a:cxn ang="0">
                  <a:pos x="T2" y="T3"/>
                </a:cxn>
                <a:cxn ang="0">
                  <a:pos x="T4" y="T5"/>
                </a:cxn>
                <a:cxn ang="0">
                  <a:pos x="T6" y="T7"/>
                </a:cxn>
                <a:cxn ang="0">
                  <a:pos x="T8" y="T9"/>
                </a:cxn>
              </a:cxnLst>
              <a:rect l="0" t="0" r="r" b="b"/>
              <a:pathLst>
                <a:path w="6" h="10">
                  <a:moveTo>
                    <a:pt x="0" y="0"/>
                  </a:moveTo>
                  <a:lnTo>
                    <a:pt x="0" y="6"/>
                  </a:lnTo>
                  <a:lnTo>
                    <a:pt x="6" y="10"/>
                  </a:lnTo>
                  <a:lnTo>
                    <a:pt x="2" y="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7" name="Freeform 7"/>
            <p:cNvSpPr>
              <a:spLocks/>
            </p:cNvSpPr>
            <p:nvPr userDrawn="1"/>
          </p:nvSpPr>
          <p:spPr bwMode="black">
            <a:xfrm>
              <a:off x="1579563" y="4921250"/>
              <a:ext cx="9525" cy="12700"/>
            </a:xfrm>
            <a:custGeom>
              <a:avLst/>
              <a:gdLst>
                <a:gd name="T0" fmla="*/ 6 w 6"/>
                <a:gd name="T1" fmla="*/ 6 h 8"/>
                <a:gd name="T2" fmla="*/ 6 w 6"/>
                <a:gd name="T3" fmla="*/ 0 h 8"/>
                <a:gd name="T4" fmla="*/ 0 w 6"/>
                <a:gd name="T5" fmla="*/ 8 h 8"/>
                <a:gd name="T6" fmla="*/ 6 w 6"/>
                <a:gd name="T7" fmla="*/ 6 h 8"/>
              </a:gdLst>
              <a:ahLst/>
              <a:cxnLst>
                <a:cxn ang="0">
                  <a:pos x="T0" y="T1"/>
                </a:cxn>
                <a:cxn ang="0">
                  <a:pos x="T2" y="T3"/>
                </a:cxn>
                <a:cxn ang="0">
                  <a:pos x="T4" y="T5"/>
                </a:cxn>
                <a:cxn ang="0">
                  <a:pos x="T6" y="T7"/>
                </a:cxn>
              </a:cxnLst>
              <a:rect l="0" t="0" r="r" b="b"/>
              <a:pathLst>
                <a:path w="6" h="8">
                  <a:moveTo>
                    <a:pt x="6" y="6"/>
                  </a:moveTo>
                  <a:lnTo>
                    <a:pt x="6" y="0"/>
                  </a:lnTo>
                  <a:lnTo>
                    <a:pt x="0" y="8"/>
                  </a:ln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8" name="Freeform 8"/>
            <p:cNvSpPr>
              <a:spLocks/>
            </p:cNvSpPr>
            <p:nvPr userDrawn="1"/>
          </p:nvSpPr>
          <p:spPr bwMode="black">
            <a:xfrm>
              <a:off x="1582738" y="4895850"/>
              <a:ext cx="12700" cy="25400"/>
            </a:xfrm>
            <a:custGeom>
              <a:avLst/>
              <a:gdLst>
                <a:gd name="T0" fmla="*/ 8 w 8"/>
                <a:gd name="T1" fmla="*/ 10 h 16"/>
                <a:gd name="T2" fmla="*/ 0 w 8"/>
                <a:gd name="T3" fmla="*/ 0 h 16"/>
                <a:gd name="T4" fmla="*/ 4 w 8"/>
                <a:gd name="T5" fmla="*/ 16 h 16"/>
                <a:gd name="T6" fmla="*/ 6 w 8"/>
                <a:gd name="T7" fmla="*/ 16 h 16"/>
                <a:gd name="T8" fmla="*/ 8 w 8"/>
                <a:gd name="T9" fmla="*/ 10 h 16"/>
              </a:gdLst>
              <a:ahLst/>
              <a:cxnLst>
                <a:cxn ang="0">
                  <a:pos x="T0" y="T1"/>
                </a:cxn>
                <a:cxn ang="0">
                  <a:pos x="T2" y="T3"/>
                </a:cxn>
                <a:cxn ang="0">
                  <a:pos x="T4" y="T5"/>
                </a:cxn>
                <a:cxn ang="0">
                  <a:pos x="T6" y="T7"/>
                </a:cxn>
                <a:cxn ang="0">
                  <a:pos x="T8" y="T9"/>
                </a:cxn>
              </a:cxnLst>
              <a:rect l="0" t="0" r="r" b="b"/>
              <a:pathLst>
                <a:path w="8" h="16">
                  <a:moveTo>
                    <a:pt x="8" y="10"/>
                  </a:moveTo>
                  <a:lnTo>
                    <a:pt x="0" y="0"/>
                  </a:lnTo>
                  <a:lnTo>
                    <a:pt x="4" y="16"/>
                  </a:lnTo>
                  <a:lnTo>
                    <a:pt x="6" y="16"/>
                  </a:lnTo>
                  <a:lnTo>
                    <a:pt x="8"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9" name="Freeform 9"/>
            <p:cNvSpPr>
              <a:spLocks/>
            </p:cNvSpPr>
            <p:nvPr userDrawn="1"/>
          </p:nvSpPr>
          <p:spPr bwMode="black">
            <a:xfrm>
              <a:off x="1563688" y="4876800"/>
              <a:ext cx="19050" cy="12700"/>
            </a:xfrm>
            <a:custGeom>
              <a:avLst/>
              <a:gdLst>
                <a:gd name="T0" fmla="*/ 0 w 12"/>
                <a:gd name="T1" fmla="*/ 2 h 8"/>
                <a:gd name="T2" fmla="*/ 10 w 12"/>
                <a:gd name="T3" fmla="*/ 8 h 8"/>
                <a:gd name="T4" fmla="*/ 12 w 12"/>
                <a:gd name="T5" fmla="*/ 0 h 8"/>
                <a:gd name="T6" fmla="*/ 0 w 12"/>
                <a:gd name="T7" fmla="*/ 2 h 8"/>
              </a:gdLst>
              <a:ahLst/>
              <a:cxnLst>
                <a:cxn ang="0">
                  <a:pos x="T0" y="T1"/>
                </a:cxn>
                <a:cxn ang="0">
                  <a:pos x="T2" y="T3"/>
                </a:cxn>
                <a:cxn ang="0">
                  <a:pos x="T4" y="T5"/>
                </a:cxn>
                <a:cxn ang="0">
                  <a:pos x="T6" y="T7"/>
                </a:cxn>
              </a:cxnLst>
              <a:rect l="0" t="0" r="r" b="b"/>
              <a:pathLst>
                <a:path w="12" h="8">
                  <a:moveTo>
                    <a:pt x="0" y="2"/>
                  </a:moveTo>
                  <a:lnTo>
                    <a:pt x="10" y="8"/>
                  </a:lnTo>
                  <a:lnTo>
                    <a:pt x="12" y="0"/>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0" name="Freeform 10"/>
            <p:cNvSpPr>
              <a:spLocks/>
            </p:cNvSpPr>
            <p:nvPr userDrawn="1"/>
          </p:nvSpPr>
          <p:spPr bwMode="black">
            <a:xfrm>
              <a:off x="1563688" y="4848225"/>
              <a:ext cx="6350" cy="9525"/>
            </a:xfrm>
            <a:custGeom>
              <a:avLst/>
              <a:gdLst>
                <a:gd name="T0" fmla="*/ 4 w 4"/>
                <a:gd name="T1" fmla="*/ 6 h 6"/>
                <a:gd name="T2" fmla="*/ 0 w 4"/>
                <a:gd name="T3" fmla="*/ 0 h 6"/>
                <a:gd name="T4" fmla="*/ 0 w 4"/>
                <a:gd name="T5" fmla="*/ 4 h 6"/>
                <a:gd name="T6" fmla="*/ 4 w 4"/>
                <a:gd name="T7" fmla="*/ 6 h 6"/>
              </a:gdLst>
              <a:ahLst/>
              <a:cxnLst>
                <a:cxn ang="0">
                  <a:pos x="T0" y="T1"/>
                </a:cxn>
                <a:cxn ang="0">
                  <a:pos x="T2" y="T3"/>
                </a:cxn>
                <a:cxn ang="0">
                  <a:pos x="T4" y="T5"/>
                </a:cxn>
                <a:cxn ang="0">
                  <a:pos x="T6" y="T7"/>
                </a:cxn>
              </a:cxnLst>
              <a:rect l="0" t="0" r="r" b="b"/>
              <a:pathLst>
                <a:path w="4" h="6">
                  <a:moveTo>
                    <a:pt x="4" y="6"/>
                  </a:moveTo>
                  <a:lnTo>
                    <a:pt x="0" y="0"/>
                  </a:lnTo>
                  <a:lnTo>
                    <a:pt x="0" y="4"/>
                  </a:lnTo>
                  <a:lnTo>
                    <a:pt x="4"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1" name="Freeform 11"/>
            <p:cNvSpPr>
              <a:spLocks/>
            </p:cNvSpPr>
            <p:nvPr userDrawn="1"/>
          </p:nvSpPr>
          <p:spPr bwMode="black">
            <a:xfrm>
              <a:off x="1563688" y="4797425"/>
              <a:ext cx="6350" cy="12700"/>
            </a:xfrm>
            <a:custGeom>
              <a:avLst/>
              <a:gdLst>
                <a:gd name="T0" fmla="*/ 0 w 4"/>
                <a:gd name="T1" fmla="*/ 8 h 8"/>
                <a:gd name="T2" fmla="*/ 4 w 4"/>
                <a:gd name="T3" fmla="*/ 4 h 8"/>
                <a:gd name="T4" fmla="*/ 0 w 4"/>
                <a:gd name="T5" fmla="*/ 0 h 8"/>
                <a:gd name="T6" fmla="*/ 0 w 4"/>
                <a:gd name="T7" fmla="*/ 2 h 8"/>
                <a:gd name="T8" fmla="*/ 0 w 4"/>
                <a:gd name="T9" fmla="*/ 8 h 8"/>
              </a:gdLst>
              <a:ahLst/>
              <a:cxnLst>
                <a:cxn ang="0">
                  <a:pos x="T0" y="T1"/>
                </a:cxn>
                <a:cxn ang="0">
                  <a:pos x="T2" y="T3"/>
                </a:cxn>
                <a:cxn ang="0">
                  <a:pos x="T4" y="T5"/>
                </a:cxn>
                <a:cxn ang="0">
                  <a:pos x="T6" y="T7"/>
                </a:cxn>
                <a:cxn ang="0">
                  <a:pos x="T8" y="T9"/>
                </a:cxn>
              </a:cxnLst>
              <a:rect l="0" t="0" r="r" b="b"/>
              <a:pathLst>
                <a:path w="4" h="8">
                  <a:moveTo>
                    <a:pt x="0" y="8"/>
                  </a:moveTo>
                  <a:lnTo>
                    <a:pt x="4" y="4"/>
                  </a:lnTo>
                  <a:lnTo>
                    <a:pt x="0" y="0"/>
                  </a:lnTo>
                  <a:lnTo>
                    <a:pt x="0" y="2"/>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2" name="Freeform 12"/>
            <p:cNvSpPr>
              <a:spLocks/>
            </p:cNvSpPr>
            <p:nvPr userDrawn="1"/>
          </p:nvSpPr>
          <p:spPr bwMode="black">
            <a:xfrm>
              <a:off x="1563688" y="4778375"/>
              <a:ext cx="9525" cy="22225"/>
            </a:xfrm>
            <a:custGeom>
              <a:avLst/>
              <a:gdLst>
                <a:gd name="T0" fmla="*/ 2 w 6"/>
                <a:gd name="T1" fmla="*/ 0 h 14"/>
                <a:gd name="T2" fmla="*/ 0 w 6"/>
                <a:gd name="T3" fmla="*/ 2 h 14"/>
                <a:gd name="T4" fmla="*/ 6 w 6"/>
                <a:gd name="T5" fmla="*/ 14 h 14"/>
                <a:gd name="T6" fmla="*/ 2 w 6"/>
                <a:gd name="T7" fmla="*/ 0 h 14"/>
              </a:gdLst>
              <a:ahLst/>
              <a:cxnLst>
                <a:cxn ang="0">
                  <a:pos x="T0" y="T1"/>
                </a:cxn>
                <a:cxn ang="0">
                  <a:pos x="T2" y="T3"/>
                </a:cxn>
                <a:cxn ang="0">
                  <a:pos x="T4" y="T5"/>
                </a:cxn>
                <a:cxn ang="0">
                  <a:pos x="T6" y="T7"/>
                </a:cxn>
              </a:cxnLst>
              <a:rect l="0" t="0" r="r" b="b"/>
              <a:pathLst>
                <a:path w="6" h="14">
                  <a:moveTo>
                    <a:pt x="2" y="0"/>
                  </a:moveTo>
                  <a:lnTo>
                    <a:pt x="0" y="2"/>
                  </a:lnTo>
                  <a:lnTo>
                    <a:pt x="6" y="14"/>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3" name="Freeform 13"/>
            <p:cNvSpPr>
              <a:spLocks/>
            </p:cNvSpPr>
            <p:nvPr userDrawn="1"/>
          </p:nvSpPr>
          <p:spPr bwMode="black">
            <a:xfrm>
              <a:off x="1589088" y="4756150"/>
              <a:ext cx="6350" cy="9525"/>
            </a:xfrm>
            <a:custGeom>
              <a:avLst/>
              <a:gdLst>
                <a:gd name="T0" fmla="*/ 2 w 4"/>
                <a:gd name="T1" fmla="*/ 0 h 6"/>
                <a:gd name="T2" fmla="*/ 0 w 4"/>
                <a:gd name="T3" fmla="*/ 2 h 6"/>
                <a:gd name="T4" fmla="*/ 4 w 4"/>
                <a:gd name="T5" fmla="*/ 6 h 6"/>
                <a:gd name="T6" fmla="*/ 2 w 4"/>
                <a:gd name="T7" fmla="*/ 0 h 6"/>
              </a:gdLst>
              <a:ahLst/>
              <a:cxnLst>
                <a:cxn ang="0">
                  <a:pos x="T0" y="T1"/>
                </a:cxn>
                <a:cxn ang="0">
                  <a:pos x="T2" y="T3"/>
                </a:cxn>
                <a:cxn ang="0">
                  <a:pos x="T4" y="T5"/>
                </a:cxn>
                <a:cxn ang="0">
                  <a:pos x="T6" y="T7"/>
                </a:cxn>
              </a:cxnLst>
              <a:rect l="0" t="0" r="r" b="b"/>
              <a:pathLst>
                <a:path w="4" h="6">
                  <a:moveTo>
                    <a:pt x="2" y="0"/>
                  </a:moveTo>
                  <a:lnTo>
                    <a:pt x="0" y="2"/>
                  </a:lnTo>
                  <a:lnTo>
                    <a:pt x="4" y="6"/>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4" name="Freeform 14"/>
            <p:cNvSpPr>
              <a:spLocks/>
            </p:cNvSpPr>
            <p:nvPr userDrawn="1"/>
          </p:nvSpPr>
          <p:spPr bwMode="black">
            <a:xfrm>
              <a:off x="8956675" y="4232275"/>
              <a:ext cx="184150" cy="279400"/>
            </a:xfrm>
            <a:custGeom>
              <a:avLst/>
              <a:gdLst>
                <a:gd name="T0" fmla="*/ 86 w 116"/>
                <a:gd name="T1" fmla="*/ 82 h 176"/>
                <a:gd name="T2" fmla="*/ 68 w 116"/>
                <a:gd name="T3" fmla="*/ 74 h 176"/>
                <a:gd name="T4" fmla="*/ 64 w 116"/>
                <a:gd name="T5" fmla="*/ 54 h 176"/>
                <a:gd name="T6" fmla="*/ 54 w 116"/>
                <a:gd name="T7" fmla="*/ 46 h 176"/>
                <a:gd name="T8" fmla="*/ 54 w 116"/>
                <a:gd name="T9" fmla="*/ 58 h 176"/>
                <a:gd name="T10" fmla="*/ 46 w 116"/>
                <a:gd name="T11" fmla="*/ 58 h 176"/>
                <a:gd name="T12" fmla="*/ 48 w 116"/>
                <a:gd name="T13" fmla="*/ 48 h 176"/>
                <a:gd name="T14" fmla="*/ 40 w 116"/>
                <a:gd name="T15" fmla="*/ 38 h 176"/>
                <a:gd name="T16" fmla="*/ 42 w 116"/>
                <a:gd name="T17" fmla="*/ 38 h 176"/>
                <a:gd name="T18" fmla="*/ 36 w 116"/>
                <a:gd name="T19" fmla="*/ 20 h 176"/>
                <a:gd name="T20" fmla="*/ 16 w 116"/>
                <a:gd name="T21" fmla="*/ 8 h 176"/>
                <a:gd name="T22" fmla="*/ 14 w 116"/>
                <a:gd name="T23" fmla="*/ 10 h 176"/>
                <a:gd name="T24" fmla="*/ 10 w 116"/>
                <a:gd name="T25" fmla="*/ 0 h 176"/>
                <a:gd name="T26" fmla="*/ 0 w 116"/>
                <a:gd name="T27" fmla="*/ 2 h 176"/>
                <a:gd name="T28" fmla="*/ 12 w 116"/>
                <a:gd name="T29" fmla="*/ 24 h 176"/>
                <a:gd name="T30" fmla="*/ 16 w 116"/>
                <a:gd name="T31" fmla="*/ 28 h 176"/>
                <a:gd name="T32" fmla="*/ 18 w 116"/>
                <a:gd name="T33" fmla="*/ 34 h 176"/>
                <a:gd name="T34" fmla="*/ 28 w 116"/>
                <a:gd name="T35" fmla="*/ 48 h 176"/>
                <a:gd name="T36" fmla="*/ 32 w 116"/>
                <a:gd name="T37" fmla="*/ 46 h 176"/>
                <a:gd name="T38" fmla="*/ 32 w 116"/>
                <a:gd name="T39" fmla="*/ 56 h 176"/>
                <a:gd name="T40" fmla="*/ 36 w 116"/>
                <a:gd name="T41" fmla="*/ 64 h 176"/>
                <a:gd name="T42" fmla="*/ 38 w 116"/>
                <a:gd name="T43" fmla="*/ 64 h 176"/>
                <a:gd name="T44" fmla="*/ 38 w 116"/>
                <a:gd name="T45" fmla="*/ 66 h 176"/>
                <a:gd name="T46" fmla="*/ 42 w 116"/>
                <a:gd name="T47" fmla="*/ 70 h 176"/>
                <a:gd name="T48" fmla="*/ 42 w 116"/>
                <a:gd name="T49" fmla="*/ 86 h 176"/>
                <a:gd name="T50" fmla="*/ 40 w 116"/>
                <a:gd name="T51" fmla="*/ 86 h 176"/>
                <a:gd name="T52" fmla="*/ 36 w 116"/>
                <a:gd name="T53" fmla="*/ 104 h 176"/>
                <a:gd name="T54" fmla="*/ 26 w 116"/>
                <a:gd name="T55" fmla="*/ 110 h 176"/>
                <a:gd name="T56" fmla="*/ 20 w 116"/>
                <a:gd name="T57" fmla="*/ 118 h 176"/>
                <a:gd name="T58" fmla="*/ 48 w 116"/>
                <a:gd name="T59" fmla="*/ 138 h 176"/>
                <a:gd name="T60" fmla="*/ 48 w 116"/>
                <a:gd name="T61" fmla="*/ 150 h 176"/>
                <a:gd name="T62" fmla="*/ 38 w 116"/>
                <a:gd name="T63" fmla="*/ 166 h 176"/>
                <a:gd name="T64" fmla="*/ 58 w 116"/>
                <a:gd name="T65" fmla="*/ 176 h 176"/>
                <a:gd name="T66" fmla="*/ 80 w 116"/>
                <a:gd name="T67" fmla="*/ 146 h 176"/>
                <a:gd name="T68" fmla="*/ 88 w 116"/>
                <a:gd name="T69" fmla="*/ 128 h 176"/>
                <a:gd name="T70" fmla="*/ 84 w 116"/>
                <a:gd name="T71" fmla="*/ 120 h 176"/>
                <a:gd name="T72" fmla="*/ 90 w 116"/>
                <a:gd name="T73" fmla="*/ 116 h 176"/>
                <a:gd name="T74" fmla="*/ 106 w 116"/>
                <a:gd name="T75" fmla="*/ 114 h 176"/>
                <a:gd name="T76" fmla="*/ 106 w 116"/>
                <a:gd name="T77" fmla="*/ 102 h 176"/>
                <a:gd name="T78" fmla="*/ 112 w 116"/>
                <a:gd name="T79" fmla="*/ 100 h 176"/>
                <a:gd name="T80" fmla="*/ 116 w 116"/>
                <a:gd name="T81" fmla="*/ 76 h 176"/>
                <a:gd name="T82" fmla="*/ 104 w 116"/>
                <a:gd name="T83" fmla="*/ 70 h 176"/>
                <a:gd name="T84" fmla="*/ 86 w 116"/>
                <a:gd name="T85" fmla="*/ 8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6" h="176">
                  <a:moveTo>
                    <a:pt x="86" y="82"/>
                  </a:moveTo>
                  <a:lnTo>
                    <a:pt x="68" y="74"/>
                  </a:lnTo>
                  <a:lnTo>
                    <a:pt x="64" y="54"/>
                  </a:lnTo>
                  <a:lnTo>
                    <a:pt x="54" y="46"/>
                  </a:lnTo>
                  <a:lnTo>
                    <a:pt x="54" y="58"/>
                  </a:lnTo>
                  <a:lnTo>
                    <a:pt x="46" y="58"/>
                  </a:lnTo>
                  <a:lnTo>
                    <a:pt x="48" y="48"/>
                  </a:lnTo>
                  <a:lnTo>
                    <a:pt x="40" y="38"/>
                  </a:lnTo>
                  <a:lnTo>
                    <a:pt x="42" y="38"/>
                  </a:lnTo>
                  <a:lnTo>
                    <a:pt x="36" y="20"/>
                  </a:lnTo>
                  <a:lnTo>
                    <a:pt x="16" y="8"/>
                  </a:lnTo>
                  <a:lnTo>
                    <a:pt x="14" y="10"/>
                  </a:lnTo>
                  <a:lnTo>
                    <a:pt x="10" y="0"/>
                  </a:lnTo>
                  <a:lnTo>
                    <a:pt x="0" y="2"/>
                  </a:lnTo>
                  <a:lnTo>
                    <a:pt x="12" y="24"/>
                  </a:lnTo>
                  <a:lnTo>
                    <a:pt x="16" y="28"/>
                  </a:lnTo>
                  <a:lnTo>
                    <a:pt x="18" y="34"/>
                  </a:lnTo>
                  <a:lnTo>
                    <a:pt x="28" y="48"/>
                  </a:lnTo>
                  <a:lnTo>
                    <a:pt x="32" y="46"/>
                  </a:lnTo>
                  <a:lnTo>
                    <a:pt x="32" y="56"/>
                  </a:lnTo>
                  <a:lnTo>
                    <a:pt x="36" y="64"/>
                  </a:lnTo>
                  <a:lnTo>
                    <a:pt x="38" y="64"/>
                  </a:lnTo>
                  <a:lnTo>
                    <a:pt x="38" y="66"/>
                  </a:lnTo>
                  <a:lnTo>
                    <a:pt x="42" y="70"/>
                  </a:lnTo>
                  <a:lnTo>
                    <a:pt x="42" y="86"/>
                  </a:lnTo>
                  <a:lnTo>
                    <a:pt x="40" y="86"/>
                  </a:lnTo>
                  <a:lnTo>
                    <a:pt x="36" y="104"/>
                  </a:lnTo>
                  <a:lnTo>
                    <a:pt x="26" y="110"/>
                  </a:lnTo>
                  <a:lnTo>
                    <a:pt x="20" y="118"/>
                  </a:lnTo>
                  <a:lnTo>
                    <a:pt x="48" y="138"/>
                  </a:lnTo>
                  <a:lnTo>
                    <a:pt x="48" y="150"/>
                  </a:lnTo>
                  <a:lnTo>
                    <a:pt x="38" y="166"/>
                  </a:lnTo>
                  <a:lnTo>
                    <a:pt x="58" y="176"/>
                  </a:lnTo>
                  <a:lnTo>
                    <a:pt x="80" y="146"/>
                  </a:lnTo>
                  <a:lnTo>
                    <a:pt x="88" y="128"/>
                  </a:lnTo>
                  <a:lnTo>
                    <a:pt x="84" y="120"/>
                  </a:lnTo>
                  <a:lnTo>
                    <a:pt x="90" y="116"/>
                  </a:lnTo>
                  <a:lnTo>
                    <a:pt x="106" y="114"/>
                  </a:lnTo>
                  <a:lnTo>
                    <a:pt x="106" y="102"/>
                  </a:lnTo>
                  <a:lnTo>
                    <a:pt x="112" y="100"/>
                  </a:lnTo>
                  <a:lnTo>
                    <a:pt x="116" y="76"/>
                  </a:lnTo>
                  <a:lnTo>
                    <a:pt x="104" y="70"/>
                  </a:lnTo>
                  <a:lnTo>
                    <a:pt x="86"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5" name="Freeform 15"/>
            <p:cNvSpPr>
              <a:spLocks/>
            </p:cNvSpPr>
            <p:nvPr userDrawn="1"/>
          </p:nvSpPr>
          <p:spPr bwMode="black">
            <a:xfrm>
              <a:off x="8766175" y="4457700"/>
              <a:ext cx="247650" cy="266700"/>
            </a:xfrm>
            <a:custGeom>
              <a:avLst/>
              <a:gdLst>
                <a:gd name="T0" fmla="*/ 150 w 156"/>
                <a:gd name="T1" fmla="*/ 14 h 168"/>
                <a:gd name="T2" fmla="*/ 148 w 156"/>
                <a:gd name="T3" fmla="*/ 12 h 168"/>
                <a:gd name="T4" fmla="*/ 146 w 156"/>
                <a:gd name="T5" fmla="*/ 12 h 168"/>
                <a:gd name="T6" fmla="*/ 134 w 156"/>
                <a:gd name="T7" fmla="*/ 20 h 168"/>
                <a:gd name="T8" fmla="*/ 124 w 156"/>
                <a:gd name="T9" fmla="*/ 0 h 168"/>
                <a:gd name="T10" fmla="*/ 112 w 156"/>
                <a:gd name="T11" fmla="*/ 16 h 168"/>
                <a:gd name="T12" fmla="*/ 108 w 156"/>
                <a:gd name="T13" fmla="*/ 28 h 168"/>
                <a:gd name="T14" fmla="*/ 98 w 156"/>
                <a:gd name="T15" fmla="*/ 36 h 168"/>
                <a:gd name="T16" fmla="*/ 88 w 156"/>
                <a:gd name="T17" fmla="*/ 60 h 168"/>
                <a:gd name="T18" fmla="*/ 56 w 156"/>
                <a:gd name="T19" fmla="*/ 86 h 168"/>
                <a:gd name="T20" fmla="*/ 38 w 156"/>
                <a:gd name="T21" fmla="*/ 92 h 168"/>
                <a:gd name="T22" fmla="*/ 24 w 156"/>
                <a:gd name="T23" fmla="*/ 112 h 168"/>
                <a:gd name="T24" fmla="*/ 24 w 156"/>
                <a:gd name="T25" fmla="*/ 114 h 168"/>
                <a:gd name="T26" fmla="*/ 24 w 156"/>
                <a:gd name="T27" fmla="*/ 112 h 168"/>
                <a:gd name="T28" fmla="*/ 16 w 156"/>
                <a:gd name="T29" fmla="*/ 116 h 168"/>
                <a:gd name="T30" fmla="*/ 16 w 156"/>
                <a:gd name="T31" fmla="*/ 124 h 168"/>
                <a:gd name="T32" fmla="*/ 14 w 156"/>
                <a:gd name="T33" fmla="*/ 124 h 168"/>
                <a:gd name="T34" fmla="*/ 10 w 156"/>
                <a:gd name="T35" fmla="*/ 132 h 168"/>
                <a:gd name="T36" fmla="*/ 14 w 156"/>
                <a:gd name="T37" fmla="*/ 134 h 168"/>
                <a:gd name="T38" fmla="*/ 14 w 156"/>
                <a:gd name="T39" fmla="*/ 136 h 168"/>
                <a:gd name="T40" fmla="*/ 0 w 156"/>
                <a:gd name="T41" fmla="*/ 146 h 168"/>
                <a:gd name="T42" fmla="*/ 8 w 156"/>
                <a:gd name="T43" fmla="*/ 146 h 168"/>
                <a:gd name="T44" fmla="*/ 8 w 156"/>
                <a:gd name="T45" fmla="*/ 146 h 168"/>
                <a:gd name="T46" fmla="*/ 10 w 156"/>
                <a:gd name="T47" fmla="*/ 148 h 168"/>
                <a:gd name="T48" fmla="*/ 8 w 156"/>
                <a:gd name="T49" fmla="*/ 152 h 168"/>
                <a:gd name="T50" fmla="*/ 28 w 156"/>
                <a:gd name="T51" fmla="*/ 152 h 168"/>
                <a:gd name="T52" fmla="*/ 30 w 156"/>
                <a:gd name="T53" fmla="*/ 158 h 168"/>
                <a:gd name="T54" fmla="*/ 56 w 156"/>
                <a:gd name="T55" fmla="*/ 168 h 168"/>
                <a:gd name="T56" fmla="*/ 68 w 156"/>
                <a:gd name="T57" fmla="*/ 162 h 168"/>
                <a:gd name="T58" fmla="*/ 90 w 156"/>
                <a:gd name="T59" fmla="*/ 146 h 168"/>
                <a:gd name="T60" fmla="*/ 102 w 156"/>
                <a:gd name="T61" fmla="*/ 96 h 168"/>
                <a:gd name="T62" fmla="*/ 106 w 156"/>
                <a:gd name="T63" fmla="*/ 98 h 168"/>
                <a:gd name="T64" fmla="*/ 120 w 156"/>
                <a:gd name="T65" fmla="*/ 88 h 168"/>
                <a:gd name="T66" fmla="*/ 130 w 156"/>
                <a:gd name="T67" fmla="*/ 92 h 168"/>
                <a:gd name="T68" fmla="*/ 134 w 156"/>
                <a:gd name="T69" fmla="*/ 88 h 168"/>
                <a:gd name="T70" fmla="*/ 128 w 156"/>
                <a:gd name="T71" fmla="*/ 82 h 168"/>
                <a:gd name="T72" fmla="*/ 130 w 156"/>
                <a:gd name="T73" fmla="*/ 72 h 168"/>
                <a:gd name="T74" fmla="*/ 138 w 156"/>
                <a:gd name="T75" fmla="*/ 64 h 168"/>
                <a:gd name="T76" fmla="*/ 156 w 156"/>
                <a:gd name="T77" fmla="*/ 38 h 168"/>
                <a:gd name="T78" fmla="*/ 154 w 156"/>
                <a:gd name="T79" fmla="*/ 22 h 168"/>
                <a:gd name="T80" fmla="*/ 156 w 156"/>
                <a:gd name="T81" fmla="*/ 18 h 168"/>
                <a:gd name="T82" fmla="*/ 150 w 156"/>
                <a:gd name="T83" fmla="*/ 1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6" h="168">
                  <a:moveTo>
                    <a:pt x="150" y="14"/>
                  </a:moveTo>
                  <a:lnTo>
                    <a:pt x="148" y="12"/>
                  </a:lnTo>
                  <a:lnTo>
                    <a:pt x="146" y="12"/>
                  </a:lnTo>
                  <a:lnTo>
                    <a:pt x="134" y="20"/>
                  </a:lnTo>
                  <a:lnTo>
                    <a:pt x="124" y="0"/>
                  </a:lnTo>
                  <a:lnTo>
                    <a:pt x="112" y="16"/>
                  </a:lnTo>
                  <a:lnTo>
                    <a:pt x="108" y="28"/>
                  </a:lnTo>
                  <a:lnTo>
                    <a:pt x="98" y="36"/>
                  </a:lnTo>
                  <a:lnTo>
                    <a:pt x="88" y="60"/>
                  </a:lnTo>
                  <a:lnTo>
                    <a:pt x="56" y="86"/>
                  </a:lnTo>
                  <a:lnTo>
                    <a:pt x="38" y="92"/>
                  </a:lnTo>
                  <a:lnTo>
                    <a:pt x="24" y="112"/>
                  </a:lnTo>
                  <a:lnTo>
                    <a:pt x="24" y="114"/>
                  </a:lnTo>
                  <a:lnTo>
                    <a:pt x="24" y="112"/>
                  </a:lnTo>
                  <a:lnTo>
                    <a:pt x="16" y="116"/>
                  </a:lnTo>
                  <a:lnTo>
                    <a:pt x="16" y="124"/>
                  </a:lnTo>
                  <a:lnTo>
                    <a:pt x="14" y="124"/>
                  </a:lnTo>
                  <a:lnTo>
                    <a:pt x="10" y="132"/>
                  </a:lnTo>
                  <a:lnTo>
                    <a:pt x="14" y="134"/>
                  </a:lnTo>
                  <a:lnTo>
                    <a:pt x="14" y="136"/>
                  </a:lnTo>
                  <a:lnTo>
                    <a:pt x="0" y="146"/>
                  </a:lnTo>
                  <a:lnTo>
                    <a:pt x="8" y="146"/>
                  </a:lnTo>
                  <a:lnTo>
                    <a:pt x="8" y="146"/>
                  </a:lnTo>
                  <a:lnTo>
                    <a:pt x="10" y="148"/>
                  </a:lnTo>
                  <a:lnTo>
                    <a:pt x="8" y="152"/>
                  </a:lnTo>
                  <a:lnTo>
                    <a:pt x="28" y="152"/>
                  </a:lnTo>
                  <a:lnTo>
                    <a:pt x="30" y="158"/>
                  </a:lnTo>
                  <a:lnTo>
                    <a:pt x="56" y="168"/>
                  </a:lnTo>
                  <a:lnTo>
                    <a:pt x="68" y="162"/>
                  </a:lnTo>
                  <a:lnTo>
                    <a:pt x="90" y="146"/>
                  </a:lnTo>
                  <a:lnTo>
                    <a:pt x="102" y="96"/>
                  </a:lnTo>
                  <a:lnTo>
                    <a:pt x="106" y="98"/>
                  </a:lnTo>
                  <a:lnTo>
                    <a:pt x="120" y="88"/>
                  </a:lnTo>
                  <a:lnTo>
                    <a:pt x="130" y="92"/>
                  </a:lnTo>
                  <a:lnTo>
                    <a:pt x="134" y="88"/>
                  </a:lnTo>
                  <a:lnTo>
                    <a:pt x="128" y="82"/>
                  </a:lnTo>
                  <a:lnTo>
                    <a:pt x="130" y="72"/>
                  </a:lnTo>
                  <a:lnTo>
                    <a:pt x="138" y="64"/>
                  </a:lnTo>
                  <a:lnTo>
                    <a:pt x="156" y="38"/>
                  </a:lnTo>
                  <a:lnTo>
                    <a:pt x="154" y="22"/>
                  </a:lnTo>
                  <a:lnTo>
                    <a:pt x="156" y="18"/>
                  </a:lnTo>
                  <a:lnTo>
                    <a:pt x="15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6" name="Freeform 16"/>
            <p:cNvSpPr>
              <a:spLocks/>
            </p:cNvSpPr>
            <p:nvPr userDrawn="1"/>
          </p:nvSpPr>
          <p:spPr bwMode="black">
            <a:xfrm>
              <a:off x="8804275" y="4714875"/>
              <a:ext cx="28575" cy="34925"/>
            </a:xfrm>
            <a:custGeom>
              <a:avLst/>
              <a:gdLst>
                <a:gd name="T0" fmla="*/ 6 w 18"/>
                <a:gd name="T1" fmla="*/ 0 h 22"/>
                <a:gd name="T2" fmla="*/ 0 w 18"/>
                <a:gd name="T3" fmla="*/ 22 h 22"/>
                <a:gd name="T4" fmla="*/ 18 w 18"/>
                <a:gd name="T5" fmla="*/ 14 h 22"/>
                <a:gd name="T6" fmla="*/ 12 w 18"/>
                <a:gd name="T7" fmla="*/ 2 h 22"/>
                <a:gd name="T8" fmla="*/ 6 w 18"/>
                <a:gd name="T9" fmla="*/ 0 h 22"/>
              </a:gdLst>
              <a:ahLst/>
              <a:cxnLst>
                <a:cxn ang="0">
                  <a:pos x="T0" y="T1"/>
                </a:cxn>
                <a:cxn ang="0">
                  <a:pos x="T2" y="T3"/>
                </a:cxn>
                <a:cxn ang="0">
                  <a:pos x="T4" y="T5"/>
                </a:cxn>
                <a:cxn ang="0">
                  <a:pos x="T6" y="T7"/>
                </a:cxn>
                <a:cxn ang="0">
                  <a:pos x="T8" y="T9"/>
                </a:cxn>
              </a:cxnLst>
              <a:rect l="0" t="0" r="r" b="b"/>
              <a:pathLst>
                <a:path w="18" h="22">
                  <a:moveTo>
                    <a:pt x="6" y="0"/>
                  </a:moveTo>
                  <a:lnTo>
                    <a:pt x="0" y="22"/>
                  </a:lnTo>
                  <a:lnTo>
                    <a:pt x="18" y="14"/>
                  </a:lnTo>
                  <a:lnTo>
                    <a:pt x="12" y="2"/>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7" name="Freeform 17"/>
            <p:cNvSpPr>
              <a:spLocks/>
            </p:cNvSpPr>
            <p:nvPr userDrawn="1"/>
          </p:nvSpPr>
          <p:spPr bwMode="black">
            <a:xfrm>
              <a:off x="6184900" y="2847975"/>
              <a:ext cx="73025" cy="123825"/>
            </a:xfrm>
            <a:custGeom>
              <a:avLst/>
              <a:gdLst>
                <a:gd name="T0" fmla="*/ 16 w 46"/>
                <a:gd name="T1" fmla="*/ 2 h 78"/>
                <a:gd name="T2" fmla="*/ 10 w 46"/>
                <a:gd name="T3" fmla="*/ 0 h 78"/>
                <a:gd name="T4" fmla="*/ 4 w 46"/>
                <a:gd name="T5" fmla="*/ 4 h 78"/>
                <a:gd name="T6" fmla="*/ 10 w 46"/>
                <a:gd name="T7" fmla="*/ 8 h 78"/>
                <a:gd name="T8" fmla="*/ 8 w 46"/>
                <a:gd name="T9" fmla="*/ 10 h 78"/>
                <a:gd name="T10" fmla="*/ 4 w 46"/>
                <a:gd name="T11" fmla="*/ 32 h 78"/>
                <a:gd name="T12" fmla="*/ 0 w 46"/>
                <a:gd name="T13" fmla="*/ 32 h 78"/>
                <a:gd name="T14" fmla="*/ 4 w 46"/>
                <a:gd name="T15" fmla="*/ 60 h 78"/>
                <a:gd name="T16" fmla="*/ 10 w 46"/>
                <a:gd name="T17" fmla="*/ 76 h 78"/>
                <a:gd name="T18" fmla="*/ 24 w 46"/>
                <a:gd name="T19" fmla="*/ 78 h 78"/>
                <a:gd name="T20" fmla="*/ 46 w 46"/>
                <a:gd name="T21" fmla="*/ 62 h 78"/>
                <a:gd name="T22" fmla="*/ 46 w 46"/>
                <a:gd name="T23" fmla="*/ 44 h 78"/>
                <a:gd name="T24" fmla="*/ 28 w 46"/>
                <a:gd name="T25" fmla="*/ 12 h 78"/>
                <a:gd name="T26" fmla="*/ 16 w 46"/>
                <a:gd name="T27" fmla="*/ 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78">
                  <a:moveTo>
                    <a:pt x="16" y="2"/>
                  </a:moveTo>
                  <a:lnTo>
                    <a:pt x="10" y="0"/>
                  </a:lnTo>
                  <a:lnTo>
                    <a:pt x="4" y="4"/>
                  </a:lnTo>
                  <a:lnTo>
                    <a:pt x="10" y="8"/>
                  </a:lnTo>
                  <a:lnTo>
                    <a:pt x="8" y="10"/>
                  </a:lnTo>
                  <a:lnTo>
                    <a:pt x="4" y="32"/>
                  </a:lnTo>
                  <a:lnTo>
                    <a:pt x="0" y="32"/>
                  </a:lnTo>
                  <a:lnTo>
                    <a:pt x="4" y="60"/>
                  </a:lnTo>
                  <a:lnTo>
                    <a:pt x="10" y="76"/>
                  </a:lnTo>
                  <a:lnTo>
                    <a:pt x="24" y="78"/>
                  </a:lnTo>
                  <a:lnTo>
                    <a:pt x="46" y="62"/>
                  </a:lnTo>
                  <a:lnTo>
                    <a:pt x="46" y="44"/>
                  </a:lnTo>
                  <a:lnTo>
                    <a:pt x="28" y="12"/>
                  </a:lnTo>
                  <a:lnTo>
                    <a:pt x="16"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8" name="Freeform 18"/>
            <p:cNvSpPr>
              <a:spLocks/>
            </p:cNvSpPr>
            <p:nvPr userDrawn="1"/>
          </p:nvSpPr>
          <p:spPr bwMode="black">
            <a:xfrm>
              <a:off x="1801813" y="2581275"/>
              <a:ext cx="57150" cy="25400"/>
            </a:xfrm>
            <a:custGeom>
              <a:avLst/>
              <a:gdLst>
                <a:gd name="T0" fmla="*/ 0 w 36"/>
                <a:gd name="T1" fmla="*/ 8 h 16"/>
                <a:gd name="T2" fmla="*/ 6 w 36"/>
                <a:gd name="T3" fmla="*/ 16 h 16"/>
                <a:gd name="T4" fmla="*/ 22 w 36"/>
                <a:gd name="T5" fmla="*/ 16 h 16"/>
                <a:gd name="T6" fmla="*/ 36 w 36"/>
                <a:gd name="T7" fmla="*/ 10 h 16"/>
                <a:gd name="T8" fmla="*/ 32 w 36"/>
                <a:gd name="T9" fmla="*/ 0 h 16"/>
                <a:gd name="T10" fmla="*/ 4 w 36"/>
                <a:gd name="T11" fmla="*/ 0 h 16"/>
                <a:gd name="T12" fmla="*/ 0 w 36"/>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6" h="16">
                  <a:moveTo>
                    <a:pt x="0" y="8"/>
                  </a:moveTo>
                  <a:lnTo>
                    <a:pt x="6" y="16"/>
                  </a:lnTo>
                  <a:lnTo>
                    <a:pt x="22" y="16"/>
                  </a:lnTo>
                  <a:lnTo>
                    <a:pt x="36" y="10"/>
                  </a:lnTo>
                  <a:lnTo>
                    <a:pt x="32" y="0"/>
                  </a:lnTo>
                  <a:lnTo>
                    <a:pt x="4" y="0"/>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9" name="Freeform 19"/>
            <p:cNvSpPr>
              <a:spLocks/>
            </p:cNvSpPr>
            <p:nvPr userDrawn="1"/>
          </p:nvSpPr>
          <p:spPr bwMode="black">
            <a:xfrm>
              <a:off x="9086850" y="1311275"/>
              <a:ext cx="25400" cy="38100"/>
            </a:xfrm>
            <a:custGeom>
              <a:avLst/>
              <a:gdLst>
                <a:gd name="T0" fmla="*/ 14 w 16"/>
                <a:gd name="T1" fmla="*/ 0 h 24"/>
                <a:gd name="T2" fmla="*/ 0 w 16"/>
                <a:gd name="T3" fmla="*/ 24 h 24"/>
                <a:gd name="T4" fmla="*/ 16 w 16"/>
                <a:gd name="T5" fmla="*/ 14 h 24"/>
                <a:gd name="T6" fmla="*/ 14 w 16"/>
                <a:gd name="T7" fmla="*/ 0 h 24"/>
              </a:gdLst>
              <a:ahLst/>
              <a:cxnLst>
                <a:cxn ang="0">
                  <a:pos x="T0" y="T1"/>
                </a:cxn>
                <a:cxn ang="0">
                  <a:pos x="T2" y="T3"/>
                </a:cxn>
                <a:cxn ang="0">
                  <a:pos x="T4" y="T5"/>
                </a:cxn>
                <a:cxn ang="0">
                  <a:pos x="T6" y="T7"/>
                </a:cxn>
              </a:cxnLst>
              <a:rect l="0" t="0" r="r" b="b"/>
              <a:pathLst>
                <a:path w="16" h="24">
                  <a:moveTo>
                    <a:pt x="14" y="0"/>
                  </a:moveTo>
                  <a:lnTo>
                    <a:pt x="0" y="24"/>
                  </a:lnTo>
                  <a:lnTo>
                    <a:pt x="16" y="14"/>
                  </a:lnTo>
                  <a:lnTo>
                    <a:pt x="1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20" name="Freeform 20"/>
            <p:cNvSpPr>
              <a:spLocks/>
            </p:cNvSpPr>
            <p:nvPr userDrawn="1"/>
          </p:nvSpPr>
          <p:spPr bwMode="black">
            <a:xfrm>
              <a:off x="8953500" y="1279525"/>
              <a:ext cx="38100" cy="15875"/>
            </a:xfrm>
            <a:custGeom>
              <a:avLst/>
              <a:gdLst>
                <a:gd name="T0" fmla="*/ 24 w 24"/>
                <a:gd name="T1" fmla="*/ 2 h 10"/>
                <a:gd name="T2" fmla="*/ 0 w 24"/>
                <a:gd name="T3" fmla="*/ 0 h 10"/>
                <a:gd name="T4" fmla="*/ 0 w 24"/>
                <a:gd name="T5" fmla="*/ 6 h 10"/>
                <a:gd name="T6" fmla="*/ 10 w 24"/>
                <a:gd name="T7" fmla="*/ 10 h 10"/>
                <a:gd name="T8" fmla="*/ 24 w 24"/>
                <a:gd name="T9" fmla="*/ 2 h 10"/>
              </a:gdLst>
              <a:ahLst/>
              <a:cxnLst>
                <a:cxn ang="0">
                  <a:pos x="T0" y="T1"/>
                </a:cxn>
                <a:cxn ang="0">
                  <a:pos x="T2" y="T3"/>
                </a:cxn>
                <a:cxn ang="0">
                  <a:pos x="T4" y="T5"/>
                </a:cxn>
                <a:cxn ang="0">
                  <a:pos x="T6" y="T7"/>
                </a:cxn>
                <a:cxn ang="0">
                  <a:pos x="T8" y="T9"/>
                </a:cxn>
              </a:cxnLst>
              <a:rect l="0" t="0" r="r" b="b"/>
              <a:pathLst>
                <a:path w="24" h="10">
                  <a:moveTo>
                    <a:pt x="24" y="2"/>
                  </a:moveTo>
                  <a:lnTo>
                    <a:pt x="0" y="0"/>
                  </a:lnTo>
                  <a:lnTo>
                    <a:pt x="0" y="6"/>
                  </a:lnTo>
                  <a:lnTo>
                    <a:pt x="10" y="10"/>
                  </a:lnTo>
                  <a:lnTo>
                    <a:pt x="24"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21" name="Freeform 21"/>
            <p:cNvSpPr>
              <a:spLocks/>
            </p:cNvSpPr>
            <p:nvPr userDrawn="1"/>
          </p:nvSpPr>
          <p:spPr bwMode="black">
            <a:xfrm>
              <a:off x="234950" y="2063750"/>
              <a:ext cx="31750" cy="12700"/>
            </a:xfrm>
            <a:custGeom>
              <a:avLst/>
              <a:gdLst>
                <a:gd name="T0" fmla="*/ 4 w 20"/>
                <a:gd name="T1" fmla="*/ 8 h 8"/>
                <a:gd name="T2" fmla="*/ 20 w 20"/>
                <a:gd name="T3" fmla="*/ 6 h 8"/>
                <a:gd name="T4" fmla="*/ 0 w 20"/>
                <a:gd name="T5" fmla="*/ 0 h 8"/>
                <a:gd name="T6" fmla="*/ 4 w 20"/>
                <a:gd name="T7" fmla="*/ 8 h 8"/>
              </a:gdLst>
              <a:ahLst/>
              <a:cxnLst>
                <a:cxn ang="0">
                  <a:pos x="T0" y="T1"/>
                </a:cxn>
                <a:cxn ang="0">
                  <a:pos x="T2" y="T3"/>
                </a:cxn>
                <a:cxn ang="0">
                  <a:pos x="T4" y="T5"/>
                </a:cxn>
                <a:cxn ang="0">
                  <a:pos x="T6" y="T7"/>
                </a:cxn>
              </a:cxnLst>
              <a:rect l="0" t="0" r="r" b="b"/>
              <a:pathLst>
                <a:path w="20" h="8">
                  <a:moveTo>
                    <a:pt x="4" y="8"/>
                  </a:moveTo>
                  <a:lnTo>
                    <a:pt x="20" y="6"/>
                  </a:lnTo>
                  <a:lnTo>
                    <a:pt x="0" y="0"/>
                  </a:lnTo>
                  <a:lnTo>
                    <a:pt x="4"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22" name="Freeform 22"/>
            <p:cNvSpPr>
              <a:spLocks/>
            </p:cNvSpPr>
            <p:nvPr userDrawn="1"/>
          </p:nvSpPr>
          <p:spPr bwMode="black">
            <a:xfrm>
              <a:off x="1268413" y="2432050"/>
              <a:ext cx="339725" cy="114300"/>
            </a:xfrm>
            <a:custGeom>
              <a:avLst/>
              <a:gdLst>
                <a:gd name="T0" fmla="*/ 214 w 214"/>
                <a:gd name="T1" fmla="*/ 64 h 72"/>
                <a:gd name="T2" fmla="*/ 196 w 214"/>
                <a:gd name="T3" fmla="*/ 52 h 72"/>
                <a:gd name="T4" fmla="*/ 182 w 214"/>
                <a:gd name="T5" fmla="*/ 50 h 72"/>
                <a:gd name="T6" fmla="*/ 182 w 214"/>
                <a:gd name="T7" fmla="*/ 44 h 72"/>
                <a:gd name="T8" fmla="*/ 162 w 214"/>
                <a:gd name="T9" fmla="*/ 38 h 72"/>
                <a:gd name="T10" fmla="*/ 152 w 214"/>
                <a:gd name="T11" fmla="*/ 32 h 72"/>
                <a:gd name="T12" fmla="*/ 146 w 214"/>
                <a:gd name="T13" fmla="*/ 30 h 72"/>
                <a:gd name="T14" fmla="*/ 146 w 214"/>
                <a:gd name="T15" fmla="*/ 24 h 72"/>
                <a:gd name="T16" fmla="*/ 138 w 214"/>
                <a:gd name="T17" fmla="*/ 18 h 72"/>
                <a:gd name="T18" fmla="*/ 124 w 214"/>
                <a:gd name="T19" fmla="*/ 14 h 72"/>
                <a:gd name="T20" fmla="*/ 122 w 214"/>
                <a:gd name="T21" fmla="*/ 18 h 72"/>
                <a:gd name="T22" fmla="*/ 110 w 214"/>
                <a:gd name="T23" fmla="*/ 16 h 72"/>
                <a:gd name="T24" fmla="*/ 98 w 214"/>
                <a:gd name="T25" fmla="*/ 4 h 72"/>
                <a:gd name="T26" fmla="*/ 68 w 214"/>
                <a:gd name="T27" fmla="*/ 0 h 72"/>
                <a:gd name="T28" fmla="*/ 52 w 214"/>
                <a:gd name="T29" fmla="*/ 0 h 72"/>
                <a:gd name="T30" fmla="*/ 26 w 214"/>
                <a:gd name="T31" fmla="*/ 8 h 72"/>
                <a:gd name="T32" fmla="*/ 16 w 214"/>
                <a:gd name="T33" fmla="*/ 14 h 72"/>
                <a:gd name="T34" fmla="*/ 14 w 214"/>
                <a:gd name="T35" fmla="*/ 26 h 72"/>
                <a:gd name="T36" fmla="*/ 0 w 214"/>
                <a:gd name="T37" fmla="*/ 30 h 72"/>
                <a:gd name="T38" fmla="*/ 16 w 214"/>
                <a:gd name="T39" fmla="*/ 34 h 72"/>
                <a:gd name="T40" fmla="*/ 28 w 214"/>
                <a:gd name="T41" fmla="*/ 26 h 72"/>
                <a:gd name="T42" fmla="*/ 40 w 214"/>
                <a:gd name="T43" fmla="*/ 24 h 72"/>
                <a:gd name="T44" fmla="*/ 48 w 214"/>
                <a:gd name="T45" fmla="*/ 16 h 72"/>
                <a:gd name="T46" fmla="*/ 60 w 214"/>
                <a:gd name="T47" fmla="*/ 16 h 72"/>
                <a:gd name="T48" fmla="*/ 56 w 214"/>
                <a:gd name="T49" fmla="*/ 20 h 72"/>
                <a:gd name="T50" fmla="*/ 60 w 214"/>
                <a:gd name="T51" fmla="*/ 26 h 72"/>
                <a:gd name="T52" fmla="*/ 88 w 214"/>
                <a:gd name="T53" fmla="*/ 28 h 72"/>
                <a:gd name="T54" fmla="*/ 100 w 214"/>
                <a:gd name="T55" fmla="*/ 38 h 72"/>
                <a:gd name="T56" fmla="*/ 122 w 214"/>
                <a:gd name="T57" fmla="*/ 40 h 72"/>
                <a:gd name="T58" fmla="*/ 134 w 214"/>
                <a:gd name="T59" fmla="*/ 56 h 72"/>
                <a:gd name="T60" fmla="*/ 150 w 214"/>
                <a:gd name="T61" fmla="*/ 58 h 72"/>
                <a:gd name="T62" fmla="*/ 138 w 214"/>
                <a:gd name="T63" fmla="*/ 70 h 72"/>
                <a:gd name="T64" fmla="*/ 140 w 214"/>
                <a:gd name="T65" fmla="*/ 72 h 72"/>
                <a:gd name="T66" fmla="*/ 144 w 214"/>
                <a:gd name="T67" fmla="*/ 72 h 72"/>
                <a:gd name="T68" fmla="*/ 188 w 214"/>
                <a:gd name="T69" fmla="*/ 72 h 72"/>
                <a:gd name="T70" fmla="*/ 214 w 214"/>
                <a:gd name="T71"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4" h="72">
                  <a:moveTo>
                    <a:pt x="214" y="64"/>
                  </a:moveTo>
                  <a:lnTo>
                    <a:pt x="196" y="52"/>
                  </a:lnTo>
                  <a:lnTo>
                    <a:pt x="182" y="50"/>
                  </a:lnTo>
                  <a:lnTo>
                    <a:pt x="182" y="44"/>
                  </a:lnTo>
                  <a:lnTo>
                    <a:pt x="162" y="38"/>
                  </a:lnTo>
                  <a:lnTo>
                    <a:pt x="152" y="32"/>
                  </a:lnTo>
                  <a:lnTo>
                    <a:pt x="146" y="30"/>
                  </a:lnTo>
                  <a:lnTo>
                    <a:pt x="146" y="24"/>
                  </a:lnTo>
                  <a:lnTo>
                    <a:pt x="138" y="18"/>
                  </a:lnTo>
                  <a:lnTo>
                    <a:pt x="124" y="14"/>
                  </a:lnTo>
                  <a:lnTo>
                    <a:pt x="122" y="18"/>
                  </a:lnTo>
                  <a:lnTo>
                    <a:pt x="110" y="16"/>
                  </a:lnTo>
                  <a:lnTo>
                    <a:pt x="98" y="4"/>
                  </a:lnTo>
                  <a:lnTo>
                    <a:pt x="68" y="0"/>
                  </a:lnTo>
                  <a:lnTo>
                    <a:pt x="52" y="0"/>
                  </a:lnTo>
                  <a:lnTo>
                    <a:pt x="26" y="8"/>
                  </a:lnTo>
                  <a:lnTo>
                    <a:pt x="16" y="14"/>
                  </a:lnTo>
                  <a:lnTo>
                    <a:pt x="14" y="26"/>
                  </a:lnTo>
                  <a:lnTo>
                    <a:pt x="0" y="30"/>
                  </a:lnTo>
                  <a:lnTo>
                    <a:pt x="16" y="34"/>
                  </a:lnTo>
                  <a:lnTo>
                    <a:pt x="28" y="26"/>
                  </a:lnTo>
                  <a:lnTo>
                    <a:pt x="40" y="24"/>
                  </a:lnTo>
                  <a:lnTo>
                    <a:pt x="48" y="16"/>
                  </a:lnTo>
                  <a:lnTo>
                    <a:pt x="60" y="16"/>
                  </a:lnTo>
                  <a:lnTo>
                    <a:pt x="56" y="20"/>
                  </a:lnTo>
                  <a:lnTo>
                    <a:pt x="60" y="26"/>
                  </a:lnTo>
                  <a:lnTo>
                    <a:pt x="88" y="28"/>
                  </a:lnTo>
                  <a:lnTo>
                    <a:pt x="100" y="38"/>
                  </a:lnTo>
                  <a:lnTo>
                    <a:pt x="122" y="40"/>
                  </a:lnTo>
                  <a:lnTo>
                    <a:pt x="134" y="56"/>
                  </a:lnTo>
                  <a:lnTo>
                    <a:pt x="150" y="58"/>
                  </a:lnTo>
                  <a:lnTo>
                    <a:pt x="138" y="70"/>
                  </a:lnTo>
                  <a:lnTo>
                    <a:pt x="140" y="72"/>
                  </a:lnTo>
                  <a:lnTo>
                    <a:pt x="144" y="72"/>
                  </a:lnTo>
                  <a:lnTo>
                    <a:pt x="188" y="72"/>
                  </a:lnTo>
                  <a:lnTo>
                    <a:pt x="214"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23" name="Freeform 23"/>
            <p:cNvSpPr>
              <a:spLocks/>
            </p:cNvSpPr>
            <p:nvPr userDrawn="1"/>
          </p:nvSpPr>
          <p:spPr bwMode="black">
            <a:xfrm>
              <a:off x="1325563" y="2476500"/>
              <a:ext cx="25400" cy="22225"/>
            </a:xfrm>
            <a:custGeom>
              <a:avLst/>
              <a:gdLst>
                <a:gd name="T0" fmla="*/ 0 w 16"/>
                <a:gd name="T1" fmla="*/ 14 h 14"/>
                <a:gd name="T2" fmla="*/ 16 w 16"/>
                <a:gd name="T3" fmla="*/ 12 h 14"/>
                <a:gd name="T4" fmla="*/ 12 w 16"/>
                <a:gd name="T5" fmla="*/ 0 h 14"/>
                <a:gd name="T6" fmla="*/ 6 w 16"/>
                <a:gd name="T7" fmla="*/ 0 h 14"/>
                <a:gd name="T8" fmla="*/ 0 w 16"/>
                <a:gd name="T9" fmla="*/ 14 h 14"/>
              </a:gdLst>
              <a:ahLst/>
              <a:cxnLst>
                <a:cxn ang="0">
                  <a:pos x="T0" y="T1"/>
                </a:cxn>
                <a:cxn ang="0">
                  <a:pos x="T2" y="T3"/>
                </a:cxn>
                <a:cxn ang="0">
                  <a:pos x="T4" y="T5"/>
                </a:cxn>
                <a:cxn ang="0">
                  <a:pos x="T6" y="T7"/>
                </a:cxn>
                <a:cxn ang="0">
                  <a:pos x="T8" y="T9"/>
                </a:cxn>
              </a:cxnLst>
              <a:rect l="0" t="0" r="r" b="b"/>
              <a:pathLst>
                <a:path w="16" h="14">
                  <a:moveTo>
                    <a:pt x="0" y="14"/>
                  </a:moveTo>
                  <a:lnTo>
                    <a:pt x="16" y="12"/>
                  </a:lnTo>
                  <a:lnTo>
                    <a:pt x="12" y="0"/>
                  </a:lnTo>
                  <a:lnTo>
                    <a:pt x="6" y="0"/>
                  </a:lnTo>
                  <a:lnTo>
                    <a:pt x="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24" name="Freeform 24"/>
            <p:cNvSpPr>
              <a:spLocks noEditPoints="1"/>
            </p:cNvSpPr>
            <p:nvPr userDrawn="1"/>
          </p:nvSpPr>
          <p:spPr bwMode="black">
            <a:xfrm>
              <a:off x="1592263" y="2530475"/>
              <a:ext cx="187325" cy="88900"/>
            </a:xfrm>
            <a:custGeom>
              <a:avLst/>
              <a:gdLst>
                <a:gd name="T0" fmla="*/ 18 w 118"/>
                <a:gd name="T1" fmla="*/ 42 h 56"/>
                <a:gd name="T2" fmla="*/ 32 w 118"/>
                <a:gd name="T3" fmla="*/ 46 h 56"/>
                <a:gd name="T4" fmla="*/ 42 w 118"/>
                <a:gd name="T5" fmla="*/ 42 h 56"/>
                <a:gd name="T6" fmla="*/ 48 w 118"/>
                <a:gd name="T7" fmla="*/ 46 h 56"/>
                <a:gd name="T8" fmla="*/ 56 w 118"/>
                <a:gd name="T9" fmla="*/ 56 h 56"/>
                <a:gd name="T10" fmla="*/ 68 w 118"/>
                <a:gd name="T11" fmla="*/ 40 h 56"/>
                <a:gd name="T12" fmla="*/ 72 w 118"/>
                <a:gd name="T13" fmla="*/ 46 h 56"/>
                <a:gd name="T14" fmla="*/ 92 w 118"/>
                <a:gd name="T15" fmla="*/ 38 h 56"/>
                <a:gd name="T16" fmla="*/ 112 w 118"/>
                <a:gd name="T17" fmla="*/ 42 h 56"/>
                <a:gd name="T18" fmla="*/ 118 w 118"/>
                <a:gd name="T19" fmla="*/ 32 h 56"/>
                <a:gd name="T20" fmla="*/ 108 w 118"/>
                <a:gd name="T21" fmla="*/ 22 h 56"/>
                <a:gd name="T22" fmla="*/ 100 w 118"/>
                <a:gd name="T23" fmla="*/ 22 h 56"/>
                <a:gd name="T24" fmla="*/ 104 w 118"/>
                <a:gd name="T25" fmla="*/ 18 h 56"/>
                <a:gd name="T26" fmla="*/ 90 w 118"/>
                <a:gd name="T27" fmla="*/ 16 h 56"/>
                <a:gd name="T28" fmla="*/ 86 w 118"/>
                <a:gd name="T29" fmla="*/ 10 h 56"/>
                <a:gd name="T30" fmla="*/ 70 w 118"/>
                <a:gd name="T31" fmla="*/ 4 h 56"/>
                <a:gd name="T32" fmla="*/ 52 w 118"/>
                <a:gd name="T33" fmla="*/ 6 h 56"/>
                <a:gd name="T34" fmla="*/ 52 w 118"/>
                <a:gd name="T35" fmla="*/ 4 h 56"/>
                <a:gd name="T36" fmla="*/ 50 w 118"/>
                <a:gd name="T37" fmla="*/ 6 h 56"/>
                <a:gd name="T38" fmla="*/ 46 w 118"/>
                <a:gd name="T39" fmla="*/ 6 h 56"/>
                <a:gd name="T40" fmla="*/ 46 w 118"/>
                <a:gd name="T41" fmla="*/ 6 h 56"/>
                <a:gd name="T42" fmla="*/ 40 w 118"/>
                <a:gd name="T43" fmla="*/ 8 h 56"/>
                <a:gd name="T44" fmla="*/ 34 w 118"/>
                <a:gd name="T45" fmla="*/ 6 h 56"/>
                <a:gd name="T46" fmla="*/ 34 w 118"/>
                <a:gd name="T47" fmla="*/ 4 h 56"/>
                <a:gd name="T48" fmla="*/ 30 w 118"/>
                <a:gd name="T49" fmla="*/ 0 h 56"/>
                <a:gd name="T50" fmla="*/ 28 w 118"/>
                <a:gd name="T51" fmla="*/ 4 h 56"/>
                <a:gd name="T52" fmla="*/ 12 w 118"/>
                <a:gd name="T53" fmla="*/ 12 h 56"/>
                <a:gd name="T54" fmla="*/ 28 w 118"/>
                <a:gd name="T55" fmla="*/ 16 h 56"/>
                <a:gd name="T56" fmla="*/ 28 w 118"/>
                <a:gd name="T57" fmla="*/ 24 h 56"/>
                <a:gd name="T58" fmla="*/ 28 w 118"/>
                <a:gd name="T59" fmla="*/ 24 h 56"/>
                <a:gd name="T60" fmla="*/ 18 w 118"/>
                <a:gd name="T61" fmla="*/ 24 h 56"/>
                <a:gd name="T62" fmla="*/ 22 w 118"/>
                <a:gd name="T63" fmla="*/ 30 h 56"/>
                <a:gd name="T64" fmla="*/ 24 w 118"/>
                <a:gd name="T65" fmla="*/ 32 h 56"/>
                <a:gd name="T66" fmla="*/ 0 w 118"/>
                <a:gd name="T67" fmla="*/ 30 h 56"/>
                <a:gd name="T68" fmla="*/ 0 w 118"/>
                <a:gd name="T69" fmla="*/ 36 h 56"/>
                <a:gd name="T70" fmla="*/ 12 w 118"/>
                <a:gd name="T71" fmla="*/ 48 h 56"/>
                <a:gd name="T72" fmla="*/ 18 w 118"/>
                <a:gd name="T73" fmla="*/ 42 h 56"/>
                <a:gd name="T74" fmla="*/ 36 w 118"/>
                <a:gd name="T75" fmla="*/ 32 h 56"/>
                <a:gd name="T76" fmla="*/ 36 w 118"/>
                <a:gd name="T77" fmla="*/ 32 h 56"/>
                <a:gd name="T78" fmla="*/ 34 w 118"/>
                <a:gd name="T79" fmla="*/ 32 h 56"/>
                <a:gd name="T80" fmla="*/ 34 w 118"/>
                <a:gd name="T81" fmla="*/ 30 h 56"/>
                <a:gd name="T82" fmla="*/ 36 w 118"/>
                <a:gd name="T83" fmla="*/ 3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8" h="56">
                  <a:moveTo>
                    <a:pt x="18" y="42"/>
                  </a:moveTo>
                  <a:lnTo>
                    <a:pt x="32" y="46"/>
                  </a:lnTo>
                  <a:lnTo>
                    <a:pt x="42" y="42"/>
                  </a:lnTo>
                  <a:lnTo>
                    <a:pt x="48" y="46"/>
                  </a:lnTo>
                  <a:lnTo>
                    <a:pt x="56" y="56"/>
                  </a:lnTo>
                  <a:lnTo>
                    <a:pt x="68" y="40"/>
                  </a:lnTo>
                  <a:lnTo>
                    <a:pt x="72" y="46"/>
                  </a:lnTo>
                  <a:lnTo>
                    <a:pt x="92" y="38"/>
                  </a:lnTo>
                  <a:lnTo>
                    <a:pt x="112" y="42"/>
                  </a:lnTo>
                  <a:lnTo>
                    <a:pt x="118" y="32"/>
                  </a:lnTo>
                  <a:lnTo>
                    <a:pt x="108" y="22"/>
                  </a:lnTo>
                  <a:lnTo>
                    <a:pt x="100" y="22"/>
                  </a:lnTo>
                  <a:lnTo>
                    <a:pt x="104" y="18"/>
                  </a:lnTo>
                  <a:lnTo>
                    <a:pt x="90" y="16"/>
                  </a:lnTo>
                  <a:lnTo>
                    <a:pt x="86" y="10"/>
                  </a:lnTo>
                  <a:lnTo>
                    <a:pt x="70" y="4"/>
                  </a:lnTo>
                  <a:lnTo>
                    <a:pt x="52" y="6"/>
                  </a:lnTo>
                  <a:lnTo>
                    <a:pt x="52" y="4"/>
                  </a:lnTo>
                  <a:lnTo>
                    <a:pt x="50" y="6"/>
                  </a:lnTo>
                  <a:lnTo>
                    <a:pt x="46" y="6"/>
                  </a:lnTo>
                  <a:lnTo>
                    <a:pt x="46" y="6"/>
                  </a:lnTo>
                  <a:lnTo>
                    <a:pt x="40" y="8"/>
                  </a:lnTo>
                  <a:lnTo>
                    <a:pt x="34" y="6"/>
                  </a:lnTo>
                  <a:lnTo>
                    <a:pt x="34" y="4"/>
                  </a:lnTo>
                  <a:lnTo>
                    <a:pt x="30" y="0"/>
                  </a:lnTo>
                  <a:lnTo>
                    <a:pt x="28" y="4"/>
                  </a:lnTo>
                  <a:lnTo>
                    <a:pt x="12" y="12"/>
                  </a:lnTo>
                  <a:lnTo>
                    <a:pt x="28" y="16"/>
                  </a:lnTo>
                  <a:lnTo>
                    <a:pt x="28" y="24"/>
                  </a:lnTo>
                  <a:lnTo>
                    <a:pt x="28" y="24"/>
                  </a:lnTo>
                  <a:lnTo>
                    <a:pt x="18" y="24"/>
                  </a:lnTo>
                  <a:lnTo>
                    <a:pt x="22" y="30"/>
                  </a:lnTo>
                  <a:lnTo>
                    <a:pt x="24" y="32"/>
                  </a:lnTo>
                  <a:lnTo>
                    <a:pt x="0" y="30"/>
                  </a:lnTo>
                  <a:lnTo>
                    <a:pt x="0" y="36"/>
                  </a:lnTo>
                  <a:lnTo>
                    <a:pt x="12" y="48"/>
                  </a:lnTo>
                  <a:lnTo>
                    <a:pt x="18" y="42"/>
                  </a:lnTo>
                  <a:close/>
                  <a:moveTo>
                    <a:pt x="36" y="32"/>
                  </a:moveTo>
                  <a:lnTo>
                    <a:pt x="36" y="32"/>
                  </a:lnTo>
                  <a:lnTo>
                    <a:pt x="34" y="32"/>
                  </a:lnTo>
                  <a:lnTo>
                    <a:pt x="34" y="30"/>
                  </a:lnTo>
                  <a:lnTo>
                    <a:pt x="36"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25" name="Freeform 25"/>
            <p:cNvSpPr>
              <a:spLocks/>
            </p:cNvSpPr>
            <p:nvPr userDrawn="1"/>
          </p:nvSpPr>
          <p:spPr bwMode="black">
            <a:xfrm>
              <a:off x="1468438" y="2578100"/>
              <a:ext cx="79375" cy="34925"/>
            </a:xfrm>
            <a:custGeom>
              <a:avLst/>
              <a:gdLst>
                <a:gd name="T0" fmla="*/ 12 w 50"/>
                <a:gd name="T1" fmla="*/ 0 h 22"/>
                <a:gd name="T2" fmla="*/ 0 w 50"/>
                <a:gd name="T3" fmla="*/ 8 h 22"/>
                <a:gd name="T4" fmla="*/ 16 w 50"/>
                <a:gd name="T5" fmla="*/ 20 h 22"/>
                <a:gd name="T6" fmla="*/ 28 w 50"/>
                <a:gd name="T7" fmla="*/ 22 h 22"/>
                <a:gd name="T8" fmla="*/ 36 w 50"/>
                <a:gd name="T9" fmla="*/ 18 h 22"/>
                <a:gd name="T10" fmla="*/ 50 w 50"/>
                <a:gd name="T11" fmla="*/ 18 h 22"/>
                <a:gd name="T12" fmla="*/ 44 w 50"/>
                <a:gd name="T13" fmla="*/ 8 h 22"/>
                <a:gd name="T14" fmla="*/ 28 w 50"/>
                <a:gd name="T15" fmla="*/ 2 h 22"/>
                <a:gd name="T16" fmla="*/ 12 w 50"/>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2">
                  <a:moveTo>
                    <a:pt x="12" y="0"/>
                  </a:moveTo>
                  <a:lnTo>
                    <a:pt x="0" y="8"/>
                  </a:lnTo>
                  <a:lnTo>
                    <a:pt x="16" y="20"/>
                  </a:lnTo>
                  <a:lnTo>
                    <a:pt x="28" y="22"/>
                  </a:lnTo>
                  <a:lnTo>
                    <a:pt x="36" y="18"/>
                  </a:lnTo>
                  <a:lnTo>
                    <a:pt x="50" y="18"/>
                  </a:lnTo>
                  <a:lnTo>
                    <a:pt x="44" y="8"/>
                  </a:lnTo>
                  <a:lnTo>
                    <a:pt x="28" y="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26" name="Freeform 26"/>
            <p:cNvSpPr>
              <a:spLocks/>
            </p:cNvSpPr>
            <p:nvPr userDrawn="1"/>
          </p:nvSpPr>
          <p:spPr bwMode="black">
            <a:xfrm>
              <a:off x="282575" y="2241550"/>
              <a:ext cx="9525" cy="12700"/>
            </a:xfrm>
            <a:custGeom>
              <a:avLst/>
              <a:gdLst>
                <a:gd name="T0" fmla="*/ 0 w 6"/>
                <a:gd name="T1" fmla="*/ 2 h 8"/>
                <a:gd name="T2" fmla="*/ 2 w 6"/>
                <a:gd name="T3" fmla="*/ 8 h 8"/>
                <a:gd name="T4" fmla="*/ 6 w 6"/>
                <a:gd name="T5" fmla="*/ 6 h 8"/>
                <a:gd name="T6" fmla="*/ 6 w 6"/>
                <a:gd name="T7" fmla="*/ 0 h 8"/>
                <a:gd name="T8" fmla="*/ 2 w 6"/>
                <a:gd name="T9" fmla="*/ 0 h 8"/>
                <a:gd name="T10" fmla="*/ 0 w 6"/>
                <a:gd name="T11" fmla="*/ 2 h 8"/>
              </a:gdLst>
              <a:ahLst/>
              <a:cxnLst>
                <a:cxn ang="0">
                  <a:pos x="T0" y="T1"/>
                </a:cxn>
                <a:cxn ang="0">
                  <a:pos x="T2" y="T3"/>
                </a:cxn>
                <a:cxn ang="0">
                  <a:pos x="T4" y="T5"/>
                </a:cxn>
                <a:cxn ang="0">
                  <a:pos x="T6" y="T7"/>
                </a:cxn>
                <a:cxn ang="0">
                  <a:pos x="T8" y="T9"/>
                </a:cxn>
                <a:cxn ang="0">
                  <a:pos x="T10" y="T11"/>
                </a:cxn>
              </a:cxnLst>
              <a:rect l="0" t="0" r="r" b="b"/>
              <a:pathLst>
                <a:path w="6" h="8">
                  <a:moveTo>
                    <a:pt x="0" y="2"/>
                  </a:moveTo>
                  <a:lnTo>
                    <a:pt x="2" y="8"/>
                  </a:lnTo>
                  <a:lnTo>
                    <a:pt x="6" y="6"/>
                  </a:lnTo>
                  <a:lnTo>
                    <a:pt x="6" y="0"/>
                  </a:lnTo>
                  <a:lnTo>
                    <a:pt x="2" y="0"/>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27" name="Freeform 27"/>
            <p:cNvSpPr>
              <a:spLocks/>
            </p:cNvSpPr>
            <p:nvPr userDrawn="1"/>
          </p:nvSpPr>
          <p:spPr bwMode="black">
            <a:xfrm>
              <a:off x="1455738" y="2314575"/>
              <a:ext cx="41275" cy="15875"/>
            </a:xfrm>
            <a:custGeom>
              <a:avLst/>
              <a:gdLst>
                <a:gd name="T0" fmla="*/ 0 w 26"/>
                <a:gd name="T1" fmla="*/ 2 h 10"/>
                <a:gd name="T2" fmla="*/ 0 w 26"/>
                <a:gd name="T3" fmla="*/ 8 h 10"/>
                <a:gd name="T4" fmla="*/ 26 w 26"/>
                <a:gd name="T5" fmla="*/ 10 h 10"/>
                <a:gd name="T6" fmla="*/ 20 w 26"/>
                <a:gd name="T7" fmla="*/ 0 h 10"/>
                <a:gd name="T8" fmla="*/ 0 w 26"/>
                <a:gd name="T9" fmla="*/ 2 h 10"/>
              </a:gdLst>
              <a:ahLst/>
              <a:cxnLst>
                <a:cxn ang="0">
                  <a:pos x="T0" y="T1"/>
                </a:cxn>
                <a:cxn ang="0">
                  <a:pos x="T2" y="T3"/>
                </a:cxn>
                <a:cxn ang="0">
                  <a:pos x="T4" y="T5"/>
                </a:cxn>
                <a:cxn ang="0">
                  <a:pos x="T6" y="T7"/>
                </a:cxn>
                <a:cxn ang="0">
                  <a:pos x="T8" y="T9"/>
                </a:cxn>
              </a:cxnLst>
              <a:rect l="0" t="0" r="r" b="b"/>
              <a:pathLst>
                <a:path w="26" h="10">
                  <a:moveTo>
                    <a:pt x="0" y="2"/>
                  </a:moveTo>
                  <a:lnTo>
                    <a:pt x="0" y="8"/>
                  </a:lnTo>
                  <a:lnTo>
                    <a:pt x="26" y="10"/>
                  </a:lnTo>
                  <a:lnTo>
                    <a:pt x="20" y="0"/>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28" name="Freeform 28"/>
            <p:cNvSpPr>
              <a:spLocks/>
            </p:cNvSpPr>
            <p:nvPr userDrawn="1"/>
          </p:nvSpPr>
          <p:spPr bwMode="black">
            <a:xfrm>
              <a:off x="1611313" y="2489200"/>
              <a:ext cx="28575" cy="25400"/>
            </a:xfrm>
            <a:custGeom>
              <a:avLst/>
              <a:gdLst>
                <a:gd name="T0" fmla="*/ 16 w 18"/>
                <a:gd name="T1" fmla="*/ 10 h 16"/>
                <a:gd name="T2" fmla="*/ 18 w 18"/>
                <a:gd name="T3" fmla="*/ 0 h 16"/>
                <a:gd name="T4" fmla="*/ 0 w 18"/>
                <a:gd name="T5" fmla="*/ 6 h 16"/>
                <a:gd name="T6" fmla="*/ 0 w 18"/>
                <a:gd name="T7" fmla="*/ 16 h 16"/>
                <a:gd name="T8" fmla="*/ 16 w 18"/>
                <a:gd name="T9" fmla="*/ 10 h 16"/>
              </a:gdLst>
              <a:ahLst/>
              <a:cxnLst>
                <a:cxn ang="0">
                  <a:pos x="T0" y="T1"/>
                </a:cxn>
                <a:cxn ang="0">
                  <a:pos x="T2" y="T3"/>
                </a:cxn>
                <a:cxn ang="0">
                  <a:pos x="T4" y="T5"/>
                </a:cxn>
                <a:cxn ang="0">
                  <a:pos x="T6" y="T7"/>
                </a:cxn>
                <a:cxn ang="0">
                  <a:pos x="T8" y="T9"/>
                </a:cxn>
              </a:cxnLst>
              <a:rect l="0" t="0" r="r" b="b"/>
              <a:pathLst>
                <a:path w="18" h="16">
                  <a:moveTo>
                    <a:pt x="16" y="10"/>
                  </a:moveTo>
                  <a:lnTo>
                    <a:pt x="18" y="0"/>
                  </a:lnTo>
                  <a:lnTo>
                    <a:pt x="0" y="6"/>
                  </a:lnTo>
                  <a:lnTo>
                    <a:pt x="0" y="16"/>
                  </a:lnTo>
                  <a:lnTo>
                    <a:pt x="1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29" name="Freeform 29"/>
            <p:cNvSpPr>
              <a:spLocks/>
            </p:cNvSpPr>
            <p:nvPr userDrawn="1"/>
          </p:nvSpPr>
          <p:spPr bwMode="black">
            <a:xfrm>
              <a:off x="1547813" y="2384425"/>
              <a:ext cx="25400" cy="25400"/>
            </a:xfrm>
            <a:custGeom>
              <a:avLst/>
              <a:gdLst>
                <a:gd name="T0" fmla="*/ 16 w 16"/>
                <a:gd name="T1" fmla="*/ 16 h 16"/>
                <a:gd name="T2" fmla="*/ 12 w 16"/>
                <a:gd name="T3" fmla="*/ 8 h 16"/>
                <a:gd name="T4" fmla="*/ 4 w 16"/>
                <a:gd name="T5" fmla="*/ 0 h 16"/>
                <a:gd name="T6" fmla="*/ 0 w 16"/>
                <a:gd name="T7" fmla="*/ 2 h 16"/>
                <a:gd name="T8" fmla="*/ 8 w 16"/>
                <a:gd name="T9" fmla="*/ 16 h 16"/>
                <a:gd name="T10" fmla="*/ 16 w 16"/>
                <a:gd name="T11" fmla="*/ 16 h 16"/>
              </a:gdLst>
              <a:ahLst/>
              <a:cxnLst>
                <a:cxn ang="0">
                  <a:pos x="T0" y="T1"/>
                </a:cxn>
                <a:cxn ang="0">
                  <a:pos x="T2" y="T3"/>
                </a:cxn>
                <a:cxn ang="0">
                  <a:pos x="T4" y="T5"/>
                </a:cxn>
                <a:cxn ang="0">
                  <a:pos x="T6" y="T7"/>
                </a:cxn>
                <a:cxn ang="0">
                  <a:pos x="T8" y="T9"/>
                </a:cxn>
                <a:cxn ang="0">
                  <a:pos x="T10" y="T11"/>
                </a:cxn>
              </a:cxnLst>
              <a:rect l="0" t="0" r="r" b="b"/>
              <a:pathLst>
                <a:path w="16" h="16">
                  <a:moveTo>
                    <a:pt x="16" y="16"/>
                  </a:moveTo>
                  <a:lnTo>
                    <a:pt x="12" y="8"/>
                  </a:lnTo>
                  <a:lnTo>
                    <a:pt x="4" y="0"/>
                  </a:lnTo>
                  <a:lnTo>
                    <a:pt x="0" y="2"/>
                  </a:lnTo>
                  <a:lnTo>
                    <a:pt x="8" y="16"/>
                  </a:lnTo>
                  <a:lnTo>
                    <a:pt x="1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30" name="Freeform 30"/>
            <p:cNvSpPr>
              <a:spLocks/>
            </p:cNvSpPr>
            <p:nvPr userDrawn="1"/>
          </p:nvSpPr>
          <p:spPr bwMode="black">
            <a:xfrm>
              <a:off x="1528763" y="2355850"/>
              <a:ext cx="15875" cy="44450"/>
            </a:xfrm>
            <a:custGeom>
              <a:avLst/>
              <a:gdLst>
                <a:gd name="T0" fmla="*/ 0 w 10"/>
                <a:gd name="T1" fmla="*/ 16 h 28"/>
                <a:gd name="T2" fmla="*/ 10 w 10"/>
                <a:gd name="T3" fmla="*/ 28 h 28"/>
                <a:gd name="T4" fmla="*/ 8 w 10"/>
                <a:gd name="T5" fmla="*/ 0 h 28"/>
                <a:gd name="T6" fmla="*/ 0 w 10"/>
                <a:gd name="T7" fmla="*/ 16 h 28"/>
              </a:gdLst>
              <a:ahLst/>
              <a:cxnLst>
                <a:cxn ang="0">
                  <a:pos x="T0" y="T1"/>
                </a:cxn>
                <a:cxn ang="0">
                  <a:pos x="T2" y="T3"/>
                </a:cxn>
                <a:cxn ang="0">
                  <a:pos x="T4" y="T5"/>
                </a:cxn>
                <a:cxn ang="0">
                  <a:pos x="T6" y="T7"/>
                </a:cxn>
              </a:cxnLst>
              <a:rect l="0" t="0" r="r" b="b"/>
              <a:pathLst>
                <a:path w="10" h="28">
                  <a:moveTo>
                    <a:pt x="0" y="16"/>
                  </a:moveTo>
                  <a:lnTo>
                    <a:pt x="10" y="28"/>
                  </a:lnTo>
                  <a:lnTo>
                    <a:pt x="8"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31" name="Freeform 31"/>
            <p:cNvSpPr>
              <a:spLocks/>
            </p:cNvSpPr>
            <p:nvPr userDrawn="1"/>
          </p:nvSpPr>
          <p:spPr bwMode="black">
            <a:xfrm>
              <a:off x="1484313" y="2390775"/>
              <a:ext cx="15875" cy="38100"/>
            </a:xfrm>
            <a:custGeom>
              <a:avLst/>
              <a:gdLst>
                <a:gd name="T0" fmla="*/ 10 w 10"/>
                <a:gd name="T1" fmla="*/ 0 h 24"/>
                <a:gd name="T2" fmla="*/ 0 w 10"/>
                <a:gd name="T3" fmla="*/ 12 h 24"/>
                <a:gd name="T4" fmla="*/ 10 w 10"/>
                <a:gd name="T5" fmla="*/ 24 h 24"/>
                <a:gd name="T6" fmla="*/ 10 w 10"/>
                <a:gd name="T7" fmla="*/ 0 h 24"/>
              </a:gdLst>
              <a:ahLst/>
              <a:cxnLst>
                <a:cxn ang="0">
                  <a:pos x="T0" y="T1"/>
                </a:cxn>
                <a:cxn ang="0">
                  <a:pos x="T2" y="T3"/>
                </a:cxn>
                <a:cxn ang="0">
                  <a:pos x="T4" y="T5"/>
                </a:cxn>
                <a:cxn ang="0">
                  <a:pos x="T6" y="T7"/>
                </a:cxn>
              </a:cxnLst>
              <a:rect l="0" t="0" r="r" b="b"/>
              <a:pathLst>
                <a:path w="10" h="24">
                  <a:moveTo>
                    <a:pt x="10" y="0"/>
                  </a:moveTo>
                  <a:lnTo>
                    <a:pt x="0" y="12"/>
                  </a:lnTo>
                  <a:lnTo>
                    <a:pt x="10" y="24"/>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32" name="Freeform 32"/>
            <p:cNvSpPr>
              <a:spLocks/>
            </p:cNvSpPr>
            <p:nvPr userDrawn="1"/>
          </p:nvSpPr>
          <p:spPr bwMode="black">
            <a:xfrm>
              <a:off x="1468438" y="2365375"/>
              <a:ext cx="25400" cy="38100"/>
            </a:xfrm>
            <a:custGeom>
              <a:avLst/>
              <a:gdLst>
                <a:gd name="T0" fmla="*/ 10 w 16"/>
                <a:gd name="T1" fmla="*/ 4 h 24"/>
                <a:gd name="T2" fmla="*/ 6 w 16"/>
                <a:gd name="T3" fmla="*/ 0 h 24"/>
                <a:gd name="T4" fmla="*/ 0 w 16"/>
                <a:gd name="T5" fmla="*/ 14 h 24"/>
                <a:gd name="T6" fmla="*/ 14 w 16"/>
                <a:gd name="T7" fmla="*/ 24 h 24"/>
                <a:gd name="T8" fmla="*/ 16 w 16"/>
                <a:gd name="T9" fmla="*/ 14 h 24"/>
                <a:gd name="T10" fmla="*/ 10 w 16"/>
                <a:gd name="T11" fmla="*/ 4 h 24"/>
              </a:gdLst>
              <a:ahLst/>
              <a:cxnLst>
                <a:cxn ang="0">
                  <a:pos x="T0" y="T1"/>
                </a:cxn>
                <a:cxn ang="0">
                  <a:pos x="T2" y="T3"/>
                </a:cxn>
                <a:cxn ang="0">
                  <a:pos x="T4" y="T5"/>
                </a:cxn>
                <a:cxn ang="0">
                  <a:pos x="T6" y="T7"/>
                </a:cxn>
                <a:cxn ang="0">
                  <a:pos x="T8" y="T9"/>
                </a:cxn>
                <a:cxn ang="0">
                  <a:pos x="T10" y="T11"/>
                </a:cxn>
              </a:cxnLst>
              <a:rect l="0" t="0" r="r" b="b"/>
              <a:pathLst>
                <a:path w="16" h="24">
                  <a:moveTo>
                    <a:pt x="10" y="4"/>
                  </a:moveTo>
                  <a:lnTo>
                    <a:pt x="6" y="0"/>
                  </a:lnTo>
                  <a:lnTo>
                    <a:pt x="0" y="14"/>
                  </a:lnTo>
                  <a:lnTo>
                    <a:pt x="14" y="24"/>
                  </a:lnTo>
                  <a:lnTo>
                    <a:pt x="16" y="14"/>
                  </a:lnTo>
                  <a:lnTo>
                    <a:pt x="1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33" name="Freeform 33"/>
            <p:cNvSpPr>
              <a:spLocks/>
            </p:cNvSpPr>
            <p:nvPr userDrawn="1"/>
          </p:nvSpPr>
          <p:spPr bwMode="black">
            <a:xfrm>
              <a:off x="1500188" y="2314575"/>
              <a:ext cx="15875" cy="34925"/>
            </a:xfrm>
            <a:custGeom>
              <a:avLst/>
              <a:gdLst>
                <a:gd name="T0" fmla="*/ 10 w 10"/>
                <a:gd name="T1" fmla="*/ 12 h 22"/>
                <a:gd name="T2" fmla="*/ 8 w 10"/>
                <a:gd name="T3" fmla="*/ 0 h 22"/>
                <a:gd name="T4" fmla="*/ 0 w 10"/>
                <a:gd name="T5" fmla="*/ 12 h 22"/>
                <a:gd name="T6" fmla="*/ 4 w 10"/>
                <a:gd name="T7" fmla="*/ 22 h 22"/>
                <a:gd name="T8" fmla="*/ 10 w 10"/>
                <a:gd name="T9" fmla="*/ 22 h 22"/>
                <a:gd name="T10" fmla="*/ 10 w 10"/>
                <a:gd name="T11" fmla="*/ 12 h 22"/>
              </a:gdLst>
              <a:ahLst/>
              <a:cxnLst>
                <a:cxn ang="0">
                  <a:pos x="T0" y="T1"/>
                </a:cxn>
                <a:cxn ang="0">
                  <a:pos x="T2" y="T3"/>
                </a:cxn>
                <a:cxn ang="0">
                  <a:pos x="T4" y="T5"/>
                </a:cxn>
                <a:cxn ang="0">
                  <a:pos x="T6" y="T7"/>
                </a:cxn>
                <a:cxn ang="0">
                  <a:pos x="T8" y="T9"/>
                </a:cxn>
                <a:cxn ang="0">
                  <a:pos x="T10" y="T11"/>
                </a:cxn>
              </a:cxnLst>
              <a:rect l="0" t="0" r="r" b="b"/>
              <a:pathLst>
                <a:path w="10" h="22">
                  <a:moveTo>
                    <a:pt x="10" y="12"/>
                  </a:moveTo>
                  <a:lnTo>
                    <a:pt x="8" y="0"/>
                  </a:lnTo>
                  <a:lnTo>
                    <a:pt x="0" y="12"/>
                  </a:lnTo>
                  <a:lnTo>
                    <a:pt x="4" y="22"/>
                  </a:lnTo>
                  <a:lnTo>
                    <a:pt x="10" y="22"/>
                  </a:lnTo>
                  <a:lnTo>
                    <a:pt x="1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34" name="Freeform 34"/>
            <p:cNvSpPr>
              <a:spLocks/>
            </p:cNvSpPr>
            <p:nvPr userDrawn="1"/>
          </p:nvSpPr>
          <p:spPr bwMode="black">
            <a:xfrm>
              <a:off x="1592263" y="2444750"/>
              <a:ext cx="22225" cy="22225"/>
            </a:xfrm>
            <a:custGeom>
              <a:avLst/>
              <a:gdLst>
                <a:gd name="T0" fmla="*/ 0 w 14"/>
                <a:gd name="T1" fmla="*/ 4 h 14"/>
                <a:gd name="T2" fmla="*/ 4 w 14"/>
                <a:gd name="T3" fmla="*/ 8 h 14"/>
                <a:gd name="T4" fmla="*/ 4 w 14"/>
                <a:gd name="T5" fmla="*/ 14 h 14"/>
                <a:gd name="T6" fmla="*/ 10 w 14"/>
                <a:gd name="T7" fmla="*/ 14 h 14"/>
                <a:gd name="T8" fmla="*/ 14 w 14"/>
                <a:gd name="T9" fmla="*/ 2 h 14"/>
                <a:gd name="T10" fmla="*/ 2 w 14"/>
                <a:gd name="T11" fmla="*/ 0 h 14"/>
                <a:gd name="T12" fmla="*/ 0 w 14"/>
                <a:gd name="T13" fmla="*/ 4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0" y="4"/>
                  </a:moveTo>
                  <a:lnTo>
                    <a:pt x="4" y="8"/>
                  </a:lnTo>
                  <a:lnTo>
                    <a:pt x="4" y="14"/>
                  </a:lnTo>
                  <a:lnTo>
                    <a:pt x="10" y="14"/>
                  </a:lnTo>
                  <a:lnTo>
                    <a:pt x="14" y="2"/>
                  </a:lnTo>
                  <a:lnTo>
                    <a:pt x="2" y="0"/>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35" name="Freeform 35"/>
            <p:cNvSpPr>
              <a:spLocks/>
            </p:cNvSpPr>
            <p:nvPr userDrawn="1"/>
          </p:nvSpPr>
          <p:spPr bwMode="black">
            <a:xfrm>
              <a:off x="1773238" y="860425"/>
              <a:ext cx="22225" cy="31750"/>
            </a:xfrm>
            <a:custGeom>
              <a:avLst/>
              <a:gdLst>
                <a:gd name="T0" fmla="*/ 14 w 14"/>
                <a:gd name="T1" fmla="*/ 10 h 20"/>
                <a:gd name="T2" fmla="*/ 14 w 14"/>
                <a:gd name="T3" fmla="*/ 0 h 20"/>
                <a:gd name="T4" fmla="*/ 2 w 14"/>
                <a:gd name="T5" fmla="*/ 6 h 20"/>
                <a:gd name="T6" fmla="*/ 0 w 14"/>
                <a:gd name="T7" fmla="*/ 20 h 20"/>
                <a:gd name="T8" fmla="*/ 14 w 14"/>
                <a:gd name="T9" fmla="*/ 10 h 20"/>
              </a:gdLst>
              <a:ahLst/>
              <a:cxnLst>
                <a:cxn ang="0">
                  <a:pos x="T0" y="T1"/>
                </a:cxn>
                <a:cxn ang="0">
                  <a:pos x="T2" y="T3"/>
                </a:cxn>
                <a:cxn ang="0">
                  <a:pos x="T4" y="T5"/>
                </a:cxn>
                <a:cxn ang="0">
                  <a:pos x="T6" y="T7"/>
                </a:cxn>
                <a:cxn ang="0">
                  <a:pos x="T8" y="T9"/>
                </a:cxn>
              </a:cxnLst>
              <a:rect l="0" t="0" r="r" b="b"/>
              <a:pathLst>
                <a:path w="14" h="20">
                  <a:moveTo>
                    <a:pt x="14" y="10"/>
                  </a:moveTo>
                  <a:lnTo>
                    <a:pt x="14" y="0"/>
                  </a:lnTo>
                  <a:lnTo>
                    <a:pt x="2" y="6"/>
                  </a:lnTo>
                  <a:lnTo>
                    <a:pt x="0" y="20"/>
                  </a:lnTo>
                  <a:lnTo>
                    <a:pt x="14"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36" name="Freeform 36"/>
            <p:cNvSpPr>
              <a:spLocks/>
            </p:cNvSpPr>
            <p:nvPr userDrawn="1"/>
          </p:nvSpPr>
          <p:spPr bwMode="black">
            <a:xfrm>
              <a:off x="1414463" y="749300"/>
              <a:ext cx="34925" cy="63500"/>
            </a:xfrm>
            <a:custGeom>
              <a:avLst/>
              <a:gdLst>
                <a:gd name="T0" fmla="*/ 22 w 22"/>
                <a:gd name="T1" fmla="*/ 6 h 40"/>
                <a:gd name="T2" fmla="*/ 6 w 22"/>
                <a:gd name="T3" fmla="*/ 0 h 40"/>
                <a:gd name="T4" fmla="*/ 4 w 22"/>
                <a:gd name="T5" fmla="*/ 2 h 40"/>
                <a:gd name="T6" fmla="*/ 0 w 22"/>
                <a:gd name="T7" fmla="*/ 8 h 40"/>
                <a:gd name="T8" fmla="*/ 0 w 22"/>
                <a:gd name="T9" fmla="*/ 28 h 40"/>
                <a:gd name="T10" fmla="*/ 12 w 22"/>
                <a:gd name="T11" fmla="*/ 40 h 40"/>
                <a:gd name="T12" fmla="*/ 22 w 22"/>
                <a:gd name="T13" fmla="*/ 6 h 40"/>
              </a:gdLst>
              <a:ahLst/>
              <a:cxnLst>
                <a:cxn ang="0">
                  <a:pos x="T0" y="T1"/>
                </a:cxn>
                <a:cxn ang="0">
                  <a:pos x="T2" y="T3"/>
                </a:cxn>
                <a:cxn ang="0">
                  <a:pos x="T4" y="T5"/>
                </a:cxn>
                <a:cxn ang="0">
                  <a:pos x="T6" y="T7"/>
                </a:cxn>
                <a:cxn ang="0">
                  <a:pos x="T8" y="T9"/>
                </a:cxn>
                <a:cxn ang="0">
                  <a:pos x="T10" y="T11"/>
                </a:cxn>
                <a:cxn ang="0">
                  <a:pos x="T12" y="T13"/>
                </a:cxn>
              </a:cxnLst>
              <a:rect l="0" t="0" r="r" b="b"/>
              <a:pathLst>
                <a:path w="22" h="40">
                  <a:moveTo>
                    <a:pt x="22" y="6"/>
                  </a:moveTo>
                  <a:lnTo>
                    <a:pt x="6" y="0"/>
                  </a:lnTo>
                  <a:lnTo>
                    <a:pt x="4" y="2"/>
                  </a:lnTo>
                  <a:lnTo>
                    <a:pt x="0" y="8"/>
                  </a:lnTo>
                  <a:lnTo>
                    <a:pt x="0" y="28"/>
                  </a:lnTo>
                  <a:lnTo>
                    <a:pt x="12" y="40"/>
                  </a:lnTo>
                  <a:lnTo>
                    <a:pt x="22"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37" name="Freeform 37"/>
            <p:cNvSpPr>
              <a:spLocks/>
            </p:cNvSpPr>
            <p:nvPr userDrawn="1"/>
          </p:nvSpPr>
          <p:spPr bwMode="black">
            <a:xfrm>
              <a:off x="1306513" y="714375"/>
              <a:ext cx="66675" cy="63500"/>
            </a:xfrm>
            <a:custGeom>
              <a:avLst/>
              <a:gdLst>
                <a:gd name="T0" fmla="*/ 0 w 42"/>
                <a:gd name="T1" fmla="*/ 40 h 40"/>
                <a:gd name="T2" fmla="*/ 16 w 42"/>
                <a:gd name="T3" fmla="*/ 36 h 40"/>
                <a:gd name="T4" fmla="*/ 38 w 42"/>
                <a:gd name="T5" fmla="*/ 14 h 40"/>
                <a:gd name="T6" fmla="*/ 42 w 42"/>
                <a:gd name="T7" fmla="*/ 2 h 40"/>
                <a:gd name="T8" fmla="*/ 28 w 42"/>
                <a:gd name="T9" fmla="*/ 0 h 40"/>
                <a:gd name="T10" fmla="*/ 12 w 42"/>
                <a:gd name="T11" fmla="*/ 10 h 40"/>
                <a:gd name="T12" fmla="*/ 0 w 42"/>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42" h="40">
                  <a:moveTo>
                    <a:pt x="0" y="40"/>
                  </a:moveTo>
                  <a:lnTo>
                    <a:pt x="16" y="36"/>
                  </a:lnTo>
                  <a:lnTo>
                    <a:pt x="38" y="14"/>
                  </a:lnTo>
                  <a:lnTo>
                    <a:pt x="42" y="2"/>
                  </a:lnTo>
                  <a:lnTo>
                    <a:pt x="28" y="0"/>
                  </a:lnTo>
                  <a:lnTo>
                    <a:pt x="12" y="10"/>
                  </a:ln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38" name="Freeform 38"/>
            <p:cNvSpPr>
              <a:spLocks/>
            </p:cNvSpPr>
            <p:nvPr userDrawn="1"/>
          </p:nvSpPr>
          <p:spPr bwMode="black">
            <a:xfrm>
              <a:off x="1852613" y="790575"/>
              <a:ext cx="34925" cy="31750"/>
            </a:xfrm>
            <a:custGeom>
              <a:avLst/>
              <a:gdLst>
                <a:gd name="T0" fmla="*/ 0 w 22"/>
                <a:gd name="T1" fmla="*/ 10 h 20"/>
                <a:gd name="T2" fmla="*/ 20 w 22"/>
                <a:gd name="T3" fmla="*/ 20 h 20"/>
                <a:gd name="T4" fmla="*/ 22 w 22"/>
                <a:gd name="T5" fmla="*/ 8 h 20"/>
                <a:gd name="T6" fmla="*/ 14 w 22"/>
                <a:gd name="T7" fmla="*/ 0 h 20"/>
                <a:gd name="T8" fmla="*/ 0 w 22"/>
                <a:gd name="T9" fmla="*/ 10 h 20"/>
              </a:gdLst>
              <a:ahLst/>
              <a:cxnLst>
                <a:cxn ang="0">
                  <a:pos x="T0" y="T1"/>
                </a:cxn>
                <a:cxn ang="0">
                  <a:pos x="T2" y="T3"/>
                </a:cxn>
                <a:cxn ang="0">
                  <a:pos x="T4" y="T5"/>
                </a:cxn>
                <a:cxn ang="0">
                  <a:pos x="T6" y="T7"/>
                </a:cxn>
                <a:cxn ang="0">
                  <a:pos x="T8" y="T9"/>
                </a:cxn>
              </a:cxnLst>
              <a:rect l="0" t="0" r="r" b="b"/>
              <a:pathLst>
                <a:path w="22" h="20">
                  <a:moveTo>
                    <a:pt x="0" y="10"/>
                  </a:moveTo>
                  <a:lnTo>
                    <a:pt x="20" y="20"/>
                  </a:lnTo>
                  <a:lnTo>
                    <a:pt x="22" y="8"/>
                  </a:lnTo>
                  <a:lnTo>
                    <a:pt x="14" y="0"/>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39" name="Freeform 39"/>
            <p:cNvSpPr>
              <a:spLocks/>
            </p:cNvSpPr>
            <p:nvPr userDrawn="1"/>
          </p:nvSpPr>
          <p:spPr bwMode="black">
            <a:xfrm>
              <a:off x="1881188" y="1422400"/>
              <a:ext cx="98425" cy="47625"/>
            </a:xfrm>
            <a:custGeom>
              <a:avLst/>
              <a:gdLst>
                <a:gd name="T0" fmla="*/ 56 w 62"/>
                <a:gd name="T1" fmla="*/ 16 h 30"/>
                <a:gd name="T2" fmla="*/ 44 w 62"/>
                <a:gd name="T3" fmla="*/ 10 h 30"/>
                <a:gd name="T4" fmla="*/ 16 w 62"/>
                <a:gd name="T5" fmla="*/ 0 h 30"/>
                <a:gd name="T6" fmla="*/ 0 w 62"/>
                <a:gd name="T7" fmla="*/ 6 h 30"/>
                <a:gd name="T8" fmla="*/ 22 w 62"/>
                <a:gd name="T9" fmla="*/ 16 h 30"/>
                <a:gd name="T10" fmla="*/ 24 w 62"/>
                <a:gd name="T11" fmla="*/ 22 h 30"/>
                <a:gd name="T12" fmla="*/ 48 w 62"/>
                <a:gd name="T13" fmla="*/ 30 h 30"/>
                <a:gd name="T14" fmla="*/ 62 w 62"/>
                <a:gd name="T15" fmla="*/ 28 h 30"/>
                <a:gd name="T16" fmla="*/ 56 w 62"/>
                <a:gd name="T17"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0">
                  <a:moveTo>
                    <a:pt x="56" y="16"/>
                  </a:moveTo>
                  <a:lnTo>
                    <a:pt x="44" y="10"/>
                  </a:lnTo>
                  <a:lnTo>
                    <a:pt x="16" y="0"/>
                  </a:lnTo>
                  <a:lnTo>
                    <a:pt x="0" y="6"/>
                  </a:lnTo>
                  <a:lnTo>
                    <a:pt x="22" y="16"/>
                  </a:lnTo>
                  <a:lnTo>
                    <a:pt x="24" y="22"/>
                  </a:lnTo>
                  <a:lnTo>
                    <a:pt x="48" y="30"/>
                  </a:lnTo>
                  <a:lnTo>
                    <a:pt x="62" y="28"/>
                  </a:lnTo>
                  <a:lnTo>
                    <a:pt x="5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40" name="Freeform 40"/>
            <p:cNvSpPr>
              <a:spLocks/>
            </p:cNvSpPr>
            <p:nvPr userDrawn="1"/>
          </p:nvSpPr>
          <p:spPr bwMode="black">
            <a:xfrm>
              <a:off x="1576388" y="336550"/>
              <a:ext cx="50800" cy="38100"/>
            </a:xfrm>
            <a:custGeom>
              <a:avLst/>
              <a:gdLst>
                <a:gd name="T0" fmla="*/ 32 w 32"/>
                <a:gd name="T1" fmla="*/ 22 h 24"/>
                <a:gd name="T2" fmla="*/ 12 w 32"/>
                <a:gd name="T3" fmla="*/ 0 h 24"/>
                <a:gd name="T4" fmla="*/ 0 w 32"/>
                <a:gd name="T5" fmla="*/ 10 h 24"/>
                <a:gd name="T6" fmla="*/ 8 w 32"/>
                <a:gd name="T7" fmla="*/ 24 h 24"/>
                <a:gd name="T8" fmla="*/ 32 w 32"/>
                <a:gd name="T9" fmla="*/ 22 h 24"/>
              </a:gdLst>
              <a:ahLst/>
              <a:cxnLst>
                <a:cxn ang="0">
                  <a:pos x="T0" y="T1"/>
                </a:cxn>
                <a:cxn ang="0">
                  <a:pos x="T2" y="T3"/>
                </a:cxn>
                <a:cxn ang="0">
                  <a:pos x="T4" y="T5"/>
                </a:cxn>
                <a:cxn ang="0">
                  <a:pos x="T6" y="T7"/>
                </a:cxn>
                <a:cxn ang="0">
                  <a:pos x="T8" y="T9"/>
                </a:cxn>
              </a:cxnLst>
              <a:rect l="0" t="0" r="r" b="b"/>
              <a:pathLst>
                <a:path w="32" h="24">
                  <a:moveTo>
                    <a:pt x="32" y="22"/>
                  </a:moveTo>
                  <a:lnTo>
                    <a:pt x="12" y="0"/>
                  </a:lnTo>
                  <a:lnTo>
                    <a:pt x="0" y="10"/>
                  </a:lnTo>
                  <a:lnTo>
                    <a:pt x="8" y="24"/>
                  </a:lnTo>
                  <a:lnTo>
                    <a:pt x="32"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41" name="Freeform 41"/>
            <p:cNvSpPr>
              <a:spLocks/>
            </p:cNvSpPr>
            <p:nvPr userDrawn="1"/>
          </p:nvSpPr>
          <p:spPr bwMode="black">
            <a:xfrm>
              <a:off x="1503363" y="323850"/>
              <a:ext cx="73025" cy="92075"/>
            </a:xfrm>
            <a:custGeom>
              <a:avLst/>
              <a:gdLst>
                <a:gd name="T0" fmla="*/ 46 w 46"/>
                <a:gd name="T1" fmla="*/ 44 h 58"/>
                <a:gd name="T2" fmla="*/ 46 w 46"/>
                <a:gd name="T3" fmla="*/ 18 h 58"/>
                <a:gd name="T4" fmla="*/ 42 w 46"/>
                <a:gd name="T5" fmla="*/ 6 h 58"/>
                <a:gd name="T6" fmla="*/ 18 w 46"/>
                <a:gd name="T7" fmla="*/ 0 h 58"/>
                <a:gd name="T8" fmla="*/ 2 w 46"/>
                <a:gd name="T9" fmla="*/ 26 h 58"/>
                <a:gd name="T10" fmla="*/ 0 w 46"/>
                <a:gd name="T11" fmla="*/ 40 h 58"/>
                <a:gd name="T12" fmla="*/ 6 w 46"/>
                <a:gd name="T13" fmla="*/ 58 h 58"/>
                <a:gd name="T14" fmla="*/ 34 w 46"/>
                <a:gd name="T15" fmla="*/ 58 h 58"/>
                <a:gd name="T16" fmla="*/ 46 w 46"/>
                <a:gd name="T17" fmla="*/ 4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58">
                  <a:moveTo>
                    <a:pt x="46" y="44"/>
                  </a:moveTo>
                  <a:lnTo>
                    <a:pt x="46" y="18"/>
                  </a:lnTo>
                  <a:lnTo>
                    <a:pt x="42" y="6"/>
                  </a:lnTo>
                  <a:lnTo>
                    <a:pt x="18" y="0"/>
                  </a:lnTo>
                  <a:lnTo>
                    <a:pt x="2" y="26"/>
                  </a:lnTo>
                  <a:lnTo>
                    <a:pt x="0" y="40"/>
                  </a:lnTo>
                  <a:lnTo>
                    <a:pt x="6" y="58"/>
                  </a:lnTo>
                  <a:lnTo>
                    <a:pt x="34" y="58"/>
                  </a:lnTo>
                  <a:lnTo>
                    <a:pt x="46"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42" name="Freeform 42"/>
            <p:cNvSpPr>
              <a:spLocks/>
            </p:cNvSpPr>
            <p:nvPr userDrawn="1"/>
          </p:nvSpPr>
          <p:spPr bwMode="black">
            <a:xfrm>
              <a:off x="1204913" y="514350"/>
              <a:ext cx="222250" cy="196850"/>
            </a:xfrm>
            <a:custGeom>
              <a:avLst/>
              <a:gdLst>
                <a:gd name="T0" fmla="*/ 140 w 140"/>
                <a:gd name="T1" fmla="*/ 94 h 124"/>
                <a:gd name="T2" fmla="*/ 122 w 140"/>
                <a:gd name="T3" fmla="*/ 76 h 124"/>
                <a:gd name="T4" fmla="*/ 110 w 140"/>
                <a:gd name="T5" fmla="*/ 76 h 124"/>
                <a:gd name="T6" fmla="*/ 104 w 140"/>
                <a:gd name="T7" fmla="*/ 54 h 124"/>
                <a:gd name="T8" fmla="*/ 64 w 140"/>
                <a:gd name="T9" fmla="*/ 28 h 124"/>
                <a:gd name="T10" fmla="*/ 64 w 140"/>
                <a:gd name="T11" fmla="*/ 24 h 124"/>
                <a:gd name="T12" fmla="*/ 56 w 140"/>
                <a:gd name="T13" fmla="*/ 16 h 124"/>
                <a:gd name="T14" fmla="*/ 48 w 140"/>
                <a:gd name="T15" fmla="*/ 22 h 124"/>
                <a:gd name="T16" fmla="*/ 46 w 140"/>
                <a:gd name="T17" fmla="*/ 10 h 124"/>
                <a:gd name="T18" fmla="*/ 42 w 140"/>
                <a:gd name="T19" fmla="*/ 0 h 124"/>
                <a:gd name="T20" fmla="*/ 28 w 140"/>
                <a:gd name="T21" fmla="*/ 4 h 124"/>
                <a:gd name="T22" fmla="*/ 22 w 140"/>
                <a:gd name="T23" fmla="*/ 20 h 124"/>
                <a:gd name="T24" fmla="*/ 18 w 140"/>
                <a:gd name="T25" fmla="*/ 60 h 124"/>
                <a:gd name="T26" fmla="*/ 20 w 140"/>
                <a:gd name="T27" fmla="*/ 74 h 124"/>
                <a:gd name="T28" fmla="*/ 6 w 140"/>
                <a:gd name="T29" fmla="*/ 86 h 124"/>
                <a:gd name="T30" fmla="*/ 0 w 140"/>
                <a:gd name="T31" fmla="*/ 98 h 124"/>
                <a:gd name="T32" fmla="*/ 6 w 140"/>
                <a:gd name="T33" fmla="*/ 106 h 124"/>
                <a:gd name="T34" fmla="*/ 30 w 140"/>
                <a:gd name="T35" fmla="*/ 98 h 124"/>
                <a:gd name="T36" fmla="*/ 30 w 140"/>
                <a:gd name="T37" fmla="*/ 114 h 124"/>
                <a:gd name="T38" fmla="*/ 40 w 140"/>
                <a:gd name="T39" fmla="*/ 124 h 124"/>
                <a:gd name="T40" fmla="*/ 72 w 140"/>
                <a:gd name="T41" fmla="*/ 94 h 124"/>
                <a:gd name="T42" fmla="*/ 74 w 140"/>
                <a:gd name="T43" fmla="*/ 82 h 124"/>
                <a:gd name="T44" fmla="*/ 80 w 140"/>
                <a:gd name="T45" fmla="*/ 80 h 124"/>
                <a:gd name="T46" fmla="*/ 78 w 140"/>
                <a:gd name="T47" fmla="*/ 86 h 124"/>
                <a:gd name="T48" fmla="*/ 92 w 140"/>
                <a:gd name="T49" fmla="*/ 88 h 124"/>
                <a:gd name="T50" fmla="*/ 92 w 140"/>
                <a:gd name="T51" fmla="*/ 98 h 124"/>
                <a:gd name="T52" fmla="*/ 118 w 140"/>
                <a:gd name="T53" fmla="*/ 110 h 124"/>
                <a:gd name="T54" fmla="*/ 140 w 140"/>
                <a:gd name="T55" fmla="*/ 9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0" h="124">
                  <a:moveTo>
                    <a:pt x="140" y="94"/>
                  </a:moveTo>
                  <a:lnTo>
                    <a:pt x="122" y="76"/>
                  </a:lnTo>
                  <a:lnTo>
                    <a:pt x="110" y="76"/>
                  </a:lnTo>
                  <a:lnTo>
                    <a:pt x="104" y="54"/>
                  </a:lnTo>
                  <a:lnTo>
                    <a:pt x="64" y="28"/>
                  </a:lnTo>
                  <a:lnTo>
                    <a:pt x="64" y="24"/>
                  </a:lnTo>
                  <a:lnTo>
                    <a:pt x="56" y="16"/>
                  </a:lnTo>
                  <a:lnTo>
                    <a:pt x="48" y="22"/>
                  </a:lnTo>
                  <a:lnTo>
                    <a:pt x="46" y="10"/>
                  </a:lnTo>
                  <a:lnTo>
                    <a:pt x="42" y="0"/>
                  </a:lnTo>
                  <a:lnTo>
                    <a:pt x="28" y="4"/>
                  </a:lnTo>
                  <a:lnTo>
                    <a:pt x="22" y="20"/>
                  </a:lnTo>
                  <a:lnTo>
                    <a:pt x="18" y="60"/>
                  </a:lnTo>
                  <a:lnTo>
                    <a:pt x="20" y="74"/>
                  </a:lnTo>
                  <a:lnTo>
                    <a:pt x="6" y="86"/>
                  </a:lnTo>
                  <a:lnTo>
                    <a:pt x="0" y="98"/>
                  </a:lnTo>
                  <a:lnTo>
                    <a:pt x="6" y="106"/>
                  </a:lnTo>
                  <a:lnTo>
                    <a:pt x="30" y="98"/>
                  </a:lnTo>
                  <a:lnTo>
                    <a:pt x="30" y="114"/>
                  </a:lnTo>
                  <a:lnTo>
                    <a:pt x="40" y="124"/>
                  </a:lnTo>
                  <a:lnTo>
                    <a:pt x="72" y="94"/>
                  </a:lnTo>
                  <a:lnTo>
                    <a:pt x="74" y="82"/>
                  </a:lnTo>
                  <a:lnTo>
                    <a:pt x="80" y="80"/>
                  </a:lnTo>
                  <a:lnTo>
                    <a:pt x="78" y="86"/>
                  </a:lnTo>
                  <a:lnTo>
                    <a:pt x="92" y="88"/>
                  </a:lnTo>
                  <a:lnTo>
                    <a:pt x="92" y="98"/>
                  </a:lnTo>
                  <a:lnTo>
                    <a:pt x="118" y="110"/>
                  </a:lnTo>
                  <a:lnTo>
                    <a:pt x="140" y="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43" name="Freeform 43"/>
            <p:cNvSpPr>
              <a:spLocks/>
            </p:cNvSpPr>
            <p:nvPr userDrawn="1"/>
          </p:nvSpPr>
          <p:spPr bwMode="black">
            <a:xfrm>
              <a:off x="1890713" y="1555750"/>
              <a:ext cx="82550" cy="53975"/>
            </a:xfrm>
            <a:custGeom>
              <a:avLst/>
              <a:gdLst>
                <a:gd name="T0" fmla="*/ 8 w 52"/>
                <a:gd name="T1" fmla="*/ 0 h 34"/>
                <a:gd name="T2" fmla="*/ 0 w 52"/>
                <a:gd name="T3" fmla="*/ 10 h 34"/>
                <a:gd name="T4" fmla="*/ 18 w 52"/>
                <a:gd name="T5" fmla="*/ 26 h 34"/>
                <a:gd name="T6" fmla="*/ 26 w 52"/>
                <a:gd name="T7" fmla="*/ 24 h 34"/>
                <a:gd name="T8" fmla="*/ 36 w 52"/>
                <a:gd name="T9" fmla="*/ 34 h 34"/>
                <a:gd name="T10" fmla="*/ 52 w 52"/>
                <a:gd name="T11" fmla="*/ 16 h 34"/>
                <a:gd name="T12" fmla="*/ 16 w 52"/>
                <a:gd name="T13" fmla="*/ 12 h 34"/>
                <a:gd name="T14" fmla="*/ 12 w 52"/>
                <a:gd name="T15" fmla="*/ 6 h 34"/>
                <a:gd name="T16" fmla="*/ 12 w 52"/>
                <a:gd name="T17" fmla="*/ 2 h 34"/>
                <a:gd name="T18" fmla="*/ 8 w 52"/>
                <a:gd name="T1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34">
                  <a:moveTo>
                    <a:pt x="8" y="0"/>
                  </a:moveTo>
                  <a:lnTo>
                    <a:pt x="0" y="10"/>
                  </a:lnTo>
                  <a:lnTo>
                    <a:pt x="18" y="26"/>
                  </a:lnTo>
                  <a:lnTo>
                    <a:pt x="26" y="24"/>
                  </a:lnTo>
                  <a:lnTo>
                    <a:pt x="36" y="34"/>
                  </a:lnTo>
                  <a:lnTo>
                    <a:pt x="52" y="16"/>
                  </a:lnTo>
                  <a:lnTo>
                    <a:pt x="16" y="12"/>
                  </a:lnTo>
                  <a:lnTo>
                    <a:pt x="12" y="6"/>
                  </a:lnTo>
                  <a:lnTo>
                    <a:pt x="12" y="2"/>
                  </a:ln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44" name="Freeform 44"/>
            <p:cNvSpPr>
              <a:spLocks/>
            </p:cNvSpPr>
            <p:nvPr userDrawn="1"/>
          </p:nvSpPr>
          <p:spPr bwMode="black">
            <a:xfrm>
              <a:off x="1465263" y="682625"/>
              <a:ext cx="38100" cy="31750"/>
            </a:xfrm>
            <a:custGeom>
              <a:avLst/>
              <a:gdLst>
                <a:gd name="T0" fmla="*/ 24 w 24"/>
                <a:gd name="T1" fmla="*/ 12 h 20"/>
                <a:gd name="T2" fmla="*/ 20 w 24"/>
                <a:gd name="T3" fmla="*/ 0 h 20"/>
                <a:gd name="T4" fmla="*/ 0 w 24"/>
                <a:gd name="T5" fmla="*/ 0 h 20"/>
                <a:gd name="T6" fmla="*/ 16 w 24"/>
                <a:gd name="T7" fmla="*/ 20 h 20"/>
                <a:gd name="T8" fmla="*/ 24 w 24"/>
                <a:gd name="T9" fmla="*/ 12 h 20"/>
              </a:gdLst>
              <a:ahLst/>
              <a:cxnLst>
                <a:cxn ang="0">
                  <a:pos x="T0" y="T1"/>
                </a:cxn>
                <a:cxn ang="0">
                  <a:pos x="T2" y="T3"/>
                </a:cxn>
                <a:cxn ang="0">
                  <a:pos x="T4" y="T5"/>
                </a:cxn>
                <a:cxn ang="0">
                  <a:pos x="T6" y="T7"/>
                </a:cxn>
                <a:cxn ang="0">
                  <a:pos x="T8" y="T9"/>
                </a:cxn>
              </a:cxnLst>
              <a:rect l="0" t="0" r="r" b="b"/>
              <a:pathLst>
                <a:path w="24" h="20">
                  <a:moveTo>
                    <a:pt x="24" y="12"/>
                  </a:moveTo>
                  <a:lnTo>
                    <a:pt x="20" y="0"/>
                  </a:lnTo>
                  <a:lnTo>
                    <a:pt x="0" y="0"/>
                  </a:lnTo>
                  <a:lnTo>
                    <a:pt x="16" y="20"/>
                  </a:lnTo>
                  <a:lnTo>
                    <a:pt x="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45" name="Freeform 45"/>
            <p:cNvSpPr>
              <a:spLocks/>
            </p:cNvSpPr>
            <p:nvPr userDrawn="1"/>
          </p:nvSpPr>
          <p:spPr bwMode="black">
            <a:xfrm>
              <a:off x="1433513" y="238125"/>
              <a:ext cx="47625" cy="53975"/>
            </a:xfrm>
            <a:custGeom>
              <a:avLst/>
              <a:gdLst>
                <a:gd name="T0" fmla="*/ 26 w 30"/>
                <a:gd name="T1" fmla="*/ 14 h 34"/>
                <a:gd name="T2" fmla="*/ 26 w 30"/>
                <a:gd name="T3" fmla="*/ 12 h 34"/>
                <a:gd name="T4" fmla="*/ 28 w 30"/>
                <a:gd name="T5" fmla="*/ 12 h 34"/>
                <a:gd name="T6" fmla="*/ 30 w 30"/>
                <a:gd name="T7" fmla="*/ 0 h 34"/>
                <a:gd name="T8" fmla="*/ 18 w 30"/>
                <a:gd name="T9" fmla="*/ 0 h 34"/>
                <a:gd name="T10" fmla="*/ 18 w 30"/>
                <a:gd name="T11" fmla="*/ 4 h 34"/>
                <a:gd name="T12" fmla="*/ 0 w 30"/>
                <a:gd name="T13" fmla="*/ 34 h 34"/>
                <a:gd name="T14" fmla="*/ 18 w 30"/>
                <a:gd name="T15" fmla="*/ 24 h 34"/>
                <a:gd name="T16" fmla="*/ 26 w 30"/>
                <a:gd name="T17" fmla="*/ 1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4">
                  <a:moveTo>
                    <a:pt x="26" y="14"/>
                  </a:moveTo>
                  <a:lnTo>
                    <a:pt x="26" y="12"/>
                  </a:lnTo>
                  <a:lnTo>
                    <a:pt x="28" y="12"/>
                  </a:lnTo>
                  <a:lnTo>
                    <a:pt x="30" y="0"/>
                  </a:lnTo>
                  <a:lnTo>
                    <a:pt x="18" y="0"/>
                  </a:lnTo>
                  <a:lnTo>
                    <a:pt x="18" y="4"/>
                  </a:lnTo>
                  <a:lnTo>
                    <a:pt x="0" y="34"/>
                  </a:lnTo>
                  <a:lnTo>
                    <a:pt x="18" y="24"/>
                  </a:lnTo>
                  <a:lnTo>
                    <a:pt x="26"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46" name="Freeform 46"/>
            <p:cNvSpPr>
              <a:spLocks/>
            </p:cNvSpPr>
            <p:nvPr userDrawn="1"/>
          </p:nvSpPr>
          <p:spPr bwMode="black">
            <a:xfrm>
              <a:off x="5097463" y="3502025"/>
              <a:ext cx="222250" cy="434975"/>
            </a:xfrm>
            <a:custGeom>
              <a:avLst/>
              <a:gdLst>
                <a:gd name="T0" fmla="*/ 114 w 140"/>
                <a:gd name="T1" fmla="*/ 0 h 274"/>
                <a:gd name="T2" fmla="*/ 104 w 140"/>
                <a:gd name="T3" fmla="*/ 8 h 274"/>
                <a:gd name="T4" fmla="*/ 104 w 140"/>
                <a:gd name="T5" fmla="*/ 24 h 274"/>
                <a:gd name="T6" fmla="*/ 98 w 140"/>
                <a:gd name="T7" fmla="*/ 24 h 274"/>
                <a:gd name="T8" fmla="*/ 96 w 140"/>
                <a:gd name="T9" fmla="*/ 30 h 274"/>
                <a:gd name="T10" fmla="*/ 86 w 140"/>
                <a:gd name="T11" fmla="*/ 30 h 274"/>
                <a:gd name="T12" fmla="*/ 88 w 140"/>
                <a:gd name="T13" fmla="*/ 40 h 274"/>
                <a:gd name="T14" fmla="*/ 82 w 140"/>
                <a:gd name="T15" fmla="*/ 48 h 274"/>
                <a:gd name="T16" fmla="*/ 82 w 140"/>
                <a:gd name="T17" fmla="*/ 48 h 274"/>
                <a:gd name="T18" fmla="*/ 76 w 140"/>
                <a:gd name="T19" fmla="*/ 54 h 274"/>
                <a:gd name="T20" fmla="*/ 72 w 140"/>
                <a:gd name="T21" fmla="*/ 60 h 274"/>
                <a:gd name="T22" fmla="*/ 72 w 140"/>
                <a:gd name="T23" fmla="*/ 60 h 274"/>
                <a:gd name="T24" fmla="*/ 60 w 140"/>
                <a:gd name="T25" fmla="*/ 70 h 274"/>
                <a:gd name="T26" fmla="*/ 62 w 140"/>
                <a:gd name="T27" fmla="*/ 78 h 274"/>
                <a:gd name="T28" fmla="*/ 56 w 140"/>
                <a:gd name="T29" fmla="*/ 70 h 274"/>
                <a:gd name="T30" fmla="*/ 42 w 140"/>
                <a:gd name="T31" fmla="*/ 78 h 274"/>
                <a:gd name="T32" fmla="*/ 40 w 140"/>
                <a:gd name="T33" fmla="*/ 76 h 274"/>
                <a:gd name="T34" fmla="*/ 22 w 140"/>
                <a:gd name="T35" fmla="*/ 82 h 274"/>
                <a:gd name="T36" fmla="*/ 22 w 140"/>
                <a:gd name="T37" fmla="*/ 84 h 274"/>
                <a:gd name="T38" fmla="*/ 22 w 140"/>
                <a:gd name="T39" fmla="*/ 88 h 274"/>
                <a:gd name="T40" fmla="*/ 12 w 140"/>
                <a:gd name="T41" fmla="*/ 108 h 274"/>
                <a:gd name="T42" fmla="*/ 24 w 140"/>
                <a:gd name="T43" fmla="*/ 152 h 274"/>
                <a:gd name="T44" fmla="*/ 0 w 140"/>
                <a:gd name="T45" fmla="*/ 194 h 274"/>
                <a:gd name="T46" fmla="*/ 2 w 140"/>
                <a:gd name="T47" fmla="*/ 212 h 274"/>
                <a:gd name="T48" fmla="*/ 10 w 140"/>
                <a:gd name="T49" fmla="*/ 228 h 274"/>
                <a:gd name="T50" fmla="*/ 12 w 140"/>
                <a:gd name="T51" fmla="*/ 252 h 274"/>
                <a:gd name="T52" fmla="*/ 18 w 140"/>
                <a:gd name="T53" fmla="*/ 260 h 274"/>
                <a:gd name="T54" fmla="*/ 40 w 140"/>
                <a:gd name="T55" fmla="*/ 274 h 274"/>
                <a:gd name="T56" fmla="*/ 56 w 140"/>
                <a:gd name="T57" fmla="*/ 266 h 274"/>
                <a:gd name="T58" fmla="*/ 70 w 140"/>
                <a:gd name="T59" fmla="*/ 264 h 274"/>
                <a:gd name="T60" fmla="*/ 80 w 140"/>
                <a:gd name="T61" fmla="*/ 252 h 274"/>
                <a:gd name="T62" fmla="*/ 118 w 140"/>
                <a:gd name="T63" fmla="*/ 132 h 274"/>
                <a:gd name="T64" fmla="*/ 122 w 140"/>
                <a:gd name="T65" fmla="*/ 102 h 274"/>
                <a:gd name="T66" fmla="*/ 128 w 140"/>
                <a:gd name="T67" fmla="*/ 90 h 274"/>
                <a:gd name="T68" fmla="*/ 128 w 140"/>
                <a:gd name="T69" fmla="*/ 72 h 274"/>
                <a:gd name="T70" fmla="*/ 132 w 140"/>
                <a:gd name="T71" fmla="*/ 80 h 274"/>
                <a:gd name="T72" fmla="*/ 136 w 140"/>
                <a:gd name="T73" fmla="*/ 80 h 274"/>
                <a:gd name="T74" fmla="*/ 140 w 140"/>
                <a:gd name="T75" fmla="*/ 68 h 274"/>
                <a:gd name="T76" fmla="*/ 128 w 140"/>
                <a:gd name="T77" fmla="*/ 20 h 274"/>
                <a:gd name="T78" fmla="*/ 114 w 140"/>
                <a:gd name="T79" fmla="*/ 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0" h="274">
                  <a:moveTo>
                    <a:pt x="114" y="0"/>
                  </a:moveTo>
                  <a:lnTo>
                    <a:pt x="104" y="8"/>
                  </a:lnTo>
                  <a:lnTo>
                    <a:pt x="104" y="24"/>
                  </a:lnTo>
                  <a:lnTo>
                    <a:pt x="98" y="24"/>
                  </a:lnTo>
                  <a:lnTo>
                    <a:pt x="96" y="30"/>
                  </a:lnTo>
                  <a:lnTo>
                    <a:pt x="86" y="30"/>
                  </a:lnTo>
                  <a:lnTo>
                    <a:pt x="88" y="40"/>
                  </a:lnTo>
                  <a:lnTo>
                    <a:pt x="82" y="48"/>
                  </a:lnTo>
                  <a:lnTo>
                    <a:pt x="82" y="48"/>
                  </a:lnTo>
                  <a:lnTo>
                    <a:pt x="76" y="54"/>
                  </a:lnTo>
                  <a:lnTo>
                    <a:pt x="72" y="60"/>
                  </a:lnTo>
                  <a:lnTo>
                    <a:pt x="72" y="60"/>
                  </a:lnTo>
                  <a:lnTo>
                    <a:pt x="60" y="70"/>
                  </a:lnTo>
                  <a:lnTo>
                    <a:pt x="62" y="78"/>
                  </a:lnTo>
                  <a:lnTo>
                    <a:pt x="56" y="70"/>
                  </a:lnTo>
                  <a:lnTo>
                    <a:pt x="42" y="78"/>
                  </a:lnTo>
                  <a:lnTo>
                    <a:pt x="40" y="76"/>
                  </a:lnTo>
                  <a:lnTo>
                    <a:pt x="22" y="82"/>
                  </a:lnTo>
                  <a:lnTo>
                    <a:pt x="22" y="84"/>
                  </a:lnTo>
                  <a:lnTo>
                    <a:pt x="22" y="88"/>
                  </a:lnTo>
                  <a:lnTo>
                    <a:pt x="12" y="108"/>
                  </a:lnTo>
                  <a:lnTo>
                    <a:pt x="24" y="152"/>
                  </a:lnTo>
                  <a:lnTo>
                    <a:pt x="0" y="194"/>
                  </a:lnTo>
                  <a:lnTo>
                    <a:pt x="2" y="212"/>
                  </a:lnTo>
                  <a:lnTo>
                    <a:pt x="10" y="228"/>
                  </a:lnTo>
                  <a:lnTo>
                    <a:pt x="12" y="252"/>
                  </a:lnTo>
                  <a:lnTo>
                    <a:pt x="18" y="260"/>
                  </a:lnTo>
                  <a:lnTo>
                    <a:pt x="40" y="274"/>
                  </a:lnTo>
                  <a:lnTo>
                    <a:pt x="56" y="266"/>
                  </a:lnTo>
                  <a:lnTo>
                    <a:pt x="70" y="264"/>
                  </a:lnTo>
                  <a:lnTo>
                    <a:pt x="80" y="252"/>
                  </a:lnTo>
                  <a:lnTo>
                    <a:pt x="118" y="132"/>
                  </a:lnTo>
                  <a:lnTo>
                    <a:pt x="122" y="102"/>
                  </a:lnTo>
                  <a:lnTo>
                    <a:pt x="128" y="90"/>
                  </a:lnTo>
                  <a:lnTo>
                    <a:pt x="128" y="72"/>
                  </a:lnTo>
                  <a:lnTo>
                    <a:pt x="132" y="80"/>
                  </a:lnTo>
                  <a:lnTo>
                    <a:pt x="136" y="80"/>
                  </a:lnTo>
                  <a:lnTo>
                    <a:pt x="140" y="68"/>
                  </a:lnTo>
                  <a:lnTo>
                    <a:pt x="128" y="20"/>
                  </a:lnTo>
                  <a:lnTo>
                    <a:pt x="11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47" name="Freeform 47"/>
            <p:cNvSpPr>
              <a:spLocks/>
            </p:cNvSpPr>
            <p:nvPr userDrawn="1"/>
          </p:nvSpPr>
          <p:spPr bwMode="black">
            <a:xfrm>
              <a:off x="4773613" y="1997075"/>
              <a:ext cx="85725" cy="53975"/>
            </a:xfrm>
            <a:custGeom>
              <a:avLst/>
              <a:gdLst>
                <a:gd name="T0" fmla="*/ 18 w 54"/>
                <a:gd name="T1" fmla="*/ 34 h 34"/>
                <a:gd name="T2" fmla="*/ 38 w 54"/>
                <a:gd name="T3" fmla="*/ 26 h 34"/>
                <a:gd name="T4" fmla="*/ 54 w 54"/>
                <a:gd name="T5" fmla="*/ 0 h 34"/>
                <a:gd name="T6" fmla="*/ 46 w 54"/>
                <a:gd name="T7" fmla="*/ 4 h 34"/>
                <a:gd name="T8" fmla="*/ 36 w 54"/>
                <a:gd name="T9" fmla="*/ 10 h 34"/>
                <a:gd name="T10" fmla="*/ 16 w 54"/>
                <a:gd name="T11" fmla="*/ 12 h 34"/>
                <a:gd name="T12" fmla="*/ 0 w 54"/>
                <a:gd name="T13" fmla="*/ 20 h 34"/>
                <a:gd name="T14" fmla="*/ 8 w 54"/>
                <a:gd name="T15" fmla="*/ 30 h 34"/>
                <a:gd name="T16" fmla="*/ 18 w 54"/>
                <a:gd name="T17"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34">
                  <a:moveTo>
                    <a:pt x="18" y="34"/>
                  </a:moveTo>
                  <a:lnTo>
                    <a:pt x="38" y="26"/>
                  </a:lnTo>
                  <a:lnTo>
                    <a:pt x="54" y="0"/>
                  </a:lnTo>
                  <a:lnTo>
                    <a:pt x="46" y="4"/>
                  </a:lnTo>
                  <a:lnTo>
                    <a:pt x="36" y="10"/>
                  </a:lnTo>
                  <a:lnTo>
                    <a:pt x="16" y="12"/>
                  </a:lnTo>
                  <a:lnTo>
                    <a:pt x="0" y="20"/>
                  </a:lnTo>
                  <a:lnTo>
                    <a:pt x="8" y="30"/>
                  </a:lnTo>
                  <a:lnTo>
                    <a:pt x="18"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48" name="Freeform 48"/>
            <p:cNvSpPr>
              <a:spLocks/>
            </p:cNvSpPr>
            <p:nvPr userDrawn="1"/>
          </p:nvSpPr>
          <p:spPr bwMode="black">
            <a:xfrm>
              <a:off x="4246563" y="1152525"/>
              <a:ext cx="19050" cy="25400"/>
            </a:xfrm>
            <a:custGeom>
              <a:avLst/>
              <a:gdLst>
                <a:gd name="T0" fmla="*/ 12 w 12"/>
                <a:gd name="T1" fmla="*/ 12 h 16"/>
                <a:gd name="T2" fmla="*/ 0 w 12"/>
                <a:gd name="T3" fmla="*/ 0 h 16"/>
                <a:gd name="T4" fmla="*/ 0 w 12"/>
                <a:gd name="T5" fmla="*/ 14 h 16"/>
                <a:gd name="T6" fmla="*/ 8 w 12"/>
                <a:gd name="T7" fmla="*/ 16 h 16"/>
                <a:gd name="T8" fmla="*/ 12 w 12"/>
                <a:gd name="T9" fmla="*/ 12 h 16"/>
              </a:gdLst>
              <a:ahLst/>
              <a:cxnLst>
                <a:cxn ang="0">
                  <a:pos x="T0" y="T1"/>
                </a:cxn>
                <a:cxn ang="0">
                  <a:pos x="T2" y="T3"/>
                </a:cxn>
                <a:cxn ang="0">
                  <a:pos x="T4" y="T5"/>
                </a:cxn>
                <a:cxn ang="0">
                  <a:pos x="T6" y="T7"/>
                </a:cxn>
                <a:cxn ang="0">
                  <a:pos x="T8" y="T9"/>
                </a:cxn>
              </a:cxnLst>
              <a:rect l="0" t="0" r="r" b="b"/>
              <a:pathLst>
                <a:path w="12" h="16">
                  <a:moveTo>
                    <a:pt x="12" y="12"/>
                  </a:moveTo>
                  <a:lnTo>
                    <a:pt x="0" y="0"/>
                  </a:lnTo>
                  <a:lnTo>
                    <a:pt x="0" y="14"/>
                  </a:lnTo>
                  <a:lnTo>
                    <a:pt x="8" y="16"/>
                  </a:lnTo>
                  <a:lnTo>
                    <a:pt x="12"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49" name="Freeform 49"/>
            <p:cNvSpPr>
              <a:spLocks/>
            </p:cNvSpPr>
            <p:nvPr userDrawn="1"/>
          </p:nvSpPr>
          <p:spPr bwMode="black">
            <a:xfrm>
              <a:off x="4414838" y="1898650"/>
              <a:ext cx="25400" cy="28575"/>
            </a:xfrm>
            <a:custGeom>
              <a:avLst/>
              <a:gdLst>
                <a:gd name="T0" fmla="*/ 12 w 16"/>
                <a:gd name="T1" fmla="*/ 0 h 18"/>
                <a:gd name="T2" fmla="*/ 0 w 16"/>
                <a:gd name="T3" fmla="*/ 8 h 18"/>
                <a:gd name="T4" fmla="*/ 16 w 16"/>
                <a:gd name="T5" fmla="*/ 18 h 18"/>
                <a:gd name="T6" fmla="*/ 12 w 16"/>
                <a:gd name="T7" fmla="*/ 0 h 18"/>
              </a:gdLst>
              <a:ahLst/>
              <a:cxnLst>
                <a:cxn ang="0">
                  <a:pos x="T0" y="T1"/>
                </a:cxn>
                <a:cxn ang="0">
                  <a:pos x="T2" y="T3"/>
                </a:cxn>
                <a:cxn ang="0">
                  <a:pos x="T4" y="T5"/>
                </a:cxn>
                <a:cxn ang="0">
                  <a:pos x="T6" y="T7"/>
                </a:cxn>
              </a:cxnLst>
              <a:rect l="0" t="0" r="r" b="b"/>
              <a:pathLst>
                <a:path w="16" h="18">
                  <a:moveTo>
                    <a:pt x="12" y="0"/>
                  </a:moveTo>
                  <a:lnTo>
                    <a:pt x="0" y="8"/>
                  </a:lnTo>
                  <a:lnTo>
                    <a:pt x="16" y="18"/>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50" name="Freeform 50"/>
            <p:cNvSpPr>
              <a:spLocks/>
            </p:cNvSpPr>
            <p:nvPr userDrawn="1"/>
          </p:nvSpPr>
          <p:spPr bwMode="black">
            <a:xfrm>
              <a:off x="4510088" y="2006600"/>
              <a:ext cx="95250" cy="34925"/>
            </a:xfrm>
            <a:custGeom>
              <a:avLst/>
              <a:gdLst>
                <a:gd name="T0" fmla="*/ 26 w 60"/>
                <a:gd name="T1" fmla="*/ 22 h 22"/>
                <a:gd name="T2" fmla="*/ 56 w 60"/>
                <a:gd name="T3" fmla="*/ 18 h 22"/>
                <a:gd name="T4" fmla="*/ 60 w 60"/>
                <a:gd name="T5" fmla="*/ 6 h 22"/>
                <a:gd name="T6" fmla="*/ 50 w 60"/>
                <a:gd name="T7" fmla="*/ 10 h 22"/>
                <a:gd name="T8" fmla="*/ 32 w 60"/>
                <a:gd name="T9" fmla="*/ 4 h 22"/>
                <a:gd name="T10" fmla="*/ 20 w 60"/>
                <a:gd name="T11" fmla="*/ 6 h 22"/>
                <a:gd name="T12" fmla="*/ 16 w 60"/>
                <a:gd name="T13" fmla="*/ 0 h 22"/>
                <a:gd name="T14" fmla="*/ 6 w 60"/>
                <a:gd name="T15" fmla="*/ 0 h 22"/>
                <a:gd name="T16" fmla="*/ 0 w 60"/>
                <a:gd name="T17" fmla="*/ 14 h 22"/>
                <a:gd name="T18" fmla="*/ 20 w 60"/>
                <a:gd name="T19" fmla="*/ 14 h 22"/>
                <a:gd name="T20" fmla="*/ 26 w 60"/>
                <a:gd name="T21"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22">
                  <a:moveTo>
                    <a:pt x="26" y="22"/>
                  </a:moveTo>
                  <a:lnTo>
                    <a:pt x="56" y="18"/>
                  </a:lnTo>
                  <a:lnTo>
                    <a:pt x="60" y="6"/>
                  </a:lnTo>
                  <a:lnTo>
                    <a:pt x="50" y="10"/>
                  </a:lnTo>
                  <a:lnTo>
                    <a:pt x="32" y="4"/>
                  </a:lnTo>
                  <a:lnTo>
                    <a:pt x="20" y="6"/>
                  </a:lnTo>
                  <a:lnTo>
                    <a:pt x="16" y="0"/>
                  </a:lnTo>
                  <a:lnTo>
                    <a:pt x="6" y="0"/>
                  </a:lnTo>
                  <a:lnTo>
                    <a:pt x="0" y="14"/>
                  </a:lnTo>
                  <a:lnTo>
                    <a:pt x="20" y="14"/>
                  </a:lnTo>
                  <a:lnTo>
                    <a:pt x="26"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51" name="Freeform 51"/>
            <p:cNvSpPr>
              <a:spLocks/>
            </p:cNvSpPr>
            <p:nvPr userDrawn="1"/>
          </p:nvSpPr>
          <p:spPr bwMode="black">
            <a:xfrm>
              <a:off x="4554538" y="1841500"/>
              <a:ext cx="22225" cy="15875"/>
            </a:xfrm>
            <a:custGeom>
              <a:avLst/>
              <a:gdLst>
                <a:gd name="T0" fmla="*/ 10 w 14"/>
                <a:gd name="T1" fmla="*/ 0 h 10"/>
                <a:gd name="T2" fmla="*/ 2 w 14"/>
                <a:gd name="T3" fmla="*/ 0 h 10"/>
                <a:gd name="T4" fmla="*/ 0 w 14"/>
                <a:gd name="T5" fmla="*/ 10 h 10"/>
                <a:gd name="T6" fmla="*/ 14 w 14"/>
                <a:gd name="T7" fmla="*/ 4 h 10"/>
                <a:gd name="T8" fmla="*/ 10 w 14"/>
                <a:gd name="T9" fmla="*/ 0 h 10"/>
              </a:gdLst>
              <a:ahLst/>
              <a:cxnLst>
                <a:cxn ang="0">
                  <a:pos x="T0" y="T1"/>
                </a:cxn>
                <a:cxn ang="0">
                  <a:pos x="T2" y="T3"/>
                </a:cxn>
                <a:cxn ang="0">
                  <a:pos x="T4" y="T5"/>
                </a:cxn>
                <a:cxn ang="0">
                  <a:pos x="T6" y="T7"/>
                </a:cxn>
                <a:cxn ang="0">
                  <a:pos x="T8" y="T9"/>
                </a:cxn>
              </a:cxnLst>
              <a:rect l="0" t="0" r="r" b="b"/>
              <a:pathLst>
                <a:path w="14" h="10">
                  <a:moveTo>
                    <a:pt x="10" y="0"/>
                  </a:moveTo>
                  <a:lnTo>
                    <a:pt x="2" y="0"/>
                  </a:lnTo>
                  <a:lnTo>
                    <a:pt x="0" y="10"/>
                  </a:lnTo>
                  <a:lnTo>
                    <a:pt x="14" y="4"/>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52" name="Freeform 52"/>
            <p:cNvSpPr>
              <a:spLocks noEditPoints="1"/>
            </p:cNvSpPr>
            <p:nvPr userDrawn="1"/>
          </p:nvSpPr>
          <p:spPr bwMode="black">
            <a:xfrm>
              <a:off x="3076575" y="460375"/>
              <a:ext cx="339725" cy="231775"/>
            </a:xfrm>
            <a:custGeom>
              <a:avLst/>
              <a:gdLst>
                <a:gd name="T0" fmla="*/ 176 w 214"/>
                <a:gd name="T1" fmla="*/ 100 h 146"/>
                <a:gd name="T2" fmla="*/ 202 w 214"/>
                <a:gd name="T3" fmla="*/ 86 h 146"/>
                <a:gd name="T4" fmla="*/ 208 w 214"/>
                <a:gd name="T5" fmla="*/ 78 h 146"/>
                <a:gd name="T6" fmla="*/ 208 w 214"/>
                <a:gd name="T7" fmla="*/ 58 h 146"/>
                <a:gd name="T8" fmla="*/ 202 w 214"/>
                <a:gd name="T9" fmla="*/ 38 h 146"/>
                <a:gd name="T10" fmla="*/ 190 w 214"/>
                <a:gd name="T11" fmla="*/ 20 h 146"/>
                <a:gd name="T12" fmla="*/ 194 w 214"/>
                <a:gd name="T13" fmla="*/ 0 h 146"/>
                <a:gd name="T14" fmla="*/ 160 w 214"/>
                <a:gd name="T15" fmla="*/ 0 h 146"/>
                <a:gd name="T16" fmla="*/ 154 w 214"/>
                <a:gd name="T17" fmla="*/ 16 h 146"/>
                <a:gd name="T18" fmla="*/ 132 w 214"/>
                <a:gd name="T19" fmla="*/ 24 h 146"/>
                <a:gd name="T20" fmla="*/ 120 w 214"/>
                <a:gd name="T21" fmla="*/ 26 h 146"/>
                <a:gd name="T22" fmla="*/ 98 w 214"/>
                <a:gd name="T23" fmla="*/ 22 h 146"/>
                <a:gd name="T24" fmla="*/ 80 w 214"/>
                <a:gd name="T25" fmla="*/ 14 h 146"/>
                <a:gd name="T26" fmla="*/ 72 w 214"/>
                <a:gd name="T27" fmla="*/ 38 h 146"/>
                <a:gd name="T28" fmla="*/ 70 w 214"/>
                <a:gd name="T29" fmla="*/ 52 h 146"/>
                <a:gd name="T30" fmla="*/ 66 w 214"/>
                <a:gd name="T31" fmla="*/ 44 h 146"/>
                <a:gd name="T32" fmla="*/ 68 w 214"/>
                <a:gd name="T33" fmla="*/ 38 h 146"/>
                <a:gd name="T34" fmla="*/ 66 w 214"/>
                <a:gd name="T35" fmla="*/ 26 h 146"/>
                <a:gd name="T36" fmla="*/ 28 w 214"/>
                <a:gd name="T37" fmla="*/ 2 h 146"/>
                <a:gd name="T38" fmla="*/ 34 w 214"/>
                <a:gd name="T39" fmla="*/ 16 h 146"/>
                <a:gd name="T40" fmla="*/ 40 w 214"/>
                <a:gd name="T41" fmla="*/ 24 h 146"/>
                <a:gd name="T42" fmla="*/ 22 w 214"/>
                <a:gd name="T43" fmla="*/ 18 h 146"/>
                <a:gd name="T44" fmla="*/ 12 w 214"/>
                <a:gd name="T45" fmla="*/ 22 h 146"/>
                <a:gd name="T46" fmla="*/ 12 w 214"/>
                <a:gd name="T47" fmla="*/ 32 h 146"/>
                <a:gd name="T48" fmla="*/ 4 w 214"/>
                <a:gd name="T49" fmla="*/ 30 h 146"/>
                <a:gd name="T50" fmla="*/ 4 w 214"/>
                <a:gd name="T51" fmla="*/ 40 h 146"/>
                <a:gd name="T52" fmla="*/ 42 w 214"/>
                <a:gd name="T53" fmla="*/ 48 h 146"/>
                <a:gd name="T54" fmla="*/ 36 w 214"/>
                <a:gd name="T55" fmla="*/ 68 h 146"/>
                <a:gd name="T56" fmla="*/ 14 w 214"/>
                <a:gd name="T57" fmla="*/ 80 h 146"/>
                <a:gd name="T58" fmla="*/ 38 w 214"/>
                <a:gd name="T59" fmla="*/ 82 h 146"/>
                <a:gd name="T60" fmla="*/ 44 w 214"/>
                <a:gd name="T61" fmla="*/ 106 h 146"/>
                <a:gd name="T62" fmla="*/ 52 w 214"/>
                <a:gd name="T63" fmla="*/ 106 h 146"/>
                <a:gd name="T64" fmla="*/ 36 w 214"/>
                <a:gd name="T65" fmla="*/ 126 h 146"/>
                <a:gd name="T66" fmla="*/ 88 w 214"/>
                <a:gd name="T67" fmla="*/ 138 h 146"/>
                <a:gd name="T68" fmla="*/ 144 w 214"/>
                <a:gd name="T69" fmla="*/ 120 h 146"/>
                <a:gd name="T70" fmla="*/ 52 w 214"/>
                <a:gd name="T71" fmla="*/ 66 h 146"/>
                <a:gd name="T72" fmla="*/ 42 w 214"/>
                <a:gd name="T73" fmla="*/ 6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4" h="146">
                  <a:moveTo>
                    <a:pt x="160" y="120"/>
                  </a:moveTo>
                  <a:lnTo>
                    <a:pt x="176" y="100"/>
                  </a:lnTo>
                  <a:lnTo>
                    <a:pt x="186" y="108"/>
                  </a:lnTo>
                  <a:lnTo>
                    <a:pt x="202" y="86"/>
                  </a:lnTo>
                  <a:lnTo>
                    <a:pt x="198" y="84"/>
                  </a:lnTo>
                  <a:lnTo>
                    <a:pt x="208" y="78"/>
                  </a:lnTo>
                  <a:lnTo>
                    <a:pt x="214" y="60"/>
                  </a:lnTo>
                  <a:lnTo>
                    <a:pt x="208" y="58"/>
                  </a:lnTo>
                  <a:lnTo>
                    <a:pt x="210" y="52"/>
                  </a:lnTo>
                  <a:lnTo>
                    <a:pt x="202" y="38"/>
                  </a:lnTo>
                  <a:lnTo>
                    <a:pt x="190" y="38"/>
                  </a:lnTo>
                  <a:lnTo>
                    <a:pt x="190" y="20"/>
                  </a:lnTo>
                  <a:lnTo>
                    <a:pt x="186" y="20"/>
                  </a:lnTo>
                  <a:lnTo>
                    <a:pt x="194" y="0"/>
                  </a:lnTo>
                  <a:lnTo>
                    <a:pt x="174" y="16"/>
                  </a:lnTo>
                  <a:lnTo>
                    <a:pt x="160" y="0"/>
                  </a:lnTo>
                  <a:lnTo>
                    <a:pt x="150" y="2"/>
                  </a:lnTo>
                  <a:lnTo>
                    <a:pt x="154" y="16"/>
                  </a:lnTo>
                  <a:lnTo>
                    <a:pt x="138" y="16"/>
                  </a:lnTo>
                  <a:lnTo>
                    <a:pt x="132" y="24"/>
                  </a:lnTo>
                  <a:lnTo>
                    <a:pt x="118" y="12"/>
                  </a:lnTo>
                  <a:lnTo>
                    <a:pt x="120" y="26"/>
                  </a:lnTo>
                  <a:lnTo>
                    <a:pt x="114" y="14"/>
                  </a:lnTo>
                  <a:lnTo>
                    <a:pt x="98" y="22"/>
                  </a:lnTo>
                  <a:lnTo>
                    <a:pt x="96" y="34"/>
                  </a:lnTo>
                  <a:lnTo>
                    <a:pt x="80" y="14"/>
                  </a:lnTo>
                  <a:lnTo>
                    <a:pt x="80" y="42"/>
                  </a:lnTo>
                  <a:lnTo>
                    <a:pt x="72" y="38"/>
                  </a:lnTo>
                  <a:lnTo>
                    <a:pt x="70" y="42"/>
                  </a:lnTo>
                  <a:lnTo>
                    <a:pt x="70" y="52"/>
                  </a:lnTo>
                  <a:lnTo>
                    <a:pt x="68" y="56"/>
                  </a:lnTo>
                  <a:lnTo>
                    <a:pt x="66" y="44"/>
                  </a:lnTo>
                  <a:lnTo>
                    <a:pt x="60" y="40"/>
                  </a:lnTo>
                  <a:lnTo>
                    <a:pt x="68" y="38"/>
                  </a:lnTo>
                  <a:lnTo>
                    <a:pt x="62" y="30"/>
                  </a:lnTo>
                  <a:lnTo>
                    <a:pt x="66" y="26"/>
                  </a:lnTo>
                  <a:lnTo>
                    <a:pt x="44" y="4"/>
                  </a:lnTo>
                  <a:lnTo>
                    <a:pt x="28" y="2"/>
                  </a:lnTo>
                  <a:lnTo>
                    <a:pt x="26" y="14"/>
                  </a:lnTo>
                  <a:lnTo>
                    <a:pt x="34" y="16"/>
                  </a:lnTo>
                  <a:lnTo>
                    <a:pt x="28" y="16"/>
                  </a:lnTo>
                  <a:lnTo>
                    <a:pt x="40" y="24"/>
                  </a:lnTo>
                  <a:lnTo>
                    <a:pt x="40" y="30"/>
                  </a:lnTo>
                  <a:lnTo>
                    <a:pt x="22" y="18"/>
                  </a:lnTo>
                  <a:lnTo>
                    <a:pt x="20" y="22"/>
                  </a:lnTo>
                  <a:lnTo>
                    <a:pt x="12" y="22"/>
                  </a:lnTo>
                  <a:lnTo>
                    <a:pt x="16" y="30"/>
                  </a:lnTo>
                  <a:lnTo>
                    <a:pt x="12" y="32"/>
                  </a:lnTo>
                  <a:lnTo>
                    <a:pt x="16" y="36"/>
                  </a:lnTo>
                  <a:lnTo>
                    <a:pt x="4" y="30"/>
                  </a:lnTo>
                  <a:lnTo>
                    <a:pt x="12" y="42"/>
                  </a:lnTo>
                  <a:lnTo>
                    <a:pt x="4" y="40"/>
                  </a:lnTo>
                  <a:lnTo>
                    <a:pt x="0" y="54"/>
                  </a:lnTo>
                  <a:lnTo>
                    <a:pt x="42" y="48"/>
                  </a:lnTo>
                  <a:lnTo>
                    <a:pt x="50" y="52"/>
                  </a:lnTo>
                  <a:lnTo>
                    <a:pt x="36" y="68"/>
                  </a:lnTo>
                  <a:lnTo>
                    <a:pt x="36" y="68"/>
                  </a:lnTo>
                  <a:lnTo>
                    <a:pt x="14" y="80"/>
                  </a:lnTo>
                  <a:lnTo>
                    <a:pt x="16" y="84"/>
                  </a:lnTo>
                  <a:lnTo>
                    <a:pt x="38" y="82"/>
                  </a:lnTo>
                  <a:lnTo>
                    <a:pt x="48" y="98"/>
                  </a:lnTo>
                  <a:lnTo>
                    <a:pt x="44" y="106"/>
                  </a:lnTo>
                  <a:lnTo>
                    <a:pt x="52" y="104"/>
                  </a:lnTo>
                  <a:lnTo>
                    <a:pt x="52" y="106"/>
                  </a:lnTo>
                  <a:lnTo>
                    <a:pt x="36" y="110"/>
                  </a:lnTo>
                  <a:lnTo>
                    <a:pt x="36" y="126"/>
                  </a:lnTo>
                  <a:lnTo>
                    <a:pt x="66" y="124"/>
                  </a:lnTo>
                  <a:lnTo>
                    <a:pt x="88" y="138"/>
                  </a:lnTo>
                  <a:lnTo>
                    <a:pt x="114" y="146"/>
                  </a:lnTo>
                  <a:lnTo>
                    <a:pt x="144" y="120"/>
                  </a:lnTo>
                  <a:lnTo>
                    <a:pt x="160" y="120"/>
                  </a:lnTo>
                  <a:close/>
                  <a:moveTo>
                    <a:pt x="52" y="66"/>
                  </a:moveTo>
                  <a:lnTo>
                    <a:pt x="52" y="68"/>
                  </a:lnTo>
                  <a:lnTo>
                    <a:pt x="42" y="68"/>
                  </a:lnTo>
                  <a:lnTo>
                    <a:pt x="52"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53" name="Freeform 53"/>
            <p:cNvSpPr>
              <a:spLocks/>
            </p:cNvSpPr>
            <p:nvPr userDrawn="1"/>
          </p:nvSpPr>
          <p:spPr bwMode="black">
            <a:xfrm>
              <a:off x="4052888" y="1724025"/>
              <a:ext cx="53975" cy="168275"/>
            </a:xfrm>
            <a:custGeom>
              <a:avLst/>
              <a:gdLst>
                <a:gd name="T0" fmla="*/ 6 w 34"/>
                <a:gd name="T1" fmla="*/ 94 h 106"/>
                <a:gd name="T2" fmla="*/ 14 w 34"/>
                <a:gd name="T3" fmla="*/ 106 h 106"/>
                <a:gd name="T4" fmla="*/ 24 w 34"/>
                <a:gd name="T5" fmla="*/ 96 h 106"/>
                <a:gd name="T6" fmla="*/ 28 w 34"/>
                <a:gd name="T7" fmla="*/ 98 h 106"/>
                <a:gd name="T8" fmla="*/ 34 w 34"/>
                <a:gd name="T9" fmla="*/ 92 h 106"/>
                <a:gd name="T10" fmla="*/ 32 w 34"/>
                <a:gd name="T11" fmla="*/ 58 h 106"/>
                <a:gd name="T12" fmla="*/ 30 w 34"/>
                <a:gd name="T13" fmla="*/ 46 h 106"/>
                <a:gd name="T14" fmla="*/ 26 w 34"/>
                <a:gd name="T15" fmla="*/ 42 h 106"/>
                <a:gd name="T16" fmla="*/ 32 w 34"/>
                <a:gd name="T17" fmla="*/ 20 h 106"/>
                <a:gd name="T18" fmla="*/ 28 w 34"/>
                <a:gd name="T19" fmla="*/ 0 h 106"/>
                <a:gd name="T20" fmla="*/ 22 w 34"/>
                <a:gd name="T21" fmla="*/ 0 h 106"/>
                <a:gd name="T22" fmla="*/ 22 w 34"/>
                <a:gd name="T23" fmla="*/ 4 h 106"/>
                <a:gd name="T24" fmla="*/ 12 w 34"/>
                <a:gd name="T25" fmla="*/ 8 h 106"/>
                <a:gd name="T26" fmla="*/ 8 w 34"/>
                <a:gd name="T27" fmla="*/ 14 h 106"/>
                <a:gd name="T28" fmla="*/ 10 w 34"/>
                <a:gd name="T29" fmla="*/ 32 h 106"/>
                <a:gd name="T30" fmla="*/ 18 w 34"/>
                <a:gd name="T31" fmla="*/ 42 h 106"/>
                <a:gd name="T32" fmla="*/ 10 w 34"/>
                <a:gd name="T33" fmla="*/ 52 h 106"/>
                <a:gd name="T34" fmla="*/ 0 w 34"/>
                <a:gd name="T35" fmla="*/ 48 h 106"/>
                <a:gd name="T36" fmla="*/ 8 w 34"/>
                <a:gd name="T37" fmla="*/ 76 h 106"/>
                <a:gd name="T38" fmla="*/ 6 w 34"/>
                <a:gd name="T39" fmla="*/ 9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 h="106">
                  <a:moveTo>
                    <a:pt x="6" y="94"/>
                  </a:moveTo>
                  <a:lnTo>
                    <a:pt x="14" y="106"/>
                  </a:lnTo>
                  <a:lnTo>
                    <a:pt x="24" y="96"/>
                  </a:lnTo>
                  <a:lnTo>
                    <a:pt x="28" y="98"/>
                  </a:lnTo>
                  <a:lnTo>
                    <a:pt x="34" y="92"/>
                  </a:lnTo>
                  <a:lnTo>
                    <a:pt x="32" y="58"/>
                  </a:lnTo>
                  <a:lnTo>
                    <a:pt x="30" y="46"/>
                  </a:lnTo>
                  <a:lnTo>
                    <a:pt x="26" y="42"/>
                  </a:lnTo>
                  <a:lnTo>
                    <a:pt x="32" y="20"/>
                  </a:lnTo>
                  <a:lnTo>
                    <a:pt x="28" y="0"/>
                  </a:lnTo>
                  <a:lnTo>
                    <a:pt x="22" y="0"/>
                  </a:lnTo>
                  <a:lnTo>
                    <a:pt x="22" y="4"/>
                  </a:lnTo>
                  <a:lnTo>
                    <a:pt x="12" y="8"/>
                  </a:lnTo>
                  <a:lnTo>
                    <a:pt x="8" y="14"/>
                  </a:lnTo>
                  <a:lnTo>
                    <a:pt x="10" y="32"/>
                  </a:lnTo>
                  <a:lnTo>
                    <a:pt x="18" y="42"/>
                  </a:lnTo>
                  <a:lnTo>
                    <a:pt x="10" y="52"/>
                  </a:lnTo>
                  <a:lnTo>
                    <a:pt x="0" y="48"/>
                  </a:lnTo>
                  <a:lnTo>
                    <a:pt x="8" y="76"/>
                  </a:lnTo>
                  <a:lnTo>
                    <a:pt x="6" y="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54" name="Freeform 54"/>
            <p:cNvSpPr>
              <a:spLocks/>
            </p:cNvSpPr>
            <p:nvPr userDrawn="1"/>
          </p:nvSpPr>
          <p:spPr bwMode="black">
            <a:xfrm>
              <a:off x="3848100" y="1866900"/>
              <a:ext cx="25400" cy="25400"/>
            </a:xfrm>
            <a:custGeom>
              <a:avLst/>
              <a:gdLst>
                <a:gd name="T0" fmla="*/ 16 w 16"/>
                <a:gd name="T1" fmla="*/ 0 h 16"/>
                <a:gd name="T2" fmla="*/ 0 w 16"/>
                <a:gd name="T3" fmla="*/ 12 h 16"/>
                <a:gd name="T4" fmla="*/ 10 w 16"/>
                <a:gd name="T5" fmla="*/ 16 h 16"/>
                <a:gd name="T6" fmla="*/ 16 w 16"/>
                <a:gd name="T7" fmla="*/ 0 h 16"/>
              </a:gdLst>
              <a:ahLst/>
              <a:cxnLst>
                <a:cxn ang="0">
                  <a:pos x="T0" y="T1"/>
                </a:cxn>
                <a:cxn ang="0">
                  <a:pos x="T2" y="T3"/>
                </a:cxn>
                <a:cxn ang="0">
                  <a:pos x="T4" y="T5"/>
                </a:cxn>
                <a:cxn ang="0">
                  <a:pos x="T6" y="T7"/>
                </a:cxn>
              </a:cxnLst>
              <a:rect l="0" t="0" r="r" b="b"/>
              <a:pathLst>
                <a:path w="16" h="16">
                  <a:moveTo>
                    <a:pt x="16" y="0"/>
                  </a:moveTo>
                  <a:lnTo>
                    <a:pt x="0" y="12"/>
                  </a:lnTo>
                  <a:lnTo>
                    <a:pt x="10" y="16"/>
                  </a:lnTo>
                  <a:lnTo>
                    <a:pt x="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55" name="Freeform 55"/>
            <p:cNvSpPr>
              <a:spLocks/>
            </p:cNvSpPr>
            <p:nvPr userDrawn="1"/>
          </p:nvSpPr>
          <p:spPr bwMode="black">
            <a:xfrm>
              <a:off x="3929063" y="1838325"/>
              <a:ext cx="22225" cy="19050"/>
            </a:xfrm>
            <a:custGeom>
              <a:avLst/>
              <a:gdLst>
                <a:gd name="T0" fmla="*/ 8 w 14"/>
                <a:gd name="T1" fmla="*/ 0 h 12"/>
                <a:gd name="T2" fmla="*/ 2 w 14"/>
                <a:gd name="T3" fmla="*/ 0 h 12"/>
                <a:gd name="T4" fmla="*/ 0 w 14"/>
                <a:gd name="T5" fmla="*/ 6 h 12"/>
                <a:gd name="T6" fmla="*/ 14 w 14"/>
                <a:gd name="T7" fmla="*/ 12 h 12"/>
                <a:gd name="T8" fmla="*/ 8 w 14"/>
                <a:gd name="T9" fmla="*/ 0 h 12"/>
              </a:gdLst>
              <a:ahLst/>
              <a:cxnLst>
                <a:cxn ang="0">
                  <a:pos x="T0" y="T1"/>
                </a:cxn>
                <a:cxn ang="0">
                  <a:pos x="T2" y="T3"/>
                </a:cxn>
                <a:cxn ang="0">
                  <a:pos x="T4" y="T5"/>
                </a:cxn>
                <a:cxn ang="0">
                  <a:pos x="T6" y="T7"/>
                </a:cxn>
                <a:cxn ang="0">
                  <a:pos x="T8" y="T9"/>
                </a:cxn>
              </a:cxnLst>
              <a:rect l="0" t="0" r="r" b="b"/>
              <a:pathLst>
                <a:path w="14" h="12">
                  <a:moveTo>
                    <a:pt x="8" y="0"/>
                  </a:moveTo>
                  <a:lnTo>
                    <a:pt x="2" y="0"/>
                  </a:lnTo>
                  <a:lnTo>
                    <a:pt x="0" y="6"/>
                  </a:lnTo>
                  <a:lnTo>
                    <a:pt x="14" y="12"/>
                  </a:ln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56" name="Freeform 56"/>
            <p:cNvSpPr>
              <a:spLocks/>
            </p:cNvSpPr>
            <p:nvPr userDrawn="1"/>
          </p:nvSpPr>
          <p:spPr bwMode="black">
            <a:xfrm>
              <a:off x="3883025" y="1838325"/>
              <a:ext cx="39688" cy="38100"/>
            </a:xfrm>
            <a:custGeom>
              <a:avLst/>
              <a:gdLst>
                <a:gd name="T0" fmla="*/ 25 w 25"/>
                <a:gd name="T1" fmla="*/ 10 h 24"/>
                <a:gd name="T2" fmla="*/ 19 w 25"/>
                <a:gd name="T3" fmla="*/ 8 h 24"/>
                <a:gd name="T4" fmla="*/ 19 w 25"/>
                <a:gd name="T5" fmla="*/ 0 h 24"/>
                <a:gd name="T6" fmla="*/ 0 w 25"/>
                <a:gd name="T7" fmla="*/ 14 h 24"/>
                <a:gd name="T8" fmla="*/ 17 w 25"/>
                <a:gd name="T9" fmla="*/ 24 h 24"/>
                <a:gd name="T10" fmla="*/ 25 w 25"/>
                <a:gd name="T11" fmla="*/ 10 h 24"/>
              </a:gdLst>
              <a:ahLst/>
              <a:cxnLst>
                <a:cxn ang="0">
                  <a:pos x="T0" y="T1"/>
                </a:cxn>
                <a:cxn ang="0">
                  <a:pos x="T2" y="T3"/>
                </a:cxn>
                <a:cxn ang="0">
                  <a:pos x="T4" y="T5"/>
                </a:cxn>
                <a:cxn ang="0">
                  <a:pos x="T6" y="T7"/>
                </a:cxn>
                <a:cxn ang="0">
                  <a:pos x="T8" y="T9"/>
                </a:cxn>
                <a:cxn ang="0">
                  <a:pos x="T10" y="T11"/>
                </a:cxn>
              </a:cxnLst>
              <a:rect l="0" t="0" r="r" b="b"/>
              <a:pathLst>
                <a:path w="25" h="24">
                  <a:moveTo>
                    <a:pt x="25" y="10"/>
                  </a:moveTo>
                  <a:lnTo>
                    <a:pt x="19" y="8"/>
                  </a:lnTo>
                  <a:lnTo>
                    <a:pt x="19" y="0"/>
                  </a:lnTo>
                  <a:lnTo>
                    <a:pt x="0" y="14"/>
                  </a:lnTo>
                  <a:lnTo>
                    <a:pt x="17" y="24"/>
                  </a:lnTo>
                  <a:lnTo>
                    <a:pt x="2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57" name="Freeform 57"/>
            <p:cNvSpPr>
              <a:spLocks/>
            </p:cNvSpPr>
            <p:nvPr userDrawn="1"/>
          </p:nvSpPr>
          <p:spPr bwMode="black">
            <a:xfrm>
              <a:off x="4465638" y="120650"/>
              <a:ext cx="50800" cy="28575"/>
            </a:xfrm>
            <a:custGeom>
              <a:avLst/>
              <a:gdLst>
                <a:gd name="T0" fmla="*/ 32 w 32"/>
                <a:gd name="T1" fmla="*/ 4 h 18"/>
                <a:gd name="T2" fmla="*/ 8 w 32"/>
                <a:gd name="T3" fmla="*/ 0 h 18"/>
                <a:gd name="T4" fmla="*/ 0 w 32"/>
                <a:gd name="T5" fmla="*/ 6 h 18"/>
                <a:gd name="T6" fmla="*/ 8 w 32"/>
                <a:gd name="T7" fmla="*/ 18 h 18"/>
                <a:gd name="T8" fmla="*/ 32 w 32"/>
                <a:gd name="T9" fmla="*/ 4 h 18"/>
              </a:gdLst>
              <a:ahLst/>
              <a:cxnLst>
                <a:cxn ang="0">
                  <a:pos x="T0" y="T1"/>
                </a:cxn>
                <a:cxn ang="0">
                  <a:pos x="T2" y="T3"/>
                </a:cxn>
                <a:cxn ang="0">
                  <a:pos x="T4" y="T5"/>
                </a:cxn>
                <a:cxn ang="0">
                  <a:pos x="T6" y="T7"/>
                </a:cxn>
                <a:cxn ang="0">
                  <a:pos x="T8" y="T9"/>
                </a:cxn>
              </a:cxnLst>
              <a:rect l="0" t="0" r="r" b="b"/>
              <a:pathLst>
                <a:path w="32" h="18">
                  <a:moveTo>
                    <a:pt x="32" y="4"/>
                  </a:moveTo>
                  <a:lnTo>
                    <a:pt x="8" y="0"/>
                  </a:lnTo>
                  <a:lnTo>
                    <a:pt x="0" y="6"/>
                  </a:lnTo>
                  <a:lnTo>
                    <a:pt x="8" y="18"/>
                  </a:lnTo>
                  <a:lnTo>
                    <a:pt x="3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58" name="Freeform 58"/>
            <p:cNvSpPr>
              <a:spLocks/>
            </p:cNvSpPr>
            <p:nvPr userDrawn="1"/>
          </p:nvSpPr>
          <p:spPr bwMode="black">
            <a:xfrm>
              <a:off x="4348163" y="1016000"/>
              <a:ext cx="34925" cy="66675"/>
            </a:xfrm>
            <a:custGeom>
              <a:avLst/>
              <a:gdLst>
                <a:gd name="T0" fmla="*/ 18 w 22"/>
                <a:gd name="T1" fmla="*/ 8 h 42"/>
                <a:gd name="T2" fmla="*/ 22 w 22"/>
                <a:gd name="T3" fmla="*/ 0 h 42"/>
                <a:gd name="T4" fmla="*/ 12 w 22"/>
                <a:gd name="T5" fmla="*/ 0 h 42"/>
                <a:gd name="T6" fmla="*/ 2 w 22"/>
                <a:gd name="T7" fmla="*/ 14 h 42"/>
                <a:gd name="T8" fmla="*/ 0 w 22"/>
                <a:gd name="T9" fmla="*/ 42 h 42"/>
                <a:gd name="T10" fmla="*/ 18 w 22"/>
                <a:gd name="T11" fmla="*/ 20 h 42"/>
                <a:gd name="T12" fmla="*/ 18 w 22"/>
                <a:gd name="T13" fmla="*/ 8 h 42"/>
              </a:gdLst>
              <a:ahLst/>
              <a:cxnLst>
                <a:cxn ang="0">
                  <a:pos x="T0" y="T1"/>
                </a:cxn>
                <a:cxn ang="0">
                  <a:pos x="T2" y="T3"/>
                </a:cxn>
                <a:cxn ang="0">
                  <a:pos x="T4" y="T5"/>
                </a:cxn>
                <a:cxn ang="0">
                  <a:pos x="T6" y="T7"/>
                </a:cxn>
                <a:cxn ang="0">
                  <a:pos x="T8" y="T9"/>
                </a:cxn>
                <a:cxn ang="0">
                  <a:pos x="T10" y="T11"/>
                </a:cxn>
                <a:cxn ang="0">
                  <a:pos x="T12" y="T13"/>
                </a:cxn>
              </a:cxnLst>
              <a:rect l="0" t="0" r="r" b="b"/>
              <a:pathLst>
                <a:path w="22" h="42">
                  <a:moveTo>
                    <a:pt x="18" y="8"/>
                  </a:moveTo>
                  <a:lnTo>
                    <a:pt x="22" y="0"/>
                  </a:lnTo>
                  <a:lnTo>
                    <a:pt x="12" y="0"/>
                  </a:lnTo>
                  <a:lnTo>
                    <a:pt x="2" y="14"/>
                  </a:lnTo>
                  <a:lnTo>
                    <a:pt x="0" y="42"/>
                  </a:lnTo>
                  <a:lnTo>
                    <a:pt x="18" y="20"/>
                  </a:lnTo>
                  <a:lnTo>
                    <a:pt x="18"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59" name="Freeform 59"/>
            <p:cNvSpPr>
              <a:spLocks/>
            </p:cNvSpPr>
            <p:nvPr userDrawn="1"/>
          </p:nvSpPr>
          <p:spPr bwMode="black">
            <a:xfrm>
              <a:off x="1966913" y="2644775"/>
              <a:ext cx="28575" cy="25400"/>
            </a:xfrm>
            <a:custGeom>
              <a:avLst/>
              <a:gdLst>
                <a:gd name="T0" fmla="*/ 10 w 18"/>
                <a:gd name="T1" fmla="*/ 0 h 16"/>
                <a:gd name="T2" fmla="*/ 0 w 18"/>
                <a:gd name="T3" fmla="*/ 4 h 16"/>
                <a:gd name="T4" fmla="*/ 0 w 18"/>
                <a:gd name="T5" fmla="*/ 16 h 16"/>
                <a:gd name="T6" fmla="*/ 18 w 18"/>
                <a:gd name="T7" fmla="*/ 6 h 16"/>
                <a:gd name="T8" fmla="*/ 10 w 18"/>
                <a:gd name="T9" fmla="*/ 0 h 16"/>
              </a:gdLst>
              <a:ahLst/>
              <a:cxnLst>
                <a:cxn ang="0">
                  <a:pos x="T0" y="T1"/>
                </a:cxn>
                <a:cxn ang="0">
                  <a:pos x="T2" y="T3"/>
                </a:cxn>
                <a:cxn ang="0">
                  <a:pos x="T4" y="T5"/>
                </a:cxn>
                <a:cxn ang="0">
                  <a:pos x="T6" y="T7"/>
                </a:cxn>
                <a:cxn ang="0">
                  <a:pos x="T8" y="T9"/>
                </a:cxn>
              </a:cxnLst>
              <a:rect l="0" t="0" r="r" b="b"/>
              <a:pathLst>
                <a:path w="18" h="16">
                  <a:moveTo>
                    <a:pt x="10" y="0"/>
                  </a:moveTo>
                  <a:lnTo>
                    <a:pt x="0" y="4"/>
                  </a:lnTo>
                  <a:lnTo>
                    <a:pt x="0" y="16"/>
                  </a:lnTo>
                  <a:lnTo>
                    <a:pt x="18" y="6"/>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60" name="Freeform 60"/>
            <p:cNvSpPr>
              <a:spLocks/>
            </p:cNvSpPr>
            <p:nvPr userDrawn="1"/>
          </p:nvSpPr>
          <p:spPr bwMode="black">
            <a:xfrm>
              <a:off x="1985963" y="2695575"/>
              <a:ext cx="19050" cy="22225"/>
            </a:xfrm>
            <a:custGeom>
              <a:avLst/>
              <a:gdLst>
                <a:gd name="T0" fmla="*/ 12 w 12"/>
                <a:gd name="T1" fmla="*/ 14 h 14"/>
                <a:gd name="T2" fmla="*/ 4 w 12"/>
                <a:gd name="T3" fmla="*/ 0 h 14"/>
                <a:gd name="T4" fmla="*/ 0 w 12"/>
                <a:gd name="T5" fmla="*/ 2 h 14"/>
                <a:gd name="T6" fmla="*/ 4 w 12"/>
                <a:gd name="T7" fmla="*/ 14 h 14"/>
                <a:gd name="T8" fmla="*/ 12 w 12"/>
                <a:gd name="T9" fmla="*/ 14 h 14"/>
              </a:gdLst>
              <a:ahLst/>
              <a:cxnLst>
                <a:cxn ang="0">
                  <a:pos x="T0" y="T1"/>
                </a:cxn>
                <a:cxn ang="0">
                  <a:pos x="T2" y="T3"/>
                </a:cxn>
                <a:cxn ang="0">
                  <a:pos x="T4" y="T5"/>
                </a:cxn>
                <a:cxn ang="0">
                  <a:pos x="T6" y="T7"/>
                </a:cxn>
                <a:cxn ang="0">
                  <a:pos x="T8" y="T9"/>
                </a:cxn>
              </a:cxnLst>
              <a:rect l="0" t="0" r="r" b="b"/>
              <a:pathLst>
                <a:path w="12" h="14">
                  <a:moveTo>
                    <a:pt x="12" y="14"/>
                  </a:moveTo>
                  <a:lnTo>
                    <a:pt x="4" y="0"/>
                  </a:lnTo>
                  <a:lnTo>
                    <a:pt x="0" y="2"/>
                  </a:lnTo>
                  <a:lnTo>
                    <a:pt x="4" y="14"/>
                  </a:lnTo>
                  <a:lnTo>
                    <a:pt x="12"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61" name="Freeform 61"/>
            <p:cNvSpPr>
              <a:spLocks/>
            </p:cNvSpPr>
            <p:nvPr userDrawn="1"/>
          </p:nvSpPr>
          <p:spPr bwMode="black">
            <a:xfrm>
              <a:off x="4395788" y="873125"/>
              <a:ext cx="19050" cy="31750"/>
            </a:xfrm>
            <a:custGeom>
              <a:avLst/>
              <a:gdLst>
                <a:gd name="T0" fmla="*/ 10 w 12"/>
                <a:gd name="T1" fmla="*/ 0 h 20"/>
                <a:gd name="T2" fmla="*/ 2 w 12"/>
                <a:gd name="T3" fmla="*/ 0 h 20"/>
                <a:gd name="T4" fmla="*/ 0 w 12"/>
                <a:gd name="T5" fmla="*/ 12 h 20"/>
                <a:gd name="T6" fmla="*/ 12 w 12"/>
                <a:gd name="T7" fmla="*/ 20 h 20"/>
                <a:gd name="T8" fmla="*/ 10 w 12"/>
                <a:gd name="T9" fmla="*/ 0 h 20"/>
              </a:gdLst>
              <a:ahLst/>
              <a:cxnLst>
                <a:cxn ang="0">
                  <a:pos x="T0" y="T1"/>
                </a:cxn>
                <a:cxn ang="0">
                  <a:pos x="T2" y="T3"/>
                </a:cxn>
                <a:cxn ang="0">
                  <a:pos x="T4" y="T5"/>
                </a:cxn>
                <a:cxn ang="0">
                  <a:pos x="T6" y="T7"/>
                </a:cxn>
                <a:cxn ang="0">
                  <a:pos x="T8" y="T9"/>
                </a:cxn>
              </a:cxnLst>
              <a:rect l="0" t="0" r="r" b="b"/>
              <a:pathLst>
                <a:path w="12" h="20">
                  <a:moveTo>
                    <a:pt x="10" y="0"/>
                  </a:moveTo>
                  <a:lnTo>
                    <a:pt x="2" y="0"/>
                  </a:lnTo>
                  <a:lnTo>
                    <a:pt x="0" y="12"/>
                  </a:lnTo>
                  <a:lnTo>
                    <a:pt x="12" y="20"/>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62" name="Freeform 62"/>
            <p:cNvSpPr>
              <a:spLocks/>
            </p:cNvSpPr>
            <p:nvPr userDrawn="1"/>
          </p:nvSpPr>
          <p:spPr bwMode="black">
            <a:xfrm>
              <a:off x="3495675" y="1155700"/>
              <a:ext cx="161925" cy="203200"/>
            </a:xfrm>
            <a:custGeom>
              <a:avLst/>
              <a:gdLst>
                <a:gd name="T0" fmla="*/ 0 w 102"/>
                <a:gd name="T1" fmla="*/ 102 h 128"/>
                <a:gd name="T2" fmla="*/ 12 w 102"/>
                <a:gd name="T3" fmla="*/ 108 h 128"/>
                <a:gd name="T4" fmla="*/ 2 w 102"/>
                <a:gd name="T5" fmla="*/ 116 h 128"/>
                <a:gd name="T6" fmla="*/ 14 w 102"/>
                <a:gd name="T7" fmla="*/ 116 h 128"/>
                <a:gd name="T8" fmla="*/ 12 w 102"/>
                <a:gd name="T9" fmla="*/ 118 h 128"/>
                <a:gd name="T10" fmla="*/ 14 w 102"/>
                <a:gd name="T11" fmla="*/ 122 h 128"/>
                <a:gd name="T12" fmla="*/ 18 w 102"/>
                <a:gd name="T13" fmla="*/ 122 h 128"/>
                <a:gd name="T14" fmla="*/ 16 w 102"/>
                <a:gd name="T15" fmla="*/ 128 h 128"/>
                <a:gd name="T16" fmla="*/ 20 w 102"/>
                <a:gd name="T17" fmla="*/ 126 h 128"/>
                <a:gd name="T18" fmla="*/ 30 w 102"/>
                <a:gd name="T19" fmla="*/ 126 h 128"/>
                <a:gd name="T20" fmla="*/ 62 w 102"/>
                <a:gd name="T21" fmla="*/ 108 h 128"/>
                <a:gd name="T22" fmla="*/ 86 w 102"/>
                <a:gd name="T23" fmla="*/ 106 h 128"/>
                <a:gd name="T24" fmla="*/ 92 w 102"/>
                <a:gd name="T25" fmla="*/ 80 h 128"/>
                <a:gd name="T26" fmla="*/ 92 w 102"/>
                <a:gd name="T27" fmla="*/ 60 h 128"/>
                <a:gd name="T28" fmla="*/ 86 w 102"/>
                <a:gd name="T29" fmla="*/ 50 h 128"/>
                <a:gd name="T30" fmla="*/ 88 w 102"/>
                <a:gd name="T31" fmla="*/ 48 h 128"/>
                <a:gd name="T32" fmla="*/ 98 w 102"/>
                <a:gd name="T33" fmla="*/ 40 h 128"/>
                <a:gd name="T34" fmla="*/ 98 w 102"/>
                <a:gd name="T35" fmla="*/ 40 h 128"/>
                <a:gd name="T36" fmla="*/ 100 w 102"/>
                <a:gd name="T37" fmla="*/ 38 h 128"/>
                <a:gd name="T38" fmla="*/ 102 w 102"/>
                <a:gd name="T39" fmla="*/ 38 h 128"/>
                <a:gd name="T40" fmla="*/ 100 w 102"/>
                <a:gd name="T41" fmla="*/ 34 h 128"/>
                <a:gd name="T42" fmla="*/ 102 w 102"/>
                <a:gd name="T43" fmla="*/ 30 h 128"/>
                <a:gd name="T44" fmla="*/ 94 w 102"/>
                <a:gd name="T45" fmla="*/ 24 h 128"/>
                <a:gd name="T46" fmla="*/ 96 w 102"/>
                <a:gd name="T47" fmla="*/ 14 h 128"/>
                <a:gd name="T48" fmla="*/ 88 w 102"/>
                <a:gd name="T49" fmla="*/ 4 h 128"/>
                <a:gd name="T50" fmla="*/ 72 w 102"/>
                <a:gd name="T51" fmla="*/ 8 h 128"/>
                <a:gd name="T52" fmla="*/ 76 w 102"/>
                <a:gd name="T53" fmla="*/ 4 h 128"/>
                <a:gd name="T54" fmla="*/ 64 w 102"/>
                <a:gd name="T55" fmla="*/ 0 h 128"/>
                <a:gd name="T56" fmla="*/ 62 w 102"/>
                <a:gd name="T57" fmla="*/ 2 h 128"/>
                <a:gd name="T58" fmla="*/ 62 w 102"/>
                <a:gd name="T59" fmla="*/ 2 h 128"/>
                <a:gd name="T60" fmla="*/ 60 w 102"/>
                <a:gd name="T61" fmla="*/ 4 h 128"/>
                <a:gd name="T62" fmla="*/ 48 w 102"/>
                <a:gd name="T63" fmla="*/ 8 h 128"/>
                <a:gd name="T64" fmla="*/ 34 w 102"/>
                <a:gd name="T65" fmla="*/ 26 h 128"/>
                <a:gd name="T66" fmla="*/ 44 w 102"/>
                <a:gd name="T67" fmla="*/ 28 h 128"/>
                <a:gd name="T68" fmla="*/ 40 w 102"/>
                <a:gd name="T69" fmla="*/ 36 h 128"/>
                <a:gd name="T70" fmla="*/ 18 w 102"/>
                <a:gd name="T71" fmla="*/ 34 h 128"/>
                <a:gd name="T72" fmla="*/ 14 w 102"/>
                <a:gd name="T73" fmla="*/ 42 h 128"/>
                <a:gd name="T74" fmla="*/ 16 w 102"/>
                <a:gd name="T75" fmla="*/ 44 h 128"/>
                <a:gd name="T76" fmla="*/ 4 w 102"/>
                <a:gd name="T77" fmla="*/ 44 h 128"/>
                <a:gd name="T78" fmla="*/ 18 w 102"/>
                <a:gd name="T79" fmla="*/ 52 h 128"/>
                <a:gd name="T80" fmla="*/ 12 w 102"/>
                <a:gd name="T81" fmla="*/ 60 h 128"/>
                <a:gd name="T82" fmla="*/ 16 w 102"/>
                <a:gd name="T83" fmla="*/ 68 h 128"/>
                <a:gd name="T84" fmla="*/ 30 w 102"/>
                <a:gd name="T85" fmla="*/ 72 h 128"/>
                <a:gd name="T86" fmla="*/ 18 w 102"/>
                <a:gd name="T87" fmla="*/ 90 h 128"/>
                <a:gd name="T88" fmla="*/ 20 w 102"/>
                <a:gd name="T89" fmla="*/ 92 h 128"/>
                <a:gd name="T90" fmla="*/ 16 w 102"/>
                <a:gd name="T91" fmla="*/ 98 h 128"/>
                <a:gd name="T92" fmla="*/ 0 w 102"/>
                <a:gd name="T93" fmla="*/ 10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2" h="128">
                  <a:moveTo>
                    <a:pt x="0" y="102"/>
                  </a:moveTo>
                  <a:lnTo>
                    <a:pt x="12" y="108"/>
                  </a:lnTo>
                  <a:lnTo>
                    <a:pt x="2" y="116"/>
                  </a:lnTo>
                  <a:lnTo>
                    <a:pt x="14" y="116"/>
                  </a:lnTo>
                  <a:lnTo>
                    <a:pt x="12" y="118"/>
                  </a:lnTo>
                  <a:lnTo>
                    <a:pt x="14" y="122"/>
                  </a:lnTo>
                  <a:lnTo>
                    <a:pt x="18" y="122"/>
                  </a:lnTo>
                  <a:lnTo>
                    <a:pt x="16" y="128"/>
                  </a:lnTo>
                  <a:lnTo>
                    <a:pt x="20" y="126"/>
                  </a:lnTo>
                  <a:lnTo>
                    <a:pt x="30" y="126"/>
                  </a:lnTo>
                  <a:lnTo>
                    <a:pt x="62" y="108"/>
                  </a:lnTo>
                  <a:lnTo>
                    <a:pt x="86" y="106"/>
                  </a:lnTo>
                  <a:lnTo>
                    <a:pt x="92" y="80"/>
                  </a:lnTo>
                  <a:lnTo>
                    <a:pt x="92" y="60"/>
                  </a:lnTo>
                  <a:lnTo>
                    <a:pt x="86" y="50"/>
                  </a:lnTo>
                  <a:lnTo>
                    <a:pt x="88" y="48"/>
                  </a:lnTo>
                  <a:lnTo>
                    <a:pt x="98" y="40"/>
                  </a:lnTo>
                  <a:lnTo>
                    <a:pt x="98" y="40"/>
                  </a:lnTo>
                  <a:lnTo>
                    <a:pt x="100" y="38"/>
                  </a:lnTo>
                  <a:lnTo>
                    <a:pt x="102" y="38"/>
                  </a:lnTo>
                  <a:lnTo>
                    <a:pt x="100" y="34"/>
                  </a:lnTo>
                  <a:lnTo>
                    <a:pt x="102" y="30"/>
                  </a:lnTo>
                  <a:lnTo>
                    <a:pt x="94" y="24"/>
                  </a:lnTo>
                  <a:lnTo>
                    <a:pt x="96" y="14"/>
                  </a:lnTo>
                  <a:lnTo>
                    <a:pt x="88" y="4"/>
                  </a:lnTo>
                  <a:lnTo>
                    <a:pt x="72" y="8"/>
                  </a:lnTo>
                  <a:lnTo>
                    <a:pt x="76" y="4"/>
                  </a:lnTo>
                  <a:lnTo>
                    <a:pt x="64" y="0"/>
                  </a:lnTo>
                  <a:lnTo>
                    <a:pt x="62" y="2"/>
                  </a:lnTo>
                  <a:lnTo>
                    <a:pt x="62" y="2"/>
                  </a:lnTo>
                  <a:lnTo>
                    <a:pt x="60" y="4"/>
                  </a:lnTo>
                  <a:lnTo>
                    <a:pt x="48" y="8"/>
                  </a:lnTo>
                  <a:lnTo>
                    <a:pt x="34" y="26"/>
                  </a:lnTo>
                  <a:lnTo>
                    <a:pt x="44" y="28"/>
                  </a:lnTo>
                  <a:lnTo>
                    <a:pt x="40" y="36"/>
                  </a:lnTo>
                  <a:lnTo>
                    <a:pt x="18" y="34"/>
                  </a:lnTo>
                  <a:lnTo>
                    <a:pt x="14" y="42"/>
                  </a:lnTo>
                  <a:lnTo>
                    <a:pt x="16" y="44"/>
                  </a:lnTo>
                  <a:lnTo>
                    <a:pt x="4" y="44"/>
                  </a:lnTo>
                  <a:lnTo>
                    <a:pt x="18" y="52"/>
                  </a:lnTo>
                  <a:lnTo>
                    <a:pt x="12" y="60"/>
                  </a:lnTo>
                  <a:lnTo>
                    <a:pt x="16" y="68"/>
                  </a:lnTo>
                  <a:lnTo>
                    <a:pt x="30" y="72"/>
                  </a:lnTo>
                  <a:lnTo>
                    <a:pt x="18" y="90"/>
                  </a:lnTo>
                  <a:lnTo>
                    <a:pt x="20" y="92"/>
                  </a:lnTo>
                  <a:lnTo>
                    <a:pt x="16" y="98"/>
                  </a:lnTo>
                  <a:lnTo>
                    <a:pt x="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63" name="Freeform 63"/>
            <p:cNvSpPr>
              <a:spLocks noEditPoints="1"/>
            </p:cNvSpPr>
            <p:nvPr userDrawn="1"/>
          </p:nvSpPr>
          <p:spPr bwMode="black">
            <a:xfrm>
              <a:off x="3609975" y="974725"/>
              <a:ext cx="260350" cy="450850"/>
            </a:xfrm>
            <a:custGeom>
              <a:avLst/>
              <a:gdLst>
                <a:gd name="T0" fmla="*/ 0 w 164"/>
                <a:gd name="T1" fmla="*/ 46 h 284"/>
                <a:gd name="T2" fmla="*/ 20 w 164"/>
                <a:gd name="T3" fmla="*/ 66 h 284"/>
                <a:gd name="T4" fmla="*/ 14 w 164"/>
                <a:gd name="T5" fmla="*/ 72 h 284"/>
                <a:gd name="T6" fmla="*/ 16 w 164"/>
                <a:gd name="T7" fmla="*/ 84 h 284"/>
                <a:gd name="T8" fmla="*/ 26 w 164"/>
                <a:gd name="T9" fmla="*/ 88 h 284"/>
                <a:gd name="T10" fmla="*/ 16 w 164"/>
                <a:gd name="T11" fmla="*/ 98 h 284"/>
                <a:gd name="T12" fmla="*/ 4 w 164"/>
                <a:gd name="T13" fmla="*/ 106 h 284"/>
                <a:gd name="T14" fmla="*/ 18 w 164"/>
                <a:gd name="T15" fmla="*/ 100 h 284"/>
                <a:gd name="T16" fmla="*/ 24 w 164"/>
                <a:gd name="T17" fmla="*/ 98 h 284"/>
                <a:gd name="T18" fmla="*/ 24 w 164"/>
                <a:gd name="T19" fmla="*/ 118 h 284"/>
                <a:gd name="T20" fmla="*/ 30 w 164"/>
                <a:gd name="T21" fmla="*/ 114 h 284"/>
                <a:gd name="T22" fmla="*/ 36 w 164"/>
                <a:gd name="T23" fmla="*/ 102 h 284"/>
                <a:gd name="T24" fmla="*/ 34 w 164"/>
                <a:gd name="T25" fmla="*/ 102 h 284"/>
                <a:gd name="T26" fmla="*/ 40 w 164"/>
                <a:gd name="T27" fmla="*/ 98 h 284"/>
                <a:gd name="T28" fmla="*/ 40 w 164"/>
                <a:gd name="T29" fmla="*/ 112 h 284"/>
                <a:gd name="T30" fmla="*/ 30 w 164"/>
                <a:gd name="T31" fmla="*/ 126 h 284"/>
                <a:gd name="T32" fmla="*/ 40 w 164"/>
                <a:gd name="T33" fmla="*/ 136 h 284"/>
                <a:gd name="T34" fmla="*/ 50 w 164"/>
                <a:gd name="T35" fmla="*/ 136 h 284"/>
                <a:gd name="T36" fmla="*/ 58 w 164"/>
                <a:gd name="T37" fmla="*/ 144 h 284"/>
                <a:gd name="T38" fmla="*/ 74 w 164"/>
                <a:gd name="T39" fmla="*/ 158 h 284"/>
                <a:gd name="T40" fmla="*/ 74 w 164"/>
                <a:gd name="T41" fmla="*/ 170 h 284"/>
                <a:gd name="T42" fmla="*/ 72 w 164"/>
                <a:gd name="T43" fmla="*/ 176 h 284"/>
                <a:gd name="T44" fmla="*/ 56 w 164"/>
                <a:gd name="T45" fmla="*/ 182 h 284"/>
                <a:gd name="T46" fmla="*/ 44 w 164"/>
                <a:gd name="T47" fmla="*/ 178 h 284"/>
                <a:gd name="T48" fmla="*/ 50 w 164"/>
                <a:gd name="T49" fmla="*/ 186 h 284"/>
                <a:gd name="T50" fmla="*/ 44 w 164"/>
                <a:gd name="T51" fmla="*/ 198 h 284"/>
                <a:gd name="T52" fmla="*/ 54 w 164"/>
                <a:gd name="T53" fmla="*/ 206 h 284"/>
                <a:gd name="T54" fmla="*/ 28 w 164"/>
                <a:gd name="T55" fmla="*/ 226 h 284"/>
                <a:gd name="T56" fmla="*/ 46 w 164"/>
                <a:gd name="T57" fmla="*/ 232 h 284"/>
                <a:gd name="T58" fmla="*/ 58 w 164"/>
                <a:gd name="T59" fmla="*/ 236 h 284"/>
                <a:gd name="T60" fmla="*/ 52 w 164"/>
                <a:gd name="T61" fmla="*/ 246 h 284"/>
                <a:gd name="T62" fmla="*/ 36 w 164"/>
                <a:gd name="T63" fmla="*/ 284 h 284"/>
                <a:gd name="T64" fmla="*/ 64 w 164"/>
                <a:gd name="T65" fmla="*/ 278 h 284"/>
                <a:gd name="T66" fmla="*/ 78 w 164"/>
                <a:gd name="T67" fmla="*/ 262 h 284"/>
                <a:gd name="T68" fmla="*/ 102 w 164"/>
                <a:gd name="T69" fmla="*/ 264 h 284"/>
                <a:gd name="T70" fmla="*/ 116 w 164"/>
                <a:gd name="T71" fmla="*/ 262 h 284"/>
                <a:gd name="T72" fmla="*/ 162 w 164"/>
                <a:gd name="T73" fmla="*/ 240 h 284"/>
                <a:gd name="T74" fmla="*/ 144 w 164"/>
                <a:gd name="T75" fmla="*/ 238 h 284"/>
                <a:gd name="T76" fmla="*/ 164 w 164"/>
                <a:gd name="T77" fmla="*/ 198 h 284"/>
                <a:gd name="T78" fmla="*/ 136 w 164"/>
                <a:gd name="T79" fmla="*/ 194 h 284"/>
                <a:gd name="T80" fmla="*/ 134 w 164"/>
                <a:gd name="T81" fmla="*/ 176 h 284"/>
                <a:gd name="T82" fmla="*/ 136 w 164"/>
                <a:gd name="T83" fmla="*/ 166 h 284"/>
                <a:gd name="T84" fmla="*/ 112 w 164"/>
                <a:gd name="T85" fmla="*/ 136 h 284"/>
                <a:gd name="T86" fmla="*/ 82 w 164"/>
                <a:gd name="T87" fmla="*/ 92 h 284"/>
                <a:gd name="T88" fmla="*/ 84 w 164"/>
                <a:gd name="T89" fmla="*/ 88 h 284"/>
                <a:gd name="T90" fmla="*/ 82 w 164"/>
                <a:gd name="T91" fmla="*/ 80 h 284"/>
                <a:gd name="T92" fmla="*/ 100 w 164"/>
                <a:gd name="T93" fmla="*/ 46 h 284"/>
                <a:gd name="T94" fmla="*/ 54 w 164"/>
                <a:gd name="T95" fmla="*/ 38 h 284"/>
                <a:gd name="T96" fmla="*/ 64 w 164"/>
                <a:gd name="T97" fmla="*/ 32 h 284"/>
                <a:gd name="T98" fmla="*/ 74 w 164"/>
                <a:gd name="T99" fmla="*/ 14 h 284"/>
                <a:gd name="T100" fmla="*/ 72 w 164"/>
                <a:gd name="T101" fmla="*/ 2 h 284"/>
                <a:gd name="T102" fmla="*/ 36 w 164"/>
                <a:gd name="T103" fmla="*/ 2 h 284"/>
                <a:gd name="T104" fmla="*/ 28 w 164"/>
                <a:gd name="T105" fmla="*/ 16 h 284"/>
                <a:gd name="T106" fmla="*/ 28 w 164"/>
                <a:gd name="T107" fmla="*/ 26 h 284"/>
                <a:gd name="T108" fmla="*/ 22 w 164"/>
                <a:gd name="T109" fmla="*/ 40 h 284"/>
                <a:gd name="T110" fmla="*/ 18 w 164"/>
                <a:gd name="T111" fmla="*/ 48 h 284"/>
                <a:gd name="T112" fmla="*/ 18 w 164"/>
                <a:gd name="T113" fmla="*/ 48 h 284"/>
                <a:gd name="T114" fmla="*/ 24 w 164"/>
                <a:gd name="T115" fmla="*/ 80 h 284"/>
                <a:gd name="T116" fmla="*/ 28 w 164"/>
                <a:gd name="T117" fmla="*/ 84 h 284"/>
                <a:gd name="T118" fmla="*/ 66 w 164"/>
                <a:gd name="T119" fmla="*/ 244 h 284"/>
                <a:gd name="T120" fmla="*/ 72 w 164"/>
                <a:gd name="T121" fmla="*/ 24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4" h="284">
                  <a:moveTo>
                    <a:pt x="12" y="32"/>
                  </a:moveTo>
                  <a:lnTo>
                    <a:pt x="0" y="46"/>
                  </a:lnTo>
                  <a:lnTo>
                    <a:pt x="22" y="60"/>
                  </a:lnTo>
                  <a:lnTo>
                    <a:pt x="20" y="66"/>
                  </a:lnTo>
                  <a:lnTo>
                    <a:pt x="10" y="68"/>
                  </a:lnTo>
                  <a:lnTo>
                    <a:pt x="14" y="72"/>
                  </a:lnTo>
                  <a:lnTo>
                    <a:pt x="10" y="74"/>
                  </a:lnTo>
                  <a:lnTo>
                    <a:pt x="16" y="84"/>
                  </a:lnTo>
                  <a:lnTo>
                    <a:pt x="28" y="84"/>
                  </a:lnTo>
                  <a:lnTo>
                    <a:pt x="26" y="88"/>
                  </a:lnTo>
                  <a:lnTo>
                    <a:pt x="20" y="88"/>
                  </a:lnTo>
                  <a:lnTo>
                    <a:pt x="16" y="98"/>
                  </a:lnTo>
                  <a:lnTo>
                    <a:pt x="14" y="94"/>
                  </a:lnTo>
                  <a:lnTo>
                    <a:pt x="4" y="106"/>
                  </a:lnTo>
                  <a:lnTo>
                    <a:pt x="20" y="110"/>
                  </a:lnTo>
                  <a:lnTo>
                    <a:pt x="18" y="100"/>
                  </a:lnTo>
                  <a:lnTo>
                    <a:pt x="20" y="102"/>
                  </a:lnTo>
                  <a:lnTo>
                    <a:pt x="24" y="98"/>
                  </a:lnTo>
                  <a:lnTo>
                    <a:pt x="20" y="116"/>
                  </a:lnTo>
                  <a:lnTo>
                    <a:pt x="24" y="118"/>
                  </a:lnTo>
                  <a:lnTo>
                    <a:pt x="30" y="110"/>
                  </a:lnTo>
                  <a:lnTo>
                    <a:pt x="30" y="114"/>
                  </a:lnTo>
                  <a:lnTo>
                    <a:pt x="36" y="114"/>
                  </a:lnTo>
                  <a:lnTo>
                    <a:pt x="36" y="102"/>
                  </a:lnTo>
                  <a:lnTo>
                    <a:pt x="34" y="102"/>
                  </a:lnTo>
                  <a:lnTo>
                    <a:pt x="34" y="102"/>
                  </a:lnTo>
                  <a:lnTo>
                    <a:pt x="38" y="96"/>
                  </a:lnTo>
                  <a:lnTo>
                    <a:pt x="40" y="98"/>
                  </a:lnTo>
                  <a:lnTo>
                    <a:pt x="36" y="104"/>
                  </a:lnTo>
                  <a:lnTo>
                    <a:pt x="40" y="112"/>
                  </a:lnTo>
                  <a:lnTo>
                    <a:pt x="34" y="126"/>
                  </a:lnTo>
                  <a:lnTo>
                    <a:pt x="30" y="126"/>
                  </a:lnTo>
                  <a:lnTo>
                    <a:pt x="36" y="144"/>
                  </a:lnTo>
                  <a:lnTo>
                    <a:pt x="40" y="136"/>
                  </a:lnTo>
                  <a:lnTo>
                    <a:pt x="48" y="142"/>
                  </a:lnTo>
                  <a:lnTo>
                    <a:pt x="50" y="136"/>
                  </a:lnTo>
                  <a:lnTo>
                    <a:pt x="66" y="132"/>
                  </a:lnTo>
                  <a:lnTo>
                    <a:pt x="58" y="144"/>
                  </a:lnTo>
                  <a:lnTo>
                    <a:pt x="70" y="160"/>
                  </a:lnTo>
                  <a:lnTo>
                    <a:pt x="74" y="158"/>
                  </a:lnTo>
                  <a:lnTo>
                    <a:pt x="70" y="168"/>
                  </a:lnTo>
                  <a:lnTo>
                    <a:pt x="74" y="170"/>
                  </a:lnTo>
                  <a:lnTo>
                    <a:pt x="72" y="176"/>
                  </a:lnTo>
                  <a:lnTo>
                    <a:pt x="72" y="176"/>
                  </a:lnTo>
                  <a:lnTo>
                    <a:pt x="58" y="178"/>
                  </a:lnTo>
                  <a:lnTo>
                    <a:pt x="56" y="182"/>
                  </a:lnTo>
                  <a:lnTo>
                    <a:pt x="48" y="176"/>
                  </a:lnTo>
                  <a:lnTo>
                    <a:pt x="44" y="178"/>
                  </a:lnTo>
                  <a:lnTo>
                    <a:pt x="50" y="186"/>
                  </a:lnTo>
                  <a:lnTo>
                    <a:pt x="50" y="186"/>
                  </a:lnTo>
                  <a:lnTo>
                    <a:pt x="40" y="194"/>
                  </a:lnTo>
                  <a:lnTo>
                    <a:pt x="44" y="198"/>
                  </a:lnTo>
                  <a:lnTo>
                    <a:pt x="52" y="196"/>
                  </a:lnTo>
                  <a:lnTo>
                    <a:pt x="54" y="206"/>
                  </a:lnTo>
                  <a:lnTo>
                    <a:pt x="52" y="212"/>
                  </a:lnTo>
                  <a:lnTo>
                    <a:pt x="28" y="226"/>
                  </a:lnTo>
                  <a:lnTo>
                    <a:pt x="36" y="236"/>
                  </a:lnTo>
                  <a:lnTo>
                    <a:pt x="46" y="232"/>
                  </a:lnTo>
                  <a:lnTo>
                    <a:pt x="48" y="238"/>
                  </a:lnTo>
                  <a:lnTo>
                    <a:pt x="58" y="236"/>
                  </a:lnTo>
                  <a:lnTo>
                    <a:pt x="66" y="244"/>
                  </a:lnTo>
                  <a:lnTo>
                    <a:pt x="52" y="246"/>
                  </a:lnTo>
                  <a:lnTo>
                    <a:pt x="22" y="284"/>
                  </a:lnTo>
                  <a:lnTo>
                    <a:pt x="36" y="284"/>
                  </a:lnTo>
                  <a:lnTo>
                    <a:pt x="44" y="274"/>
                  </a:lnTo>
                  <a:lnTo>
                    <a:pt x="64" y="278"/>
                  </a:lnTo>
                  <a:lnTo>
                    <a:pt x="68" y="266"/>
                  </a:lnTo>
                  <a:lnTo>
                    <a:pt x="78" y="262"/>
                  </a:lnTo>
                  <a:lnTo>
                    <a:pt x="84" y="268"/>
                  </a:lnTo>
                  <a:lnTo>
                    <a:pt x="102" y="264"/>
                  </a:lnTo>
                  <a:lnTo>
                    <a:pt x="106" y="258"/>
                  </a:lnTo>
                  <a:lnTo>
                    <a:pt x="116" y="262"/>
                  </a:lnTo>
                  <a:lnTo>
                    <a:pt x="150" y="256"/>
                  </a:lnTo>
                  <a:lnTo>
                    <a:pt x="162" y="240"/>
                  </a:lnTo>
                  <a:lnTo>
                    <a:pt x="146" y="240"/>
                  </a:lnTo>
                  <a:lnTo>
                    <a:pt x="144" y="238"/>
                  </a:lnTo>
                  <a:lnTo>
                    <a:pt x="164" y="220"/>
                  </a:lnTo>
                  <a:lnTo>
                    <a:pt x="164" y="198"/>
                  </a:lnTo>
                  <a:lnTo>
                    <a:pt x="154" y="190"/>
                  </a:lnTo>
                  <a:lnTo>
                    <a:pt x="136" y="194"/>
                  </a:lnTo>
                  <a:lnTo>
                    <a:pt x="140" y="182"/>
                  </a:lnTo>
                  <a:lnTo>
                    <a:pt x="134" y="176"/>
                  </a:lnTo>
                  <a:lnTo>
                    <a:pt x="136" y="176"/>
                  </a:lnTo>
                  <a:lnTo>
                    <a:pt x="136" y="166"/>
                  </a:lnTo>
                  <a:lnTo>
                    <a:pt x="120" y="140"/>
                  </a:lnTo>
                  <a:lnTo>
                    <a:pt x="112" y="136"/>
                  </a:lnTo>
                  <a:lnTo>
                    <a:pt x="102" y="108"/>
                  </a:lnTo>
                  <a:lnTo>
                    <a:pt x="82" y="92"/>
                  </a:lnTo>
                  <a:lnTo>
                    <a:pt x="78" y="92"/>
                  </a:lnTo>
                  <a:lnTo>
                    <a:pt x="84" y="88"/>
                  </a:lnTo>
                  <a:lnTo>
                    <a:pt x="80" y="80"/>
                  </a:lnTo>
                  <a:lnTo>
                    <a:pt x="82" y="80"/>
                  </a:lnTo>
                  <a:lnTo>
                    <a:pt x="90" y="66"/>
                  </a:lnTo>
                  <a:lnTo>
                    <a:pt x="100" y="46"/>
                  </a:lnTo>
                  <a:lnTo>
                    <a:pt x="96" y="34"/>
                  </a:lnTo>
                  <a:lnTo>
                    <a:pt x="54" y="38"/>
                  </a:lnTo>
                  <a:lnTo>
                    <a:pt x="54" y="38"/>
                  </a:lnTo>
                  <a:lnTo>
                    <a:pt x="64" y="32"/>
                  </a:lnTo>
                  <a:lnTo>
                    <a:pt x="58" y="28"/>
                  </a:lnTo>
                  <a:lnTo>
                    <a:pt x="74" y="14"/>
                  </a:lnTo>
                  <a:lnTo>
                    <a:pt x="74" y="2"/>
                  </a:lnTo>
                  <a:lnTo>
                    <a:pt x="72" y="2"/>
                  </a:lnTo>
                  <a:lnTo>
                    <a:pt x="68" y="0"/>
                  </a:lnTo>
                  <a:lnTo>
                    <a:pt x="36" y="2"/>
                  </a:lnTo>
                  <a:lnTo>
                    <a:pt x="32" y="14"/>
                  </a:lnTo>
                  <a:lnTo>
                    <a:pt x="28" y="16"/>
                  </a:lnTo>
                  <a:lnTo>
                    <a:pt x="26" y="22"/>
                  </a:lnTo>
                  <a:lnTo>
                    <a:pt x="28" y="26"/>
                  </a:lnTo>
                  <a:lnTo>
                    <a:pt x="20" y="30"/>
                  </a:lnTo>
                  <a:lnTo>
                    <a:pt x="22" y="40"/>
                  </a:lnTo>
                  <a:lnTo>
                    <a:pt x="18" y="40"/>
                  </a:lnTo>
                  <a:lnTo>
                    <a:pt x="18" y="48"/>
                  </a:lnTo>
                  <a:lnTo>
                    <a:pt x="20" y="48"/>
                  </a:lnTo>
                  <a:lnTo>
                    <a:pt x="18" y="48"/>
                  </a:lnTo>
                  <a:lnTo>
                    <a:pt x="12" y="32"/>
                  </a:lnTo>
                  <a:close/>
                  <a:moveTo>
                    <a:pt x="24" y="80"/>
                  </a:moveTo>
                  <a:lnTo>
                    <a:pt x="28" y="78"/>
                  </a:lnTo>
                  <a:lnTo>
                    <a:pt x="28" y="84"/>
                  </a:lnTo>
                  <a:lnTo>
                    <a:pt x="24" y="80"/>
                  </a:lnTo>
                  <a:close/>
                  <a:moveTo>
                    <a:pt x="66" y="244"/>
                  </a:moveTo>
                  <a:lnTo>
                    <a:pt x="76" y="240"/>
                  </a:lnTo>
                  <a:lnTo>
                    <a:pt x="72" y="244"/>
                  </a:lnTo>
                  <a:lnTo>
                    <a:pt x="66" y="2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64" name="Freeform 64"/>
            <p:cNvSpPr>
              <a:spLocks/>
            </p:cNvSpPr>
            <p:nvPr userDrawn="1"/>
          </p:nvSpPr>
          <p:spPr bwMode="black">
            <a:xfrm>
              <a:off x="3667125" y="1206500"/>
              <a:ext cx="22225" cy="28575"/>
            </a:xfrm>
            <a:custGeom>
              <a:avLst/>
              <a:gdLst>
                <a:gd name="T0" fmla="*/ 14 w 14"/>
                <a:gd name="T1" fmla="*/ 2 h 18"/>
                <a:gd name="T2" fmla="*/ 10 w 14"/>
                <a:gd name="T3" fmla="*/ 0 h 18"/>
                <a:gd name="T4" fmla="*/ 0 w 14"/>
                <a:gd name="T5" fmla="*/ 18 h 18"/>
                <a:gd name="T6" fmla="*/ 14 w 14"/>
                <a:gd name="T7" fmla="*/ 10 h 18"/>
                <a:gd name="T8" fmla="*/ 14 w 14"/>
                <a:gd name="T9" fmla="*/ 2 h 18"/>
              </a:gdLst>
              <a:ahLst/>
              <a:cxnLst>
                <a:cxn ang="0">
                  <a:pos x="T0" y="T1"/>
                </a:cxn>
                <a:cxn ang="0">
                  <a:pos x="T2" y="T3"/>
                </a:cxn>
                <a:cxn ang="0">
                  <a:pos x="T4" y="T5"/>
                </a:cxn>
                <a:cxn ang="0">
                  <a:pos x="T6" y="T7"/>
                </a:cxn>
                <a:cxn ang="0">
                  <a:pos x="T8" y="T9"/>
                </a:cxn>
              </a:cxnLst>
              <a:rect l="0" t="0" r="r" b="b"/>
              <a:pathLst>
                <a:path w="14" h="18">
                  <a:moveTo>
                    <a:pt x="14" y="2"/>
                  </a:moveTo>
                  <a:lnTo>
                    <a:pt x="10" y="0"/>
                  </a:lnTo>
                  <a:lnTo>
                    <a:pt x="0" y="18"/>
                  </a:lnTo>
                  <a:lnTo>
                    <a:pt x="14" y="10"/>
                  </a:lnTo>
                  <a:lnTo>
                    <a:pt x="14"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65" name="Freeform 65"/>
            <p:cNvSpPr>
              <a:spLocks/>
            </p:cNvSpPr>
            <p:nvPr userDrawn="1"/>
          </p:nvSpPr>
          <p:spPr bwMode="black">
            <a:xfrm>
              <a:off x="3603625" y="981075"/>
              <a:ext cx="31750" cy="53975"/>
            </a:xfrm>
            <a:custGeom>
              <a:avLst/>
              <a:gdLst>
                <a:gd name="T0" fmla="*/ 16 w 20"/>
                <a:gd name="T1" fmla="*/ 18 h 34"/>
                <a:gd name="T2" fmla="*/ 20 w 20"/>
                <a:gd name="T3" fmla="*/ 14 h 34"/>
                <a:gd name="T4" fmla="*/ 18 w 20"/>
                <a:gd name="T5" fmla="*/ 0 h 34"/>
                <a:gd name="T6" fmla="*/ 0 w 20"/>
                <a:gd name="T7" fmla="*/ 12 h 34"/>
                <a:gd name="T8" fmla="*/ 0 w 20"/>
                <a:gd name="T9" fmla="*/ 34 h 34"/>
                <a:gd name="T10" fmla="*/ 18 w 20"/>
                <a:gd name="T11" fmla="*/ 22 h 34"/>
                <a:gd name="T12" fmla="*/ 16 w 20"/>
                <a:gd name="T13" fmla="*/ 18 h 34"/>
              </a:gdLst>
              <a:ahLst/>
              <a:cxnLst>
                <a:cxn ang="0">
                  <a:pos x="T0" y="T1"/>
                </a:cxn>
                <a:cxn ang="0">
                  <a:pos x="T2" y="T3"/>
                </a:cxn>
                <a:cxn ang="0">
                  <a:pos x="T4" y="T5"/>
                </a:cxn>
                <a:cxn ang="0">
                  <a:pos x="T6" y="T7"/>
                </a:cxn>
                <a:cxn ang="0">
                  <a:pos x="T8" y="T9"/>
                </a:cxn>
                <a:cxn ang="0">
                  <a:pos x="T10" y="T11"/>
                </a:cxn>
                <a:cxn ang="0">
                  <a:pos x="T12" y="T13"/>
                </a:cxn>
              </a:cxnLst>
              <a:rect l="0" t="0" r="r" b="b"/>
              <a:pathLst>
                <a:path w="20" h="34">
                  <a:moveTo>
                    <a:pt x="16" y="18"/>
                  </a:moveTo>
                  <a:lnTo>
                    <a:pt x="20" y="14"/>
                  </a:lnTo>
                  <a:lnTo>
                    <a:pt x="18" y="0"/>
                  </a:lnTo>
                  <a:lnTo>
                    <a:pt x="0" y="12"/>
                  </a:lnTo>
                  <a:lnTo>
                    <a:pt x="0" y="34"/>
                  </a:lnTo>
                  <a:lnTo>
                    <a:pt x="18" y="22"/>
                  </a:lnTo>
                  <a:lnTo>
                    <a:pt x="16"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66" name="Freeform 66"/>
            <p:cNvSpPr>
              <a:spLocks/>
            </p:cNvSpPr>
            <p:nvPr userDrawn="1"/>
          </p:nvSpPr>
          <p:spPr bwMode="black">
            <a:xfrm>
              <a:off x="8753475" y="1158875"/>
              <a:ext cx="38100" cy="44450"/>
            </a:xfrm>
            <a:custGeom>
              <a:avLst/>
              <a:gdLst>
                <a:gd name="T0" fmla="*/ 24 w 24"/>
                <a:gd name="T1" fmla="*/ 28 h 28"/>
                <a:gd name="T2" fmla="*/ 12 w 24"/>
                <a:gd name="T3" fmla="*/ 0 h 28"/>
                <a:gd name="T4" fmla="*/ 6 w 24"/>
                <a:gd name="T5" fmla="*/ 0 h 28"/>
                <a:gd name="T6" fmla="*/ 0 w 24"/>
                <a:gd name="T7" fmla="*/ 2 h 28"/>
                <a:gd name="T8" fmla="*/ 8 w 24"/>
                <a:gd name="T9" fmla="*/ 18 h 28"/>
                <a:gd name="T10" fmla="*/ 24 w 24"/>
                <a:gd name="T11" fmla="*/ 28 h 28"/>
              </a:gdLst>
              <a:ahLst/>
              <a:cxnLst>
                <a:cxn ang="0">
                  <a:pos x="T0" y="T1"/>
                </a:cxn>
                <a:cxn ang="0">
                  <a:pos x="T2" y="T3"/>
                </a:cxn>
                <a:cxn ang="0">
                  <a:pos x="T4" y="T5"/>
                </a:cxn>
                <a:cxn ang="0">
                  <a:pos x="T6" y="T7"/>
                </a:cxn>
                <a:cxn ang="0">
                  <a:pos x="T8" y="T9"/>
                </a:cxn>
                <a:cxn ang="0">
                  <a:pos x="T10" y="T11"/>
                </a:cxn>
              </a:cxnLst>
              <a:rect l="0" t="0" r="r" b="b"/>
              <a:pathLst>
                <a:path w="24" h="28">
                  <a:moveTo>
                    <a:pt x="24" y="28"/>
                  </a:moveTo>
                  <a:lnTo>
                    <a:pt x="12" y="0"/>
                  </a:lnTo>
                  <a:lnTo>
                    <a:pt x="6" y="0"/>
                  </a:lnTo>
                  <a:lnTo>
                    <a:pt x="0" y="2"/>
                  </a:lnTo>
                  <a:lnTo>
                    <a:pt x="8" y="18"/>
                  </a:lnTo>
                  <a:lnTo>
                    <a:pt x="24"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67" name="Freeform 67"/>
            <p:cNvSpPr>
              <a:spLocks/>
            </p:cNvSpPr>
            <p:nvPr userDrawn="1"/>
          </p:nvSpPr>
          <p:spPr bwMode="black">
            <a:xfrm>
              <a:off x="8196263" y="1616075"/>
              <a:ext cx="66675" cy="53975"/>
            </a:xfrm>
            <a:custGeom>
              <a:avLst/>
              <a:gdLst>
                <a:gd name="T0" fmla="*/ 26 w 42"/>
                <a:gd name="T1" fmla="*/ 8 h 34"/>
                <a:gd name="T2" fmla="*/ 18 w 42"/>
                <a:gd name="T3" fmla="*/ 6 h 34"/>
                <a:gd name="T4" fmla="*/ 0 w 42"/>
                <a:gd name="T5" fmla="*/ 30 h 34"/>
                <a:gd name="T6" fmla="*/ 4 w 42"/>
                <a:gd name="T7" fmla="*/ 34 h 34"/>
                <a:gd name="T8" fmla="*/ 42 w 42"/>
                <a:gd name="T9" fmla="*/ 8 h 34"/>
                <a:gd name="T10" fmla="*/ 38 w 42"/>
                <a:gd name="T11" fmla="*/ 0 h 34"/>
                <a:gd name="T12" fmla="*/ 26 w 42"/>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42" h="34">
                  <a:moveTo>
                    <a:pt x="26" y="8"/>
                  </a:moveTo>
                  <a:lnTo>
                    <a:pt x="18" y="6"/>
                  </a:lnTo>
                  <a:lnTo>
                    <a:pt x="0" y="30"/>
                  </a:lnTo>
                  <a:lnTo>
                    <a:pt x="4" y="34"/>
                  </a:lnTo>
                  <a:lnTo>
                    <a:pt x="42" y="8"/>
                  </a:lnTo>
                  <a:lnTo>
                    <a:pt x="38" y="0"/>
                  </a:lnTo>
                  <a:lnTo>
                    <a:pt x="26"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68" name="Freeform 68"/>
            <p:cNvSpPr>
              <a:spLocks/>
            </p:cNvSpPr>
            <p:nvPr userDrawn="1"/>
          </p:nvSpPr>
          <p:spPr bwMode="black">
            <a:xfrm>
              <a:off x="5246688" y="225425"/>
              <a:ext cx="76200" cy="76200"/>
            </a:xfrm>
            <a:custGeom>
              <a:avLst/>
              <a:gdLst>
                <a:gd name="T0" fmla="*/ 8 w 48"/>
                <a:gd name="T1" fmla="*/ 46 h 48"/>
                <a:gd name="T2" fmla="*/ 8 w 48"/>
                <a:gd name="T3" fmla="*/ 42 h 48"/>
                <a:gd name="T4" fmla="*/ 18 w 48"/>
                <a:gd name="T5" fmla="*/ 48 h 48"/>
                <a:gd name="T6" fmla="*/ 48 w 48"/>
                <a:gd name="T7" fmla="*/ 26 h 48"/>
                <a:gd name="T8" fmla="*/ 22 w 48"/>
                <a:gd name="T9" fmla="*/ 0 h 48"/>
                <a:gd name="T10" fmla="*/ 10 w 48"/>
                <a:gd name="T11" fmla="*/ 4 h 48"/>
                <a:gd name="T12" fmla="*/ 2 w 48"/>
                <a:gd name="T13" fmla="*/ 20 h 48"/>
                <a:gd name="T14" fmla="*/ 0 w 48"/>
                <a:gd name="T15" fmla="*/ 38 h 48"/>
                <a:gd name="T16" fmla="*/ 2 w 48"/>
                <a:gd name="T17" fmla="*/ 46 h 48"/>
                <a:gd name="T18" fmla="*/ 8 w 48"/>
                <a:gd name="T19" fmla="*/ 4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8" y="46"/>
                  </a:moveTo>
                  <a:lnTo>
                    <a:pt x="8" y="42"/>
                  </a:lnTo>
                  <a:lnTo>
                    <a:pt x="18" y="48"/>
                  </a:lnTo>
                  <a:lnTo>
                    <a:pt x="48" y="26"/>
                  </a:lnTo>
                  <a:lnTo>
                    <a:pt x="22" y="0"/>
                  </a:lnTo>
                  <a:lnTo>
                    <a:pt x="10" y="4"/>
                  </a:lnTo>
                  <a:lnTo>
                    <a:pt x="2" y="20"/>
                  </a:lnTo>
                  <a:lnTo>
                    <a:pt x="0" y="38"/>
                  </a:lnTo>
                  <a:lnTo>
                    <a:pt x="2" y="46"/>
                  </a:lnTo>
                  <a:lnTo>
                    <a:pt x="8"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69" name="Freeform 69"/>
            <p:cNvSpPr>
              <a:spLocks/>
            </p:cNvSpPr>
            <p:nvPr userDrawn="1"/>
          </p:nvSpPr>
          <p:spPr bwMode="black">
            <a:xfrm>
              <a:off x="8275638" y="1590675"/>
              <a:ext cx="31750" cy="31750"/>
            </a:xfrm>
            <a:custGeom>
              <a:avLst/>
              <a:gdLst>
                <a:gd name="T0" fmla="*/ 18 w 20"/>
                <a:gd name="T1" fmla="*/ 0 h 20"/>
                <a:gd name="T2" fmla="*/ 8 w 20"/>
                <a:gd name="T3" fmla="*/ 4 h 20"/>
                <a:gd name="T4" fmla="*/ 0 w 20"/>
                <a:gd name="T5" fmla="*/ 16 h 20"/>
                <a:gd name="T6" fmla="*/ 2 w 20"/>
                <a:gd name="T7" fmla="*/ 20 h 20"/>
                <a:gd name="T8" fmla="*/ 20 w 20"/>
                <a:gd name="T9" fmla="*/ 4 h 20"/>
                <a:gd name="T10" fmla="*/ 18 w 20"/>
                <a:gd name="T11" fmla="*/ 0 h 20"/>
              </a:gdLst>
              <a:ahLst/>
              <a:cxnLst>
                <a:cxn ang="0">
                  <a:pos x="T0" y="T1"/>
                </a:cxn>
                <a:cxn ang="0">
                  <a:pos x="T2" y="T3"/>
                </a:cxn>
                <a:cxn ang="0">
                  <a:pos x="T4" y="T5"/>
                </a:cxn>
                <a:cxn ang="0">
                  <a:pos x="T6" y="T7"/>
                </a:cxn>
                <a:cxn ang="0">
                  <a:pos x="T8" y="T9"/>
                </a:cxn>
                <a:cxn ang="0">
                  <a:pos x="T10" y="T11"/>
                </a:cxn>
              </a:cxnLst>
              <a:rect l="0" t="0" r="r" b="b"/>
              <a:pathLst>
                <a:path w="20" h="20">
                  <a:moveTo>
                    <a:pt x="18" y="0"/>
                  </a:moveTo>
                  <a:lnTo>
                    <a:pt x="8" y="4"/>
                  </a:lnTo>
                  <a:lnTo>
                    <a:pt x="0" y="16"/>
                  </a:lnTo>
                  <a:lnTo>
                    <a:pt x="2" y="20"/>
                  </a:lnTo>
                  <a:lnTo>
                    <a:pt x="20" y="4"/>
                  </a:ln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70" name="Freeform 70"/>
            <p:cNvSpPr>
              <a:spLocks/>
            </p:cNvSpPr>
            <p:nvPr userDrawn="1"/>
          </p:nvSpPr>
          <p:spPr bwMode="black">
            <a:xfrm>
              <a:off x="8813800" y="180975"/>
              <a:ext cx="53975" cy="47625"/>
            </a:xfrm>
            <a:custGeom>
              <a:avLst/>
              <a:gdLst>
                <a:gd name="T0" fmla="*/ 32 w 34"/>
                <a:gd name="T1" fmla="*/ 30 h 30"/>
                <a:gd name="T2" fmla="*/ 34 w 34"/>
                <a:gd name="T3" fmla="*/ 14 h 30"/>
                <a:gd name="T4" fmla="*/ 8 w 34"/>
                <a:gd name="T5" fmla="*/ 0 h 30"/>
                <a:gd name="T6" fmla="*/ 0 w 34"/>
                <a:gd name="T7" fmla="*/ 8 h 30"/>
                <a:gd name="T8" fmla="*/ 16 w 34"/>
                <a:gd name="T9" fmla="*/ 28 h 30"/>
                <a:gd name="T10" fmla="*/ 32 w 34"/>
                <a:gd name="T11" fmla="*/ 30 h 30"/>
              </a:gdLst>
              <a:ahLst/>
              <a:cxnLst>
                <a:cxn ang="0">
                  <a:pos x="T0" y="T1"/>
                </a:cxn>
                <a:cxn ang="0">
                  <a:pos x="T2" y="T3"/>
                </a:cxn>
                <a:cxn ang="0">
                  <a:pos x="T4" y="T5"/>
                </a:cxn>
                <a:cxn ang="0">
                  <a:pos x="T6" y="T7"/>
                </a:cxn>
                <a:cxn ang="0">
                  <a:pos x="T8" y="T9"/>
                </a:cxn>
                <a:cxn ang="0">
                  <a:pos x="T10" y="T11"/>
                </a:cxn>
              </a:cxnLst>
              <a:rect l="0" t="0" r="r" b="b"/>
              <a:pathLst>
                <a:path w="34" h="30">
                  <a:moveTo>
                    <a:pt x="32" y="30"/>
                  </a:moveTo>
                  <a:lnTo>
                    <a:pt x="34" y="14"/>
                  </a:lnTo>
                  <a:lnTo>
                    <a:pt x="8" y="0"/>
                  </a:lnTo>
                  <a:lnTo>
                    <a:pt x="0" y="8"/>
                  </a:lnTo>
                  <a:lnTo>
                    <a:pt x="16" y="28"/>
                  </a:lnTo>
                  <a:lnTo>
                    <a:pt x="32"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71" name="Freeform 71"/>
            <p:cNvSpPr>
              <a:spLocks/>
            </p:cNvSpPr>
            <p:nvPr userDrawn="1"/>
          </p:nvSpPr>
          <p:spPr bwMode="black">
            <a:xfrm>
              <a:off x="8440738" y="1381125"/>
              <a:ext cx="34925" cy="47625"/>
            </a:xfrm>
            <a:custGeom>
              <a:avLst/>
              <a:gdLst>
                <a:gd name="T0" fmla="*/ 2 w 22"/>
                <a:gd name="T1" fmla="*/ 18 h 30"/>
                <a:gd name="T2" fmla="*/ 0 w 22"/>
                <a:gd name="T3" fmla="*/ 30 h 30"/>
                <a:gd name="T4" fmla="*/ 20 w 22"/>
                <a:gd name="T5" fmla="*/ 18 h 30"/>
                <a:gd name="T6" fmla="*/ 22 w 22"/>
                <a:gd name="T7" fmla="*/ 14 h 30"/>
                <a:gd name="T8" fmla="*/ 22 w 22"/>
                <a:gd name="T9" fmla="*/ 0 h 30"/>
                <a:gd name="T10" fmla="*/ 2 w 22"/>
                <a:gd name="T11" fmla="*/ 18 h 30"/>
              </a:gdLst>
              <a:ahLst/>
              <a:cxnLst>
                <a:cxn ang="0">
                  <a:pos x="T0" y="T1"/>
                </a:cxn>
                <a:cxn ang="0">
                  <a:pos x="T2" y="T3"/>
                </a:cxn>
                <a:cxn ang="0">
                  <a:pos x="T4" y="T5"/>
                </a:cxn>
                <a:cxn ang="0">
                  <a:pos x="T6" y="T7"/>
                </a:cxn>
                <a:cxn ang="0">
                  <a:pos x="T8" y="T9"/>
                </a:cxn>
                <a:cxn ang="0">
                  <a:pos x="T10" y="T11"/>
                </a:cxn>
              </a:cxnLst>
              <a:rect l="0" t="0" r="r" b="b"/>
              <a:pathLst>
                <a:path w="22" h="30">
                  <a:moveTo>
                    <a:pt x="2" y="18"/>
                  </a:moveTo>
                  <a:lnTo>
                    <a:pt x="0" y="30"/>
                  </a:lnTo>
                  <a:lnTo>
                    <a:pt x="20" y="18"/>
                  </a:lnTo>
                  <a:lnTo>
                    <a:pt x="22" y="14"/>
                  </a:lnTo>
                  <a:lnTo>
                    <a:pt x="22" y="0"/>
                  </a:lnTo>
                  <a:lnTo>
                    <a:pt x="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72" name="Freeform 72"/>
            <p:cNvSpPr>
              <a:spLocks/>
            </p:cNvSpPr>
            <p:nvPr userDrawn="1"/>
          </p:nvSpPr>
          <p:spPr bwMode="black">
            <a:xfrm>
              <a:off x="8680450" y="942975"/>
              <a:ext cx="47625" cy="53975"/>
            </a:xfrm>
            <a:custGeom>
              <a:avLst/>
              <a:gdLst>
                <a:gd name="T0" fmla="*/ 4 w 30"/>
                <a:gd name="T1" fmla="*/ 34 h 34"/>
                <a:gd name="T2" fmla="*/ 30 w 30"/>
                <a:gd name="T3" fmla="*/ 14 h 34"/>
                <a:gd name="T4" fmla="*/ 22 w 30"/>
                <a:gd name="T5" fmla="*/ 0 h 34"/>
                <a:gd name="T6" fmla="*/ 4 w 30"/>
                <a:gd name="T7" fmla="*/ 12 h 34"/>
                <a:gd name="T8" fmla="*/ 8 w 30"/>
                <a:gd name="T9" fmla="*/ 14 h 34"/>
                <a:gd name="T10" fmla="*/ 0 w 30"/>
                <a:gd name="T11" fmla="*/ 30 h 34"/>
                <a:gd name="T12" fmla="*/ 4 w 30"/>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30" h="34">
                  <a:moveTo>
                    <a:pt x="4" y="34"/>
                  </a:moveTo>
                  <a:lnTo>
                    <a:pt x="30" y="14"/>
                  </a:lnTo>
                  <a:lnTo>
                    <a:pt x="22" y="0"/>
                  </a:lnTo>
                  <a:lnTo>
                    <a:pt x="4" y="12"/>
                  </a:lnTo>
                  <a:lnTo>
                    <a:pt x="8" y="14"/>
                  </a:lnTo>
                  <a:lnTo>
                    <a:pt x="0" y="30"/>
                  </a:lnTo>
                  <a:lnTo>
                    <a:pt x="4"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73" name="Freeform 73"/>
            <p:cNvSpPr>
              <a:spLocks/>
            </p:cNvSpPr>
            <p:nvPr userDrawn="1"/>
          </p:nvSpPr>
          <p:spPr bwMode="black">
            <a:xfrm>
              <a:off x="7904163" y="1165225"/>
              <a:ext cx="38100" cy="38100"/>
            </a:xfrm>
            <a:custGeom>
              <a:avLst/>
              <a:gdLst>
                <a:gd name="T0" fmla="*/ 2 w 24"/>
                <a:gd name="T1" fmla="*/ 14 h 24"/>
                <a:gd name="T2" fmla="*/ 0 w 24"/>
                <a:gd name="T3" fmla="*/ 20 h 24"/>
                <a:gd name="T4" fmla="*/ 12 w 24"/>
                <a:gd name="T5" fmla="*/ 24 h 24"/>
                <a:gd name="T6" fmla="*/ 24 w 24"/>
                <a:gd name="T7" fmla="*/ 6 h 24"/>
                <a:gd name="T8" fmla="*/ 8 w 24"/>
                <a:gd name="T9" fmla="*/ 0 h 24"/>
                <a:gd name="T10" fmla="*/ 2 w 24"/>
                <a:gd name="T11" fmla="*/ 14 h 24"/>
              </a:gdLst>
              <a:ahLst/>
              <a:cxnLst>
                <a:cxn ang="0">
                  <a:pos x="T0" y="T1"/>
                </a:cxn>
                <a:cxn ang="0">
                  <a:pos x="T2" y="T3"/>
                </a:cxn>
                <a:cxn ang="0">
                  <a:pos x="T4" y="T5"/>
                </a:cxn>
                <a:cxn ang="0">
                  <a:pos x="T6" y="T7"/>
                </a:cxn>
                <a:cxn ang="0">
                  <a:pos x="T8" y="T9"/>
                </a:cxn>
                <a:cxn ang="0">
                  <a:pos x="T10" y="T11"/>
                </a:cxn>
              </a:cxnLst>
              <a:rect l="0" t="0" r="r" b="b"/>
              <a:pathLst>
                <a:path w="24" h="24">
                  <a:moveTo>
                    <a:pt x="2" y="14"/>
                  </a:moveTo>
                  <a:lnTo>
                    <a:pt x="0" y="20"/>
                  </a:lnTo>
                  <a:lnTo>
                    <a:pt x="12" y="24"/>
                  </a:lnTo>
                  <a:lnTo>
                    <a:pt x="24" y="6"/>
                  </a:lnTo>
                  <a:lnTo>
                    <a:pt x="8" y="0"/>
                  </a:lnTo>
                  <a:lnTo>
                    <a:pt x="2"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74" name="Freeform 74"/>
            <p:cNvSpPr>
              <a:spLocks/>
            </p:cNvSpPr>
            <p:nvPr userDrawn="1"/>
          </p:nvSpPr>
          <p:spPr bwMode="black">
            <a:xfrm>
              <a:off x="4462463" y="952500"/>
              <a:ext cx="38100" cy="25400"/>
            </a:xfrm>
            <a:custGeom>
              <a:avLst/>
              <a:gdLst>
                <a:gd name="T0" fmla="*/ 24 w 24"/>
                <a:gd name="T1" fmla="*/ 10 h 16"/>
                <a:gd name="T2" fmla="*/ 18 w 24"/>
                <a:gd name="T3" fmla="*/ 0 h 16"/>
                <a:gd name="T4" fmla="*/ 0 w 24"/>
                <a:gd name="T5" fmla="*/ 6 h 16"/>
                <a:gd name="T6" fmla="*/ 10 w 24"/>
                <a:gd name="T7" fmla="*/ 16 h 16"/>
                <a:gd name="T8" fmla="*/ 24 w 24"/>
                <a:gd name="T9" fmla="*/ 10 h 16"/>
              </a:gdLst>
              <a:ahLst/>
              <a:cxnLst>
                <a:cxn ang="0">
                  <a:pos x="T0" y="T1"/>
                </a:cxn>
                <a:cxn ang="0">
                  <a:pos x="T2" y="T3"/>
                </a:cxn>
                <a:cxn ang="0">
                  <a:pos x="T4" y="T5"/>
                </a:cxn>
                <a:cxn ang="0">
                  <a:pos x="T6" y="T7"/>
                </a:cxn>
                <a:cxn ang="0">
                  <a:pos x="T8" y="T9"/>
                </a:cxn>
              </a:cxnLst>
              <a:rect l="0" t="0" r="r" b="b"/>
              <a:pathLst>
                <a:path w="24" h="16">
                  <a:moveTo>
                    <a:pt x="24" y="10"/>
                  </a:moveTo>
                  <a:lnTo>
                    <a:pt x="18" y="0"/>
                  </a:lnTo>
                  <a:lnTo>
                    <a:pt x="0" y="6"/>
                  </a:lnTo>
                  <a:lnTo>
                    <a:pt x="10" y="16"/>
                  </a:lnTo>
                  <a:lnTo>
                    <a:pt x="24"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75" name="Freeform 75"/>
            <p:cNvSpPr>
              <a:spLocks/>
            </p:cNvSpPr>
            <p:nvPr userDrawn="1"/>
          </p:nvSpPr>
          <p:spPr bwMode="black">
            <a:xfrm>
              <a:off x="4459288" y="974725"/>
              <a:ext cx="53975" cy="44450"/>
            </a:xfrm>
            <a:custGeom>
              <a:avLst/>
              <a:gdLst>
                <a:gd name="T0" fmla="*/ 4 w 34"/>
                <a:gd name="T1" fmla="*/ 26 h 28"/>
                <a:gd name="T2" fmla="*/ 10 w 34"/>
                <a:gd name="T3" fmla="*/ 28 h 28"/>
                <a:gd name="T4" fmla="*/ 14 w 34"/>
                <a:gd name="T5" fmla="*/ 16 h 28"/>
                <a:gd name="T6" fmla="*/ 34 w 34"/>
                <a:gd name="T7" fmla="*/ 10 h 28"/>
                <a:gd name="T8" fmla="*/ 26 w 34"/>
                <a:gd name="T9" fmla="*/ 0 h 28"/>
                <a:gd name="T10" fmla="*/ 0 w 34"/>
                <a:gd name="T11" fmla="*/ 6 h 28"/>
                <a:gd name="T12" fmla="*/ 0 w 34"/>
                <a:gd name="T13" fmla="*/ 16 h 28"/>
                <a:gd name="T14" fmla="*/ 4 w 34"/>
                <a:gd name="T15" fmla="*/ 20 h 28"/>
                <a:gd name="T16" fmla="*/ 4 w 34"/>
                <a:gd name="T17"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28">
                  <a:moveTo>
                    <a:pt x="4" y="26"/>
                  </a:moveTo>
                  <a:lnTo>
                    <a:pt x="10" y="28"/>
                  </a:lnTo>
                  <a:lnTo>
                    <a:pt x="14" y="16"/>
                  </a:lnTo>
                  <a:lnTo>
                    <a:pt x="34" y="10"/>
                  </a:lnTo>
                  <a:lnTo>
                    <a:pt x="26" y="0"/>
                  </a:lnTo>
                  <a:lnTo>
                    <a:pt x="0" y="6"/>
                  </a:lnTo>
                  <a:lnTo>
                    <a:pt x="0" y="16"/>
                  </a:lnTo>
                  <a:lnTo>
                    <a:pt x="4" y="20"/>
                  </a:lnTo>
                  <a:lnTo>
                    <a:pt x="4"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76" name="Freeform 76"/>
            <p:cNvSpPr>
              <a:spLocks/>
            </p:cNvSpPr>
            <p:nvPr userDrawn="1"/>
          </p:nvSpPr>
          <p:spPr bwMode="black">
            <a:xfrm>
              <a:off x="7189788" y="3457575"/>
              <a:ext cx="1212850" cy="958850"/>
            </a:xfrm>
            <a:custGeom>
              <a:avLst/>
              <a:gdLst>
                <a:gd name="T0" fmla="*/ 762 w 764"/>
                <a:gd name="T1" fmla="*/ 288 h 604"/>
                <a:gd name="T2" fmla="*/ 742 w 764"/>
                <a:gd name="T3" fmla="*/ 278 h 604"/>
                <a:gd name="T4" fmla="*/ 696 w 764"/>
                <a:gd name="T5" fmla="*/ 222 h 604"/>
                <a:gd name="T6" fmla="*/ 678 w 764"/>
                <a:gd name="T7" fmla="*/ 200 h 604"/>
                <a:gd name="T8" fmla="*/ 652 w 764"/>
                <a:gd name="T9" fmla="*/ 178 h 604"/>
                <a:gd name="T10" fmla="*/ 630 w 764"/>
                <a:gd name="T11" fmla="*/ 164 h 604"/>
                <a:gd name="T12" fmla="*/ 614 w 764"/>
                <a:gd name="T13" fmla="*/ 116 h 604"/>
                <a:gd name="T14" fmla="*/ 580 w 764"/>
                <a:gd name="T15" fmla="*/ 72 h 604"/>
                <a:gd name="T16" fmla="*/ 562 w 764"/>
                <a:gd name="T17" fmla="*/ 22 h 604"/>
                <a:gd name="T18" fmla="*/ 534 w 764"/>
                <a:gd name="T19" fmla="*/ 38 h 604"/>
                <a:gd name="T20" fmla="*/ 528 w 764"/>
                <a:gd name="T21" fmla="*/ 118 h 604"/>
                <a:gd name="T22" fmla="*/ 488 w 764"/>
                <a:gd name="T23" fmla="*/ 120 h 604"/>
                <a:gd name="T24" fmla="*/ 440 w 764"/>
                <a:gd name="T25" fmla="*/ 92 h 604"/>
                <a:gd name="T26" fmla="*/ 438 w 764"/>
                <a:gd name="T27" fmla="*/ 54 h 604"/>
                <a:gd name="T28" fmla="*/ 452 w 764"/>
                <a:gd name="T29" fmla="*/ 34 h 604"/>
                <a:gd name="T30" fmla="*/ 432 w 764"/>
                <a:gd name="T31" fmla="*/ 30 h 604"/>
                <a:gd name="T32" fmla="*/ 408 w 764"/>
                <a:gd name="T33" fmla="*/ 28 h 604"/>
                <a:gd name="T34" fmla="*/ 370 w 764"/>
                <a:gd name="T35" fmla="*/ 14 h 604"/>
                <a:gd name="T36" fmla="*/ 356 w 764"/>
                <a:gd name="T37" fmla="*/ 10 h 604"/>
                <a:gd name="T38" fmla="*/ 320 w 764"/>
                <a:gd name="T39" fmla="*/ 8 h 604"/>
                <a:gd name="T40" fmla="*/ 318 w 764"/>
                <a:gd name="T41" fmla="*/ 30 h 604"/>
                <a:gd name="T42" fmla="*/ 346 w 764"/>
                <a:gd name="T43" fmla="*/ 18 h 604"/>
                <a:gd name="T44" fmla="*/ 356 w 764"/>
                <a:gd name="T45" fmla="*/ 34 h 604"/>
                <a:gd name="T46" fmla="*/ 330 w 764"/>
                <a:gd name="T47" fmla="*/ 36 h 604"/>
                <a:gd name="T48" fmla="*/ 320 w 764"/>
                <a:gd name="T49" fmla="*/ 56 h 604"/>
                <a:gd name="T50" fmla="*/ 308 w 764"/>
                <a:gd name="T51" fmla="*/ 84 h 604"/>
                <a:gd name="T52" fmla="*/ 286 w 764"/>
                <a:gd name="T53" fmla="*/ 80 h 604"/>
                <a:gd name="T54" fmla="*/ 240 w 764"/>
                <a:gd name="T55" fmla="*/ 58 h 604"/>
                <a:gd name="T56" fmla="*/ 218 w 764"/>
                <a:gd name="T57" fmla="*/ 84 h 604"/>
                <a:gd name="T58" fmla="*/ 208 w 764"/>
                <a:gd name="T59" fmla="*/ 112 h 604"/>
                <a:gd name="T60" fmla="*/ 194 w 764"/>
                <a:gd name="T61" fmla="*/ 110 h 604"/>
                <a:gd name="T62" fmla="*/ 194 w 764"/>
                <a:gd name="T63" fmla="*/ 126 h 604"/>
                <a:gd name="T64" fmla="*/ 170 w 764"/>
                <a:gd name="T65" fmla="*/ 126 h 604"/>
                <a:gd name="T66" fmla="*/ 156 w 764"/>
                <a:gd name="T67" fmla="*/ 168 h 604"/>
                <a:gd name="T68" fmla="*/ 104 w 764"/>
                <a:gd name="T69" fmla="*/ 188 h 604"/>
                <a:gd name="T70" fmla="*/ 42 w 764"/>
                <a:gd name="T71" fmla="*/ 214 h 604"/>
                <a:gd name="T72" fmla="*/ 16 w 764"/>
                <a:gd name="T73" fmla="*/ 218 h 604"/>
                <a:gd name="T74" fmla="*/ 2 w 764"/>
                <a:gd name="T75" fmla="*/ 266 h 604"/>
                <a:gd name="T76" fmla="*/ 14 w 764"/>
                <a:gd name="T77" fmla="*/ 306 h 604"/>
                <a:gd name="T78" fmla="*/ 8 w 764"/>
                <a:gd name="T79" fmla="*/ 310 h 604"/>
                <a:gd name="T80" fmla="*/ 18 w 764"/>
                <a:gd name="T81" fmla="*/ 350 h 604"/>
                <a:gd name="T82" fmla="*/ 48 w 764"/>
                <a:gd name="T83" fmla="*/ 460 h 604"/>
                <a:gd name="T84" fmla="*/ 44 w 764"/>
                <a:gd name="T85" fmla="*/ 488 h 604"/>
                <a:gd name="T86" fmla="*/ 98 w 764"/>
                <a:gd name="T87" fmla="*/ 504 h 604"/>
                <a:gd name="T88" fmla="*/ 200 w 764"/>
                <a:gd name="T89" fmla="*/ 478 h 604"/>
                <a:gd name="T90" fmla="*/ 304 w 764"/>
                <a:gd name="T91" fmla="*/ 428 h 604"/>
                <a:gd name="T92" fmla="*/ 368 w 764"/>
                <a:gd name="T93" fmla="*/ 436 h 604"/>
                <a:gd name="T94" fmla="*/ 394 w 764"/>
                <a:gd name="T95" fmla="*/ 458 h 604"/>
                <a:gd name="T96" fmla="*/ 412 w 764"/>
                <a:gd name="T97" fmla="*/ 486 h 604"/>
                <a:gd name="T98" fmla="*/ 440 w 764"/>
                <a:gd name="T99" fmla="*/ 484 h 604"/>
                <a:gd name="T100" fmla="*/ 466 w 764"/>
                <a:gd name="T101" fmla="*/ 468 h 604"/>
                <a:gd name="T102" fmla="*/ 446 w 764"/>
                <a:gd name="T103" fmla="*/ 510 h 604"/>
                <a:gd name="T104" fmla="*/ 476 w 764"/>
                <a:gd name="T105" fmla="*/ 508 h 604"/>
                <a:gd name="T106" fmla="*/ 442 w 764"/>
                <a:gd name="T107" fmla="*/ 528 h 604"/>
                <a:gd name="T108" fmla="*/ 490 w 764"/>
                <a:gd name="T109" fmla="*/ 514 h 604"/>
                <a:gd name="T110" fmla="*/ 500 w 764"/>
                <a:gd name="T111" fmla="*/ 548 h 604"/>
                <a:gd name="T112" fmla="*/ 542 w 764"/>
                <a:gd name="T113" fmla="*/ 580 h 604"/>
                <a:gd name="T114" fmla="*/ 592 w 764"/>
                <a:gd name="T115" fmla="*/ 584 h 604"/>
                <a:gd name="T116" fmla="*/ 634 w 764"/>
                <a:gd name="T117" fmla="*/ 592 h 604"/>
                <a:gd name="T118" fmla="*/ 698 w 764"/>
                <a:gd name="T119" fmla="*/ 562 h 604"/>
                <a:gd name="T120" fmla="*/ 724 w 764"/>
                <a:gd name="T121" fmla="*/ 476 h 604"/>
                <a:gd name="T122" fmla="*/ 764 w 764"/>
                <a:gd name="T123" fmla="*/ 36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64" h="604">
                  <a:moveTo>
                    <a:pt x="756" y="302"/>
                  </a:moveTo>
                  <a:lnTo>
                    <a:pt x="754" y="300"/>
                  </a:lnTo>
                  <a:lnTo>
                    <a:pt x="756" y="300"/>
                  </a:lnTo>
                  <a:lnTo>
                    <a:pt x="762" y="288"/>
                  </a:lnTo>
                  <a:lnTo>
                    <a:pt x="758" y="280"/>
                  </a:lnTo>
                  <a:lnTo>
                    <a:pt x="752" y="280"/>
                  </a:lnTo>
                  <a:lnTo>
                    <a:pt x="752" y="294"/>
                  </a:lnTo>
                  <a:lnTo>
                    <a:pt x="742" y="278"/>
                  </a:lnTo>
                  <a:lnTo>
                    <a:pt x="714" y="254"/>
                  </a:lnTo>
                  <a:lnTo>
                    <a:pt x="710" y="224"/>
                  </a:lnTo>
                  <a:lnTo>
                    <a:pt x="706" y="232"/>
                  </a:lnTo>
                  <a:lnTo>
                    <a:pt x="696" y="222"/>
                  </a:lnTo>
                  <a:lnTo>
                    <a:pt x="692" y="232"/>
                  </a:lnTo>
                  <a:lnTo>
                    <a:pt x="690" y="232"/>
                  </a:lnTo>
                  <a:lnTo>
                    <a:pt x="688" y="214"/>
                  </a:lnTo>
                  <a:lnTo>
                    <a:pt x="678" y="200"/>
                  </a:lnTo>
                  <a:lnTo>
                    <a:pt x="674" y="198"/>
                  </a:lnTo>
                  <a:lnTo>
                    <a:pt x="676" y="190"/>
                  </a:lnTo>
                  <a:lnTo>
                    <a:pt x="660" y="180"/>
                  </a:lnTo>
                  <a:lnTo>
                    <a:pt x="652" y="178"/>
                  </a:lnTo>
                  <a:lnTo>
                    <a:pt x="648" y="168"/>
                  </a:lnTo>
                  <a:lnTo>
                    <a:pt x="646" y="168"/>
                  </a:lnTo>
                  <a:lnTo>
                    <a:pt x="638" y="168"/>
                  </a:lnTo>
                  <a:lnTo>
                    <a:pt x="630" y="164"/>
                  </a:lnTo>
                  <a:lnTo>
                    <a:pt x="628" y="156"/>
                  </a:lnTo>
                  <a:lnTo>
                    <a:pt x="624" y="154"/>
                  </a:lnTo>
                  <a:lnTo>
                    <a:pt x="620" y="122"/>
                  </a:lnTo>
                  <a:lnTo>
                    <a:pt x="614" y="116"/>
                  </a:lnTo>
                  <a:lnTo>
                    <a:pt x="610" y="86"/>
                  </a:lnTo>
                  <a:lnTo>
                    <a:pt x="594" y="70"/>
                  </a:lnTo>
                  <a:lnTo>
                    <a:pt x="582" y="74"/>
                  </a:lnTo>
                  <a:lnTo>
                    <a:pt x="580" y="72"/>
                  </a:lnTo>
                  <a:lnTo>
                    <a:pt x="572" y="40"/>
                  </a:lnTo>
                  <a:lnTo>
                    <a:pt x="566" y="34"/>
                  </a:lnTo>
                  <a:lnTo>
                    <a:pt x="566" y="26"/>
                  </a:lnTo>
                  <a:lnTo>
                    <a:pt x="562" y="22"/>
                  </a:lnTo>
                  <a:lnTo>
                    <a:pt x="560" y="8"/>
                  </a:lnTo>
                  <a:lnTo>
                    <a:pt x="558" y="0"/>
                  </a:lnTo>
                  <a:lnTo>
                    <a:pt x="546" y="8"/>
                  </a:lnTo>
                  <a:lnTo>
                    <a:pt x="534" y="38"/>
                  </a:lnTo>
                  <a:lnTo>
                    <a:pt x="536" y="42"/>
                  </a:lnTo>
                  <a:lnTo>
                    <a:pt x="532" y="62"/>
                  </a:lnTo>
                  <a:lnTo>
                    <a:pt x="534" y="88"/>
                  </a:lnTo>
                  <a:lnTo>
                    <a:pt x="528" y="118"/>
                  </a:lnTo>
                  <a:lnTo>
                    <a:pt x="520" y="134"/>
                  </a:lnTo>
                  <a:lnTo>
                    <a:pt x="508" y="138"/>
                  </a:lnTo>
                  <a:lnTo>
                    <a:pt x="494" y="130"/>
                  </a:lnTo>
                  <a:lnTo>
                    <a:pt x="488" y="120"/>
                  </a:lnTo>
                  <a:lnTo>
                    <a:pt x="472" y="118"/>
                  </a:lnTo>
                  <a:lnTo>
                    <a:pt x="456" y="102"/>
                  </a:lnTo>
                  <a:lnTo>
                    <a:pt x="442" y="104"/>
                  </a:lnTo>
                  <a:lnTo>
                    <a:pt x="440" y="92"/>
                  </a:lnTo>
                  <a:lnTo>
                    <a:pt x="426" y="86"/>
                  </a:lnTo>
                  <a:lnTo>
                    <a:pt x="434" y="60"/>
                  </a:lnTo>
                  <a:lnTo>
                    <a:pt x="436" y="62"/>
                  </a:lnTo>
                  <a:lnTo>
                    <a:pt x="438" y="54"/>
                  </a:lnTo>
                  <a:lnTo>
                    <a:pt x="442" y="56"/>
                  </a:lnTo>
                  <a:lnTo>
                    <a:pt x="444" y="50"/>
                  </a:lnTo>
                  <a:lnTo>
                    <a:pt x="442" y="46"/>
                  </a:lnTo>
                  <a:lnTo>
                    <a:pt x="452" y="34"/>
                  </a:lnTo>
                  <a:lnTo>
                    <a:pt x="442" y="34"/>
                  </a:lnTo>
                  <a:lnTo>
                    <a:pt x="440" y="22"/>
                  </a:lnTo>
                  <a:lnTo>
                    <a:pt x="432" y="32"/>
                  </a:lnTo>
                  <a:lnTo>
                    <a:pt x="432" y="30"/>
                  </a:lnTo>
                  <a:lnTo>
                    <a:pt x="432" y="30"/>
                  </a:lnTo>
                  <a:lnTo>
                    <a:pt x="428" y="26"/>
                  </a:lnTo>
                  <a:lnTo>
                    <a:pt x="416" y="32"/>
                  </a:lnTo>
                  <a:lnTo>
                    <a:pt x="408" y="28"/>
                  </a:lnTo>
                  <a:lnTo>
                    <a:pt x="396" y="28"/>
                  </a:lnTo>
                  <a:lnTo>
                    <a:pt x="388" y="24"/>
                  </a:lnTo>
                  <a:lnTo>
                    <a:pt x="376" y="22"/>
                  </a:lnTo>
                  <a:lnTo>
                    <a:pt x="370" y="14"/>
                  </a:lnTo>
                  <a:lnTo>
                    <a:pt x="368" y="18"/>
                  </a:lnTo>
                  <a:lnTo>
                    <a:pt x="360" y="10"/>
                  </a:lnTo>
                  <a:lnTo>
                    <a:pt x="358" y="12"/>
                  </a:lnTo>
                  <a:lnTo>
                    <a:pt x="356" y="10"/>
                  </a:lnTo>
                  <a:lnTo>
                    <a:pt x="344" y="16"/>
                  </a:lnTo>
                  <a:lnTo>
                    <a:pt x="342" y="10"/>
                  </a:lnTo>
                  <a:lnTo>
                    <a:pt x="330" y="16"/>
                  </a:lnTo>
                  <a:lnTo>
                    <a:pt x="320" y="8"/>
                  </a:lnTo>
                  <a:lnTo>
                    <a:pt x="322" y="14"/>
                  </a:lnTo>
                  <a:lnTo>
                    <a:pt x="322" y="14"/>
                  </a:lnTo>
                  <a:lnTo>
                    <a:pt x="314" y="22"/>
                  </a:lnTo>
                  <a:lnTo>
                    <a:pt x="318" y="30"/>
                  </a:lnTo>
                  <a:lnTo>
                    <a:pt x="330" y="28"/>
                  </a:lnTo>
                  <a:lnTo>
                    <a:pt x="336" y="30"/>
                  </a:lnTo>
                  <a:lnTo>
                    <a:pt x="348" y="22"/>
                  </a:lnTo>
                  <a:lnTo>
                    <a:pt x="346" y="18"/>
                  </a:lnTo>
                  <a:lnTo>
                    <a:pt x="354" y="20"/>
                  </a:lnTo>
                  <a:lnTo>
                    <a:pt x="364" y="24"/>
                  </a:lnTo>
                  <a:lnTo>
                    <a:pt x="364" y="30"/>
                  </a:lnTo>
                  <a:lnTo>
                    <a:pt x="356" y="34"/>
                  </a:lnTo>
                  <a:lnTo>
                    <a:pt x="336" y="32"/>
                  </a:lnTo>
                  <a:lnTo>
                    <a:pt x="332" y="38"/>
                  </a:lnTo>
                  <a:lnTo>
                    <a:pt x="332" y="38"/>
                  </a:lnTo>
                  <a:lnTo>
                    <a:pt x="330" y="36"/>
                  </a:lnTo>
                  <a:lnTo>
                    <a:pt x="320" y="44"/>
                  </a:lnTo>
                  <a:lnTo>
                    <a:pt x="318" y="54"/>
                  </a:lnTo>
                  <a:lnTo>
                    <a:pt x="320" y="54"/>
                  </a:lnTo>
                  <a:lnTo>
                    <a:pt x="320" y="56"/>
                  </a:lnTo>
                  <a:lnTo>
                    <a:pt x="314" y="56"/>
                  </a:lnTo>
                  <a:lnTo>
                    <a:pt x="302" y="76"/>
                  </a:lnTo>
                  <a:lnTo>
                    <a:pt x="308" y="84"/>
                  </a:lnTo>
                  <a:lnTo>
                    <a:pt x="308" y="84"/>
                  </a:lnTo>
                  <a:lnTo>
                    <a:pt x="302" y="82"/>
                  </a:lnTo>
                  <a:lnTo>
                    <a:pt x="288" y="82"/>
                  </a:lnTo>
                  <a:lnTo>
                    <a:pt x="284" y="84"/>
                  </a:lnTo>
                  <a:lnTo>
                    <a:pt x="286" y="80"/>
                  </a:lnTo>
                  <a:lnTo>
                    <a:pt x="274" y="68"/>
                  </a:lnTo>
                  <a:lnTo>
                    <a:pt x="258" y="62"/>
                  </a:lnTo>
                  <a:lnTo>
                    <a:pt x="246" y="68"/>
                  </a:lnTo>
                  <a:lnTo>
                    <a:pt x="240" y="58"/>
                  </a:lnTo>
                  <a:lnTo>
                    <a:pt x="240" y="76"/>
                  </a:lnTo>
                  <a:lnTo>
                    <a:pt x="224" y="78"/>
                  </a:lnTo>
                  <a:lnTo>
                    <a:pt x="226" y="86"/>
                  </a:lnTo>
                  <a:lnTo>
                    <a:pt x="218" y="84"/>
                  </a:lnTo>
                  <a:lnTo>
                    <a:pt x="222" y="94"/>
                  </a:lnTo>
                  <a:lnTo>
                    <a:pt x="212" y="96"/>
                  </a:lnTo>
                  <a:lnTo>
                    <a:pt x="214" y="102"/>
                  </a:lnTo>
                  <a:lnTo>
                    <a:pt x="208" y="112"/>
                  </a:lnTo>
                  <a:lnTo>
                    <a:pt x="208" y="114"/>
                  </a:lnTo>
                  <a:lnTo>
                    <a:pt x="208" y="114"/>
                  </a:lnTo>
                  <a:lnTo>
                    <a:pt x="204" y="106"/>
                  </a:lnTo>
                  <a:lnTo>
                    <a:pt x="194" y="110"/>
                  </a:lnTo>
                  <a:lnTo>
                    <a:pt x="194" y="112"/>
                  </a:lnTo>
                  <a:lnTo>
                    <a:pt x="194" y="120"/>
                  </a:lnTo>
                  <a:lnTo>
                    <a:pt x="196" y="126"/>
                  </a:lnTo>
                  <a:lnTo>
                    <a:pt x="194" y="126"/>
                  </a:lnTo>
                  <a:lnTo>
                    <a:pt x="194" y="128"/>
                  </a:lnTo>
                  <a:lnTo>
                    <a:pt x="182" y="108"/>
                  </a:lnTo>
                  <a:lnTo>
                    <a:pt x="180" y="120"/>
                  </a:lnTo>
                  <a:lnTo>
                    <a:pt x="170" y="126"/>
                  </a:lnTo>
                  <a:lnTo>
                    <a:pt x="166" y="136"/>
                  </a:lnTo>
                  <a:lnTo>
                    <a:pt x="170" y="146"/>
                  </a:lnTo>
                  <a:lnTo>
                    <a:pt x="162" y="154"/>
                  </a:lnTo>
                  <a:lnTo>
                    <a:pt x="156" y="168"/>
                  </a:lnTo>
                  <a:lnTo>
                    <a:pt x="146" y="174"/>
                  </a:lnTo>
                  <a:lnTo>
                    <a:pt x="120" y="182"/>
                  </a:lnTo>
                  <a:lnTo>
                    <a:pt x="112" y="182"/>
                  </a:lnTo>
                  <a:lnTo>
                    <a:pt x="104" y="188"/>
                  </a:lnTo>
                  <a:lnTo>
                    <a:pt x="84" y="196"/>
                  </a:lnTo>
                  <a:lnTo>
                    <a:pt x="66" y="192"/>
                  </a:lnTo>
                  <a:lnTo>
                    <a:pt x="50" y="204"/>
                  </a:lnTo>
                  <a:lnTo>
                    <a:pt x="42" y="214"/>
                  </a:lnTo>
                  <a:lnTo>
                    <a:pt x="24" y="220"/>
                  </a:lnTo>
                  <a:lnTo>
                    <a:pt x="20" y="226"/>
                  </a:lnTo>
                  <a:lnTo>
                    <a:pt x="20" y="218"/>
                  </a:lnTo>
                  <a:lnTo>
                    <a:pt x="16" y="218"/>
                  </a:lnTo>
                  <a:lnTo>
                    <a:pt x="14" y="220"/>
                  </a:lnTo>
                  <a:lnTo>
                    <a:pt x="8" y="232"/>
                  </a:lnTo>
                  <a:lnTo>
                    <a:pt x="10" y="252"/>
                  </a:lnTo>
                  <a:lnTo>
                    <a:pt x="2" y="266"/>
                  </a:lnTo>
                  <a:lnTo>
                    <a:pt x="2" y="276"/>
                  </a:lnTo>
                  <a:lnTo>
                    <a:pt x="18" y="308"/>
                  </a:lnTo>
                  <a:lnTo>
                    <a:pt x="16" y="310"/>
                  </a:lnTo>
                  <a:lnTo>
                    <a:pt x="14" y="306"/>
                  </a:lnTo>
                  <a:lnTo>
                    <a:pt x="10" y="308"/>
                  </a:lnTo>
                  <a:lnTo>
                    <a:pt x="12" y="316"/>
                  </a:lnTo>
                  <a:lnTo>
                    <a:pt x="10" y="316"/>
                  </a:lnTo>
                  <a:lnTo>
                    <a:pt x="8" y="310"/>
                  </a:lnTo>
                  <a:lnTo>
                    <a:pt x="4" y="308"/>
                  </a:lnTo>
                  <a:lnTo>
                    <a:pt x="0" y="312"/>
                  </a:lnTo>
                  <a:lnTo>
                    <a:pt x="14" y="330"/>
                  </a:lnTo>
                  <a:lnTo>
                    <a:pt x="18" y="350"/>
                  </a:lnTo>
                  <a:lnTo>
                    <a:pt x="32" y="374"/>
                  </a:lnTo>
                  <a:lnTo>
                    <a:pt x="34" y="400"/>
                  </a:lnTo>
                  <a:lnTo>
                    <a:pt x="48" y="428"/>
                  </a:lnTo>
                  <a:lnTo>
                    <a:pt x="48" y="460"/>
                  </a:lnTo>
                  <a:lnTo>
                    <a:pt x="44" y="468"/>
                  </a:lnTo>
                  <a:lnTo>
                    <a:pt x="36" y="468"/>
                  </a:lnTo>
                  <a:lnTo>
                    <a:pt x="36" y="486"/>
                  </a:lnTo>
                  <a:lnTo>
                    <a:pt x="44" y="488"/>
                  </a:lnTo>
                  <a:lnTo>
                    <a:pt x="56" y="502"/>
                  </a:lnTo>
                  <a:lnTo>
                    <a:pt x="92" y="508"/>
                  </a:lnTo>
                  <a:lnTo>
                    <a:pt x="94" y="504"/>
                  </a:lnTo>
                  <a:lnTo>
                    <a:pt x="98" y="504"/>
                  </a:lnTo>
                  <a:lnTo>
                    <a:pt x="110" y="492"/>
                  </a:lnTo>
                  <a:lnTo>
                    <a:pt x="120" y="492"/>
                  </a:lnTo>
                  <a:lnTo>
                    <a:pt x="132" y="480"/>
                  </a:lnTo>
                  <a:lnTo>
                    <a:pt x="200" y="478"/>
                  </a:lnTo>
                  <a:lnTo>
                    <a:pt x="210" y="460"/>
                  </a:lnTo>
                  <a:lnTo>
                    <a:pt x="246" y="444"/>
                  </a:lnTo>
                  <a:lnTo>
                    <a:pt x="284" y="438"/>
                  </a:lnTo>
                  <a:lnTo>
                    <a:pt x="304" y="428"/>
                  </a:lnTo>
                  <a:lnTo>
                    <a:pt x="336" y="426"/>
                  </a:lnTo>
                  <a:lnTo>
                    <a:pt x="348" y="430"/>
                  </a:lnTo>
                  <a:lnTo>
                    <a:pt x="362" y="440"/>
                  </a:lnTo>
                  <a:lnTo>
                    <a:pt x="368" y="436"/>
                  </a:lnTo>
                  <a:lnTo>
                    <a:pt x="388" y="446"/>
                  </a:lnTo>
                  <a:lnTo>
                    <a:pt x="386" y="444"/>
                  </a:lnTo>
                  <a:lnTo>
                    <a:pt x="396" y="448"/>
                  </a:lnTo>
                  <a:lnTo>
                    <a:pt x="394" y="458"/>
                  </a:lnTo>
                  <a:lnTo>
                    <a:pt x="406" y="464"/>
                  </a:lnTo>
                  <a:lnTo>
                    <a:pt x="418" y="486"/>
                  </a:lnTo>
                  <a:lnTo>
                    <a:pt x="418" y="488"/>
                  </a:lnTo>
                  <a:lnTo>
                    <a:pt x="412" y="486"/>
                  </a:lnTo>
                  <a:lnTo>
                    <a:pt x="412" y="496"/>
                  </a:lnTo>
                  <a:lnTo>
                    <a:pt x="432" y="508"/>
                  </a:lnTo>
                  <a:lnTo>
                    <a:pt x="432" y="494"/>
                  </a:lnTo>
                  <a:lnTo>
                    <a:pt x="440" y="484"/>
                  </a:lnTo>
                  <a:lnTo>
                    <a:pt x="456" y="474"/>
                  </a:lnTo>
                  <a:lnTo>
                    <a:pt x="466" y="458"/>
                  </a:lnTo>
                  <a:lnTo>
                    <a:pt x="466" y="460"/>
                  </a:lnTo>
                  <a:lnTo>
                    <a:pt x="466" y="468"/>
                  </a:lnTo>
                  <a:lnTo>
                    <a:pt x="456" y="482"/>
                  </a:lnTo>
                  <a:lnTo>
                    <a:pt x="456" y="498"/>
                  </a:lnTo>
                  <a:lnTo>
                    <a:pt x="448" y="498"/>
                  </a:lnTo>
                  <a:lnTo>
                    <a:pt x="446" y="510"/>
                  </a:lnTo>
                  <a:lnTo>
                    <a:pt x="466" y="508"/>
                  </a:lnTo>
                  <a:lnTo>
                    <a:pt x="472" y="490"/>
                  </a:lnTo>
                  <a:lnTo>
                    <a:pt x="476" y="498"/>
                  </a:lnTo>
                  <a:lnTo>
                    <a:pt x="476" y="508"/>
                  </a:lnTo>
                  <a:lnTo>
                    <a:pt x="468" y="520"/>
                  </a:lnTo>
                  <a:lnTo>
                    <a:pt x="456" y="514"/>
                  </a:lnTo>
                  <a:lnTo>
                    <a:pt x="438" y="518"/>
                  </a:lnTo>
                  <a:lnTo>
                    <a:pt x="442" y="528"/>
                  </a:lnTo>
                  <a:lnTo>
                    <a:pt x="448" y="528"/>
                  </a:lnTo>
                  <a:lnTo>
                    <a:pt x="480" y="524"/>
                  </a:lnTo>
                  <a:lnTo>
                    <a:pt x="470" y="520"/>
                  </a:lnTo>
                  <a:lnTo>
                    <a:pt x="490" y="514"/>
                  </a:lnTo>
                  <a:lnTo>
                    <a:pt x="490" y="520"/>
                  </a:lnTo>
                  <a:lnTo>
                    <a:pt x="498" y="530"/>
                  </a:lnTo>
                  <a:lnTo>
                    <a:pt x="500" y="538"/>
                  </a:lnTo>
                  <a:lnTo>
                    <a:pt x="500" y="548"/>
                  </a:lnTo>
                  <a:lnTo>
                    <a:pt x="504" y="560"/>
                  </a:lnTo>
                  <a:lnTo>
                    <a:pt x="514" y="572"/>
                  </a:lnTo>
                  <a:lnTo>
                    <a:pt x="536" y="584"/>
                  </a:lnTo>
                  <a:lnTo>
                    <a:pt x="542" y="580"/>
                  </a:lnTo>
                  <a:lnTo>
                    <a:pt x="552" y="584"/>
                  </a:lnTo>
                  <a:lnTo>
                    <a:pt x="570" y="594"/>
                  </a:lnTo>
                  <a:lnTo>
                    <a:pt x="596" y="578"/>
                  </a:lnTo>
                  <a:lnTo>
                    <a:pt x="592" y="584"/>
                  </a:lnTo>
                  <a:lnTo>
                    <a:pt x="608" y="580"/>
                  </a:lnTo>
                  <a:lnTo>
                    <a:pt x="610" y="588"/>
                  </a:lnTo>
                  <a:lnTo>
                    <a:pt x="628" y="604"/>
                  </a:lnTo>
                  <a:lnTo>
                    <a:pt x="634" y="592"/>
                  </a:lnTo>
                  <a:lnTo>
                    <a:pt x="636" y="592"/>
                  </a:lnTo>
                  <a:lnTo>
                    <a:pt x="662" y="572"/>
                  </a:lnTo>
                  <a:lnTo>
                    <a:pt x="684" y="570"/>
                  </a:lnTo>
                  <a:lnTo>
                    <a:pt x="698" y="562"/>
                  </a:lnTo>
                  <a:lnTo>
                    <a:pt x="702" y="522"/>
                  </a:lnTo>
                  <a:lnTo>
                    <a:pt x="708" y="510"/>
                  </a:lnTo>
                  <a:lnTo>
                    <a:pt x="710" y="514"/>
                  </a:lnTo>
                  <a:lnTo>
                    <a:pt x="724" y="476"/>
                  </a:lnTo>
                  <a:lnTo>
                    <a:pt x="722" y="472"/>
                  </a:lnTo>
                  <a:lnTo>
                    <a:pt x="744" y="446"/>
                  </a:lnTo>
                  <a:lnTo>
                    <a:pt x="754" y="422"/>
                  </a:lnTo>
                  <a:lnTo>
                    <a:pt x="764" y="364"/>
                  </a:lnTo>
                  <a:lnTo>
                    <a:pt x="756" y="332"/>
                  </a:lnTo>
                  <a:lnTo>
                    <a:pt x="756" y="3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77" name="Freeform 77"/>
            <p:cNvSpPr>
              <a:spLocks/>
            </p:cNvSpPr>
            <p:nvPr userDrawn="1"/>
          </p:nvSpPr>
          <p:spPr bwMode="black">
            <a:xfrm>
              <a:off x="7885113" y="3556000"/>
              <a:ext cx="22225" cy="22225"/>
            </a:xfrm>
            <a:custGeom>
              <a:avLst/>
              <a:gdLst>
                <a:gd name="T0" fmla="*/ 0 w 14"/>
                <a:gd name="T1" fmla="*/ 0 h 14"/>
                <a:gd name="T2" fmla="*/ 0 w 14"/>
                <a:gd name="T3" fmla="*/ 14 h 14"/>
                <a:gd name="T4" fmla="*/ 14 w 14"/>
                <a:gd name="T5" fmla="*/ 12 h 14"/>
                <a:gd name="T6" fmla="*/ 10 w 14"/>
                <a:gd name="T7" fmla="*/ 0 h 14"/>
                <a:gd name="T8" fmla="*/ 0 w 14"/>
                <a:gd name="T9" fmla="*/ 0 h 14"/>
              </a:gdLst>
              <a:ahLst/>
              <a:cxnLst>
                <a:cxn ang="0">
                  <a:pos x="T0" y="T1"/>
                </a:cxn>
                <a:cxn ang="0">
                  <a:pos x="T2" y="T3"/>
                </a:cxn>
                <a:cxn ang="0">
                  <a:pos x="T4" y="T5"/>
                </a:cxn>
                <a:cxn ang="0">
                  <a:pos x="T6" y="T7"/>
                </a:cxn>
                <a:cxn ang="0">
                  <a:pos x="T8" y="T9"/>
                </a:cxn>
              </a:cxnLst>
              <a:rect l="0" t="0" r="r" b="b"/>
              <a:pathLst>
                <a:path w="14" h="14">
                  <a:moveTo>
                    <a:pt x="0" y="0"/>
                  </a:moveTo>
                  <a:lnTo>
                    <a:pt x="0" y="14"/>
                  </a:lnTo>
                  <a:lnTo>
                    <a:pt x="14" y="12"/>
                  </a:lnTo>
                  <a:lnTo>
                    <a:pt x="1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78" name="Freeform 78"/>
            <p:cNvSpPr>
              <a:spLocks/>
            </p:cNvSpPr>
            <p:nvPr userDrawn="1"/>
          </p:nvSpPr>
          <p:spPr bwMode="black">
            <a:xfrm>
              <a:off x="7967663" y="3635375"/>
              <a:ext cx="28575" cy="19050"/>
            </a:xfrm>
            <a:custGeom>
              <a:avLst/>
              <a:gdLst>
                <a:gd name="T0" fmla="*/ 0 w 18"/>
                <a:gd name="T1" fmla="*/ 6 h 12"/>
                <a:gd name="T2" fmla="*/ 2 w 18"/>
                <a:gd name="T3" fmla="*/ 12 h 12"/>
                <a:gd name="T4" fmla="*/ 18 w 18"/>
                <a:gd name="T5" fmla="*/ 6 h 12"/>
                <a:gd name="T6" fmla="*/ 10 w 18"/>
                <a:gd name="T7" fmla="*/ 0 h 12"/>
                <a:gd name="T8" fmla="*/ 0 w 18"/>
                <a:gd name="T9" fmla="*/ 6 h 12"/>
              </a:gdLst>
              <a:ahLst/>
              <a:cxnLst>
                <a:cxn ang="0">
                  <a:pos x="T0" y="T1"/>
                </a:cxn>
                <a:cxn ang="0">
                  <a:pos x="T2" y="T3"/>
                </a:cxn>
                <a:cxn ang="0">
                  <a:pos x="T4" y="T5"/>
                </a:cxn>
                <a:cxn ang="0">
                  <a:pos x="T6" y="T7"/>
                </a:cxn>
                <a:cxn ang="0">
                  <a:pos x="T8" y="T9"/>
                </a:cxn>
              </a:cxnLst>
              <a:rect l="0" t="0" r="r" b="b"/>
              <a:pathLst>
                <a:path w="18" h="12">
                  <a:moveTo>
                    <a:pt x="0" y="6"/>
                  </a:moveTo>
                  <a:lnTo>
                    <a:pt x="2" y="12"/>
                  </a:lnTo>
                  <a:lnTo>
                    <a:pt x="18" y="6"/>
                  </a:lnTo>
                  <a:lnTo>
                    <a:pt x="10" y="0"/>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79" name="Freeform 79"/>
            <p:cNvSpPr>
              <a:spLocks/>
            </p:cNvSpPr>
            <p:nvPr userDrawn="1"/>
          </p:nvSpPr>
          <p:spPr bwMode="black">
            <a:xfrm>
              <a:off x="8221663" y="4422775"/>
              <a:ext cx="31750" cy="44450"/>
            </a:xfrm>
            <a:custGeom>
              <a:avLst/>
              <a:gdLst>
                <a:gd name="T0" fmla="*/ 16 w 20"/>
                <a:gd name="T1" fmla="*/ 20 h 28"/>
                <a:gd name="T2" fmla="*/ 16 w 20"/>
                <a:gd name="T3" fmla="*/ 10 h 28"/>
                <a:gd name="T4" fmla="*/ 0 w 20"/>
                <a:gd name="T5" fmla="*/ 0 h 28"/>
                <a:gd name="T6" fmla="*/ 8 w 20"/>
                <a:gd name="T7" fmla="*/ 22 h 28"/>
                <a:gd name="T8" fmla="*/ 4 w 20"/>
                <a:gd name="T9" fmla="*/ 24 h 28"/>
                <a:gd name="T10" fmla="*/ 20 w 20"/>
                <a:gd name="T11" fmla="*/ 28 h 28"/>
                <a:gd name="T12" fmla="*/ 16 w 20"/>
                <a:gd name="T13" fmla="*/ 20 h 28"/>
                <a:gd name="T14" fmla="*/ 16 w 20"/>
                <a:gd name="T15" fmla="*/ 2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8">
                  <a:moveTo>
                    <a:pt x="16" y="20"/>
                  </a:moveTo>
                  <a:lnTo>
                    <a:pt x="16" y="10"/>
                  </a:lnTo>
                  <a:lnTo>
                    <a:pt x="0" y="0"/>
                  </a:lnTo>
                  <a:lnTo>
                    <a:pt x="8" y="22"/>
                  </a:lnTo>
                  <a:lnTo>
                    <a:pt x="4" y="24"/>
                  </a:lnTo>
                  <a:lnTo>
                    <a:pt x="20" y="28"/>
                  </a:lnTo>
                  <a:lnTo>
                    <a:pt x="16" y="20"/>
                  </a:lnTo>
                  <a:lnTo>
                    <a:pt x="16"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80" name="Freeform 80"/>
            <p:cNvSpPr>
              <a:spLocks/>
            </p:cNvSpPr>
            <p:nvPr userDrawn="1"/>
          </p:nvSpPr>
          <p:spPr bwMode="black">
            <a:xfrm>
              <a:off x="8132763" y="4464050"/>
              <a:ext cx="114300" cy="127000"/>
            </a:xfrm>
            <a:custGeom>
              <a:avLst/>
              <a:gdLst>
                <a:gd name="T0" fmla="*/ 36 w 72"/>
                <a:gd name="T1" fmla="*/ 12 h 80"/>
                <a:gd name="T2" fmla="*/ 0 w 72"/>
                <a:gd name="T3" fmla="*/ 0 h 80"/>
                <a:gd name="T4" fmla="*/ 0 w 72"/>
                <a:gd name="T5" fmla="*/ 18 h 80"/>
                <a:gd name="T6" fmla="*/ 12 w 72"/>
                <a:gd name="T7" fmla="*/ 38 h 80"/>
                <a:gd name="T8" fmla="*/ 10 w 72"/>
                <a:gd name="T9" fmla="*/ 40 h 80"/>
                <a:gd name="T10" fmla="*/ 12 w 72"/>
                <a:gd name="T11" fmla="*/ 58 h 80"/>
                <a:gd name="T12" fmla="*/ 22 w 72"/>
                <a:gd name="T13" fmla="*/ 70 h 80"/>
                <a:gd name="T14" fmla="*/ 26 w 72"/>
                <a:gd name="T15" fmla="*/ 70 h 80"/>
                <a:gd name="T16" fmla="*/ 22 w 72"/>
                <a:gd name="T17" fmla="*/ 76 h 80"/>
                <a:gd name="T18" fmla="*/ 44 w 72"/>
                <a:gd name="T19" fmla="*/ 80 h 80"/>
                <a:gd name="T20" fmla="*/ 48 w 72"/>
                <a:gd name="T21" fmla="*/ 70 h 80"/>
                <a:gd name="T22" fmla="*/ 52 w 72"/>
                <a:gd name="T23" fmla="*/ 70 h 80"/>
                <a:gd name="T24" fmla="*/ 58 w 72"/>
                <a:gd name="T25" fmla="*/ 58 h 80"/>
                <a:gd name="T26" fmla="*/ 64 w 72"/>
                <a:gd name="T27" fmla="*/ 58 h 80"/>
                <a:gd name="T28" fmla="*/ 72 w 72"/>
                <a:gd name="T29" fmla="*/ 36 h 80"/>
                <a:gd name="T30" fmla="*/ 72 w 72"/>
                <a:gd name="T31" fmla="*/ 18 h 80"/>
                <a:gd name="T32" fmla="*/ 66 w 72"/>
                <a:gd name="T33" fmla="*/ 4 h 80"/>
                <a:gd name="T34" fmla="*/ 36 w 72"/>
                <a:gd name="T35" fmla="*/ 1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80">
                  <a:moveTo>
                    <a:pt x="36" y="12"/>
                  </a:moveTo>
                  <a:lnTo>
                    <a:pt x="0" y="0"/>
                  </a:lnTo>
                  <a:lnTo>
                    <a:pt x="0" y="18"/>
                  </a:lnTo>
                  <a:lnTo>
                    <a:pt x="12" y="38"/>
                  </a:lnTo>
                  <a:lnTo>
                    <a:pt x="10" y="40"/>
                  </a:lnTo>
                  <a:lnTo>
                    <a:pt x="12" y="58"/>
                  </a:lnTo>
                  <a:lnTo>
                    <a:pt x="22" y="70"/>
                  </a:lnTo>
                  <a:lnTo>
                    <a:pt x="26" y="70"/>
                  </a:lnTo>
                  <a:lnTo>
                    <a:pt x="22" y="76"/>
                  </a:lnTo>
                  <a:lnTo>
                    <a:pt x="44" y="80"/>
                  </a:lnTo>
                  <a:lnTo>
                    <a:pt x="48" y="70"/>
                  </a:lnTo>
                  <a:lnTo>
                    <a:pt x="52" y="70"/>
                  </a:lnTo>
                  <a:lnTo>
                    <a:pt x="58" y="58"/>
                  </a:lnTo>
                  <a:lnTo>
                    <a:pt x="64" y="58"/>
                  </a:lnTo>
                  <a:lnTo>
                    <a:pt x="72" y="36"/>
                  </a:lnTo>
                  <a:lnTo>
                    <a:pt x="72" y="18"/>
                  </a:lnTo>
                  <a:lnTo>
                    <a:pt x="66" y="4"/>
                  </a:lnTo>
                  <a:lnTo>
                    <a:pt x="36"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81" name="Freeform 81"/>
            <p:cNvSpPr>
              <a:spLocks/>
            </p:cNvSpPr>
            <p:nvPr userDrawn="1"/>
          </p:nvSpPr>
          <p:spPr bwMode="black">
            <a:xfrm>
              <a:off x="7707313" y="3152775"/>
              <a:ext cx="625475" cy="314325"/>
            </a:xfrm>
            <a:custGeom>
              <a:avLst/>
              <a:gdLst>
                <a:gd name="T0" fmla="*/ 264 w 394"/>
                <a:gd name="T1" fmla="*/ 64 h 198"/>
                <a:gd name="T2" fmla="*/ 202 w 394"/>
                <a:gd name="T3" fmla="*/ 40 h 198"/>
                <a:gd name="T4" fmla="*/ 198 w 394"/>
                <a:gd name="T5" fmla="*/ 40 h 198"/>
                <a:gd name="T6" fmla="*/ 174 w 394"/>
                <a:gd name="T7" fmla="*/ 36 h 198"/>
                <a:gd name="T8" fmla="*/ 126 w 394"/>
                <a:gd name="T9" fmla="*/ 28 h 198"/>
                <a:gd name="T10" fmla="*/ 120 w 394"/>
                <a:gd name="T11" fmla="*/ 26 h 198"/>
                <a:gd name="T12" fmla="*/ 88 w 394"/>
                <a:gd name="T13" fmla="*/ 28 h 198"/>
                <a:gd name="T14" fmla="*/ 122 w 394"/>
                <a:gd name="T15" fmla="*/ 34 h 198"/>
                <a:gd name="T16" fmla="*/ 94 w 394"/>
                <a:gd name="T17" fmla="*/ 56 h 198"/>
                <a:gd name="T18" fmla="*/ 84 w 394"/>
                <a:gd name="T19" fmla="*/ 54 h 198"/>
                <a:gd name="T20" fmla="*/ 74 w 394"/>
                <a:gd name="T21" fmla="*/ 40 h 198"/>
                <a:gd name="T22" fmla="*/ 72 w 394"/>
                <a:gd name="T23" fmla="*/ 40 h 198"/>
                <a:gd name="T24" fmla="*/ 68 w 394"/>
                <a:gd name="T25" fmla="*/ 8 h 198"/>
                <a:gd name="T26" fmla="*/ 46 w 394"/>
                <a:gd name="T27" fmla="*/ 0 h 198"/>
                <a:gd name="T28" fmla="*/ 12 w 394"/>
                <a:gd name="T29" fmla="*/ 10 h 198"/>
                <a:gd name="T30" fmla="*/ 12 w 394"/>
                <a:gd name="T31" fmla="*/ 10 h 198"/>
                <a:gd name="T32" fmla="*/ 4 w 394"/>
                <a:gd name="T33" fmla="*/ 20 h 198"/>
                <a:gd name="T34" fmla="*/ 4 w 394"/>
                <a:gd name="T35" fmla="*/ 24 h 198"/>
                <a:gd name="T36" fmla="*/ 28 w 394"/>
                <a:gd name="T37" fmla="*/ 38 h 198"/>
                <a:gd name="T38" fmla="*/ 36 w 394"/>
                <a:gd name="T39" fmla="*/ 40 h 198"/>
                <a:gd name="T40" fmla="*/ 60 w 394"/>
                <a:gd name="T41" fmla="*/ 40 h 198"/>
                <a:gd name="T42" fmla="*/ 50 w 394"/>
                <a:gd name="T43" fmla="*/ 40 h 198"/>
                <a:gd name="T44" fmla="*/ 26 w 394"/>
                <a:gd name="T45" fmla="*/ 46 h 198"/>
                <a:gd name="T46" fmla="*/ 34 w 394"/>
                <a:gd name="T47" fmla="*/ 54 h 198"/>
                <a:gd name="T48" fmla="*/ 44 w 394"/>
                <a:gd name="T49" fmla="*/ 74 h 198"/>
                <a:gd name="T50" fmla="*/ 60 w 394"/>
                <a:gd name="T51" fmla="*/ 64 h 198"/>
                <a:gd name="T52" fmla="*/ 78 w 394"/>
                <a:gd name="T53" fmla="*/ 74 h 198"/>
                <a:gd name="T54" fmla="*/ 114 w 394"/>
                <a:gd name="T55" fmla="*/ 88 h 198"/>
                <a:gd name="T56" fmla="*/ 154 w 394"/>
                <a:gd name="T57" fmla="*/ 120 h 198"/>
                <a:gd name="T58" fmla="*/ 156 w 394"/>
                <a:gd name="T59" fmla="*/ 130 h 198"/>
                <a:gd name="T60" fmla="*/ 154 w 394"/>
                <a:gd name="T61" fmla="*/ 132 h 198"/>
                <a:gd name="T62" fmla="*/ 134 w 394"/>
                <a:gd name="T63" fmla="*/ 156 h 198"/>
                <a:gd name="T64" fmla="*/ 162 w 394"/>
                <a:gd name="T65" fmla="*/ 150 h 198"/>
                <a:gd name="T66" fmla="*/ 202 w 394"/>
                <a:gd name="T67" fmla="*/ 168 h 198"/>
                <a:gd name="T68" fmla="*/ 202 w 394"/>
                <a:gd name="T69" fmla="*/ 170 h 198"/>
                <a:gd name="T70" fmla="*/ 206 w 394"/>
                <a:gd name="T71" fmla="*/ 170 h 198"/>
                <a:gd name="T72" fmla="*/ 248 w 394"/>
                <a:gd name="T73" fmla="*/ 162 h 198"/>
                <a:gd name="T74" fmla="*/ 248 w 394"/>
                <a:gd name="T75" fmla="*/ 150 h 198"/>
                <a:gd name="T76" fmla="*/ 256 w 394"/>
                <a:gd name="T77" fmla="*/ 146 h 198"/>
                <a:gd name="T78" fmla="*/ 258 w 394"/>
                <a:gd name="T79" fmla="*/ 142 h 198"/>
                <a:gd name="T80" fmla="*/ 296 w 394"/>
                <a:gd name="T81" fmla="*/ 152 h 198"/>
                <a:gd name="T82" fmla="*/ 308 w 394"/>
                <a:gd name="T83" fmla="*/ 168 h 198"/>
                <a:gd name="T84" fmla="*/ 326 w 394"/>
                <a:gd name="T85" fmla="*/ 186 h 198"/>
                <a:gd name="T86" fmla="*/ 376 w 394"/>
                <a:gd name="T87" fmla="*/ 198 h 198"/>
                <a:gd name="T88" fmla="*/ 384 w 394"/>
                <a:gd name="T89" fmla="*/ 190 h 198"/>
                <a:gd name="T90" fmla="*/ 370 w 394"/>
                <a:gd name="T91" fmla="*/ 180 h 198"/>
                <a:gd name="T92" fmla="*/ 356 w 394"/>
                <a:gd name="T93" fmla="*/ 170 h 198"/>
                <a:gd name="T94" fmla="*/ 344 w 394"/>
                <a:gd name="T95" fmla="*/ 160 h 198"/>
                <a:gd name="T96" fmla="*/ 320 w 394"/>
                <a:gd name="T97" fmla="*/ 134 h 198"/>
                <a:gd name="T98" fmla="*/ 332 w 394"/>
                <a:gd name="T99" fmla="*/ 124 h 198"/>
                <a:gd name="T100" fmla="*/ 294 w 394"/>
                <a:gd name="T101" fmla="*/ 9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4" h="198">
                  <a:moveTo>
                    <a:pt x="286" y="80"/>
                  </a:moveTo>
                  <a:lnTo>
                    <a:pt x="264" y="64"/>
                  </a:lnTo>
                  <a:lnTo>
                    <a:pt x="202" y="42"/>
                  </a:lnTo>
                  <a:lnTo>
                    <a:pt x="202" y="40"/>
                  </a:lnTo>
                  <a:lnTo>
                    <a:pt x="200" y="40"/>
                  </a:lnTo>
                  <a:lnTo>
                    <a:pt x="198" y="40"/>
                  </a:lnTo>
                  <a:lnTo>
                    <a:pt x="198" y="40"/>
                  </a:lnTo>
                  <a:lnTo>
                    <a:pt x="174" y="36"/>
                  </a:lnTo>
                  <a:lnTo>
                    <a:pt x="138" y="20"/>
                  </a:lnTo>
                  <a:lnTo>
                    <a:pt x="126" y="28"/>
                  </a:lnTo>
                  <a:lnTo>
                    <a:pt x="124" y="30"/>
                  </a:lnTo>
                  <a:lnTo>
                    <a:pt x="120" y="26"/>
                  </a:lnTo>
                  <a:lnTo>
                    <a:pt x="102" y="22"/>
                  </a:lnTo>
                  <a:lnTo>
                    <a:pt x="88" y="28"/>
                  </a:lnTo>
                  <a:lnTo>
                    <a:pt x="122" y="32"/>
                  </a:lnTo>
                  <a:lnTo>
                    <a:pt x="122" y="34"/>
                  </a:lnTo>
                  <a:lnTo>
                    <a:pt x="110" y="34"/>
                  </a:lnTo>
                  <a:lnTo>
                    <a:pt x="94" y="56"/>
                  </a:lnTo>
                  <a:lnTo>
                    <a:pt x="90" y="56"/>
                  </a:lnTo>
                  <a:lnTo>
                    <a:pt x="84" y="54"/>
                  </a:lnTo>
                  <a:lnTo>
                    <a:pt x="80" y="42"/>
                  </a:lnTo>
                  <a:lnTo>
                    <a:pt x="74" y="40"/>
                  </a:lnTo>
                  <a:lnTo>
                    <a:pt x="74" y="42"/>
                  </a:lnTo>
                  <a:lnTo>
                    <a:pt x="72" y="40"/>
                  </a:lnTo>
                  <a:lnTo>
                    <a:pt x="72" y="18"/>
                  </a:lnTo>
                  <a:lnTo>
                    <a:pt x="68" y="8"/>
                  </a:lnTo>
                  <a:lnTo>
                    <a:pt x="54" y="8"/>
                  </a:lnTo>
                  <a:lnTo>
                    <a:pt x="46" y="0"/>
                  </a:lnTo>
                  <a:lnTo>
                    <a:pt x="34" y="0"/>
                  </a:lnTo>
                  <a:lnTo>
                    <a:pt x="12" y="10"/>
                  </a:lnTo>
                  <a:lnTo>
                    <a:pt x="12" y="12"/>
                  </a:lnTo>
                  <a:lnTo>
                    <a:pt x="12" y="10"/>
                  </a:lnTo>
                  <a:lnTo>
                    <a:pt x="0" y="12"/>
                  </a:lnTo>
                  <a:lnTo>
                    <a:pt x="4" y="20"/>
                  </a:lnTo>
                  <a:lnTo>
                    <a:pt x="6" y="22"/>
                  </a:lnTo>
                  <a:lnTo>
                    <a:pt x="4" y="24"/>
                  </a:lnTo>
                  <a:lnTo>
                    <a:pt x="22" y="28"/>
                  </a:lnTo>
                  <a:lnTo>
                    <a:pt x="28" y="38"/>
                  </a:lnTo>
                  <a:lnTo>
                    <a:pt x="28" y="38"/>
                  </a:lnTo>
                  <a:lnTo>
                    <a:pt x="36" y="40"/>
                  </a:lnTo>
                  <a:lnTo>
                    <a:pt x="60" y="36"/>
                  </a:lnTo>
                  <a:lnTo>
                    <a:pt x="60" y="40"/>
                  </a:lnTo>
                  <a:lnTo>
                    <a:pt x="58" y="40"/>
                  </a:lnTo>
                  <a:lnTo>
                    <a:pt x="50" y="40"/>
                  </a:lnTo>
                  <a:lnTo>
                    <a:pt x="42" y="44"/>
                  </a:lnTo>
                  <a:lnTo>
                    <a:pt x="26" y="46"/>
                  </a:lnTo>
                  <a:lnTo>
                    <a:pt x="26" y="52"/>
                  </a:lnTo>
                  <a:lnTo>
                    <a:pt x="34" y="54"/>
                  </a:lnTo>
                  <a:lnTo>
                    <a:pt x="42" y="60"/>
                  </a:lnTo>
                  <a:lnTo>
                    <a:pt x="44" y="74"/>
                  </a:lnTo>
                  <a:lnTo>
                    <a:pt x="58" y="72"/>
                  </a:lnTo>
                  <a:lnTo>
                    <a:pt x="60" y="64"/>
                  </a:lnTo>
                  <a:lnTo>
                    <a:pt x="72" y="74"/>
                  </a:lnTo>
                  <a:lnTo>
                    <a:pt x="78" y="74"/>
                  </a:lnTo>
                  <a:lnTo>
                    <a:pt x="86" y="82"/>
                  </a:lnTo>
                  <a:lnTo>
                    <a:pt x="114" y="88"/>
                  </a:lnTo>
                  <a:lnTo>
                    <a:pt x="142" y="98"/>
                  </a:lnTo>
                  <a:lnTo>
                    <a:pt x="154" y="120"/>
                  </a:lnTo>
                  <a:lnTo>
                    <a:pt x="148" y="126"/>
                  </a:lnTo>
                  <a:lnTo>
                    <a:pt x="156" y="130"/>
                  </a:lnTo>
                  <a:lnTo>
                    <a:pt x="154" y="130"/>
                  </a:lnTo>
                  <a:lnTo>
                    <a:pt x="154" y="132"/>
                  </a:lnTo>
                  <a:lnTo>
                    <a:pt x="146" y="132"/>
                  </a:lnTo>
                  <a:lnTo>
                    <a:pt x="134" y="156"/>
                  </a:lnTo>
                  <a:lnTo>
                    <a:pt x="160" y="154"/>
                  </a:lnTo>
                  <a:lnTo>
                    <a:pt x="162" y="150"/>
                  </a:lnTo>
                  <a:lnTo>
                    <a:pt x="178" y="150"/>
                  </a:lnTo>
                  <a:lnTo>
                    <a:pt x="202" y="168"/>
                  </a:lnTo>
                  <a:lnTo>
                    <a:pt x="202" y="170"/>
                  </a:lnTo>
                  <a:lnTo>
                    <a:pt x="202" y="170"/>
                  </a:lnTo>
                  <a:lnTo>
                    <a:pt x="206" y="172"/>
                  </a:lnTo>
                  <a:lnTo>
                    <a:pt x="206" y="170"/>
                  </a:lnTo>
                  <a:lnTo>
                    <a:pt x="234" y="172"/>
                  </a:lnTo>
                  <a:lnTo>
                    <a:pt x="248" y="162"/>
                  </a:lnTo>
                  <a:lnTo>
                    <a:pt x="240" y="154"/>
                  </a:lnTo>
                  <a:lnTo>
                    <a:pt x="248" y="150"/>
                  </a:lnTo>
                  <a:lnTo>
                    <a:pt x="250" y="148"/>
                  </a:lnTo>
                  <a:lnTo>
                    <a:pt x="256" y="146"/>
                  </a:lnTo>
                  <a:lnTo>
                    <a:pt x="256" y="142"/>
                  </a:lnTo>
                  <a:lnTo>
                    <a:pt x="258" y="142"/>
                  </a:lnTo>
                  <a:lnTo>
                    <a:pt x="264" y="140"/>
                  </a:lnTo>
                  <a:lnTo>
                    <a:pt x="296" y="152"/>
                  </a:lnTo>
                  <a:lnTo>
                    <a:pt x="304" y="168"/>
                  </a:lnTo>
                  <a:lnTo>
                    <a:pt x="308" y="168"/>
                  </a:lnTo>
                  <a:lnTo>
                    <a:pt x="308" y="172"/>
                  </a:lnTo>
                  <a:lnTo>
                    <a:pt x="326" y="186"/>
                  </a:lnTo>
                  <a:lnTo>
                    <a:pt x="366" y="194"/>
                  </a:lnTo>
                  <a:lnTo>
                    <a:pt x="376" y="198"/>
                  </a:lnTo>
                  <a:lnTo>
                    <a:pt x="386" y="192"/>
                  </a:lnTo>
                  <a:lnTo>
                    <a:pt x="384" y="190"/>
                  </a:lnTo>
                  <a:lnTo>
                    <a:pt x="394" y="188"/>
                  </a:lnTo>
                  <a:lnTo>
                    <a:pt x="370" y="180"/>
                  </a:lnTo>
                  <a:lnTo>
                    <a:pt x="372" y="176"/>
                  </a:lnTo>
                  <a:lnTo>
                    <a:pt x="356" y="170"/>
                  </a:lnTo>
                  <a:lnTo>
                    <a:pt x="356" y="164"/>
                  </a:lnTo>
                  <a:lnTo>
                    <a:pt x="344" y="160"/>
                  </a:lnTo>
                  <a:lnTo>
                    <a:pt x="332" y="146"/>
                  </a:lnTo>
                  <a:lnTo>
                    <a:pt x="320" y="134"/>
                  </a:lnTo>
                  <a:lnTo>
                    <a:pt x="318" y="126"/>
                  </a:lnTo>
                  <a:lnTo>
                    <a:pt x="332" y="124"/>
                  </a:lnTo>
                  <a:lnTo>
                    <a:pt x="326" y="108"/>
                  </a:lnTo>
                  <a:lnTo>
                    <a:pt x="294" y="96"/>
                  </a:lnTo>
                  <a:lnTo>
                    <a:pt x="28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82" name="Freeform 82"/>
            <p:cNvSpPr>
              <a:spLocks/>
            </p:cNvSpPr>
            <p:nvPr userDrawn="1"/>
          </p:nvSpPr>
          <p:spPr bwMode="black">
            <a:xfrm>
              <a:off x="8301038" y="3419475"/>
              <a:ext cx="25400" cy="19050"/>
            </a:xfrm>
            <a:custGeom>
              <a:avLst/>
              <a:gdLst>
                <a:gd name="T0" fmla="*/ 4 w 16"/>
                <a:gd name="T1" fmla="*/ 10 h 12"/>
                <a:gd name="T2" fmla="*/ 16 w 16"/>
                <a:gd name="T3" fmla="*/ 12 h 12"/>
                <a:gd name="T4" fmla="*/ 14 w 16"/>
                <a:gd name="T5" fmla="*/ 2 h 12"/>
                <a:gd name="T6" fmla="*/ 0 w 16"/>
                <a:gd name="T7" fmla="*/ 0 h 12"/>
                <a:gd name="T8" fmla="*/ 4 w 16"/>
                <a:gd name="T9" fmla="*/ 10 h 12"/>
              </a:gdLst>
              <a:ahLst/>
              <a:cxnLst>
                <a:cxn ang="0">
                  <a:pos x="T0" y="T1"/>
                </a:cxn>
                <a:cxn ang="0">
                  <a:pos x="T2" y="T3"/>
                </a:cxn>
                <a:cxn ang="0">
                  <a:pos x="T4" y="T5"/>
                </a:cxn>
                <a:cxn ang="0">
                  <a:pos x="T6" y="T7"/>
                </a:cxn>
                <a:cxn ang="0">
                  <a:pos x="T8" y="T9"/>
                </a:cxn>
              </a:cxnLst>
              <a:rect l="0" t="0" r="r" b="b"/>
              <a:pathLst>
                <a:path w="16" h="12">
                  <a:moveTo>
                    <a:pt x="4" y="10"/>
                  </a:moveTo>
                  <a:lnTo>
                    <a:pt x="16" y="12"/>
                  </a:lnTo>
                  <a:lnTo>
                    <a:pt x="14" y="2"/>
                  </a:lnTo>
                  <a:lnTo>
                    <a:pt x="0" y="0"/>
                  </a:lnTo>
                  <a:lnTo>
                    <a:pt x="4"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83" name="Freeform 83"/>
            <p:cNvSpPr>
              <a:spLocks/>
            </p:cNvSpPr>
            <p:nvPr userDrawn="1"/>
          </p:nvSpPr>
          <p:spPr bwMode="black">
            <a:xfrm>
              <a:off x="8215313" y="3267075"/>
              <a:ext cx="152400" cy="69850"/>
            </a:xfrm>
            <a:custGeom>
              <a:avLst/>
              <a:gdLst>
                <a:gd name="T0" fmla="*/ 12 w 96"/>
                <a:gd name="T1" fmla="*/ 26 h 44"/>
                <a:gd name="T2" fmla="*/ 0 w 96"/>
                <a:gd name="T3" fmla="*/ 24 h 44"/>
                <a:gd name="T4" fmla="*/ 14 w 96"/>
                <a:gd name="T5" fmla="*/ 38 h 44"/>
                <a:gd name="T6" fmla="*/ 14 w 96"/>
                <a:gd name="T7" fmla="*/ 28 h 44"/>
                <a:gd name="T8" fmla="*/ 16 w 96"/>
                <a:gd name="T9" fmla="*/ 28 h 44"/>
                <a:gd name="T10" fmla="*/ 20 w 96"/>
                <a:gd name="T11" fmla="*/ 36 h 44"/>
                <a:gd name="T12" fmla="*/ 34 w 96"/>
                <a:gd name="T13" fmla="*/ 42 h 44"/>
                <a:gd name="T14" fmla="*/ 38 w 96"/>
                <a:gd name="T15" fmla="*/ 40 h 44"/>
                <a:gd name="T16" fmla="*/ 44 w 96"/>
                <a:gd name="T17" fmla="*/ 44 h 44"/>
                <a:gd name="T18" fmla="*/ 62 w 96"/>
                <a:gd name="T19" fmla="*/ 44 h 44"/>
                <a:gd name="T20" fmla="*/ 76 w 96"/>
                <a:gd name="T21" fmla="*/ 38 h 44"/>
                <a:gd name="T22" fmla="*/ 82 w 96"/>
                <a:gd name="T23" fmla="*/ 30 h 44"/>
                <a:gd name="T24" fmla="*/ 88 w 96"/>
                <a:gd name="T25" fmla="*/ 30 h 44"/>
                <a:gd name="T26" fmla="*/ 96 w 96"/>
                <a:gd name="T27" fmla="*/ 6 h 44"/>
                <a:gd name="T28" fmla="*/ 90 w 96"/>
                <a:gd name="T29" fmla="*/ 0 h 44"/>
                <a:gd name="T30" fmla="*/ 76 w 96"/>
                <a:gd name="T31" fmla="*/ 2 h 44"/>
                <a:gd name="T32" fmla="*/ 78 w 96"/>
                <a:gd name="T33" fmla="*/ 12 h 44"/>
                <a:gd name="T34" fmla="*/ 62 w 96"/>
                <a:gd name="T35" fmla="*/ 24 h 44"/>
                <a:gd name="T36" fmla="*/ 54 w 96"/>
                <a:gd name="T37" fmla="*/ 22 h 44"/>
                <a:gd name="T38" fmla="*/ 56 w 96"/>
                <a:gd name="T39" fmla="*/ 10 h 44"/>
                <a:gd name="T40" fmla="*/ 42 w 96"/>
                <a:gd name="T41" fmla="*/ 24 h 44"/>
                <a:gd name="T42" fmla="*/ 12 w 96"/>
                <a:gd name="T43" fmla="*/ 24 h 44"/>
                <a:gd name="T44" fmla="*/ 12 w 96"/>
                <a:gd name="T45" fmla="*/ 2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 h="44">
                  <a:moveTo>
                    <a:pt x="12" y="26"/>
                  </a:moveTo>
                  <a:lnTo>
                    <a:pt x="0" y="24"/>
                  </a:lnTo>
                  <a:lnTo>
                    <a:pt x="14" y="38"/>
                  </a:lnTo>
                  <a:lnTo>
                    <a:pt x="14" y="28"/>
                  </a:lnTo>
                  <a:lnTo>
                    <a:pt x="16" y="28"/>
                  </a:lnTo>
                  <a:lnTo>
                    <a:pt x="20" y="36"/>
                  </a:lnTo>
                  <a:lnTo>
                    <a:pt x="34" y="42"/>
                  </a:lnTo>
                  <a:lnTo>
                    <a:pt x="38" y="40"/>
                  </a:lnTo>
                  <a:lnTo>
                    <a:pt x="44" y="44"/>
                  </a:lnTo>
                  <a:lnTo>
                    <a:pt x="62" y="44"/>
                  </a:lnTo>
                  <a:lnTo>
                    <a:pt x="76" y="38"/>
                  </a:lnTo>
                  <a:lnTo>
                    <a:pt x="82" y="30"/>
                  </a:lnTo>
                  <a:lnTo>
                    <a:pt x="88" y="30"/>
                  </a:lnTo>
                  <a:lnTo>
                    <a:pt x="96" y="6"/>
                  </a:lnTo>
                  <a:lnTo>
                    <a:pt x="90" y="0"/>
                  </a:lnTo>
                  <a:lnTo>
                    <a:pt x="76" y="2"/>
                  </a:lnTo>
                  <a:lnTo>
                    <a:pt x="78" y="12"/>
                  </a:lnTo>
                  <a:lnTo>
                    <a:pt x="62" y="24"/>
                  </a:lnTo>
                  <a:lnTo>
                    <a:pt x="54" y="22"/>
                  </a:lnTo>
                  <a:lnTo>
                    <a:pt x="56" y="10"/>
                  </a:lnTo>
                  <a:lnTo>
                    <a:pt x="42" y="24"/>
                  </a:lnTo>
                  <a:lnTo>
                    <a:pt x="12" y="24"/>
                  </a:lnTo>
                  <a:lnTo>
                    <a:pt x="12"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84" name="Freeform 84"/>
            <p:cNvSpPr>
              <a:spLocks/>
            </p:cNvSpPr>
            <p:nvPr userDrawn="1"/>
          </p:nvSpPr>
          <p:spPr bwMode="black">
            <a:xfrm>
              <a:off x="8358188" y="3241675"/>
              <a:ext cx="34925" cy="50800"/>
            </a:xfrm>
            <a:custGeom>
              <a:avLst/>
              <a:gdLst>
                <a:gd name="T0" fmla="*/ 16 w 22"/>
                <a:gd name="T1" fmla="*/ 32 h 32"/>
                <a:gd name="T2" fmla="*/ 22 w 22"/>
                <a:gd name="T3" fmla="*/ 20 h 32"/>
                <a:gd name="T4" fmla="*/ 16 w 22"/>
                <a:gd name="T5" fmla="*/ 12 h 32"/>
                <a:gd name="T6" fmla="*/ 0 w 22"/>
                <a:gd name="T7" fmla="*/ 0 h 32"/>
                <a:gd name="T8" fmla="*/ 12 w 22"/>
                <a:gd name="T9" fmla="*/ 32 h 32"/>
                <a:gd name="T10" fmla="*/ 16 w 22"/>
                <a:gd name="T11" fmla="*/ 32 h 32"/>
              </a:gdLst>
              <a:ahLst/>
              <a:cxnLst>
                <a:cxn ang="0">
                  <a:pos x="T0" y="T1"/>
                </a:cxn>
                <a:cxn ang="0">
                  <a:pos x="T2" y="T3"/>
                </a:cxn>
                <a:cxn ang="0">
                  <a:pos x="T4" y="T5"/>
                </a:cxn>
                <a:cxn ang="0">
                  <a:pos x="T6" y="T7"/>
                </a:cxn>
                <a:cxn ang="0">
                  <a:pos x="T8" y="T9"/>
                </a:cxn>
                <a:cxn ang="0">
                  <a:pos x="T10" y="T11"/>
                </a:cxn>
              </a:cxnLst>
              <a:rect l="0" t="0" r="r" b="b"/>
              <a:pathLst>
                <a:path w="22" h="32">
                  <a:moveTo>
                    <a:pt x="16" y="32"/>
                  </a:moveTo>
                  <a:lnTo>
                    <a:pt x="22" y="20"/>
                  </a:lnTo>
                  <a:lnTo>
                    <a:pt x="16" y="12"/>
                  </a:lnTo>
                  <a:lnTo>
                    <a:pt x="0" y="0"/>
                  </a:lnTo>
                  <a:lnTo>
                    <a:pt x="12" y="32"/>
                  </a:lnTo>
                  <a:lnTo>
                    <a:pt x="16"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85" name="Freeform 85"/>
            <p:cNvSpPr>
              <a:spLocks/>
            </p:cNvSpPr>
            <p:nvPr userDrawn="1"/>
          </p:nvSpPr>
          <p:spPr bwMode="black">
            <a:xfrm>
              <a:off x="7304088" y="2803525"/>
              <a:ext cx="82550" cy="101600"/>
            </a:xfrm>
            <a:custGeom>
              <a:avLst/>
              <a:gdLst>
                <a:gd name="T0" fmla="*/ 44 w 52"/>
                <a:gd name="T1" fmla="*/ 0 h 64"/>
                <a:gd name="T2" fmla="*/ 38 w 52"/>
                <a:gd name="T3" fmla="*/ 18 h 64"/>
                <a:gd name="T4" fmla="*/ 6 w 52"/>
                <a:gd name="T5" fmla="*/ 48 h 64"/>
                <a:gd name="T6" fmla="*/ 0 w 52"/>
                <a:gd name="T7" fmla="*/ 64 h 64"/>
                <a:gd name="T8" fmla="*/ 20 w 52"/>
                <a:gd name="T9" fmla="*/ 52 h 64"/>
                <a:gd name="T10" fmla="*/ 36 w 52"/>
                <a:gd name="T11" fmla="*/ 36 h 64"/>
                <a:gd name="T12" fmla="*/ 36 w 52"/>
                <a:gd name="T13" fmla="*/ 32 h 64"/>
                <a:gd name="T14" fmla="*/ 52 w 52"/>
                <a:gd name="T15" fmla="*/ 20 h 64"/>
                <a:gd name="T16" fmla="*/ 48 w 52"/>
                <a:gd name="T17" fmla="*/ 2 h 64"/>
                <a:gd name="T18" fmla="*/ 44 w 52"/>
                <a:gd name="T1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64">
                  <a:moveTo>
                    <a:pt x="44" y="0"/>
                  </a:moveTo>
                  <a:lnTo>
                    <a:pt x="38" y="18"/>
                  </a:lnTo>
                  <a:lnTo>
                    <a:pt x="6" y="48"/>
                  </a:lnTo>
                  <a:lnTo>
                    <a:pt x="0" y="64"/>
                  </a:lnTo>
                  <a:lnTo>
                    <a:pt x="20" y="52"/>
                  </a:lnTo>
                  <a:lnTo>
                    <a:pt x="36" y="36"/>
                  </a:lnTo>
                  <a:lnTo>
                    <a:pt x="36" y="32"/>
                  </a:lnTo>
                  <a:lnTo>
                    <a:pt x="52" y="20"/>
                  </a:lnTo>
                  <a:lnTo>
                    <a:pt x="48" y="2"/>
                  </a:lnTo>
                  <a:lnTo>
                    <a:pt x="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86" name="Freeform 86"/>
            <p:cNvSpPr>
              <a:spLocks/>
            </p:cNvSpPr>
            <p:nvPr userDrawn="1"/>
          </p:nvSpPr>
          <p:spPr bwMode="black">
            <a:xfrm>
              <a:off x="7383463" y="2987675"/>
              <a:ext cx="19050" cy="12700"/>
            </a:xfrm>
            <a:custGeom>
              <a:avLst/>
              <a:gdLst>
                <a:gd name="T0" fmla="*/ 10 w 12"/>
                <a:gd name="T1" fmla="*/ 0 h 8"/>
                <a:gd name="T2" fmla="*/ 4 w 12"/>
                <a:gd name="T3" fmla="*/ 0 h 8"/>
                <a:gd name="T4" fmla="*/ 0 w 12"/>
                <a:gd name="T5" fmla="*/ 6 h 8"/>
                <a:gd name="T6" fmla="*/ 4 w 12"/>
                <a:gd name="T7" fmla="*/ 8 h 8"/>
                <a:gd name="T8" fmla="*/ 12 w 12"/>
                <a:gd name="T9" fmla="*/ 4 h 8"/>
                <a:gd name="T10" fmla="*/ 10 w 12"/>
                <a:gd name="T11" fmla="*/ 0 h 8"/>
              </a:gdLst>
              <a:ahLst/>
              <a:cxnLst>
                <a:cxn ang="0">
                  <a:pos x="T0" y="T1"/>
                </a:cxn>
                <a:cxn ang="0">
                  <a:pos x="T2" y="T3"/>
                </a:cxn>
                <a:cxn ang="0">
                  <a:pos x="T4" y="T5"/>
                </a:cxn>
                <a:cxn ang="0">
                  <a:pos x="T6" y="T7"/>
                </a:cxn>
                <a:cxn ang="0">
                  <a:pos x="T8" y="T9"/>
                </a:cxn>
                <a:cxn ang="0">
                  <a:pos x="T10" y="T11"/>
                </a:cxn>
              </a:cxnLst>
              <a:rect l="0" t="0" r="r" b="b"/>
              <a:pathLst>
                <a:path w="12" h="8">
                  <a:moveTo>
                    <a:pt x="10" y="0"/>
                  </a:moveTo>
                  <a:lnTo>
                    <a:pt x="4" y="0"/>
                  </a:lnTo>
                  <a:lnTo>
                    <a:pt x="0" y="6"/>
                  </a:lnTo>
                  <a:lnTo>
                    <a:pt x="4" y="8"/>
                  </a:lnTo>
                  <a:lnTo>
                    <a:pt x="12" y="4"/>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87" name="Freeform 87"/>
            <p:cNvSpPr>
              <a:spLocks/>
            </p:cNvSpPr>
            <p:nvPr userDrawn="1"/>
          </p:nvSpPr>
          <p:spPr bwMode="black">
            <a:xfrm>
              <a:off x="7415213" y="2959100"/>
              <a:ext cx="25400" cy="19050"/>
            </a:xfrm>
            <a:custGeom>
              <a:avLst/>
              <a:gdLst>
                <a:gd name="T0" fmla="*/ 0 w 16"/>
                <a:gd name="T1" fmla="*/ 10 h 12"/>
                <a:gd name="T2" fmla="*/ 14 w 16"/>
                <a:gd name="T3" fmla="*/ 12 h 12"/>
                <a:gd name="T4" fmla="*/ 16 w 16"/>
                <a:gd name="T5" fmla="*/ 6 h 12"/>
                <a:gd name="T6" fmla="*/ 6 w 16"/>
                <a:gd name="T7" fmla="*/ 0 h 12"/>
                <a:gd name="T8" fmla="*/ 0 w 16"/>
                <a:gd name="T9" fmla="*/ 10 h 12"/>
              </a:gdLst>
              <a:ahLst/>
              <a:cxnLst>
                <a:cxn ang="0">
                  <a:pos x="T0" y="T1"/>
                </a:cxn>
                <a:cxn ang="0">
                  <a:pos x="T2" y="T3"/>
                </a:cxn>
                <a:cxn ang="0">
                  <a:pos x="T4" y="T5"/>
                </a:cxn>
                <a:cxn ang="0">
                  <a:pos x="T6" y="T7"/>
                </a:cxn>
                <a:cxn ang="0">
                  <a:pos x="T8" y="T9"/>
                </a:cxn>
              </a:cxnLst>
              <a:rect l="0" t="0" r="r" b="b"/>
              <a:pathLst>
                <a:path w="16" h="12">
                  <a:moveTo>
                    <a:pt x="0" y="10"/>
                  </a:moveTo>
                  <a:lnTo>
                    <a:pt x="14" y="12"/>
                  </a:lnTo>
                  <a:lnTo>
                    <a:pt x="16" y="6"/>
                  </a:lnTo>
                  <a:lnTo>
                    <a:pt x="6" y="0"/>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88" name="Freeform 88"/>
            <p:cNvSpPr>
              <a:spLocks/>
            </p:cNvSpPr>
            <p:nvPr userDrawn="1"/>
          </p:nvSpPr>
          <p:spPr bwMode="black">
            <a:xfrm>
              <a:off x="7440613" y="2943225"/>
              <a:ext cx="38100" cy="15875"/>
            </a:xfrm>
            <a:custGeom>
              <a:avLst/>
              <a:gdLst>
                <a:gd name="T0" fmla="*/ 24 w 24"/>
                <a:gd name="T1" fmla="*/ 0 h 10"/>
                <a:gd name="T2" fmla="*/ 0 w 24"/>
                <a:gd name="T3" fmla="*/ 0 h 10"/>
                <a:gd name="T4" fmla="*/ 6 w 24"/>
                <a:gd name="T5" fmla="*/ 10 h 10"/>
                <a:gd name="T6" fmla="*/ 24 w 24"/>
                <a:gd name="T7" fmla="*/ 0 h 10"/>
              </a:gdLst>
              <a:ahLst/>
              <a:cxnLst>
                <a:cxn ang="0">
                  <a:pos x="T0" y="T1"/>
                </a:cxn>
                <a:cxn ang="0">
                  <a:pos x="T2" y="T3"/>
                </a:cxn>
                <a:cxn ang="0">
                  <a:pos x="T4" y="T5"/>
                </a:cxn>
                <a:cxn ang="0">
                  <a:pos x="T6" y="T7"/>
                </a:cxn>
              </a:cxnLst>
              <a:rect l="0" t="0" r="r" b="b"/>
              <a:pathLst>
                <a:path w="24" h="10">
                  <a:moveTo>
                    <a:pt x="24" y="0"/>
                  </a:moveTo>
                  <a:lnTo>
                    <a:pt x="0" y="0"/>
                  </a:lnTo>
                  <a:lnTo>
                    <a:pt x="6" y="10"/>
                  </a:ln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89" name="Freeform 89"/>
            <p:cNvSpPr>
              <a:spLocks/>
            </p:cNvSpPr>
            <p:nvPr userDrawn="1"/>
          </p:nvSpPr>
          <p:spPr bwMode="black">
            <a:xfrm>
              <a:off x="7485063" y="2759075"/>
              <a:ext cx="34925" cy="44450"/>
            </a:xfrm>
            <a:custGeom>
              <a:avLst/>
              <a:gdLst>
                <a:gd name="T0" fmla="*/ 22 w 22"/>
                <a:gd name="T1" fmla="*/ 28 h 28"/>
                <a:gd name="T2" fmla="*/ 18 w 22"/>
                <a:gd name="T3" fmla="*/ 16 h 28"/>
                <a:gd name="T4" fmla="*/ 2 w 22"/>
                <a:gd name="T5" fmla="*/ 0 h 28"/>
                <a:gd name="T6" fmla="*/ 0 w 22"/>
                <a:gd name="T7" fmla="*/ 22 h 28"/>
                <a:gd name="T8" fmla="*/ 8 w 22"/>
                <a:gd name="T9" fmla="*/ 18 h 28"/>
                <a:gd name="T10" fmla="*/ 22 w 22"/>
                <a:gd name="T11" fmla="*/ 28 h 28"/>
              </a:gdLst>
              <a:ahLst/>
              <a:cxnLst>
                <a:cxn ang="0">
                  <a:pos x="T0" y="T1"/>
                </a:cxn>
                <a:cxn ang="0">
                  <a:pos x="T2" y="T3"/>
                </a:cxn>
                <a:cxn ang="0">
                  <a:pos x="T4" y="T5"/>
                </a:cxn>
                <a:cxn ang="0">
                  <a:pos x="T6" y="T7"/>
                </a:cxn>
                <a:cxn ang="0">
                  <a:pos x="T8" y="T9"/>
                </a:cxn>
                <a:cxn ang="0">
                  <a:pos x="T10" y="T11"/>
                </a:cxn>
              </a:cxnLst>
              <a:rect l="0" t="0" r="r" b="b"/>
              <a:pathLst>
                <a:path w="22" h="28">
                  <a:moveTo>
                    <a:pt x="22" y="28"/>
                  </a:moveTo>
                  <a:lnTo>
                    <a:pt x="18" y="16"/>
                  </a:lnTo>
                  <a:lnTo>
                    <a:pt x="2" y="0"/>
                  </a:lnTo>
                  <a:lnTo>
                    <a:pt x="0" y="22"/>
                  </a:lnTo>
                  <a:lnTo>
                    <a:pt x="8" y="18"/>
                  </a:lnTo>
                  <a:lnTo>
                    <a:pt x="22"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90" name="Freeform 90"/>
            <p:cNvSpPr>
              <a:spLocks/>
            </p:cNvSpPr>
            <p:nvPr userDrawn="1"/>
          </p:nvSpPr>
          <p:spPr bwMode="black">
            <a:xfrm>
              <a:off x="7446963" y="2765425"/>
              <a:ext cx="12700" cy="19050"/>
            </a:xfrm>
            <a:custGeom>
              <a:avLst/>
              <a:gdLst>
                <a:gd name="T0" fmla="*/ 4 w 8"/>
                <a:gd name="T1" fmla="*/ 0 h 12"/>
                <a:gd name="T2" fmla="*/ 0 w 8"/>
                <a:gd name="T3" fmla="*/ 4 h 12"/>
                <a:gd name="T4" fmla="*/ 0 w 8"/>
                <a:gd name="T5" fmla="*/ 10 h 12"/>
                <a:gd name="T6" fmla="*/ 6 w 8"/>
                <a:gd name="T7" fmla="*/ 12 h 12"/>
                <a:gd name="T8" fmla="*/ 8 w 8"/>
                <a:gd name="T9" fmla="*/ 2 h 12"/>
                <a:gd name="T10" fmla="*/ 4 w 8"/>
                <a:gd name="T11" fmla="*/ 0 h 12"/>
              </a:gdLst>
              <a:ahLst/>
              <a:cxnLst>
                <a:cxn ang="0">
                  <a:pos x="T0" y="T1"/>
                </a:cxn>
                <a:cxn ang="0">
                  <a:pos x="T2" y="T3"/>
                </a:cxn>
                <a:cxn ang="0">
                  <a:pos x="T4" y="T5"/>
                </a:cxn>
                <a:cxn ang="0">
                  <a:pos x="T6" y="T7"/>
                </a:cxn>
                <a:cxn ang="0">
                  <a:pos x="T8" y="T9"/>
                </a:cxn>
                <a:cxn ang="0">
                  <a:pos x="T10" y="T11"/>
                </a:cxn>
              </a:cxnLst>
              <a:rect l="0" t="0" r="r" b="b"/>
              <a:pathLst>
                <a:path w="8" h="12">
                  <a:moveTo>
                    <a:pt x="4" y="0"/>
                  </a:moveTo>
                  <a:lnTo>
                    <a:pt x="0" y="4"/>
                  </a:lnTo>
                  <a:lnTo>
                    <a:pt x="0" y="10"/>
                  </a:lnTo>
                  <a:lnTo>
                    <a:pt x="6" y="12"/>
                  </a:lnTo>
                  <a:lnTo>
                    <a:pt x="8" y="2"/>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91" name="Freeform 91"/>
            <p:cNvSpPr>
              <a:spLocks/>
            </p:cNvSpPr>
            <p:nvPr userDrawn="1"/>
          </p:nvSpPr>
          <p:spPr bwMode="black">
            <a:xfrm>
              <a:off x="7443788" y="2682875"/>
              <a:ext cx="12700" cy="22225"/>
            </a:xfrm>
            <a:custGeom>
              <a:avLst/>
              <a:gdLst>
                <a:gd name="T0" fmla="*/ 2 w 8"/>
                <a:gd name="T1" fmla="*/ 14 h 14"/>
                <a:gd name="T2" fmla="*/ 8 w 8"/>
                <a:gd name="T3" fmla="*/ 14 h 14"/>
                <a:gd name="T4" fmla="*/ 8 w 8"/>
                <a:gd name="T5" fmla="*/ 0 h 14"/>
                <a:gd name="T6" fmla="*/ 0 w 8"/>
                <a:gd name="T7" fmla="*/ 8 h 14"/>
                <a:gd name="T8" fmla="*/ 2 w 8"/>
                <a:gd name="T9" fmla="*/ 14 h 14"/>
              </a:gdLst>
              <a:ahLst/>
              <a:cxnLst>
                <a:cxn ang="0">
                  <a:pos x="T0" y="T1"/>
                </a:cxn>
                <a:cxn ang="0">
                  <a:pos x="T2" y="T3"/>
                </a:cxn>
                <a:cxn ang="0">
                  <a:pos x="T4" y="T5"/>
                </a:cxn>
                <a:cxn ang="0">
                  <a:pos x="T6" y="T7"/>
                </a:cxn>
                <a:cxn ang="0">
                  <a:pos x="T8" y="T9"/>
                </a:cxn>
              </a:cxnLst>
              <a:rect l="0" t="0" r="r" b="b"/>
              <a:pathLst>
                <a:path w="8" h="14">
                  <a:moveTo>
                    <a:pt x="2" y="14"/>
                  </a:moveTo>
                  <a:lnTo>
                    <a:pt x="8" y="14"/>
                  </a:lnTo>
                  <a:lnTo>
                    <a:pt x="8" y="0"/>
                  </a:lnTo>
                  <a:lnTo>
                    <a:pt x="0" y="8"/>
                  </a:lnTo>
                  <a:lnTo>
                    <a:pt x="2"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92" name="Freeform 92"/>
            <p:cNvSpPr>
              <a:spLocks/>
            </p:cNvSpPr>
            <p:nvPr userDrawn="1"/>
          </p:nvSpPr>
          <p:spPr bwMode="black">
            <a:xfrm>
              <a:off x="7380288" y="2578100"/>
              <a:ext cx="212725" cy="409575"/>
            </a:xfrm>
            <a:custGeom>
              <a:avLst/>
              <a:gdLst>
                <a:gd name="T0" fmla="*/ 18 w 134"/>
                <a:gd name="T1" fmla="*/ 90 h 258"/>
                <a:gd name="T2" fmla="*/ 8 w 134"/>
                <a:gd name="T3" fmla="*/ 102 h 258"/>
                <a:gd name="T4" fmla="*/ 30 w 134"/>
                <a:gd name="T5" fmla="*/ 132 h 258"/>
                <a:gd name="T6" fmla="*/ 30 w 134"/>
                <a:gd name="T7" fmla="*/ 102 h 258"/>
                <a:gd name="T8" fmla="*/ 44 w 134"/>
                <a:gd name="T9" fmla="*/ 98 h 258"/>
                <a:gd name="T10" fmla="*/ 42 w 134"/>
                <a:gd name="T11" fmla="*/ 108 h 258"/>
                <a:gd name="T12" fmla="*/ 64 w 134"/>
                <a:gd name="T13" fmla="*/ 116 h 258"/>
                <a:gd name="T14" fmla="*/ 78 w 134"/>
                <a:gd name="T15" fmla="*/ 116 h 258"/>
                <a:gd name="T16" fmla="*/ 86 w 134"/>
                <a:gd name="T17" fmla="*/ 120 h 258"/>
                <a:gd name="T18" fmla="*/ 90 w 134"/>
                <a:gd name="T19" fmla="*/ 156 h 258"/>
                <a:gd name="T20" fmla="*/ 86 w 134"/>
                <a:gd name="T21" fmla="*/ 164 h 258"/>
                <a:gd name="T22" fmla="*/ 86 w 134"/>
                <a:gd name="T23" fmla="*/ 146 h 258"/>
                <a:gd name="T24" fmla="*/ 76 w 134"/>
                <a:gd name="T25" fmla="*/ 156 h 258"/>
                <a:gd name="T26" fmla="*/ 66 w 134"/>
                <a:gd name="T27" fmla="*/ 148 h 258"/>
                <a:gd name="T28" fmla="*/ 42 w 134"/>
                <a:gd name="T29" fmla="*/ 130 h 258"/>
                <a:gd name="T30" fmla="*/ 58 w 134"/>
                <a:gd name="T31" fmla="*/ 168 h 258"/>
                <a:gd name="T32" fmla="*/ 66 w 134"/>
                <a:gd name="T33" fmla="*/ 192 h 258"/>
                <a:gd name="T34" fmla="*/ 78 w 134"/>
                <a:gd name="T35" fmla="*/ 174 h 258"/>
                <a:gd name="T36" fmla="*/ 98 w 134"/>
                <a:gd name="T37" fmla="*/ 168 h 258"/>
                <a:gd name="T38" fmla="*/ 110 w 134"/>
                <a:gd name="T39" fmla="*/ 168 h 258"/>
                <a:gd name="T40" fmla="*/ 110 w 134"/>
                <a:gd name="T41" fmla="*/ 166 h 258"/>
                <a:gd name="T42" fmla="*/ 108 w 134"/>
                <a:gd name="T43" fmla="*/ 186 h 258"/>
                <a:gd name="T44" fmla="*/ 86 w 134"/>
                <a:gd name="T45" fmla="*/ 196 h 258"/>
                <a:gd name="T46" fmla="*/ 82 w 134"/>
                <a:gd name="T47" fmla="*/ 194 h 258"/>
                <a:gd name="T48" fmla="*/ 50 w 134"/>
                <a:gd name="T49" fmla="*/ 206 h 258"/>
                <a:gd name="T50" fmla="*/ 52 w 134"/>
                <a:gd name="T51" fmla="*/ 230 h 258"/>
                <a:gd name="T52" fmla="*/ 60 w 134"/>
                <a:gd name="T53" fmla="*/ 226 h 258"/>
                <a:gd name="T54" fmla="*/ 78 w 134"/>
                <a:gd name="T55" fmla="*/ 214 h 258"/>
                <a:gd name="T56" fmla="*/ 86 w 134"/>
                <a:gd name="T57" fmla="*/ 240 h 258"/>
                <a:gd name="T58" fmla="*/ 110 w 134"/>
                <a:gd name="T59" fmla="*/ 258 h 258"/>
                <a:gd name="T60" fmla="*/ 114 w 134"/>
                <a:gd name="T61" fmla="*/ 230 h 258"/>
                <a:gd name="T62" fmla="*/ 134 w 134"/>
                <a:gd name="T63" fmla="*/ 218 h 258"/>
                <a:gd name="T64" fmla="*/ 130 w 134"/>
                <a:gd name="T65" fmla="*/ 194 h 258"/>
                <a:gd name="T66" fmla="*/ 118 w 134"/>
                <a:gd name="T67" fmla="*/ 172 h 258"/>
                <a:gd name="T68" fmla="*/ 118 w 134"/>
                <a:gd name="T69" fmla="*/ 150 h 258"/>
                <a:gd name="T70" fmla="*/ 108 w 134"/>
                <a:gd name="T71" fmla="*/ 120 h 258"/>
                <a:gd name="T72" fmla="*/ 84 w 134"/>
                <a:gd name="T73" fmla="*/ 108 h 258"/>
                <a:gd name="T74" fmla="*/ 86 w 134"/>
                <a:gd name="T75" fmla="*/ 98 h 258"/>
                <a:gd name="T76" fmla="*/ 60 w 134"/>
                <a:gd name="T77" fmla="*/ 84 h 258"/>
                <a:gd name="T78" fmla="*/ 46 w 134"/>
                <a:gd name="T79" fmla="*/ 92 h 258"/>
                <a:gd name="T80" fmla="*/ 42 w 134"/>
                <a:gd name="T81" fmla="*/ 58 h 258"/>
                <a:gd name="T82" fmla="*/ 52 w 134"/>
                <a:gd name="T83" fmla="*/ 24 h 258"/>
                <a:gd name="T84" fmla="*/ 44 w 134"/>
                <a:gd name="T85" fmla="*/ 6 h 258"/>
                <a:gd name="T86" fmla="*/ 18 w 134"/>
                <a:gd name="T87" fmla="*/ 4 h 258"/>
                <a:gd name="T88" fmla="*/ 8 w 134"/>
                <a:gd name="T89" fmla="*/ 74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4" h="258">
                  <a:moveTo>
                    <a:pt x="8" y="74"/>
                  </a:moveTo>
                  <a:lnTo>
                    <a:pt x="18" y="90"/>
                  </a:lnTo>
                  <a:lnTo>
                    <a:pt x="18" y="90"/>
                  </a:lnTo>
                  <a:lnTo>
                    <a:pt x="20" y="100"/>
                  </a:lnTo>
                  <a:lnTo>
                    <a:pt x="26" y="102"/>
                  </a:lnTo>
                  <a:lnTo>
                    <a:pt x="8" y="102"/>
                  </a:lnTo>
                  <a:lnTo>
                    <a:pt x="14" y="106"/>
                  </a:lnTo>
                  <a:lnTo>
                    <a:pt x="18" y="110"/>
                  </a:lnTo>
                  <a:lnTo>
                    <a:pt x="30" y="132"/>
                  </a:lnTo>
                  <a:lnTo>
                    <a:pt x="38" y="126"/>
                  </a:lnTo>
                  <a:lnTo>
                    <a:pt x="38" y="108"/>
                  </a:lnTo>
                  <a:lnTo>
                    <a:pt x="30" y="102"/>
                  </a:lnTo>
                  <a:lnTo>
                    <a:pt x="34" y="102"/>
                  </a:lnTo>
                  <a:lnTo>
                    <a:pt x="40" y="98"/>
                  </a:lnTo>
                  <a:lnTo>
                    <a:pt x="44" y="98"/>
                  </a:lnTo>
                  <a:lnTo>
                    <a:pt x="48" y="102"/>
                  </a:lnTo>
                  <a:lnTo>
                    <a:pt x="38" y="100"/>
                  </a:lnTo>
                  <a:lnTo>
                    <a:pt x="42" y="108"/>
                  </a:lnTo>
                  <a:lnTo>
                    <a:pt x="50" y="114"/>
                  </a:lnTo>
                  <a:lnTo>
                    <a:pt x="50" y="104"/>
                  </a:lnTo>
                  <a:lnTo>
                    <a:pt x="64" y="116"/>
                  </a:lnTo>
                  <a:lnTo>
                    <a:pt x="58" y="100"/>
                  </a:lnTo>
                  <a:lnTo>
                    <a:pt x="70" y="112"/>
                  </a:lnTo>
                  <a:lnTo>
                    <a:pt x="78" y="116"/>
                  </a:lnTo>
                  <a:lnTo>
                    <a:pt x="78" y="116"/>
                  </a:lnTo>
                  <a:lnTo>
                    <a:pt x="84" y="128"/>
                  </a:lnTo>
                  <a:lnTo>
                    <a:pt x="86" y="120"/>
                  </a:lnTo>
                  <a:lnTo>
                    <a:pt x="100" y="144"/>
                  </a:lnTo>
                  <a:lnTo>
                    <a:pt x="86" y="138"/>
                  </a:lnTo>
                  <a:lnTo>
                    <a:pt x="90" y="156"/>
                  </a:lnTo>
                  <a:lnTo>
                    <a:pt x="94" y="156"/>
                  </a:lnTo>
                  <a:lnTo>
                    <a:pt x="96" y="166"/>
                  </a:lnTo>
                  <a:lnTo>
                    <a:pt x="86" y="164"/>
                  </a:lnTo>
                  <a:lnTo>
                    <a:pt x="84" y="166"/>
                  </a:lnTo>
                  <a:lnTo>
                    <a:pt x="86" y="162"/>
                  </a:lnTo>
                  <a:lnTo>
                    <a:pt x="86" y="146"/>
                  </a:lnTo>
                  <a:lnTo>
                    <a:pt x="82" y="146"/>
                  </a:lnTo>
                  <a:lnTo>
                    <a:pt x="76" y="158"/>
                  </a:lnTo>
                  <a:lnTo>
                    <a:pt x="76" y="156"/>
                  </a:lnTo>
                  <a:lnTo>
                    <a:pt x="76" y="152"/>
                  </a:lnTo>
                  <a:lnTo>
                    <a:pt x="66" y="148"/>
                  </a:lnTo>
                  <a:lnTo>
                    <a:pt x="66" y="148"/>
                  </a:lnTo>
                  <a:lnTo>
                    <a:pt x="70" y="138"/>
                  </a:lnTo>
                  <a:lnTo>
                    <a:pt x="56" y="136"/>
                  </a:lnTo>
                  <a:lnTo>
                    <a:pt x="42" y="130"/>
                  </a:lnTo>
                  <a:lnTo>
                    <a:pt x="42" y="166"/>
                  </a:lnTo>
                  <a:lnTo>
                    <a:pt x="60" y="154"/>
                  </a:lnTo>
                  <a:lnTo>
                    <a:pt x="58" y="168"/>
                  </a:lnTo>
                  <a:lnTo>
                    <a:pt x="52" y="168"/>
                  </a:lnTo>
                  <a:lnTo>
                    <a:pt x="52" y="176"/>
                  </a:lnTo>
                  <a:lnTo>
                    <a:pt x="66" y="192"/>
                  </a:lnTo>
                  <a:lnTo>
                    <a:pt x="70" y="188"/>
                  </a:lnTo>
                  <a:lnTo>
                    <a:pt x="70" y="188"/>
                  </a:lnTo>
                  <a:lnTo>
                    <a:pt x="78" y="174"/>
                  </a:lnTo>
                  <a:lnTo>
                    <a:pt x="80" y="180"/>
                  </a:lnTo>
                  <a:lnTo>
                    <a:pt x="96" y="178"/>
                  </a:lnTo>
                  <a:lnTo>
                    <a:pt x="98" y="168"/>
                  </a:lnTo>
                  <a:lnTo>
                    <a:pt x="102" y="176"/>
                  </a:lnTo>
                  <a:lnTo>
                    <a:pt x="104" y="168"/>
                  </a:lnTo>
                  <a:lnTo>
                    <a:pt x="110" y="168"/>
                  </a:lnTo>
                  <a:lnTo>
                    <a:pt x="106" y="150"/>
                  </a:lnTo>
                  <a:lnTo>
                    <a:pt x="118" y="154"/>
                  </a:lnTo>
                  <a:lnTo>
                    <a:pt x="110" y="166"/>
                  </a:lnTo>
                  <a:lnTo>
                    <a:pt x="112" y="172"/>
                  </a:lnTo>
                  <a:lnTo>
                    <a:pt x="108" y="172"/>
                  </a:lnTo>
                  <a:lnTo>
                    <a:pt x="108" y="186"/>
                  </a:lnTo>
                  <a:lnTo>
                    <a:pt x="96" y="188"/>
                  </a:lnTo>
                  <a:lnTo>
                    <a:pt x="94" y="196"/>
                  </a:lnTo>
                  <a:lnTo>
                    <a:pt x="86" y="196"/>
                  </a:lnTo>
                  <a:lnTo>
                    <a:pt x="84" y="202"/>
                  </a:lnTo>
                  <a:lnTo>
                    <a:pt x="80" y="204"/>
                  </a:lnTo>
                  <a:lnTo>
                    <a:pt x="82" y="194"/>
                  </a:lnTo>
                  <a:lnTo>
                    <a:pt x="72" y="192"/>
                  </a:lnTo>
                  <a:lnTo>
                    <a:pt x="62" y="202"/>
                  </a:lnTo>
                  <a:lnTo>
                    <a:pt x="50" y="206"/>
                  </a:lnTo>
                  <a:lnTo>
                    <a:pt x="42" y="224"/>
                  </a:lnTo>
                  <a:lnTo>
                    <a:pt x="44" y="230"/>
                  </a:lnTo>
                  <a:lnTo>
                    <a:pt x="52" y="230"/>
                  </a:lnTo>
                  <a:lnTo>
                    <a:pt x="60" y="216"/>
                  </a:lnTo>
                  <a:lnTo>
                    <a:pt x="60" y="216"/>
                  </a:lnTo>
                  <a:lnTo>
                    <a:pt x="60" y="226"/>
                  </a:lnTo>
                  <a:lnTo>
                    <a:pt x="68" y="218"/>
                  </a:lnTo>
                  <a:lnTo>
                    <a:pt x="72" y="222"/>
                  </a:lnTo>
                  <a:lnTo>
                    <a:pt x="78" y="214"/>
                  </a:lnTo>
                  <a:lnTo>
                    <a:pt x="84" y="218"/>
                  </a:lnTo>
                  <a:lnTo>
                    <a:pt x="80" y="226"/>
                  </a:lnTo>
                  <a:lnTo>
                    <a:pt x="86" y="240"/>
                  </a:lnTo>
                  <a:lnTo>
                    <a:pt x="100" y="250"/>
                  </a:lnTo>
                  <a:lnTo>
                    <a:pt x="106" y="248"/>
                  </a:lnTo>
                  <a:lnTo>
                    <a:pt x="110" y="258"/>
                  </a:lnTo>
                  <a:lnTo>
                    <a:pt x="118" y="242"/>
                  </a:lnTo>
                  <a:lnTo>
                    <a:pt x="112" y="232"/>
                  </a:lnTo>
                  <a:lnTo>
                    <a:pt x="114" y="230"/>
                  </a:lnTo>
                  <a:lnTo>
                    <a:pt x="118" y="224"/>
                  </a:lnTo>
                  <a:lnTo>
                    <a:pt x="126" y="248"/>
                  </a:lnTo>
                  <a:lnTo>
                    <a:pt x="134" y="218"/>
                  </a:lnTo>
                  <a:lnTo>
                    <a:pt x="128" y="198"/>
                  </a:lnTo>
                  <a:lnTo>
                    <a:pt x="128" y="196"/>
                  </a:lnTo>
                  <a:lnTo>
                    <a:pt x="130" y="194"/>
                  </a:lnTo>
                  <a:lnTo>
                    <a:pt x="126" y="184"/>
                  </a:lnTo>
                  <a:lnTo>
                    <a:pt x="116" y="172"/>
                  </a:lnTo>
                  <a:lnTo>
                    <a:pt x="118" y="172"/>
                  </a:lnTo>
                  <a:lnTo>
                    <a:pt x="118" y="154"/>
                  </a:lnTo>
                  <a:lnTo>
                    <a:pt x="120" y="154"/>
                  </a:lnTo>
                  <a:lnTo>
                    <a:pt x="118" y="150"/>
                  </a:lnTo>
                  <a:lnTo>
                    <a:pt x="114" y="138"/>
                  </a:lnTo>
                  <a:lnTo>
                    <a:pt x="114" y="126"/>
                  </a:lnTo>
                  <a:lnTo>
                    <a:pt x="108" y="120"/>
                  </a:lnTo>
                  <a:lnTo>
                    <a:pt x="86" y="120"/>
                  </a:lnTo>
                  <a:lnTo>
                    <a:pt x="88" y="112"/>
                  </a:lnTo>
                  <a:lnTo>
                    <a:pt x="84" y="108"/>
                  </a:lnTo>
                  <a:lnTo>
                    <a:pt x="84" y="106"/>
                  </a:lnTo>
                  <a:lnTo>
                    <a:pt x="80" y="102"/>
                  </a:lnTo>
                  <a:lnTo>
                    <a:pt x="86" y="98"/>
                  </a:lnTo>
                  <a:lnTo>
                    <a:pt x="68" y="90"/>
                  </a:lnTo>
                  <a:lnTo>
                    <a:pt x="66" y="94"/>
                  </a:lnTo>
                  <a:lnTo>
                    <a:pt x="60" y="84"/>
                  </a:lnTo>
                  <a:lnTo>
                    <a:pt x="48" y="88"/>
                  </a:lnTo>
                  <a:lnTo>
                    <a:pt x="48" y="92"/>
                  </a:lnTo>
                  <a:lnTo>
                    <a:pt x="46" y="92"/>
                  </a:lnTo>
                  <a:lnTo>
                    <a:pt x="42" y="86"/>
                  </a:lnTo>
                  <a:lnTo>
                    <a:pt x="38" y="68"/>
                  </a:lnTo>
                  <a:lnTo>
                    <a:pt x="42" y="58"/>
                  </a:lnTo>
                  <a:lnTo>
                    <a:pt x="50" y="54"/>
                  </a:lnTo>
                  <a:lnTo>
                    <a:pt x="58" y="36"/>
                  </a:lnTo>
                  <a:lnTo>
                    <a:pt x="52" y="24"/>
                  </a:lnTo>
                  <a:lnTo>
                    <a:pt x="52" y="6"/>
                  </a:lnTo>
                  <a:lnTo>
                    <a:pt x="46" y="0"/>
                  </a:lnTo>
                  <a:lnTo>
                    <a:pt x="44" y="6"/>
                  </a:lnTo>
                  <a:lnTo>
                    <a:pt x="40" y="6"/>
                  </a:lnTo>
                  <a:lnTo>
                    <a:pt x="20" y="0"/>
                  </a:lnTo>
                  <a:lnTo>
                    <a:pt x="18" y="4"/>
                  </a:lnTo>
                  <a:lnTo>
                    <a:pt x="12" y="50"/>
                  </a:lnTo>
                  <a:lnTo>
                    <a:pt x="0" y="48"/>
                  </a:lnTo>
                  <a:lnTo>
                    <a:pt x="8"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93" name="Freeform 93"/>
            <p:cNvSpPr>
              <a:spLocks/>
            </p:cNvSpPr>
            <p:nvPr userDrawn="1"/>
          </p:nvSpPr>
          <p:spPr bwMode="black">
            <a:xfrm>
              <a:off x="7389813" y="2365375"/>
              <a:ext cx="60325" cy="120650"/>
            </a:xfrm>
            <a:custGeom>
              <a:avLst/>
              <a:gdLst>
                <a:gd name="T0" fmla="*/ 38 w 38"/>
                <a:gd name="T1" fmla="*/ 16 h 76"/>
                <a:gd name="T2" fmla="*/ 38 w 38"/>
                <a:gd name="T3" fmla="*/ 6 h 76"/>
                <a:gd name="T4" fmla="*/ 28 w 38"/>
                <a:gd name="T5" fmla="*/ 0 h 76"/>
                <a:gd name="T6" fmla="*/ 18 w 38"/>
                <a:gd name="T7" fmla="*/ 4 h 76"/>
                <a:gd name="T8" fmla="*/ 0 w 38"/>
                <a:gd name="T9" fmla="*/ 36 h 76"/>
                <a:gd name="T10" fmla="*/ 2 w 38"/>
                <a:gd name="T11" fmla="*/ 54 h 76"/>
                <a:gd name="T12" fmla="*/ 18 w 38"/>
                <a:gd name="T13" fmla="*/ 76 h 76"/>
                <a:gd name="T14" fmla="*/ 38 w 38"/>
                <a:gd name="T15" fmla="*/ 16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76">
                  <a:moveTo>
                    <a:pt x="38" y="16"/>
                  </a:moveTo>
                  <a:lnTo>
                    <a:pt x="38" y="6"/>
                  </a:lnTo>
                  <a:lnTo>
                    <a:pt x="28" y="0"/>
                  </a:lnTo>
                  <a:lnTo>
                    <a:pt x="18" y="4"/>
                  </a:lnTo>
                  <a:lnTo>
                    <a:pt x="0" y="36"/>
                  </a:lnTo>
                  <a:lnTo>
                    <a:pt x="2" y="54"/>
                  </a:lnTo>
                  <a:lnTo>
                    <a:pt x="18" y="76"/>
                  </a:lnTo>
                  <a:lnTo>
                    <a:pt x="38"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94" name="Freeform 94"/>
            <p:cNvSpPr>
              <a:spLocks/>
            </p:cNvSpPr>
            <p:nvPr userDrawn="1"/>
          </p:nvSpPr>
          <p:spPr bwMode="black">
            <a:xfrm>
              <a:off x="7983538" y="1619250"/>
              <a:ext cx="203200" cy="177800"/>
            </a:xfrm>
            <a:custGeom>
              <a:avLst/>
              <a:gdLst>
                <a:gd name="T0" fmla="*/ 10 w 128"/>
                <a:gd name="T1" fmla="*/ 70 h 112"/>
                <a:gd name="T2" fmla="*/ 0 w 128"/>
                <a:gd name="T3" fmla="*/ 78 h 112"/>
                <a:gd name="T4" fmla="*/ 0 w 128"/>
                <a:gd name="T5" fmla="*/ 88 h 112"/>
                <a:gd name="T6" fmla="*/ 6 w 128"/>
                <a:gd name="T7" fmla="*/ 94 h 112"/>
                <a:gd name="T8" fmla="*/ 4 w 128"/>
                <a:gd name="T9" fmla="*/ 112 h 112"/>
                <a:gd name="T10" fmla="*/ 32 w 128"/>
                <a:gd name="T11" fmla="*/ 98 h 112"/>
                <a:gd name="T12" fmla="*/ 16 w 128"/>
                <a:gd name="T13" fmla="*/ 88 h 112"/>
                <a:gd name="T14" fmla="*/ 14 w 128"/>
                <a:gd name="T15" fmla="*/ 86 h 112"/>
                <a:gd name="T16" fmla="*/ 16 w 128"/>
                <a:gd name="T17" fmla="*/ 84 h 112"/>
                <a:gd name="T18" fmla="*/ 28 w 128"/>
                <a:gd name="T19" fmla="*/ 86 h 112"/>
                <a:gd name="T20" fmla="*/ 40 w 128"/>
                <a:gd name="T21" fmla="*/ 82 h 112"/>
                <a:gd name="T22" fmla="*/ 66 w 128"/>
                <a:gd name="T23" fmla="*/ 98 h 112"/>
                <a:gd name="T24" fmla="*/ 80 w 128"/>
                <a:gd name="T25" fmla="*/ 76 h 112"/>
                <a:gd name="T26" fmla="*/ 114 w 128"/>
                <a:gd name="T27" fmla="*/ 64 h 112"/>
                <a:gd name="T28" fmla="*/ 122 w 128"/>
                <a:gd name="T29" fmla="*/ 54 h 112"/>
                <a:gd name="T30" fmla="*/ 108 w 128"/>
                <a:gd name="T31" fmla="*/ 56 h 112"/>
                <a:gd name="T32" fmla="*/ 104 w 128"/>
                <a:gd name="T33" fmla="*/ 48 h 112"/>
                <a:gd name="T34" fmla="*/ 106 w 128"/>
                <a:gd name="T35" fmla="*/ 46 h 112"/>
                <a:gd name="T36" fmla="*/ 108 w 128"/>
                <a:gd name="T37" fmla="*/ 56 h 112"/>
                <a:gd name="T38" fmla="*/ 128 w 128"/>
                <a:gd name="T39" fmla="*/ 34 h 112"/>
                <a:gd name="T40" fmla="*/ 122 w 128"/>
                <a:gd name="T41" fmla="*/ 26 h 112"/>
                <a:gd name="T42" fmla="*/ 106 w 128"/>
                <a:gd name="T43" fmla="*/ 44 h 112"/>
                <a:gd name="T44" fmla="*/ 112 w 128"/>
                <a:gd name="T45" fmla="*/ 30 h 112"/>
                <a:gd name="T46" fmla="*/ 98 w 128"/>
                <a:gd name="T47" fmla="*/ 38 h 112"/>
                <a:gd name="T48" fmla="*/ 92 w 128"/>
                <a:gd name="T49" fmla="*/ 42 h 112"/>
                <a:gd name="T50" fmla="*/ 72 w 128"/>
                <a:gd name="T51" fmla="*/ 34 h 112"/>
                <a:gd name="T52" fmla="*/ 40 w 128"/>
                <a:gd name="T53" fmla="*/ 0 h 112"/>
                <a:gd name="T54" fmla="*/ 34 w 128"/>
                <a:gd name="T55" fmla="*/ 8 h 112"/>
                <a:gd name="T56" fmla="*/ 36 w 128"/>
                <a:gd name="T57" fmla="*/ 22 h 112"/>
                <a:gd name="T58" fmla="*/ 34 w 128"/>
                <a:gd name="T59" fmla="*/ 40 h 112"/>
                <a:gd name="T60" fmla="*/ 30 w 128"/>
                <a:gd name="T61" fmla="*/ 48 h 112"/>
                <a:gd name="T62" fmla="*/ 30 w 128"/>
                <a:gd name="T63" fmla="*/ 56 h 112"/>
                <a:gd name="T64" fmla="*/ 28 w 128"/>
                <a:gd name="T65" fmla="*/ 60 h 112"/>
                <a:gd name="T66" fmla="*/ 10 w 128"/>
                <a:gd name="T67" fmla="*/ 58 h 112"/>
                <a:gd name="T68" fmla="*/ 10 w 128"/>
                <a:gd name="T69" fmla="*/ 7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10" y="70"/>
                  </a:moveTo>
                  <a:lnTo>
                    <a:pt x="0" y="78"/>
                  </a:lnTo>
                  <a:lnTo>
                    <a:pt x="0" y="88"/>
                  </a:lnTo>
                  <a:lnTo>
                    <a:pt x="6" y="94"/>
                  </a:lnTo>
                  <a:lnTo>
                    <a:pt x="4" y="112"/>
                  </a:lnTo>
                  <a:lnTo>
                    <a:pt x="32" y="98"/>
                  </a:lnTo>
                  <a:lnTo>
                    <a:pt x="16" y="88"/>
                  </a:lnTo>
                  <a:lnTo>
                    <a:pt x="14" y="86"/>
                  </a:lnTo>
                  <a:lnTo>
                    <a:pt x="16" y="84"/>
                  </a:lnTo>
                  <a:lnTo>
                    <a:pt x="28" y="86"/>
                  </a:lnTo>
                  <a:lnTo>
                    <a:pt x="40" y="82"/>
                  </a:lnTo>
                  <a:lnTo>
                    <a:pt x="66" y="98"/>
                  </a:lnTo>
                  <a:lnTo>
                    <a:pt x="80" y="76"/>
                  </a:lnTo>
                  <a:lnTo>
                    <a:pt x="114" y="64"/>
                  </a:lnTo>
                  <a:lnTo>
                    <a:pt x="122" y="54"/>
                  </a:lnTo>
                  <a:lnTo>
                    <a:pt x="108" y="56"/>
                  </a:lnTo>
                  <a:lnTo>
                    <a:pt x="104" y="48"/>
                  </a:lnTo>
                  <a:lnTo>
                    <a:pt x="106" y="46"/>
                  </a:lnTo>
                  <a:lnTo>
                    <a:pt x="108" y="56"/>
                  </a:lnTo>
                  <a:lnTo>
                    <a:pt x="128" y="34"/>
                  </a:lnTo>
                  <a:lnTo>
                    <a:pt x="122" y="26"/>
                  </a:lnTo>
                  <a:lnTo>
                    <a:pt x="106" y="44"/>
                  </a:lnTo>
                  <a:lnTo>
                    <a:pt x="112" y="30"/>
                  </a:lnTo>
                  <a:lnTo>
                    <a:pt x="98" y="38"/>
                  </a:lnTo>
                  <a:lnTo>
                    <a:pt x="92" y="42"/>
                  </a:lnTo>
                  <a:lnTo>
                    <a:pt x="72" y="34"/>
                  </a:lnTo>
                  <a:lnTo>
                    <a:pt x="40" y="0"/>
                  </a:lnTo>
                  <a:lnTo>
                    <a:pt x="34" y="8"/>
                  </a:lnTo>
                  <a:lnTo>
                    <a:pt x="36" y="22"/>
                  </a:lnTo>
                  <a:lnTo>
                    <a:pt x="34" y="40"/>
                  </a:lnTo>
                  <a:lnTo>
                    <a:pt x="30" y="48"/>
                  </a:lnTo>
                  <a:lnTo>
                    <a:pt x="30" y="56"/>
                  </a:lnTo>
                  <a:lnTo>
                    <a:pt x="28" y="60"/>
                  </a:lnTo>
                  <a:lnTo>
                    <a:pt x="10" y="58"/>
                  </a:lnTo>
                  <a:lnTo>
                    <a:pt x="1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95" name="Freeform 95"/>
            <p:cNvSpPr>
              <a:spLocks/>
            </p:cNvSpPr>
            <p:nvPr userDrawn="1"/>
          </p:nvSpPr>
          <p:spPr bwMode="black">
            <a:xfrm>
              <a:off x="7669213" y="2257425"/>
              <a:ext cx="12700" cy="25400"/>
            </a:xfrm>
            <a:custGeom>
              <a:avLst/>
              <a:gdLst>
                <a:gd name="T0" fmla="*/ 0 w 8"/>
                <a:gd name="T1" fmla="*/ 16 h 16"/>
                <a:gd name="T2" fmla="*/ 8 w 8"/>
                <a:gd name="T3" fmla="*/ 4 h 16"/>
                <a:gd name="T4" fmla="*/ 6 w 8"/>
                <a:gd name="T5" fmla="*/ 0 h 16"/>
                <a:gd name="T6" fmla="*/ 0 w 8"/>
                <a:gd name="T7" fmla="*/ 2 h 16"/>
                <a:gd name="T8" fmla="*/ 0 w 8"/>
                <a:gd name="T9" fmla="*/ 16 h 16"/>
              </a:gdLst>
              <a:ahLst/>
              <a:cxnLst>
                <a:cxn ang="0">
                  <a:pos x="T0" y="T1"/>
                </a:cxn>
                <a:cxn ang="0">
                  <a:pos x="T2" y="T3"/>
                </a:cxn>
                <a:cxn ang="0">
                  <a:pos x="T4" y="T5"/>
                </a:cxn>
                <a:cxn ang="0">
                  <a:pos x="T6" y="T7"/>
                </a:cxn>
                <a:cxn ang="0">
                  <a:pos x="T8" y="T9"/>
                </a:cxn>
              </a:cxnLst>
              <a:rect l="0" t="0" r="r" b="b"/>
              <a:pathLst>
                <a:path w="8" h="16">
                  <a:moveTo>
                    <a:pt x="0" y="16"/>
                  </a:moveTo>
                  <a:lnTo>
                    <a:pt x="8" y="4"/>
                  </a:lnTo>
                  <a:lnTo>
                    <a:pt x="6" y="0"/>
                  </a:lnTo>
                  <a:lnTo>
                    <a:pt x="0" y="2"/>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96" name="Freeform 96"/>
            <p:cNvSpPr>
              <a:spLocks/>
            </p:cNvSpPr>
            <p:nvPr userDrawn="1"/>
          </p:nvSpPr>
          <p:spPr bwMode="black">
            <a:xfrm>
              <a:off x="7618413" y="2311400"/>
              <a:ext cx="22225" cy="31750"/>
            </a:xfrm>
            <a:custGeom>
              <a:avLst/>
              <a:gdLst>
                <a:gd name="T0" fmla="*/ 2 w 14"/>
                <a:gd name="T1" fmla="*/ 10 h 20"/>
                <a:gd name="T2" fmla="*/ 0 w 14"/>
                <a:gd name="T3" fmla="*/ 18 h 20"/>
                <a:gd name="T4" fmla="*/ 6 w 14"/>
                <a:gd name="T5" fmla="*/ 20 h 20"/>
                <a:gd name="T6" fmla="*/ 14 w 14"/>
                <a:gd name="T7" fmla="*/ 4 h 20"/>
                <a:gd name="T8" fmla="*/ 10 w 14"/>
                <a:gd name="T9" fmla="*/ 0 h 20"/>
                <a:gd name="T10" fmla="*/ 2 w 14"/>
                <a:gd name="T11" fmla="*/ 10 h 20"/>
              </a:gdLst>
              <a:ahLst/>
              <a:cxnLst>
                <a:cxn ang="0">
                  <a:pos x="T0" y="T1"/>
                </a:cxn>
                <a:cxn ang="0">
                  <a:pos x="T2" y="T3"/>
                </a:cxn>
                <a:cxn ang="0">
                  <a:pos x="T4" y="T5"/>
                </a:cxn>
                <a:cxn ang="0">
                  <a:pos x="T6" y="T7"/>
                </a:cxn>
                <a:cxn ang="0">
                  <a:pos x="T8" y="T9"/>
                </a:cxn>
                <a:cxn ang="0">
                  <a:pos x="T10" y="T11"/>
                </a:cxn>
              </a:cxnLst>
              <a:rect l="0" t="0" r="r" b="b"/>
              <a:pathLst>
                <a:path w="14" h="20">
                  <a:moveTo>
                    <a:pt x="2" y="10"/>
                  </a:moveTo>
                  <a:lnTo>
                    <a:pt x="0" y="18"/>
                  </a:lnTo>
                  <a:lnTo>
                    <a:pt x="6" y="20"/>
                  </a:lnTo>
                  <a:lnTo>
                    <a:pt x="14" y="4"/>
                  </a:lnTo>
                  <a:lnTo>
                    <a:pt x="10" y="0"/>
                  </a:lnTo>
                  <a:lnTo>
                    <a:pt x="2"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97" name="Freeform 97"/>
            <p:cNvSpPr>
              <a:spLocks/>
            </p:cNvSpPr>
            <p:nvPr userDrawn="1"/>
          </p:nvSpPr>
          <p:spPr bwMode="black">
            <a:xfrm>
              <a:off x="7500938" y="2387600"/>
              <a:ext cx="15875" cy="19050"/>
            </a:xfrm>
            <a:custGeom>
              <a:avLst/>
              <a:gdLst>
                <a:gd name="T0" fmla="*/ 0 w 10"/>
                <a:gd name="T1" fmla="*/ 12 h 12"/>
                <a:gd name="T2" fmla="*/ 10 w 10"/>
                <a:gd name="T3" fmla="*/ 10 h 12"/>
                <a:gd name="T4" fmla="*/ 0 w 10"/>
                <a:gd name="T5" fmla="*/ 0 h 12"/>
                <a:gd name="T6" fmla="*/ 0 w 10"/>
                <a:gd name="T7" fmla="*/ 12 h 12"/>
              </a:gdLst>
              <a:ahLst/>
              <a:cxnLst>
                <a:cxn ang="0">
                  <a:pos x="T0" y="T1"/>
                </a:cxn>
                <a:cxn ang="0">
                  <a:pos x="T2" y="T3"/>
                </a:cxn>
                <a:cxn ang="0">
                  <a:pos x="T4" y="T5"/>
                </a:cxn>
                <a:cxn ang="0">
                  <a:pos x="T6" y="T7"/>
                </a:cxn>
              </a:cxnLst>
              <a:rect l="0" t="0" r="r" b="b"/>
              <a:pathLst>
                <a:path w="10" h="12">
                  <a:moveTo>
                    <a:pt x="0" y="12"/>
                  </a:moveTo>
                  <a:lnTo>
                    <a:pt x="10" y="10"/>
                  </a:lnTo>
                  <a:lnTo>
                    <a:pt x="0" y="0"/>
                  </a:lnTo>
                  <a:lnTo>
                    <a:pt x="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98" name="Freeform 98"/>
            <p:cNvSpPr>
              <a:spLocks/>
            </p:cNvSpPr>
            <p:nvPr userDrawn="1"/>
          </p:nvSpPr>
          <p:spPr bwMode="black">
            <a:xfrm>
              <a:off x="7659688" y="2095500"/>
              <a:ext cx="15875" cy="28575"/>
            </a:xfrm>
            <a:custGeom>
              <a:avLst/>
              <a:gdLst>
                <a:gd name="T0" fmla="*/ 0 w 10"/>
                <a:gd name="T1" fmla="*/ 18 h 18"/>
                <a:gd name="T2" fmla="*/ 10 w 10"/>
                <a:gd name="T3" fmla="*/ 6 h 18"/>
                <a:gd name="T4" fmla="*/ 0 w 10"/>
                <a:gd name="T5" fmla="*/ 0 h 18"/>
                <a:gd name="T6" fmla="*/ 0 w 10"/>
                <a:gd name="T7" fmla="*/ 18 h 18"/>
              </a:gdLst>
              <a:ahLst/>
              <a:cxnLst>
                <a:cxn ang="0">
                  <a:pos x="T0" y="T1"/>
                </a:cxn>
                <a:cxn ang="0">
                  <a:pos x="T2" y="T3"/>
                </a:cxn>
                <a:cxn ang="0">
                  <a:pos x="T4" y="T5"/>
                </a:cxn>
                <a:cxn ang="0">
                  <a:pos x="T6" y="T7"/>
                </a:cxn>
              </a:cxnLst>
              <a:rect l="0" t="0" r="r" b="b"/>
              <a:pathLst>
                <a:path w="10" h="18">
                  <a:moveTo>
                    <a:pt x="0" y="18"/>
                  </a:moveTo>
                  <a:lnTo>
                    <a:pt x="10" y="6"/>
                  </a:lnTo>
                  <a:lnTo>
                    <a:pt x="0" y="0"/>
                  </a:lnTo>
                  <a:lnTo>
                    <a:pt x="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99" name="Freeform 99"/>
            <p:cNvSpPr>
              <a:spLocks/>
            </p:cNvSpPr>
            <p:nvPr userDrawn="1"/>
          </p:nvSpPr>
          <p:spPr bwMode="black">
            <a:xfrm>
              <a:off x="7700963" y="2187575"/>
              <a:ext cx="19050" cy="19050"/>
            </a:xfrm>
            <a:custGeom>
              <a:avLst/>
              <a:gdLst>
                <a:gd name="T0" fmla="*/ 4 w 12"/>
                <a:gd name="T1" fmla="*/ 0 h 12"/>
                <a:gd name="T2" fmla="*/ 0 w 12"/>
                <a:gd name="T3" fmla="*/ 12 h 12"/>
                <a:gd name="T4" fmla="*/ 12 w 12"/>
                <a:gd name="T5" fmla="*/ 12 h 12"/>
                <a:gd name="T6" fmla="*/ 4 w 12"/>
                <a:gd name="T7" fmla="*/ 0 h 12"/>
              </a:gdLst>
              <a:ahLst/>
              <a:cxnLst>
                <a:cxn ang="0">
                  <a:pos x="T0" y="T1"/>
                </a:cxn>
                <a:cxn ang="0">
                  <a:pos x="T2" y="T3"/>
                </a:cxn>
                <a:cxn ang="0">
                  <a:pos x="T4" y="T5"/>
                </a:cxn>
                <a:cxn ang="0">
                  <a:pos x="T6" y="T7"/>
                </a:cxn>
              </a:cxnLst>
              <a:rect l="0" t="0" r="r" b="b"/>
              <a:pathLst>
                <a:path w="12" h="12">
                  <a:moveTo>
                    <a:pt x="4" y="0"/>
                  </a:moveTo>
                  <a:lnTo>
                    <a:pt x="0" y="12"/>
                  </a:lnTo>
                  <a:lnTo>
                    <a:pt x="12" y="12"/>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00" name="Freeform 100"/>
            <p:cNvSpPr>
              <a:spLocks/>
            </p:cNvSpPr>
            <p:nvPr userDrawn="1"/>
          </p:nvSpPr>
          <p:spPr bwMode="black">
            <a:xfrm>
              <a:off x="7675563" y="2047875"/>
              <a:ext cx="171450" cy="136525"/>
            </a:xfrm>
            <a:custGeom>
              <a:avLst/>
              <a:gdLst>
                <a:gd name="T0" fmla="*/ 2 w 108"/>
                <a:gd name="T1" fmla="*/ 34 h 86"/>
                <a:gd name="T2" fmla="*/ 4 w 108"/>
                <a:gd name="T3" fmla="*/ 50 h 86"/>
                <a:gd name="T4" fmla="*/ 18 w 108"/>
                <a:gd name="T5" fmla="*/ 46 h 86"/>
                <a:gd name="T6" fmla="*/ 18 w 108"/>
                <a:gd name="T7" fmla="*/ 44 h 86"/>
                <a:gd name="T8" fmla="*/ 18 w 108"/>
                <a:gd name="T9" fmla="*/ 50 h 86"/>
                <a:gd name="T10" fmla="*/ 14 w 108"/>
                <a:gd name="T11" fmla="*/ 60 h 86"/>
                <a:gd name="T12" fmla="*/ 14 w 108"/>
                <a:gd name="T13" fmla="*/ 74 h 86"/>
                <a:gd name="T14" fmla="*/ 22 w 108"/>
                <a:gd name="T15" fmla="*/ 82 h 86"/>
                <a:gd name="T16" fmla="*/ 22 w 108"/>
                <a:gd name="T17" fmla="*/ 86 h 86"/>
                <a:gd name="T18" fmla="*/ 26 w 108"/>
                <a:gd name="T19" fmla="*/ 82 h 86"/>
                <a:gd name="T20" fmla="*/ 38 w 108"/>
                <a:gd name="T21" fmla="*/ 72 h 86"/>
                <a:gd name="T22" fmla="*/ 50 w 108"/>
                <a:gd name="T23" fmla="*/ 42 h 86"/>
                <a:gd name="T24" fmla="*/ 48 w 108"/>
                <a:gd name="T25" fmla="*/ 30 h 86"/>
                <a:gd name="T26" fmla="*/ 56 w 108"/>
                <a:gd name="T27" fmla="*/ 32 h 86"/>
                <a:gd name="T28" fmla="*/ 62 w 108"/>
                <a:gd name="T29" fmla="*/ 46 h 86"/>
                <a:gd name="T30" fmla="*/ 70 w 108"/>
                <a:gd name="T31" fmla="*/ 46 h 86"/>
                <a:gd name="T32" fmla="*/ 78 w 108"/>
                <a:gd name="T33" fmla="*/ 30 h 86"/>
                <a:gd name="T34" fmla="*/ 92 w 108"/>
                <a:gd name="T35" fmla="*/ 34 h 86"/>
                <a:gd name="T36" fmla="*/ 102 w 108"/>
                <a:gd name="T37" fmla="*/ 20 h 86"/>
                <a:gd name="T38" fmla="*/ 100 w 108"/>
                <a:gd name="T39" fmla="*/ 12 h 86"/>
                <a:gd name="T40" fmla="*/ 106 w 108"/>
                <a:gd name="T41" fmla="*/ 10 h 86"/>
                <a:gd name="T42" fmla="*/ 108 w 108"/>
                <a:gd name="T43" fmla="*/ 2 h 86"/>
                <a:gd name="T44" fmla="*/ 104 w 108"/>
                <a:gd name="T45" fmla="*/ 0 h 86"/>
                <a:gd name="T46" fmla="*/ 98 w 108"/>
                <a:gd name="T47" fmla="*/ 8 h 86"/>
                <a:gd name="T48" fmla="*/ 86 w 108"/>
                <a:gd name="T49" fmla="*/ 2 h 86"/>
                <a:gd name="T50" fmla="*/ 74 w 108"/>
                <a:gd name="T51" fmla="*/ 12 h 86"/>
                <a:gd name="T52" fmla="*/ 64 w 108"/>
                <a:gd name="T53" fmla="*/ 12 h 86"/>
                <a:gd name="T54" fmla="*/ 48 w 108"/>
                <a:gd name="T55" fmla="*/ 30 h 86"/>
                <a:gd name="T56" fmla="*/ 44 w 108"/>
                <a:gd name="T57" fmla="*/ 30 h 86"/>
                <a:gd name="T58" fmla="*/ 46 w 108"/>
                <a:gd name="T59" fmla="*/ 20 h 86"/>
                <a:gd name="T60" fmla="*/ 34 w 108"/>
                <a:gd name="T61" fmla="*/ 22 h 86"/>
                <a:gd name="T62" fmla="*/ 26 w 108"/>
                <a:gd name="T63" fmla="*/ 12 h 86"/>
                <a:gd name="T64" fmla="*/ 2 w 108"/>
                <a:gd name="T65" fmla="*/ 30 h 86"/>
                <a:gd name="T66" fmla="*/ 2 w 108"/>
                <a:gd name="T67" fmla="*/ 30 h 86"/>
                <a:gd name="T68" fmla="*/ 2 w 108"/>
                <a:gd name="T69" fmla="*/ 30 h 86"/>
                <a:gd name="T70" fmla="*/ 0 w 108"/>
                <a:gd name="T71" fmla="*/ 32 h 86"/>
                <a:gd name="T72" fmla="*/ 2 w 108"/>
                <a:gd name="T73" fmla="*/ 3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8" h="86">
                  <a:moveTo>
                    <a:pt x="2" y="34"/>
                  </a:moveTo>
                  <a:lnTo>
                    <a:pt x="4" y="50"/>
                  </a:lnTo>
                  <a:lnTo>
                    <a:pt x="18" y="46"/>
                  </a:lnTo>
                  <a:lnTo>
                    <a:pt x="18" y="44"/>
                  </a:lnTo>
                  <a:lnTo>
                    <a:pt x="18" y="50"/>
                  </a:lnTo>
                  <a:lnTo>
                    <a:pt x="14" y="60"/>
                  </a:lnTo>
                  <a:lnTo>
                    <a:pt x="14" y="74"/>
                  </a:lnTo>
                  <a:lnTo>
                    <a:pt x="22" y="82"/>
                  </a:lnTo>
                  <a:lnTo>
                    <a:pt x="22" y="86"/>
                  </a:lnTo>
                  <a:lnTo>
                    <a:pt x="26" y="82"/>
                  </a:lnTo>
                  <a:lnTo>
                    <a:pt x="38" y="72"/>
                  </a:lnTo>
                  <a:lnTo>
                    <a:pt x="50" y="42"/>
                  </a:lnTo>
                  <a:lnTo>
                    <a:pt x="48" y="30"/>
                  </a:lnTo>
                  <a:lnTo>
                    <a:pt x="56" y="32"/>
                  </a:lnTo>
                  <a:lnTo>
                    <a:pt x="62" y="46"/>
                  </a:lnTo>
                  <a:lnTo>
                    <a:pt x="70" y="46"/>
                  </a:lnTo>
                  <a:lnTo>
                    <a:pt x="78" y="30"/>
                  </a:lnTo>
                  <a:lnTo>
                    <a:pt x="92" y="34"/>
                  </a:lnTo>
                  <a:lnTo>
                    <a:pt x="102" y="20"/>
                  </a:lnTo>
                  <a:lnTo>
                    <a:pt x="100" y="12"/>
                  </a:lnTo>
                  <a:lnTo>
                    <a:pt x="106" y="10"/>
                  </a:lnTo>
                  <a:lnTo>
                    <a:pt x="108" y="2"/>
                  </a:lnTo>
                  <a:lnTo>
                    <a:pt x="104" y="0"/>
                  </a:lnTo>
                  <a:lnTo>
                    <a:pt x="98" y="8"/>
                  </a:lnTo>
                  <a:lnTo>
                    <a:pt x="86" y="2"/>
                  </a:lnTo>
                  <a:lnTo>
                    <a:pt x="74" y="12"/>
                  </a:lnTo>
                  <a:lnTo>
                    <a:pt x="64" y="12"/>
                  </a:lnTo>
                  <a:lnTo>
                    <a:pt x="48" y="30"/>
                  </a:lnTo>
                  <a:lnTo>
                    <a:pt x="44" y="30"/>
                  </a:lnTo>
                  <a:lnTo>
                    <a:pt x="46" y="20"/>
                  </a:lnTo>
                  <a:lnTo>
                    <a:pt x="34" y="22"/>
                  </a:lnTo>
                  <a:lnTo>
                    <a:pt x="26" y="12"/>
                  </a:lnTo>
                  <a:lnTo>
                    <a:pt x="2" y="30"/>
                  </a:lnTo>
                  <a:lnTo>
                    <a:pt x="2" y="30"/>
                  </a:lnTo>
                  <a:lnTo>
                    <a:pt x="2" y="30"/>
                  </a:lnTo>
                  <a:lnTo>
                    <a:pt x="0" y="32"/>
                  </a:lnTo>
                  <a:lnTo>
                    <a:pt x="2"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01" name="Freeform 101"/>
            <p:cNvSpPr>
              <a:spLocks/>
            </p:cNvSpPr>
            <p:nvPr userDrawn="1"/>
          </p:nvSpPr>
          <p:spPr bwMode="black">
            <a:xfrm>
              <a:off x="8018463" y="1625600"/>
              <a:ext cx="15875" cy="19050"/>
            </a:xfrm>
            <a:custGeom>
              <a:avLst/>
              <a:gdLst>
                <a:gd name="T0" fmla="*/ 10 w 10"/>
                <a:gd name="T1" fmla="*/ 8 h 12"/>
                <a:gd name="T2" fmla="*/ 4 w 10"/>
                <a:gd name="T3" fmla="*/ 0 h 12"/>
                <a:gd name="T4" fmla="*/ 0 w 10"/>
                <a:gd name="T5" fmla="*/ 8 h 12"/>
                <a:gd name="T6" fmla="*/ 6 w 10"/>
                <a:gd name="T7" fmla="*/ 12 h 12"/>
                <a:gd name="T8" fmla="*/ 10 w 10"/>
                <a:gd name="T9" fmla="*/ 8 h 12"/>
              </a:gdLst>
              <a:ahLst/>
              <a:cxnLst>
                <a:cxn ang="0">
                  <a:pos x="T0" y="T1"/>
                </a:cxn>
                <a:cxn ang="0">
                  <a:pos x="T2" y="T3"/>
                </a:cxn>
                <a:cxn ang="0">
                  <a:pos x="T4" y="T5"/>
                </a:cxn>
                <a:cxn ang="0">
                  <a:pos x="T6" y="T7"/>
                </a:cxn>
                <a:cxn ang="0">
                  <a:pos x="T8" y="T9"/>
                </a:cxn>
              </a:cxnLst>
              <a:rect l="0" t="0" r="r" b="b"/>
              <a:pathLst>
                <a:path w="10" h="12">
                  <a:moveTo>
                    <a:pt x="10" y="8"/>
                  </a:moveTo>
                  <a:lnTo>
                    <a:pt x="4" y="0"/>
                  </a:lnTo>
                  <a:lnTo>
                    <a:pt x="0" y="8"/>
                  </a:lnTo>
                  <a:lnTo>
                    <a:pt x="6" y="12"/>
                  </a:lnTo>
                  <a:lnTo>
                    <a:pt x="1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02" name="Freeform 102"/>
            <p:cNvSpPr>
              <a:spLocks/>
            </p:cNvSpPr>
            <p:nvPr userDrawn="1"/>
          </p:nvSpPr>
          <p:spPr bwMode="black">
            <a:xfrm>
              <a:off x="7573963" y="2089150"/>
              <a:ext cx="28575" cy="15875"/>
            </a:xfrm>
            <a:custGeom>
              <a:avLst/>
              <a:gdLst>
                <a:gd name="T0" fmla="*/ 2 w 18"/>
                <a:gd name="T1" fmla="*/ 0 h 10"/>
                <a:gd name="T2" fmla="*/ 0 w 18"/>
                <a:gd name="T3" fmla="*/ 8 h 10"/>
                <a:gd name="T4" fmla="*/ 8 w 18"/>
                <a:gd name="T5" fmla="*/ 10 h 10"/>
                <a:gd name="T6" fmla="*/ 18 w 18"/>
                <a:gd name="T7" fmla="*/ 4 h 10"/>
                <a:gd name="T8" fmla="*/ 16 w 18"/>
                <a:gd name="T9" fmla="*/ 0 h 10"/>
                <a:gd name="T10" fmla="*/ 2 w 18"/>
                <a:gd name="T11" fmla="*/ 0 h 10"/>
              </a:gdLst>
              <a:ahLst/>
              <a:cxnLst>
                <a:cxn ang="0">
                  <a:pos x="T0" y="T1"/>
                </a:cxn>
                <a:cxn ang="0">
                  <a:pos x="T2" y="T3"/>
                </a:cxn>
                <a:cxn ang="0">
                  <a:pos x="T4" y="T5"/>
                </a:cxn>
                <a:cxn ang="0">
                  <a:pos x="T6" y="T7"/>
                </a:cxn>
                <a:cxn ang="0">
                  <a:pos x="T8" y="T9"/>
                </a:cxn>
                <a:cxn ang="0">
                  <a:pos x="T10" y="T11"/>
                </a:cxn>
              </a:cxnLst>
              <a:rect l="0" t="0" r="r" b="b"/>
              <a:pathLst>
                <a:path w="18" h="10">
                  <a:moveTo>
                    <a:pt x="2" y="0"/>
                  </a:moveTo>
                  <a:lnTo>
                    <a:pt x="0" y="8"/>
                  </a:lnTo>
                  <a:lnTo>
                    <a:pt x="8" y="10"/>
                  </a:lnTo>
                  <a:lnTo>
                    <a:pt x="18" y="4"/>
                  </a:lnTo>
                  <a:lnTo>
                    <a:pt x="16"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03" name="Freeform 103"/>
            <p:cNvSpPr>
              <a:spLocks/>
            </p:cNvSpPr>
            <p:nvPr userDrawn="1"/>
          </p:nvSpPr>
          <p:spPr bwMode="black">
            <a:xfrm>
              <a:off x="7059613" y="2927350"/>
              <a:ext cx="320675" cy="346075"/>
            </a:xfrm>
            <a:custGeom>
              <a:avLst/>
              <a:gdLst>
                <a:gd name="T0" fmla="*/ 52 w 202"/>
                <a:gd name="T1" fmla="*/ 82 h 218"/>
                <a:gd name="T2" fmla="*/ 44 w 202"/>
                <a:gd name="T3" fmla="*/ 92 h 218"/>
                <a:gd name="T4" fmla="*/ 24 w 202"/>
                <a:gd name="T5" fmla="*/ 102 h 218"/>
                <a:gd name="T6" fmla="*/ 14 w 202"/>
                <a:gd name="T7" fmla="*/ 98 h 218"/>
                <a:gd name="T8" fmla="*/ 4 w 202"/>
                <a:gd name="T9" fmla="*/ 106 h 218"/>
                <a:gd name="T10" fmla="*/ 6 w 202"/>
                <a:gd name="T11" fmla="*/ 148 h 218"/>
                <a:gd name="T12" fmla="*/ 18 w 202"/>
                <a:gd name="T13" fmla="*/ 160 h 218"/>
                <a:gd name="T14" fmla="*/ 46 w 202"/>
                <a:gd name="T15" fmla="*/ 196 h 218"/>
                <a:gd name="T16" fmla="*/ 56 w 202"/>
                <a:gd name="T17" fmla="*/ 206 h 218"/>
                <a:gd name="T18" fmla="*/ 80 w 202"/>
                <a:gd name="T19" fmla="*/ 196 h 218"/>
                <a:gd name="T20" fmla="*/ 90 w 202"/>
                <a:gd name="T21" fmla="*/ 206 h 218"/>
                <a:gd name="T22" fmla="*/ 106 w 202"/>
                <a:gd name="T23" fmla="*/ 206 h 218"/>
                <a:gd name="T24" fmla="*/ 116 w 202"/>
                <a:gd name="T25" fmla="*/ 218 h 218"/>
                <a:gd name="T26" fmla="*/ 138 w 202"/>
                <a:gd name="T27" fmla="*/ 218 h 218"/>
                <a:gd name="T28" fmla="*/ 142 w 202"/>
                <a:gd name="T29" fmla="*/ 196 h 218"/>
                <a:gd name="T30" fmla="*/ 144 w 202"/>
                <a:gd name="T31" fmla="*/ 172 h 218"/>
                <a:gd name="T32" fmla="*/ 166 w 202"/>
                <a:gd name="T33" fmla="*/ 148 h 218"/>
                <a:gd name="T34" fmla="*/ 176 w 202"/>
                <a:gd name="T35" fmla="*/ 124 h 218"/>
                <a:gd name="T36" fmla="*/ 180 w 202"/>
                <a:gd name="T37" fmla="*/ 124 h 218"/>
                <a:gd name="T38" fmla="*/ 174 w 202"/>
                <a:gd name="T39" fmla="*/ 102 h 218"/>
                <a:gd name="T40" fmla="*/ 162 w 202"/>
                <a:gd name="T41" fmla="*/ 72 h 218"/>
                <a:gd name="T42" fmla="*/ 166 w 202"/>
                <a:gd name="T43" fmla="*/ 62 h 218"/>
                <a:gd name="T44" fmla="*/ 170 w 202"/>
                <a:gd name="T45" fmla="*/ 60 h 218"/>
                <a:gd name="T46" fmla="*/ 188 w 202"/>
                <a:gd name="T47" fmla="*/ 56 h 218"/>
                <a:gd name="T48" fmla="*/ 188 w 202"/>
                <a:gd name="T49" fmla="*/ 48 h 218"/>
                <a:gd name="T50" fmla="*/ 178 w 202"/>
                <a:gd name="T51" fmla="*/ 28 h 218"/>
                <a:gd name="T52" fmla="*/ 176 w 202"/>
                <a:gd name="T53" fmla="*/ 22 h 218"/>
                <a:gd name="T54" fmla="*/ 168 w 202"/>
                <a:gd name="T55" fmla="*/ 16 h 218"/>
                <a:gd name="T56" fmla="*/ 158 w 202"/>
                <a:gd name="T57" fmla="*/ 4 h 218"/>
                <a:gd name="T58" fmla="*/ 152 w 202"/>
                <a:gd name="T59" fmla="*/ 0 h 218"/>
                <a:gd name="T60" fmla="*/ 122 w 202"/>
                <a:gd name="T61" fmla="*/ 34 h 218"/>
                <a:gd name="T62" fmla="*/ 120 w 202"/>
                <a:gd name="T63" fmla="*/ 42 h 218"/>
                <a:gd name="T64" fmla="*/ 98 w 202"/>
                <a:gd name="T65" fmla="*/ 48 h 218"/>
                <a:gd name="T66" fmla="*/ 96 w 202"/>
                <a:gd name="T67" fmla="*/ 50 h 218"/>
                <a:gd name="T68" fmla="*/ 94 w 202"/>
                <a:gd name="T69" fmla="*/ 52 h 218"/>
                <a:gd name="T70" fmla="*/ 76 w 202"/>
                <a:gd name="T71" fmla="*/ 7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2" h="218">
                  <a:moveTo>
                    <a:pt x="76" y="78"/>
                  </a:moveTo>
                  <a:lnTo>
                    <a:pt x="52" y="82"/>
                  </a:lnTo>
                  <a:lnTo>
                    <a:pt x="48" y="92"/>
                  </a:lnTo>
                  <a:lnTo>
                    <a:pt x="44" y="92"/>
                  </a:lnTo>
                  <a:lnTo>
                    <a:pt x="40" y="104"/>
                  </a:lnTo>
                  <a:lnTo>
                    <a:pt x="24" y="102"/>
                  </a:lnTo>
                  <a:lnTo>
                    <a:pt x="16" y="94"/>
                  </a:lnTo>
                  <a:lnTo>
                    <a:pt x="14" y="98"/>
                  </a:lnTo>
                  <a:lnTo>
                    <a:pt x="12" y="98"/>
                  </a:lnTo>
                  <a:lnTo>
                    <a:pt x="4" y="106"/>
                  </a:lnTo>
                  <a:lnTo>
                    <a:pt x="0" y="128"/>
                  </a:lnTo>
                  <a:lnTo>
                    <a:pt x="6" y="148"/>
                  </a:lnTo>
                  <a:lnTo>
                    <a:pt x="14" y="152"/>
                  </a:lnTo>
                  <a:lnTo>
                    <a:pt x="18" y="160"/>
                  </a:lnTo>
                  <a:lnTo>
                    <a:pt x="26" y="196"/>
                  </a:lnTo>
                  <a:lnTo>
                    <a:pt x="46" y="196"/>
                  </a:lnTo>
                  <a:lnTo>
                    <a:pt x="52" y="192"/>
                  </a:lnTo>
                  <a:lnTo>
                    <a:pt x="56" y="206"/>
                  </a:lnTo>
                  <a:lnTo>
                    <a:pt x="72" y="202"/>
                  </a:lnTo>
                  <a:lnTo>
                    <a:pt x="80" y="196"/>
                  </a:lnTo>
                  <a:lnTo>
                    <a:pt x="90" y="200"/>
                  </a:lnTo>
                  <a:lnTo>
                    <a:pt x="90" y="206"/>
                  </a:lnTo>
                  <a:lnTo>
                    <a:pt x="102" y="204"/>
                  </a:lnTo>
                  <a:lnTo>
                    <a:pt x="106" y="206"/>
                  </a:lnTo>
                  <a:lnTo>
                    <a:pt x="110" y="218"/>
                  </a:lnTo>
                  <a:lnTo>
                    <a:pt x="116" y="218"/>
                  </a:lnTo>
                  <a:lnTo>
                    <a:pt x="136" y="206"/>
                  </a:lnTo>
                  <a:lnTo>
                    <a:pt x="138" y="218"/>
                  </a:lnTo>
                  <a:lnTo>
                    <a:pt x="146" y="210"/>
                  </a:lnTo>
                  <a:lnTo>
                    <a:pt x="142" y="196"/>
                  </a:lnTo>
                  <a:lnTo>
                    <a:pt x="150" y="180"/>
                  </a:lnTo>
                  <a:lnTo>
                    <a:pt x="144" y="172"/>
                  </a:lnTo>
                  <a:lnTo>
                    <a:pt x="158" y="160"/>
                  </a:lnTo>
                  <a:lnTo>
                    <a:pt x="166" y="148"/>
                  </a:lnTo>
                  <a:lnTo>
                    <a:pt x="168" y="132"/>
                  </a:lnTo>
                  <a:lnTo>
                    <a:pt x="176" y="124"/>
                  </a:lnTo>
                  <a:lnTo>
                    <a:pt x="176" y="122"/>
                  </a:lnTo>
                  <a:lnTo>
                    <a:pt x="180" y="124"/>
                  </a:lnTo>
                  <a:lnTo>
                    <a:pt x="196" y="124"/>
                  </a:lnTo>
                  <a:lnTo>
                    <a:pt x="174" y="102"/>
                  </a:lnTo>
                  <a:lnTo>
                    <a:pt x="176" y="94"/>
                  </a:lnTo>
                  <a:lnTo>
                    <a:pt x="162" y="72"/>
                  </a:lnTo>
                  <a:lnTo>
                    <a:pt x="174" y="70"/>
                  </a:lnTo>
                  <a:lnTo>
                    <a:pt x="166" y="62"/>
                  </a:lnTo>
                  <a:lnTo>
                    <a:pt x="166" y="62"/>
                  </a:lnTo>
                  <a:lnTo>
                    <a:pt x="170" y="60"/>
                  </a:lnTo>
                  <a:lnTo>
                    <a:pt x="174" y="62"/>
                  </a:lnTo>
                  <a:lnTo>
                    <a:pt x="188" y="56"/>
                  </a:lnTo>
                  <a:lnTo>
                    <a:pt x="182" y="48"/>
                  </a:lnTo>
                  <a:lnTo>
                    <a:pt x="188" y="48"/>
                  </a:lnTo>
                  <a:lnTo>
                    <a:pt x="202" y="40"/>
                  </a:lnTo>
                  <a:lnTo>
                    <a:pt x="178" y="28"/>
                  </a:lnTo>
                  <a:lnTo>
                    <a:pt x="176" y="28"/>
                  </a:lnTo>
                  <a:lnTo>
                    <a:pt x="176" y="22"/>
                  </a:lnTo>
                  <a:lnTo>
                    <a:pt x="168" y="24"/>
                  </a:lnTo>
                  <a:lnTo>
                    <a:pt x="168" y="16"/>
                  </a:lnTo>
                  <a:lnTo>
                    <a:pt x="162" y="12"/>
                  </a:lnTo>
                  <a:lnTo>
                    <a:pt x="158" y="4"/>
                  </a:lnTo>
                  <a:lnTo>
                    <a:pt x="152" y="8"/>
                  </a:lnTo>
                  <a:lnTo>
                    <a:pt x="152" y="0"/>
                  </a:lnTo>
                  <a:lnTo>
                    <a:pt x="130" y="32"/>
                  </a:lnTo>
                  <a:lnTo>
                    <a:pt x="122" y="34"/>
                  </a:lnTo>
                  <a:lnTo>
                    <a:pt x="124" y="40"/>
                  </a:lnTo>
                  <a:lnTo>
                    <a:pt x="120" y="42"/>
                  </a:lnTo>
                  <a:lnTo>
                    <a:pt x="116" y="40"/>
                  </a:lnTo>
                  <a:lnTo>
                    <a:pt x="98" y="48"/>
                  </a:lnTo>
                  <a:lnTo>
                    <a:pt x="96" y="48"/>
                  </a:lnTo>
                  <a:lnTo>
                    <a:pt x="96" y="50"/>
                  </a:lnTo>
                  <a:lnTo>
                    <a:pt x="94" y="52"/>
                  </a:lnTo>
                  <a:lnTo>
                    <a:pt x="94" y="52"/>
                  </a:lnTo>
                  <a:lnTo>
                    <a:pt x="92" y="58"/>
                  </a:lnTo>
                  <a:lnTo>
                    <a:pt x="76"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04" name="Freeform 104"/>
            <p:cNvSpPr>
              <a:spLocks/>
            </p:cNvSpPr>
            <p:nvPr userDrawn="1"/>
          </p:nvSpPr>
          <p:spPr bwMode="black">
            <a:xfrm>
              <a:off x="7361238" y="3419475"/>
              <a:ext cx="63500" cy="38100"/>
            </a:xfrm>
            <a:custGeom>
              <a:avLst/>
              <a:gdLst>
                <a:gd name="T0" fmla="*/ 14 w 40"/>
                <a:gd name="T1" fmla="*/ 14 h 24"/>
                <a:gd name="T2" fmla="*/ 26 w 40"/>
                <a:gd name="T3" fmla="*/ 24 h 24"/>
                <a:gd name="T4" fmla="*/ 40 w 40"/>
                <a:gd name="T5" fmla="*/ 18 h 24"/>
                <a:gd name="T6" fmla="*/ 38 w 40"/>
                <a:gd name="T7" fmla="*/ 16 h 24"/>
                <a:gd name="T8" fmla="*/ 32 w 40"/>
                <a:gd name="T9" fmla="*/ 8 h 24"/>
                <a:gd name="T10" fmla="*/ 20 w 40"/>
                <a:gd name="T11" fmla="*/ 0 h 24"/>
                <a:gd name="T12" fmla="*/ 0 w 40"/>
                <a:gd name="T13" fmla="*/ 2 h 24"/>
                <a:gd name="T14" fmla="*/ 2 w 40"/>
                <a:gd name="T15" fmla="*/ 14 h 24"/>
                <a:gd name="T16" fmla="*/ 14 w 40"/>
                <a:gd name="T17"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24">
                  <a:moveTo>
                    <a:pt x="14" y="14"/>
                  </a:moveTo>
                  <a:lnTo>
                    <a:pt x="26" y="24"/>
                  </a:lnTo>
                  <a:lnTo>
                    <a:pt x="40" y="18"/>
                  </a:lnTo>
                  <a:lnTo>
                    <a:pt x="38" y="16"/>
                  </a:lnTo>
                  <a:lnTo>
                    <a:pt x="32" y="8"/>
                  </a:lnTo>
                  <a:lnTo>
                    <a:pt x="20" y="0"/>
                  </a:lnTo>
                  <a:lnTo>
                    <a:pt x="0" y="2"/>
                  </a:lnTo>
                  <a:lnTo>
                    <a:pt x="2" y="14"/>
                  </a:lnTo>
                  <a:lnTo>
                    <a:pt x="14"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05" name="Freeform 105"/>
            <p:cNvSpPr>
              <a:spLocks/>
            </p:cNvSpPr>
            <p:nvPr userDrawn="1"/>
          </p:nvSpPr>
          <p:spPr bwMode="black">
            <a:xfrm>
              <a:off x="7488238" y="3375025"/>
              <a:ext cx="60325" cy="34925"/>
            </a:xfrm>
            <a:custGeom>
              <a:avLst/>
              <a:gdLst>
                <a:gd name="T0" fmla="*/ 8 w 38"/>
                <a:gd name="T1" fmla="*/ 8 h 22"/>
                <a:gd name="T2" fmla="*/ 4 w 38"/>
                <a:gd name="T3" fmla="*/ 4 h 22"/>
                <a:gd name="T4" fmla="*/ 0 w 38"/>
                <a:gd name="T5" fmla="*/ 18 h 22"/>
                <a:gd name="T6" fmla="*/ 10 w 38"/>
                <a:gd name="T7" fmla="*/ 18 h 22"/>
                <a:gd name="T8" fmla="*/ 12 w 38"/>
                <a:gd name="T9" fmla="*/ 14 h 22"/>
                <a:gd name="T10" fmla="*/ 20 w 38"/>
                <a:gd name="T11" fmla="*/ 22 h 22"/>
                <a:gd name="T12" fmla="*/ 22 w 38"/>
                <a:gd name="T13" fmla="*/ 12 h 22"/>
                <a:gd name="T14" fmla="*/ 26 w 38"/>
                <a:gd name="T15" fmla="*/ 16 h 22"/>
                <a:gd name="T16" fmla="*/ 38 w 38"/>
                <a:gd name="T17" fmla="*/ 14 h 22"/>
                <a:gd name="T18" fmla="*/ 36 w 38"/>
                <a:gd name="T19" fmla="*/ 8 h 22"/>
                <a:gd name="T20" fmla="*/ 24 w 38"/>
                <a:gd name="T21" fmla="*/ 6 h 22"/>
                <a:gd name="T22" fmla="*/ 24 w 38"/>
                <a:gd name="T23" fmla="*/ 0 h 22"/>
                <a:gd name="T24" fmla="*/ 20 w 38"/>
                <a:gd name="T25" fmla="*/ 6 h 22"/>
                <a:gd name="T26" fmla="*/ 20 w 38"/>
                <a:gd name="T27" fmla="*/ 6 h 22"/>
                <a:gd name="T28" fmla="*/ 20 w 38"/>
                <a:gd name="T29" fmla="*/ 6 h 22"/>
                <a:gd name="T30" fmla="*/ 12 w 38"/>
                <a:gd name="T31" fmla="*/ 14 h 22"/>
                <a:gd name="T32" fmla="*/ 16 w 38"/>
                <a:gd name="T33" fmla="*/ 0 h 22"/>
                <a:gd name="T34" fmla="*/ 8 w 38"/>
                <a:gd name="T35" fmla="*/ 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22">
                  <a:moveTo>
                    <a:pt x="8" y="8"/>
                  </a:moveTo>
                  <a:lnTo>
                    <a:pt x="4" y="4"/>
                  </a:lnTo>
                  <a:lnTo>
                    <a:pt x="0" y="18"/>
                  </a:lnTo>
                  <a:lnTo>
                    <a:pt x="10" y="18"/>
                  </a:lnTo>
                  <a:lnTo>
                    <a:pt x="12" y="14"/>
                  </a:lnTo>
                  <a:lnTo>
                    <a:pt x="20" y="22"/>
                  </a:lnTo>
                  <a:lnTo>
                    <a:pt x="22" y="12"/>
                  </a:lnTo>
                  <a:lnTo>
                    <a:pt x="26" y="16"/>
                  </a:lnTo>
                  <a:lnTo>
                    <a:pt x="38" y="14"/>
                  </a:lnTo>
                  <a:lnTo>
                    <a:pt x="36" y="8"/>
                  </a:lnTo>
                  <a:lnTo>
                    <a:pt x="24" y="6"/>
                  </a:lnTo>
                  <a:lnTo>
                    <a:pt x="24" y="0"/>
                  </a:lnTo>
                  <a:lnTo>
                    <a:pt x="20" y="6"/>
                  </a:lnTo>
                  <a:lnTo>
                    <a:pt x="20" y="6"/>
                  </a:lnTo>
                  <a:lnTo>
                    <a:pt x="20" y="6"/>
                  </a:lnTo>
                  <a:lnTo>
                    <a:pt x="12" y="14"/>
                  </a:lnTo>
                  <a:lnTo>
                    <a:pt x="16" y="0"/>
                  </a:lnTo>
                  <a:lnTo>
                    <a:pt x="8"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06" name="Freeform 106"/>
            <p:cNvSpPr>
              <a:spLocks/>
            </p:cNvSpPr>
            <p:nvPr userDrawn="1"/>
          </p:nvSpPr>
          <p:spPr bwMode="black">
            <a:xfrm>
              <a:off x="7475538" y="3454400"/>
              <a:ext cx="22225" cy="19050"/>
            </a:xfrm>
            <a:custGeom>
              <a:avLst/>
              <a:gdLst>
                <a:gd name="T0" fmla="*/ 10 w 14"/>
                <a:gd name="T1" fmla="*/ 10 h 12"/>
                <a:gd name="T2" fmla="*/ 14 w 14"/>
                <a:gd name="T3" fmla="*/ 2 h 12"/>
                <a:gd name="T4" fmla="*/ 10 w 14"/>
                <a:gd name="T5" fmla="*/ 0 h 12"/>
                <a:gd name="T6" fmla="*/ 0 w 14"/>
                <a:gd name="T7" fmla="*/ 8 h 12"/>
                <a:gd name="T8" fmla="*/ 4 w 14"/>
                <a:gd name="T9" fmla="*/ 12 h 12"/>
                <a:gd name="T10" fmla="*/ 10 w 14"/>
                <a:gd name="T11" fmla="*/ 10 h 12"/>
              </a:gdLst>
              <a:ahLst/>
              <a:cxnLst>
                <a:cxn ang="0">
                  <a:pos x="T0" y="T1"/>
                </a:cxn>
                <a:cxn ang="0">
                  <a:pos x="T2" y="T3"/>
                </a:cxn>
                <a:cxn ang="0">
                  <a:pos x="T4" y="T5"/>
                </a:cxn>
                <a:cxn ang="0">
                  <a:pos x="T6" y="T7"/>
                </a:cxn>
                <a:cxn ang="0">
                  <a:pos x="T8" y="T9"/>
                </a:cxn>
                <a:cxn ang="0">
                  <a:pos x="T10" y="T11"/>
                </a:cxn>
              </a:cxnLst>
              <a:rect l="0" t="0" r="r" b="b"/>
              <a:pathLst>
                <a:path w="14" h="12">
                  <a:moveTo>
                    <a:pt x="10" y="10"/>
                  </a:moveTo>
                  <a:lnTo>
                    <a:pt x="14" y="2"/>
                  </a:lnTo>
                  <a:lnTo>
                    <a:pt x="10" y="0"/>
                  </a:lnTo>
                  <a:lnTo>
                    <a:pt x="0" y="8"/>
                  </a:lnTo>
                  <a:lnTo>
                    <a:pt x="4" y="12"/>
                  </a:lnTo>
                  <a:lnTo>
                    <a:pt x="1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07" name="Freeform 107"/>
            <p:cNvSpPr>
              <a:spLocks/>
            </p:cNvSpPr>
            <p:nvPr userDrawn="1"/>
          </p:nvSpPr>
          <p:spPr bwMode="black">
            <a:xfrm>
              <a:off x="7608888" y="3184525"/>
              <a:ext cx="41275" cy="15875"/>
            </a:xfrm>
            <a:custGeom>
              <a:avLst/>
              <a:gdLst>
                <a:gd name="T0" fmla="*/ 12 w 26"/>
                <a:gd name="T1" fmla="*/ 0 h 10"/>
                <a:gd name="T2" fmla="*/ 0 w 26"/>
                <a:gd name="T3" fmla="*/ 0 h 10"/>
                <a:gd name="T4" fmla="*/ 4 w 26"/>
                <a:gd name="T5" fmla="*/ 10 h 10"/>
                <a:gd name="T6" fmla="*/ 26 w 26"/>
                <a:gd name="T7" fmla="*/ 6 h 10"/>
                <a:gd name="T8" fmla="*/ 12 w 26"/>
                <a:gd name="T9" fmla="*/ 0 h 10"/>
              </a:gdLst>
              <a:ahLst/>
              <a:cxnLst>
                <a:cxn ang="0">
                  <a:pos x="T0" y="T1"/>
                </a:cxn>
                <a:cxn ang="0">
                  <a:pos x="T2" y="T3"/>
                </a:cxn>
                <a:cxn ang="0">
                  <a:pos x="T4" y="T5"/>
                </a:cxn>
                <a:cxn ang="0">
                  <a:pos x="T6" y="T7"/>
                </a:cxn>
                <a:cxn ang="0">
                  <a:pos x="T8" y="T9"/>
                </a:cxn>
              </a:cxnLst>
              <a:rect l="0" t="0" r="r" b="b"/>
              <a:pathLst>
                <a:path w="26" h="10">
                  <a:moveTo>
                    <a:pt x="12" y="0"/>
                  </a:moveTo>
                  <a:lnTo>
                    <a:pt x="0" y="0"/>
                  </a:lnTo>
                  <a:lnTo>
                    <a:pt x="4" y="10"/>
                  </a:lnTo>
                  <a:lnTo>
                    <a:pt x="26" y="6"/>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08" name="Freeform 108"/>
            <p:cNvSpPr>
              <a:spLocks/>
            </p:cNvSpPr>
            <p:nvPr userDrawn="1"/>
          </p:nvSpPr>
          <p:spPr bwMode="black">
            <a:xfrm>
              <a:off x="7605713" y="3152775"/>
              <a:ext cx="28575" cy="28575"/>
            </a:xfrm>
            <a:custGeom>
              <a:avLst/>
              <a:gdLst>
                <a:gd name="T0" fmla="*/ 6 w 18"/>
                <a:gd name="T1" fmla="*/ 12 h 18"/>
                <a:gd name="T2" fmla="*/ 18 w 18"/>
                <a:gd name="T3" fmla="*/ 18 h 18"/>
                <a:gd name="T4" fmla="*/ 8 w 18"/>
                <a:gd name="T5" fmla="*/ 0 h 18"/>
                <a:gd name="T6" fmla="*/ 0 w 18"/>
                <a:gd name="T7" fmla="*/ 0 h 18"/>
                <a:gd name="T8" fmla="*/ 6 w 18"/>
                <a:gd name="T9" fmla="*/ 12 h 18"/>
              </a:gdLst>
              <a:ahLst/>
              <a:cxnLst>
                <a:cxn ang="0">
                  <a:pos x="T0" y="T1"/>
                </a:cxn>
                <a:cxn ang="0">
                  <a:pos x="T2" y="T3"/>
                </a:cxn>
                <a:cxn ang="0">
                  <a:pos x="T4" y="T5"/>
                </a:cxn>
                <a:cxn ang="0">
                  <a:pos x="T6" y="T7"/>
                </a:cxn>
                <a:cxn ang="0">
                  <a:pos x="T8" y="T9"/>
                </a:cxn>
              </a:cxnLst>
              <a:rect l="0" t="0" r="r" b="b"/>
              <a:pathLst>
                <a:path w="18" h="18">
                  <a:moveTo>
                    <a:pt x="6" y="12"/>
                  </a:moveTo>
                  <a:lnTo>
                    <a:pt x="18" y="18"/>
                  </a:lnTo>
                  <a:lnTo>
                    <a:pt x="8" y="0"/>
                  </a:lnTo>
                  <a:lnTo>
                    <a:pt x="0" y="0"/>
                  </a:lnTo>
                  <a:lnTo>
                    <a:pt x="6"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09" name="Freeform 109"/>
            <p:cNvSpPr>
              <a:spLocks/>
            </p:cNvSpPr>
            <p:nvPr userDrawn="1"/>
          </p:nvSpPr>
          <p:spPr bwMode="black">
            <a:xfrm>
              <a:off x="7608888" y="3070225"/>
              <a:ext cx="60325" cy="104775"/>
            </a:xfrm>
            <a:custGeom>
              <a:avLst/>
              <a:gdLst>
                <a:gd name="T0" fmla="*/ 0 w 38"/>
                <a:gd name="T1" fmla="*/ 28 h 66"/>
                <a:gd name="T2" fmla="*/ 8 w 38"/>
                <a:gd name="T3" fmla="*/ 54 h 66"/>
                <a:gd name="T4" fmla="*/ 18 w 38"/>
                <a:gd name="T5" fmla="*/ 66 h 66"/>
                <a:gd name="T6" fmla="*/ 22 w 38"/>
                <a:gd name="T7" fmla="*/ 64 h 66"/>
                <a:gd name="T8" fmla="*/ 16 w 38"/>
                <a:gd name="T9" fmla="*/ 52 h 66"/>
                <a:gd name="T10" fmla="*/ 16 w 38"/>
                <a:gd name="T11" fmla="*/ 42 h 66"/>
                <a:gd name="T12" fmla="*/ 16 w 38"/>
                <a:gd name="T13" fmla="*/ 42 h 66"/>
                <a:gd name="T14" fmla="*/ 38 w 38"/>
                <a:gd name="T15" fmla="*/ 48 h 66"/>
                <a:gd name="T16" fmla="*/ 24 w 38"/>
                <a:gd name="T17" fmla="*/ 34 h 66"/>
                <a:gd name="T18" fmla="*/ 30 w 38"/>
                <a:gd name="T19" fmla="*/ 28 h 66"/>
                <a:gd name="T20" fmla="*/ 30 w 38"/>
                <a:gd name="T21" fmla="*/ 22 h 66"/>
                <a:gd name="T22" fmla="*/ 22 w 38"/>
                <a:gd name="T23" fmla="*/ 16 h 66"/>
                <a:gd name="T24" fmla="*/ 18 w 38"/>
                <a:gd name="T25" fmla="*/ 22 h 66"/>
                <a:gd name="T26" fmla="*/ 16 w 38"/>
                <a:gd name="T27" fmla="*/ 0 h 66"/>
                <a:gd name="T28" fmla="*/ 12 w 38"/>
                <a:gd name="T29" fmla="*/ 4 h 66"/>
                <a:gd name="T30" fmla="*/ 4 w 38"/>
                <a:gd name="T31" fmla="*/ 14 h 66"/>
                <a:gd name="T32" fmla="*/ 0 w 38"/>
                <a:gd name="T33" fmla="*/ 2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66">
                  <a:moveTo>
                    <a:pt x="0" y="28"/>
                  </a:moveTo>
                  <a:lnTo>
                    <a:pt x="8" y="54"/>
                  </a:lnTo>
                  <a:lnTo>
                    <a:pt x="18" y="66"/>
                  </a:lnTo>
                  <a:lnTo>
                    <a:pt x="22" y="64"/>
                  </a:lnTo>
                  <a:lnTo>
                    <a:pt x="16" y="52"/>
                  </a:lnTo>
                  <a:lnTo>
                    <a:pt x="16" y="42"/>
                  </a:lnTo>
                  <a:lnTo>
                    <a:pt x="16" y="42"/>
                  </a:lnTo>
                  <a:lnTo>
                    <a:pt x="38" y="48"/>
                  </a:lnTo>
                  <a:lnTo>
                    <a:pt x="24" y="34"/>
                  </a:lnTo>
                  <a:lnTo>
                    <a:pt x="30" y="28"/>
                  </a:lnTo>
                  <a:lnTo>
                    <a:pt x="30" y="22"/>
                  </a:lnTo>
                  <a:lnTo>
                    <a:pt x="22" y="16"/>
                  </a:lnTo>
                  <a:lnTo>
                    <a:pt x="18" y="22"/>
                  </a:lnTo>
                  <a:lnTo>
                    <a:pt x="16" y="0"/>
                  </a:lnTo>
                  <a:lnTo>
                    <a:pt x="12" y="4"/>
                  </a:lnTo>
                  <a:lnTo>
                    <a:pt x="4" y="14"/>
                  </a:lnTo>
                  <a:lnTo>
                    <a:pt x="0"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10" name="Freeform 110"/>
            <p:cNvSpPr>
              <a:spLocks/>
            </p:cNvSpPr>
            <p:nvPr userDrawn="1"/>
          </p:nvSpPr>
          <p:spPr bwMode="black">
            <a:xfrm>
              <a:off x="7634288" y="3060700"/>
              <a:ext cx="22225" cy="31750"/>
            </a:xfrm>
            <a:custGeom>
              <a:avLst/>
              <a:gdLst>
                <a:gd name="T0" fmla="*/ 14 w 14"/>
                <a:gd name="T1" fmla="*/ 12 h 20"/>
                <a:gd name="T2" fmla="*/ 10 w 14"/>
                <a:gd name="T3" fmla="*/ 0 h 20"/>
                <a:gd name="T4" fmla="*/ 0 w 14"/>
                <a:gd name="T5" fmla="*/ 8 h 20"/>
                <a:gd name="T6" fmla="*/ 2 w 14"/>
                <a:gd name="T7" fmla="*/ 20 h 20"/>
                <a:gd name="T8" fmla="*/ 14 w 14"/>
                <a:gd name="T9" fmla="*/ 12 h 20"/>
              </a:gdLst>
              <a:ahLst/>
              <a:cxnLst>
                <a:cxn ang="0">
                  <a:pos x="T0" y="T1"/>
                </a:cxn>
                <a:cxn ang="0">
                  <a:pos x="T2" y="T3"/>
                </a:cxn>
                <a:cxn ang="0">
                  <a:pos x="T4" y="T5"/>
                </a:cxn>
                <a:cxn ang="0">
                  <a:pos x="T6" y="T7"/>
                </a:cxn>
                <a:cxn ang="0">
                  <a:pos x="T8" y="T9"/>
                </a:cxn>
              </a:cxnLst>
              <a:rect l="0" t="0" r="r" b="b"/>
              <a:pathLst>
                <a:path w="14" h="20">
                  <a:moveTo>
                    <a:pt x="14" y="12"/>
                  </a:moveTo>
                  <a:lnTo>
                    <a:pt x="10" y="0"/>
                  </a:lnTo>
                  <a:lnTo>
                    <a:pt x="0" y="8"/>
                  </a:lnTo>
                  <a:lnTo>
                    <a:pt x="2" y="20"/>
                  </a:lnTo>
                  <a:lnTo>
                    <a:pt x="1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11" name="Freeform 111"/>
            <p:cNvSpPr>
              <a:spLocks/>
            </p:cNvSpPr>
            <p:nvPr userDrawn="1"/>
          </p:nvSpPr>
          <p:spPr bwMode="black">
            <a:xfrm>
              <a:off x="7567613" y="3232150"/>
              <a:ext cx="47625" cy="31750"/>
            </a:xfrm>
            <a:custGeom>
              <a:avLst/>
              <a:gdLst>
                <a:gd name="T0" fmla="*/ 0 w 30"/>
                <a:gd name="T1" fmla="*/ 0 h 20"/>
                <a:gd name="T2" fmla="*/ 4 w 30"/>
                <a:gd name="T3" fmla="*/ 12 h 20"/>
                <a:gd name="T4" fmla="*/ 12 w 30"/>
                <a:gd name="T5" fmla="*/ 20 h 20"/>
                <a:gd name="T6" fmla="*/ 18 w 30"/>
                <a:gd name="T7" fmla="*/ 20 h 20"/>
                <a:gd name="T8" fmla="*/ 30 w 30"/>
                <a:gd name="T9" fmla="*/ 14 h 20"/>
                <a:gd name="T10" fmla="*/ 28 w 30"/>
                <a:gd name="T11" fmla="*/ 6 h 20"/>
                <a:gd name="T12" fmla="*/ 18 w 30"/>
                <a:gd name="T13" fmla="*/ 0 h 20"/>
                <a:gd name="T14" fmla="*/ 0 w 30"/>
                <a:gd name="T15" fmla="*/ 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0">
                  <a:moveTo>
                    <a:pt x="0" y="0"/>
                  </a:moveTo>
                  <a:lnTo>
                    <a:pt x="4" y="12"/>
                  </a:lnTo>
                  <a:lnTo>
                    <a:pt x="12" y="20"/>
                  </a:lnTo>
                  <a:lnTo>
                    <a:pt x="18" y="20"/>
                  </a:lnTo>
                  <a:lnTo>
                    <a:pt x="30" y="14"/>
                  </a:lnTo>
                  <a:lnTo>
                    <a:pt x="28" y="6"/>
                  </a:lnTo>
                  <a:lnTo>
                    <a:pt x="1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12" name="Freeform 112"/>
            <p:cNvSpPr>
              <a:spLocks/>
            </p:cNvSpPr>
            <p:nvPr userDrawn="1"/>
          </p:nvSpPr>
          <p:spPr bwMode="black">
            <a:xfrm>
              <a:off x="7516813" y="3190875"/>
              <a:ext cx="66675" cy="19050"/>
            </a:xfrm>
            <a:custGeom>
              <a:avLst/>
              <a:gdLst>
                <a:gd name="T0" fmla="*/ 40 w 42"/>
                <a:gd name="T1" fmla="*/ 2 h 12"/>
                <a:gd name="T2" fmla="*/ 22 w 42"/>
                <a:gd name="T3" fmla="*/ 4 h 12"/>
                <a:gd name="T4" fmla="*/ 22 w 42"/>
                <a:gd name="T5" fmla="*/ 2 h 12"/>
                <a:gd name="T6" fmla="*/ 0 w 42"/>
                <a:gd name="T7" fmla="*/ 0 h 12"/>
                <a:gd name="T8" fmla="*/ 8 w 42"/>
                <a:gd name="T9" fmla="*/ 12 h 12"/>
                <a:gd name="T10" fmla="*/ 22 w 42"/>
                <a:gd name="T11" fmla="*/ 8 h 12"/>
                <a:gd name="T12" fmla="*/ 24 w 42"/>
                <a:gd name="T13" fmla="*/ 12 h 12"/>
                <a:gd name="T14" fmla="*/ 42 w 42"/>
                <a:gd name="T15" fmla="*/ 8 h 12"/>
                <a:gd name="T16" fmla="*/ 40 w 42"/>
                <a:gd name="T17"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12">
                  <a:moveTo>
                    <a:pt x="40" y="2"/>
                  </a:moveTo>
                  <a:lnTo>
                    <a:pt x="22" y="4"/>
                  </a:lnTo>
                  <a:lnTo>
                    <a:pt x="22" y="2"/>
                  </a:lnTo>
                  <a:lnTo>
                    <a:pt x="0" y="0"/>
                  </a:lnTo>
                  <a:lnTo>
                    <a:pt x="8" y="12"/>
                  </a:lnTo>
                  <a:lnTo>
                    <a:pt x="22" y="8"/>
                  </a:lnTo>
                  <a:lnTo>
                    <a:pt x="24" y="12"/>
                  </a:lnTo>
                  <a:lnTo>
                    <a:pt x="42" y="8"/>
                  </a:lnTo>
                  <a:lnTo>
                    <a:pt x="4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13" name="Freeform 113"/>
            <p:cNvSpPr>
              <a:spLocks noEditPoints="1"/>
            </p:cNvSpPr>
            <p:nvPr userDrawn="1"/>
          </p:nvSpPr>
          <p:spPr bwMode="black">
            <a:xfrm>
              <a:off x="7358063" y="3086100"/>
              <a:ext cx="193675" cy="234950"/>
            </a:xfrm>
            <a:custGeom>
              <a:avLst/>
              <a:gdLst>
                <a:gd name="T0" fmla="*/ 12 w 122"/>
                <a:gd name="T1" fmla="*/ 106 h 148"/>
                <a:gd name="T2" fmla="*/ 8 w 122"/>
                <a:gd name="T3" fmla="*/ 138 h 148"/>
                <a:gd name="T4" fmla="*/ 34 w 122"/>
                <a:gd name="T5" fmla="*/ 144 h 148"/>
                <a:gd name="T6" fmla="*/ 30 w 122"/>
                <a:gd name="T7" fmla="*/ 96 h 148"/>
                <a:gd name="T8" fmla="*/ 40 w 122"/>
                <a:gd name="T9" fmla="*/ 90 h 148"/>
                <a:gd name="T10" fmla="*/ 42 w 122"/>
                <a:gd name="T11" fmla="*/ 106 h 148"/>
                <a:gd name="T12" fmla="*/ 52 w 122"/>
                <a:gd name="T13" fmla="*/ 130 h 148"/>
                <a:gd name="T14" fmla="*/ 54 w 122"/>
                <a:gd name="T15" fmla="*/ 136 h 148"/>
                <a:gd name="T16" fmla="*/ 66 w 122"/>
                <a:gd name="T17" fmla="*/ 140 h 148"/>
                <a:gd name="T18" fmla="*/ 74 w 122"/>
                <a:gd name="T19" fmla="*/ 148 h 148"/>
                <a:gd name="T20" fmla="*/ 82 w 122"/>
                <a:gd name="T21" fmla="*/ 132 h 148"/>
                <a:gd name="T22" fmla="*/ 82 w 122"/>
                <a:gd name="T23" fmla="*/ 120 h 148"/>
                <a:gd name="T24" fmla="*/ 84 w 122"/>
                <a:gd name="T25" fmla="*/ 110 h 148"/>
                <a:gd name="T26" fmla="*/ 68 w 122"/>
                <a:gd name="T27" fmla="*/ 104 h 148"/>
                <a:gd name="T28" fmla="*/ 54 w 122"/>
                <a:gd name="T29" fmla="*/ 74 h 148"/>
                <a:gd name="T30" fmla="*/ 68 w 122"/>
                <a:gd name="T31" fmla="*/ 70 h 148"/>
                <a:gd name="T32" fmla="*/ 74 w 122"/>
                <a:gd name="T33" fmla="*/ 72 h 148"/>
                <a:gd name="T34" fmla="*/ 82 w 122"/>
                <a:gd name="T35" fmla="*/ 70 h 148"/>
                <a:gd name="T36" fmla="*/ 92 w 122"/>
                <a:gd name="T37" fmla="*/ 58 h 148"/>
                <a:gd name="T38" fmla="*/ 82 w 122"/>
                <a:gd name="T39" fmla="*/ 58 h 148"/>
                <a:gd name="T40" fmla="*/ 88 w 122"/>
                <a:gd name="T41" fmla="*/ 46 h 148"/>
                <a:gd name="T42" fmla="*/ 74 w 122"/>
                <a:gd name="T43" fmla="*/ 50 h 148"/>
                <a:gd name="T44" fmla="*/ 60 w 122"/>
                <a:gd name="T45" fmla="*/ 52 h 148"/>
                <a:gd name="T46" fmla="*/ 42 w 122"/>
                <a:gd name="T47" fmla="*/ 62 h 148"/>
                <a:gd name="T48" fmla="*/ 28 w 122"/>
                <a:gd name="T49" fmla="*/ 52 h 148"/>
                <a:gd name="T50" fmla="*/ 32 w 122"/>
                <a:gd name="T51" fmla="*/ 32 h 148"/>
                <a:gd name="T52" fmla="*/ 104 w 122"/>
                <a:gd name="T53" fmla="*/ 34 h 148"/>
                <a:gd name="T54" fmla="*/ 118 w 122"/>
                <a:gd name="T55" fmla="*/ 0 h 148"/>
                <a:gd name="T56" fmla="*/ 78 w 122"/>
                <a:gd name="T57" fmla="*/ 18 h 148"/>
                <a:gd name="T58" fmla="*/ 36 w 122"/>
                <a:gd name="T59" fmla="*/ 12 h 148"/>
                <a:gd name="T60" fmla="*/ 28 w 122"/>
                <a:gd name="T61" fmla="*/ 18 h 148"/>
                <a:gd name="T62" fmla="*/ 14 w 122"/>
                <a:gd name="T63" fmla="*/ 38 h 148"/>
                <a:gd name="T64" fmla="*/ 8 w 122"/>
                <a:gd name="T65" fmla="*/ 60 h 148"/>
                <a:gd name="T66" fmla="*/ 0 w 122"/>
                <a:gd name="T67" fmla="*/ 88 h 148"/>
                <a:gd name="T68" fmla="*/ 64 w 122"/>
                <a:gd name="T69" fmla="*/ 124 h 148"/>
                <a:gd name="T70" fmla="*/ 74 w 122"/>
                <a:gd name="T71" fmla="*/ 124 h 148"/>
                <a:gd name="T72" fmla="*/ 64 w 122"/>
                <a:gd name="T73" fmla="*/ 124 h 148"/>
                <a:gd name="T74" fmla="*/ 60 w 122"/>
                <a:gd name="T75" fmla="*/ 130 h 148"/>
                <a:gd name="T76" fmla="*/ 62 w 122"/>
                <a:gd name="T77" fmla="*/ 134 h 148"/>
                <a:gd name="T78" fmla="*/ 74 w 122"/>
                <a:gd name="T79" fmla="*/ 112 h 148"/>
                <a:gd name="T80" fmla="*/ 74 w 122"/>
                <a:gd name="T81" fmla="*/ 11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2" h="148">
                  <a:moveTo>
                    <a:pt x="2" y="106"/>
                  </a:moveTo>
                  <a:lnTo>
                    <a:pt x="12" y="106"/>
                  </a:lnTo>
                  <a:lnTo>
                    <a:pt x="14" y="114"/>
                  </a:lnTo>
                  <a:lnTo>
                    <a:pt x="8" y="138"/>
                  </a:lnTo>
                  <a:lnTo>
                    <a:pt x="16" y="146"/>
                  </a:lnTo>
                  <a:lnTo>
                    <a:pt x="34" y="144"/>
                  </a:lnTo>
                  <a:lnTo>
                    <a:pt x="32" y="100"/>
                  </a:lnTo>
                  <a:lnTo>
                    <a:pt x="30" y="96"/>
                  </a:lnTo>
                  <a:lnTo>
                    <a:pt x="38" y="90"/>
                  </a:lnTo>
                  <a:lnTo>
                    <a:pt x="40" y="90"/>
                  </a:lnTo>
                  <a:lnTo>
                    <a:pt x="38" y="100"/>
                  </a:lnTo>
                  <a:lnTo>
                    <a:pt x="42" y="106"/>
                  </a:lnTo>
                  <a:lnTo>
                    <a:pt x="50" y="116"/>
                  </a:lnTo>
                  <a:lnTo>
                    <a:pt x="52" y="130"/>
                  </a:lnTo>
                  <a:lnTo>
                    <a:pt x="58" y="130"/>
                  </a:lnTo>
                  <a:lnTo>
                    <a:pt x="54" y="136"/>
                  </a:lnTo>
                  <a:lnTo>
                    <a:pt x="68" y="146"/>
                  </a:lnTo>
                  <a:lnTo>
                    <a:pt x="66" y="140"/>
                  </a:lnTo>
                  <a:lnTo>
                    <a:pt x="72" y="142"/>
                  </a:lnTo>
                  <a:lnTo>
                    <a:pt x="74" y="148"/>
                  </a:lnTo>
                  <a:lnTo>
                    <a:pt x="84" y="138"/>
                  </a:lnTo>
                  <a:lnTo>
                    <a:pt x="82" y="132"/>
                  </a:lnTo>
                  <a:lnTo>
                    <a:pt x="86" y="128"/>
                  </a:lnTo>
                  <a:lnTo>
                    <a:pt x="82" y="120"/>
                  </a:lnTo>
                  <a:lnTo>
                    <a:pt x="84" y="122"/>
                  </a:lnTo>
                  <a:lnTo>
                    <a:pt x="84" y="110"/>
                  </a:lnTo>
                  <a:lnTo>
                    <a:pt x="72" y="110"/>
                  </a:lnTo>
                  <a:lnTo>
                    <a:pt x="68" y="104"/>
                  </a:lnTo>
                  <a:lnTo>
                    <a:pt x="72" y="98"/>
                  </a:lnTo>
                  <a:lnTo>
                    <a:pt x="54" y="74"/>
                  </a:lnTo>
                  <a:lnTo>
                    <a:pt x="54" y="74"/>
                  </a:lnTo>
                  <a:lnTo>
                    <a:pt x="68" y="70"/>
                  </a:lnTo>
                  <a:lnTo>
                    <a:pt x="74" y="62"/>
                  </a:lnTo>
                  <a:lnTo>
                    <a:pt x="74" y="72"/>
                  </a:lnTo>
                  <a:lnTo>
                    <a:pt x="80" y="66"/>
                  </a:lnTo>
                  <a:lnTo>
                    <a:pt x="82" y="70"/>
                  </a:lnTo>
                  <a:lnTo>
                    <a:pt x="90" y="68"/>
                  </a:lnTo>
                  <a:lnTo>
                    <a:pt x="92" y="58"/>
                  </a:lnTo>
                  <a:lnTo>
                    <a:pt x="84" y="62"/>
                  </a:lnTo>
                  <a:lnTo>
                    <a:pt x="82" y="58"/>
                  </a:lnTo>
                  <a:lnTo>
                    <a:pt x="90" y="56"/>
                  </a:lnTo>
                  <a:lnTo>
                    <a:pt x="88" y="46"/>
                  </a:lnTo>
                  <a:lnTo>
                    <a:pt x="80" y="44"/>
                  </a:lnTo>
                  <a:lnTo>
                    <a:pt x="74" y="50"/>
                  </a:lnTo>
                  <a:lnTo>
                    <a:pt x="60" y="50"/>
                  </a:lnTo>
                  <a:lnTo>
                    <a:pt x="60" y="52"/>
                  </a:lnTo>
                  <a:lnTo>
                    <a:pt x="52" y="52"/>
                  </a:lnTo>
                  <a:lnTo>
                    <a:pt x="42" y="62"/>
                  </a:lnTo>
                  <a:lnTo>
                    <a:pt x="36" y="62"/>
                  </a:lnTo>
                  <a:lnTo>
                    <a:pt x="28" y="52"/>
                  </a:lnTo>
                  <a:lnTo>
                    <a:pt x="32" y="34"/>
                  </a:lnTo>
                  <a:lnTo>
                    <a:pt x="32" y="32"/>
                  </a:lnTo>
                  <a:lnTo>
                    <a:pt x="48" y="30"/>
                  </a:lnTo>
                  <a:lnTo>
                    <a:pt x="104" y="34"/>
                  </a:lnTo>
                  <a:lnTo>
                    <a:pt x="122" y="12"/>
                  </a:lnTo>
                  <a:lnTo>
                    <a:pt x="118" y="0"/>
                  </a:lnTo>
                  <a:lnTo>
                    <a:pt x="94" y="18"/>
                  </a:lnTo>
                  <a:lnTo>
                    <a:pt x="78" y="18"/>
                  </a:lnTo>
                  <a:lnTo>
                    <a:pt x="42" y="10"/>
                  </a:lnTo>
                  <a:lnTo>
                    <a:pt x="36" y="12"/>
                  </a:lnTo>
                  <a:lnTo>
                    <a:pt x="32" y="20"/>
                  </a:lnTo>
                  <a:lnTo>
                    <a:pt x="28" y="18"/>
                  </a:lnTo>
                  <a:lnTo>
                    <a:pt x="22" y="22"/>
                  </a:lnTo>
                  <a:lnTo>
                    <a:pt x="14" y="38"/>
                  </a:lnTo>
                  <a:lnTo>
                    <a:pt x="16" y="48"/>
                  </a:lnTo>
                  <a:lnTo>
                    <a:pt x="8" y="60"/>
                  </a:lnTo>
                  <a:lnTo>
                    <a:pt x="8" y="70"/>
                  </a:lnTo>
                  <a:lnTo>
                    <a:pt x="0" y="88"/>
                  </a:lnTo>
                  <a:lnTo>
                    <a:pt x="2" y="106"/>
                  </a:lnTo>
                  <a:close/>
                  <a:moveTo>
                    <a:pt x="64" y="124"/>
                  </a:moveTo>
                  <a:lnTo>
                    <a:pt x="76" y="122"/>
                  </a:lnTo>
                  <a:lnTo>
                    <a:pt x="74" y="124"/>
                  </a:lnTo>
                  <a:lnTo>
                    <a:pt x="74" y="124"/>
                  </a:lnTo>
                  <a:lnTo>
                    <a:pt x="64" y="124"/>
                  </a:lnTo>
                  <a:close/>
                  <a:moveTo>
                    <a:pt x="62" y="134"/>
                  </a:moveTo>
                  <a:lnTo>
                    <a:pt x="60" y="130"/>
                  </a:lnTo>
                  <a:lnTo>
                    <a:pt x="64" y="126"/>
                  </a:lnTo>
                  <a:lnTo>
                    <a:pt x="62" y="134"/>
                  </a:lnTo>
                  <a:close/>
                  <a:moveTo>
                    <a:pt x="74" y="112"/>
                  </a:moveTo>
                  <a:lnTo>
                    <a:pt x="74" y="112"/>
                  </a:lnTo>
                  <a:lnTo>
                    <a:pt x="72" y="110"/>
                  </a:lnTo>
                  <a:lnTo>
                    <a:pt x="74"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14" name="Freeform 114"/>
            <p:cNvSpPr>
              <a:spLocks/>
            </p:cNvSpPr>
            <p:nvPr userDrawn="1"/>
          </p:nvSpPr>
          <p:spPr bwMode="black">
            <a:xfrm>
              <a:off x="7243763" y="3343275"/>
              <a:ext cx="25400" cy="15875"/>
            </a:xfrm>
            <a:custGeom>
              <a:avLst/>
              <a:gdLst>
                <a:gd name="T0" fmla="*/ 8 w 16"/>
                <a:gd name="T1" fmla="*/ 10 h 10"/>
                <a:gd name="T2" fmla="*/ 16 w 16"/>
                <a:gd name="T3" fmla="*/ 2 h 10"/>
                <a:gd name="T4" fmla="*/ 0 w 16"/>
                <a:gd name="T5" fmla="*/ 0 h 10"/>
                <a:gd name="T6" fmla="*/ 8 w 16"/>
                <a:gd name="T7" fmla="*/ 10 h 10"/>
              </a:gdLst>
              <a:ahLst/>
              <a:cxnLst>
                <a:cxn ang="0">
                  <a:pos x="T0" y="T1"/>
                </a:cxn>
                <a:cxn ang="0">
                  <a:pos x="T2" y="T3"/>
                </a:cxn>
                <a:cxn ang="0">
                  <a:pos x="T4" y="T5"/>
                </a:cxn>
                <a:cxn ang="0">
                  <a:pos x="T6" y="T7"/>
                </a:cxn>
              </a:cxnLst>
              <a:rect l="0" t="0" r="r" b="b"/>
              <a:pathLst>
                <a:path w="16" h="10">
                  <a:moveTo>
                    <a:pt x="8" y="10"/>
                  </a:moveTo>
                  <a:lnTo>
                    <a:pt x="16" y="2"/>
                  </a:lnTo>
                  <a:lnTo>
                    <a:pt x="0" y="0"/>
                  </a:lnTo>
                  <a:lnTo>
                    <a:pt x="8"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15" name="Freeform 115"/>
            <p:cNvSpPr>
              <a:spLocks/>
            </p:cNvSpPr>
            <p:nvPr userDrawn="1"/>
          </p:nvSpPr>
          <p:spPr bwMode="black">
            <a:xfrm>
              <a:off x="7269163" y="3378200"/>
              <a:ext cx="104775" cy="44450"/>
            </a:xfrm>
            <a:custGeom>
              <a:avLst/>
              <a:gdLst>
                <a:gd name="T0" fmla="*/ 18 w 66"/>
                <a:gd name="T1" fmla="*/ 20 h 28"/>
                <a:gd name="T2" fmla="*/ 22 w 66"/>
                <a:gd name="T3" fmla="*/ 28 h 28"/>
                <a:gd name="T4" fmla="*/ 50 w 66"/>
                <a:gd name="T5" fmla="*/ 20 h 28"/>
                <a:gd name="T6" fmla="*/ 52 w 66"/>
                <a:gd name="T7" fmla="*/ 22 h 28"/>
                <a:gd name="T8" fmla="*/ 66 w 66"/>
                <a:gd name="T9" fmla="*/ 18 h 28"/>
                <a:gd name="T10" fmla="*/ 58 w 66"/>
                <a:gd name="T11" fmla="*/ 4 h 28"/>
                <a:gd name="T12" fmla="*/ 54 w 66"/>
                <a:gd name="T13" fmla="*/ 10 h 28"/>
                <a:gd name="T14" fmla="*/ 52 w 66"/>
                <a:gd name="T15" fmla="*/ 6 h 28"/>
                <a:gd name="T16" fmla="*/ 46 w 66"/>
                <a:gd name="T17" fmla="*/ 8 h 28"/>
                <a:gd name="T18" fmla="*/ 40 w 66"/>
                <a:gd name="T19" fmla="*/ 0 h 28"/>
                <a:gd name="T20" fmla="*/ 36 w 66"/>
                <a:gd name="T21" fmla="*/ 10 h 28"/>
                <a:gd name="T22" fmla="*/ 34 w 66"/>
                <a:gd name="T23" fmla="*/ 10 h 28"/>
                <a:gd name="T24" fmla="*/ 22 w 66"/>
                <a:gd name="T25" fmla="*/ 8 h 28"/>
                <a:gd name="T26" fmla="*/ 20 w 66"/>
                <a:gd name="T27" fmla="*/ 12 h 28"/>
                <a:gd name="T28" fmla="*/ 20 w 66"/>
                <a:gd name="T29" fmla="*/ 8 h 28"/>
                <a:gd name="T30" fmla="*/ 8 w 66"/>
                <a:gd name="T31" fmla="*/ 4 h 28"/>
                <a:gd name="T32" fmla="*/ 2 w 66"/>
                <a:gd name="T33" fmla="*/ 10 h 28"/>
                <a:gd name="T34" fmla="*/ 0 w 66"/>
                <a:gd name="T35" fmla="*/ 22 h 28"/>
                <a:gd name="T36" fmla="*/ 18 w 66"/>
                <a:gd name="T37" fmla="*/ 22 h 28"/>
                <a:gd name="T38" fmla="*/ 18 w 66"/>
                <a:gd name="T39" fmla="*/ 2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 h="28">
                  <a:moveTo>
                    <a:pt x="18" y="20"/>
                  </a:moveTo>
                  <a:lnTo>
                    <a:pt x="22" y="28"/>
                  </a:lnTo>
                  <a:lnTo>
                    <a:pt x="50" y="20"/>
                  </a:lnTo>
                  <a:lnTo>
                    <a:pt x="52" y="22"/>
                  </a:lnTo>
                  <a:lnTo>
                    <a:pt x="66" y="18"/>
                  </a:lnTo>
                  <a:lnTo>
                    <a:pt x="58" y="4"/>
                  </a:lnTo>
                  <a:lnTo>
                    <a:pt x="54" y="10"/>
                  </a:lnTo>
                  <a:lnTo>
                    <a:pt x="52" y="6"/>
                  </a:lnTo>
                  <a:lnTo>
                    <a:pt x="46" y="8"/>
                  </a:lnTo>
                  <a:lnTo>
                    <a:pt x="40" y="0"/>
                  </a:lnTo>
                  <a:lnTo>
                    <a:pt x="36" y="10"/>
                  </a:lnTo>
                  <a:lnTo>
                    <a:pt x="34" y="10"/>
                  </a:lnTo>
                  <a:lnTo>
                    <a:pt x="22" y="8"/>
                  </a:lnTo>
                  <a:lnTo>
                    <a:pt x="20" y="12"/>
                  </a:lnTo>
                  <a:lnTo>
                    <a:pt x="20" y="8"/>
                  </a:lnTo>
                  <a:lnTo>
                    <a:pt x="8" y="4"/>
                  </a:lnTo>
                  <a:lnTo>
                    <a:pt x="2" y="10"/>
                  </a:lnTo>
                  <a:lnTo>
                    <a:pt x="0" y="22"/>
                  </a:lnTo>
                  <a:lnTo>
                    <a:pt x="18" y="22"/>
                  </a:lnTo>
                  <a:lnTo>
                    <a:pt x="18"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16" name="Freeform 116"/>
            <p:cNvSpPr>
              <a:spLocks/>
            </p:cNvSpPr>
            <p:nvPr userDrawn="1"/>
          </p:nvSpPr>
          <p:spPr bwMode="black">
            <a:xfrm>
              <a:off x="7386638" y="3384550"/>
              <a:ext cx="101600" cy="31750"/>
            </a:xfrm>
            <a:custGeom>
              <a:avLst/>
              <a:gdLst>
                <a:gd name="T0" fmla="*/ 54 w 64"/>
                <a:gd name="T1" fmla="*/ 14 h 20"/>
                <a:gd name="T2" fmla="*/ 64 w 64"/>
                <a:gd name="T3" fmla="*/ 6 h 20"/>
                <a:gd name="T4" fmla="*/ 60 w 64"/>
                <a:gd name="T5" fmla="*/ 0 h 20"/>
                <a:gd name="T6" fmla="*/ 56 w 64"/>
                <a:gd name="T7" fmla="*/ 0 h 20"/>
                <a:gd name="T8" fmla="*/ 56 w 64"/>
                <a:gd name="T9" fmla="*/ 4 h 20"/>
                <a:gd name="T10" fmla="*/ 50 w 64"/>
                <a:gd name="T11" fmla="*/ 8 h 20"/>
                <a:gd name="T12" fmla="*/ 44 w 64"/>
                <a:gd name="T13" fmla="*/ 6 h 20"/>
                <a:gd name="T14" fmla="*/ 32 w 64"/>
                <a:gd name="T15" fmla="*/ 8 h 20"/>
                <a:gd name="T16" fmla="*/ 16 w 64"/>
                <a:gd name="T17" fmla="*/ 0 h 20"/>
                <a:gd name="T18" fmla="*/ 0 w 64"/>
                <a:gd name="T19" fmla="*/ 6 h 20"/>
                <a:gd name="T20" fmla="*/ 0 w 64"/>
                <a:gd name="T21" fmla="*/ 16 h 20"/>
                <a:gd name="T22" fmla="*/ 26 w 64"/>
                <a:gd name="T23" fmla="*/ 20 h 20"/>
                <a:gd name="T24" fmla="*/ 54 w 64"/>
                <a:gd name="T25"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20">
                  <a:moveTo>
                    <a:pt x="54" y="14"/>
                  </a:moveTo>
                  <a:lnTo>
                    <a:pt x="64" y="6"/>
                  </a:lnTo>
                  <a:lnTo>
                    <a:pt x="60" y="0"/>
                  </a:lnTo>
                  <a:lnTo>
                    <a:pt x="56" y="0"/>
                  </a:lnTo>
                  <a:lnTo>
                    <a:pt x="56" y="4"/>
                  </a:lnTo>
                  <a:lnTo>
                    <a:pt x="50" y="8"/>
                  </a:lnTo>
                  <a:lnTo>
                    <a:pt x="44" y="6"/>
                  </a:lnTo>
                  <a:lnTo>
                    <a:pt x="32" y="8"/>
                  </a:lnTo>
                  <a:lnTo>
                    <a:pt x="16" y="0"/>
                  </a:lnTo>
                  <a:lnTo>
                    <a:pt x="0" y="6"/>
                  </a:lnTo>
                  <a:lnTo>
                    <a:pt x="0" y="16"/>
                  </a:lnTo>
                  <a:lnTo>
                    <a:pt x="26" y="20"/>
                  </a:lnTo>
                  <a:lnTo>
                    <a:pt x="54"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17" name="Freeform 117"/>
            <p:cNvSpPr>
              <a:spLocks/>
            </p:cNvSpPr>
            <p:nvPr userDrawn="1"/>
          </p:nvSpPr>
          <p:spPr bwMode="black">
            <a:xfrm>
              <a:off x="7494588" y="3390900"/>
              <a:ext cx="117475" cy="66675"/>
            </a:xfrm>
            <a:custGeom>
              <a:avLst/>
              <a:gdLst>
                <a:gd name="T0" fmla="*/ 26 w 74"/>
                <a:gd name="T1" fmla="*/ 36 h 42"/>
                <a:gd name="T2" fmla="*/ 34 w 74"/>
                <a:gd name="T3" fmla="*/ 24 h 42"/>
                <a:gd name="T4" fmla="*/ 72 w 74"/>
                <a:gd name="T5" fmla="*/ 10 h 42"/>
                <a:gd name="T6" fmla="*/ 74 w 74"/>
                <a:gd name="T7" fmla="*/ 0 h 42"/>
                <a:gd name="T8" fmla="*/ 32 w 74"/>
                <a:gd name="T9" fmla="*/ 6 h 42"/>
                <a:gd name="T10" fmla="*/ 24 w 74"/>
                <a:gd name="T11" fmla="*/ 14 h 42"/>
                <a:gd name="T12" fmla="*/ 6 w 74"/>
                <a:gd name="T13" fmla="*/ 22 h 42"/>
                <a:gd name="T14" fmla="*/ 0 w 74"/>
                <a:gd name="T15" fmla="*/ 42 h 42"/>
                <a:gd name="T16" fmla="*/ 10 w 74"/>
                <a:gd name="T17" fmla="*/ 42 h 42"/>
                <a:gd name="T18" fmla="*/ 26 w 74"/>
                <a:gd name="T19"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 h="42">
                  <a:moveTo>
                    <a:pt x="26" y="36"/>
                  </a:moveTo>
                  <a:lnTo>
                    <a:pt x="34" y="24"/>
                  </a:lnTo>
                  <a:lnTo>
                    <a:pt x="72" y="10"/>
                  </a:lnTo>
                  <a:lnTo>
                    <a:pt x="74" y="0"/>
                  </a:lnTo>
                  <a:lnTo>
                    <a:pt x="32" y="6"/>
                  </a:lnTo>
                  <a:lnTo>
                    <a:pt x="24" y="14"/>
                  </a:lnTo>
                  <a:lnTo>
                    <a:pt x="6" y="22"/>
                  </a:lnTo>
                  <a:lnTo>
                    <a:pt x="0" y="42"/>
                  </a:lnTo>
                  <a:lnTo>
                    <a:pt x="10" y="42"/>
                  </a:lnTo>
                  <a:lnTo>
                    <a:pt x="26"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18" name="Freeform 118"/>
            <p:cNvSpPr>
              <a:spLocks/>
            </p:cNvSpPr>
            <p:nvPr userDrawn="1"/>
          </p:nvSpPr>
          <p:spPr bwMode="black">
            <a:xfrm>
              <a:off x="7567613" y="3365500"/>
              <a:ext cx="38100" cy="25400"/>
            </a:xfrm>
            <a:custGeom>
              <a:avLst/>
              <a:gdLst>
                <a:gd name="T0" fmla="*/ 24 w 24"/>
                <a:gd name="T1" fmla="*/ 6 h 16"/>
                <a:gd name="T2" fmla="*/ 16 w 24"/>
                <a:gd name="T3" fmla="*/ 0 h 16"/>
                <a:gd name="T4" fmla="*/ 0 w 24"/>
                <a:gd name="T5" fmla="*/ 4 h 16"/>
                <a:gd name="T6" fmla="*/ 0 w 24"/>
                <a:gd name="T7" fmla="*/ 16 h 16"/>
                <a:gd name="T8" fmla="*/ 14 w 24"/>
                <a:gd name="T9" fmla="*/ 12 h 16"/>
                <a:gd name="T10" fmla="*/ 24 w 24"/>
                <a:gd name="T11" fmla="*/ 6 h 16"/>
              </a:gdLst>
              <a:ahLst/>
              <a:cxnLst>
                <a:cxn ang="0">
                  <a:pos x="T0" y="T1"/>
                </a:cxn>
                <a:cxn ang="0">
                  <a:pos x="T2" y="T3"/>
                </a:cxn>
                <a:cxn ang="0">
                  <a:pos x="T4" y="T5"/>
                </a:cxn>
                <a:cxn ang="0">
                  <a:pos x="T6" y="T7"/>
                </a:cxn>
                <a:cxn ang="0">
                  <a:pos x="T8" y="T9"/>
                </a:cxn>
                <a:cxn ang="0">
                  <a:pos x="T10" y="T11"/>
                </a:cxn>
              </a:cxnLst>
              <a:rect l="0" t="0" r="r" b="b"/>
              <a:pathLst>
                <a:path w="24" h="16">
                  <a:moveTo>
                    <a:pt x="24" y="6"/>
                  </a:moveTo>
                  <a:lnTo>
                    <a:pt x="16" y="0"/>
                  </a:lnTo>
                  <a:lnTo>
                    <a:pt x="0" y="4"/>
                  </a:lnTo>
                  <a:lnTo>
                    <a:pt x="0" y="16"/>
                  </a:lnTo>
                  <a:lnTo>
                    <a:pt x="14" y="12"/>
                  </a:lnTo>
                  <a:lnTo>
                    <a:pt x="24"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19" name="Freeform 119"/>
            <p:cNvSpPr>
              <a:spLocks/>
            </p:cNvSpPr>
            <p:nvPr userDrawn="1"/>
          </p:nvSpPr>
          <p:spPr bwMode="black">
            <a:xfrm>
              <a:off x="7723188" y="3352800"/>
              <a:ext cx="22225" cy="38100"/>
            </a:xfrm>
            <a:custGeom>
              <a:avLst/>
              <a:gdLst>
                <a:gd name="T0" fmla="*/ 0 w 14"/>
                <a:gd name="T1" fmla="*/ 16 h 24"/>
                <a:gd name="T2" fmla="*/ 6 w 14"/>
                <a:gd name="T3" fmla="*/ 24 h 24"/>
                <a:gd name="T4" fmla="*/ 14 w 14"/>
                <a:gd name="T5" fmla="*/ 12 h 24"/>
                <a:gd name="T6" fmla="*/ 14 w 14"/>
                <a:gd name="T7" fmla="*/ 2 h 24"/>
                <a:gd name="T8" fmla="*/ 8 w 14"/>
                <a:gd name="T9" fmla="*/ 0 h 24"/>
                <a:gd name="T10" fmla="*/ 0 w 14"/>
                <a:gd name="T11" fmla="*/ 16 h 24"/>
              </a:gdLst>
              <a:ahLst/>
              <a:cxnLst>
                <a:cxn ang="0">
                  <a:pos x="T0" y="T1"/>
                </a:cxn>
                <a:cxn ang="0">
                  <a:pos x="T2" y="T3"/>
                </a:cxn>
                <a:cxn ang="0">
                  <a:pos x="T4" y="T5"/>
                </a:cxn>
                <a:cxn ang="0">
                  <a:pos x="T6" y="T7"/>
                </a:cxn>
                <a:cxn ang="0">
                  <a:pos x="T8" y="T9"/>
                </a:cxn>
                <a:cxn ang="0">
                  <a:pos x="T10" y="T11"/>
                </a:cxn>
              </a:cxnLst>
              <a:rect l="0" t="0" r="r" b="b"/>
              <a:pathLst>
                <a:path w="14" h="24">
                  <a:moveTo>
                    <a:pt x="0" y="16"/>
                  </a:moveTo>
                  <a:lnTo>
                    <a:pt x="6" y="24"/>
                  </a:lnTo>
                  <a:lnTo>
                    <a:pt x="14" y="12"/>
                  </a:lnTo>
                  <a:lnTo>
                    <a:pt x="14" y="2"/>
                  </a:lnTo>
                  <a:lnTo>
                    <a:pt x="8"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20" name="Freeform 120"/>
            <p:cNvSpPr>
              <a:spLocks/>
            </p:cNvSpPr>
            <p:nvPr userDrawn="1"/>
          </p:nvSpPr>
          <p:spPr bwMode="black">
            <a:xfrm>
              <a:off x="7805738" y="3298825"/>
              <a:ext cx="28575" cy="60325"/>
            </a:xfrm>
            <a:custGeom>
              <a:avLst/>
              <a:gdLst>
                <a:gd name="T0" fmla="*/ 10 w 18"/>
                <a:gd name="T1" fmla="*/ 38 h 38"/>
                <a:gd name="T2" fmla="*/ 14 w 18"/>
                <a:gd name="T3" fmla="*/ 30 h 38"/>
                <a:gd name="T4" fmla="*/ 18 w 18"/>
                <a:gd name="T5" fmla="*/ 34 h 38"/>
                <a:gd name="T6" fmla="*/ 18 w 18"/>
                <a:gd name="T7" fmla="*/ 26 h 38"/>
                <a:gd name="T8" fmla="*/ 18 w 18"/>
                <a:gd name="T9" fmla="*/ 26 h 38"/>
                <a:gd name="T10" fmla="*/ 18 w 18"/>
                <a:gd name="T11" fmla="*/ 6 h 38"/>
                <a:gd name="T12" fmla="*/ 12 w 18"/>
                <a:gd name="T13" fmla="*/ 0 h 38"/>
                <a:gd name="T14" fmla="*/ 6 w 18"/>
                <a:gd name="T15" fmla="*/ 12 h 38"/>
                <a:gd name="T16" fmla="*/ 6 w 18"/>
                <a:gd name="T17" fmla="*/ 12 h 38"/>
                <a:gd name="T18" fmla="*/ 6 w 18"/>
                <a:gd name="T19" fmla="*/ 16 h 38"/>
                <a:gd name="T20" fmla="*/ 2 w 18"/>
                <a:gd name="T21" fmla="*/ 14 h 38"/>
                <a:gd name="T22" fmla="*/ 4 w 18"/>
                <a:gd name="T23" fmla="*/ 24 h 38"/>
                <a:gd name="T24" fmla="*/ 0 w 18"/>
                <a:gd name="T25" fmla="*/ 22 h 38"/>
                <a:gd name="T26" fmla="*/ 10 w 18"/>
                <a:gd name="T2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38">
                  <a:moveTo>
                    <a:pt x="10" y="38"/>
                  </a:moveTo>
                  <a:lnTo>
                    <a:pt x="14" y="30"/>
                  </a:lnTo>
                  <a:lnTo>
                    <a:pt x="18" y="34"/>
                  </a:lnTo>
                  <a:lnTo>
                    <a:pt x="18" y="26"/>
                  </a:lnTo>
                  <a:lnTo>
                    <a:pt x="18" y="26"/>
                  </a:lnTo>
                  <a:lnTo>
                    <a:pt x="18" y="6"/>
                  </a:lnTo>
                  <a:lnTo>
                    <a:pt x="12" y="0"/>
                  </a:lnTo>
                  <a:lnTo>
                    <a:pt x="6" y="12"/>
                  </a:lnTo>
                  <a:lnTo>
                    <a:pt x="6" y="12"/>
                  </a:lnTo>
                  <a:lnTo>
                    <a:pt x="6" y="16"/>
                  </a:lnTo>
                  <a:lnTo>
                    <a:pt x="2" y="14"/>
                  </a:lnTo>
                  <a:lnTo>
                    <a:pt x="4" y="24"/>
                  </a:lnTo>
                  <a:lnTo>
                    <a:pt x="0" y="22"/>
                  </a:lnTo>
                  <a:lnTo>
                    <a:pt x="10"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21" name="Freeform 121"/>
            <p:cNvSpPr>
              <a:spLocks/>
            </p:cNvSpPr>
            <p:nvPr userDrawn="1"/>
          </p:nvSpPr>
          <p:spPr bwMode="black">
            <a:xfrm>
              <a:off x="7777163" y="3298825"/>
              <a:ext cx="19050" cy="22225"/>
            </a:xfrm>
            <a:custGeom>
              <a:avLst/>
              <a:gdLst>
                <a:gd name="T0" fmla="*/ 6 w 12"/>
                <a:gd name="T1" fmla="*/ 14 h 14"/>
                <a:gd name="T2" fmla="*/ 12 w 12"/>
                <a:gd name="T3" fmla="*/ 0 h 14"/>
                <a:gd name="T4" fmla="*/ 2 w 12"/>
                <a:gd name="T5" fmla="*/ 2 h 14"/>
                <a:gd name="T6" fmla="*/ 0 w 12"/>
                <a:gd name="T7" fmla="*/ 12 h 14"/>
                <a:gd name="T8" fmla="*/ 6 w 12"/>
                <a:gd name="T9" fmla="*/ 14 h 14"/>
              </a:gdLst>
              <a:ahLst/>
              <a:cxnLst>
                <a:cxn ang="0">
                  <a:pos x="T0" y="T1"/>
                </a:cxn>
                <a:cxn ang="0">
                  <a:pos x="T2" y="T3"/>
                </a:cxn>
                <a:cxn ang="0">
                  <a:pos x="T4" y="T5"/>
                </a:cxn>
                <a:cxn ang="0">
                  <a:pos x="T6" y="T7"/>
                </a:cxn>
                <a:cxn ang="0">
                  <a:pos x="T8" y="T9"/>
                </a:cxn>
              </a:cxnLst>
              <a:rect l="0" t="0" r="r" b="b"/>
              <a:pathLst>
                <a:path w="12" h="14">
                  <a:moveTo>
                    <a:pt x="6" y="14"/>
                  </a:moveTo>
                  <a:lnTo>
                    <a:pt x="12" y="0"/>
                  </a:lnTo>
                  <a:lnTo>
                    <a:pt x="2" y="2"/>
                  </a:lnTo>
                  <a:lnTo>
                    <a:pt x="0" y="12"/>
                  </a:lnTo>
                  <a:lnTo>
                    <a:pt x="6"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22" name="Freeform 122"/>
            <p:cNvSpPr>
              <a:spLocks/>
            </p:cNvSpPr>
            <p:nvPr userDrawn="1"/>
          </p:nvSpPr>
          <p:spPr bwMode="black">
            <a:xfrm>
              <a:off x="7678738" y="3190875"/>
              <a:ext cx="28575" cy="22225"/>
            </a:xfrm>
            <a:custGeom>
              <a:avLst/>
              <a:gdLst>
                <a:gd name="T0" fmla="*/ 8 w 18"/>
                <a:gd name="T1" fmla="*/ 14 h 14"/>
                <a:gd name="T2" fmla="*/ 18 w 18"/>
                <a:gd name="T3" fmla="*/ 10 h 14"/>
                <a:gd name="T4" fmla="*/ 16 w 18"/>
                <a:gd name="T5" fmla="*/ 0 h 14"/>
                <a:gd name="T6" fmla="*/ 0 w 18"/>
                <a:gd name="T7" fmla="*/ 4 h 14"/>
                <a:gd name="T8" fmla="*/ 8 w 18"/>
                <a:gd name="T9" fmla="*/ 14 h 14"/>
              </a:gdLst>
              <a:ahLst/>
              <a:cxnLst>
                <a:cxn ang="0">
                  <a:pos x="T0" y="T1"/>
                </a:cxn>
                <a:cxn ang="0">
                  <a:pos x="T2" y="T3"/>
                </a:cxn>
                <a:cxn ang="0">
                  <a:pos x="T4" y="T5"/>
                </a:cxn>
                <a:cxn ang="0">
                  <a:pos x="T6" y="T7"/>
                </a:cxn>
                <a:cxn ang="0">
                  <a:pos x="T8" y="T9"/>
                </a:cxn>
              </a:cxnLst>
              <a:rect l="0" t="0" r="r" b="b"/>
              <a:pathLst>
                <a:path w="18" h="14">
                  <a:moveTo>
                    <a:pt x="8" y="14"/>
                  </a:moveTo>
                  <a:lnTo>
                    <a:pt x="18" y="10"/>
                  </a:lnTo>
                  <a:lnTo>
                    <a:pt x="16" y="0"/>
                  </a:lnTo>
                  <a:lnTo>
                    <a:pt x="0" y="4"/>
                  </a:lnTo>
                  <a:lnTo>
                    <a:pt x="8"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23" name="Freeform 123"/>
            <p:cNvSpPr>
              <a:spLocks/>
            </p:cNvSpPr>
            <p:nvPr userDrawn="1"/>
          </p:nvSpPr>
          <p:spPr bwMode="black">
            <a:xfrm>
              <a:off x="7697788" y="3143250"/>
              <a:ext cx="41275" cy="19050"/>
            </a:xfrm>
            <a:custGeom>
              <a:avLst/>
              <a:gdLst>
                <a:gd name="T0" fmla="*/ 12 w 26"/>
                <a:gd name="T1" fmla="*/ 12 h 12"/>
                <a:gd name="T2" fmla="*/ 26 w 26"/>
                <a:gd name="T3" fmla="*/ 8 h 12"/>
                <a:gd name="T4" fmla="*/ 10 w 26"/>
                <a:gd name="T5" fmla="*/ 0 h 12"/>
                <a:gd name="T6" fmla="*/ 0 w 26"/>
                <a:gd name="T7" fmla="*/ 4 h 12"/>
                <a:gd name="T8" fmla="*/ 12 w 26"/>
                <a:gd name="T9" fmla="*/ 12 h 12"/>
              </a:gdLst>
              <a:ahLst/>
              <a:cxnLst>
                <a:cxn ang="0">
                  <a:pos x="T0" y="T1"/>
                </a:cxn>
                <a:cxn ang="0">
                  <a:pos x="T2" y="T3"/>
                </a:cxn>
                <a:cxn ang="0">
                  <a:pos x="T4" y="T5"/>
                </a:cxn>
                <a:cxn ang="0">
                  <a:pos x="T6" y="T7"/>
                </a:cxn>
                <a:cxn ang="0">
                  <a:pos x="T8" y="T9"/>
                </a:cxn>
              </a:cxnLst>
              <a:rect l="0" t="0" r="r" b="b"/>
              <a:pathLst>
                <a:path w="26" h="12">
                  <a:moveTo>
                    <a:pt x="12" y="12"/>
                  </a:moveTo>
                  <a:lnTo>
                    <a:pt x="26" y="8"/>
                  </a:lnTo>
                  <a:lnTo>
                    <a:pt x="10" y="0"/>
                  </a:lnTo>
                  <a:lnTo>
                    <a:pt x="0" y="4"/>
                  </a:lnTo>
                  <a:lnTo>
                    <a:pt x="12"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24" name="Freeform 124"/>
            <p:cNvSpPr>
              <a:spLocks/>
            </p:cNvSpPr>
            <p:nvPr userDrawn="1"/>
          </p:nvSpPr>
          <p:spPr bwMode="black">
            <a:xfrm>
              <a:off x="7843838" y="3165475"/>
              <a:ext cx="44450" cy="22225"/>
            </a:xfrm>
            <a:custGeom>
              <a:avLst/>
              <a:gdLst>
                <a:gd name="T0" fmla="*/ 28 w 28"/>
                <a:gd name="T1" fmla="*/ 10 h 14"/>
                <a:gd name="T2" fmla="*/ 16 w 28"/>
                <a:gd name="T3" fmla="*/ 0 h 14"/>
                <a:gd name="T4" fmla="*/ 0 w 28"/>
                <a:gd name="T5" fmla="*/ 0 h 14"/>
                <a:gd name="T6" fmla="*/ 18 w 28"/>
                <a:gd name="T7" fmla="*/ 14 h 14"/>
                <a:gd name="T8" fmla="*/ 28 w 28"/>
                <a:gd name="T9" fmla="*/ 10 h 14"/>
              </a:gdLst>
              <a:ahLst/>
              <a:cxnLst>
                <a:cxn ang="0">
                  <a:pos x="T0" y="T1"/>
                </a:cxn>
                <a:cxn ang="0">
                  <a:pos x="T2" y="T3"/>
                </a:cxn>
                <a:cxn ang="0">
                  <a:pos x="T4" y="T5"/>
                </a:cxn>
                <a:cxn ang="0">
                  <a:pos x="T6" y="T7"/>
                </a:cxn>
                <a:cxn ang="0">
                  <a:pos x="T8" y="T9"/>
                </a:cxn>
              </a:cxnLst>
              <a:rect l="0" t="0" r="r" b="b"/>
              <a:pathLst>
                <a:path w="28" h="14">
                  <a:moveTo>
                    <a:pt x="28" y="10"/>
                  </a:moveTo>
                  <a:lnTo>
                    <a:pt x="16" y="0"/>
                  </a:lnTo>
                  <a:lnTo>
                    <a:pt x="0" y="0"/>
                  </a:lnTo>
                  <a:lnTo>
                    <a:pt x="18" y="14"/>
                  </a:lnTo>
                  <a:lnTo>
                    <a:pt x="28"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25" name="Freeform 125"/>
            <p:cNvSpPr>
              <a:spLocks noEditPoints="1"/>
            </p:cNvSpPr>
            <p:nvPr userDrawn="1"/>
          </p:nvSpPr>
          <p:spPr bwMode="black">
            <a:xfrm>
              <a:off x="7624763" y="3225800"/>
              <a:ext cx="95250" cy="44450"/>
            </a:xfrm>
            <a:custGeom>
              <a:avLst/>
              <a:gdLst>
                <a:gd name="T0" fmla="*/ 12 w 60"/>
                <a:gd name="T1" fmla="*/ 16 h 28"/>
                <a:gd name="T2" fmla="*/ 14 w 60"/>
                <a:gd name="T3" fmla="*/ 18 h 28"/>
                <a:gd name="T4" fmla="*/ 22 w 60"/>
                <a:gd name="T5" fmla="*/ 14 h 28"/>
                <a:gd name="T6" fmla="*/ 28 w 60"/>
                <a:gd name="T7" fmla="*/ 16 h 28"/>
                <a:gd name="T8" fmla="*/ 36 w 60"/>
                <a:gd name="T9" fmla="*/ 16 h 28"/>
                <a:gd name="T10" fmla="*/ 58 w 60"/>
                <a:gd name="T11" fmla="*/ 26 h 28"/>
                <a:gd name="T12" fmla="*/ 60 w 60"/>
                <a:gd name="T13" fmla="*/ 18 h 28"/>
                <a:gd name="T14" fmla="*/ 54 w 60"/>
                <a:gd name="T15" fmla="*/ 4 h 28"/>
                <a:gd name="T16" fmla="*/ 34 w 60"/>
                <a:gd name="T17" fmla="*/ 0 h 28"/>
                <a:gd name="T18" fmla="*/ 8 w 60"/>
                <a:gd name="T19" fmla="*/ 0 h 28"/>
                <a:gd name="T20" fmla="*/ 0 w 60"/>
                <a:gd name="T21" fmla="*/ 10 h 28"/>
                <a:gd name="T22" fmla="*/ 2 w 60"/>
                <a:gd name="T23" fmla="*/ 22 h 28"/>
                <a:gd name="T24" fmla="*/ 4 w 60"/>
                <a:gd name="T25" fmla="*/ 20 h 28"/>
                <a:gd name="T26" fmla="*/ 4 w 60"/>
                <a:gd name="T27" fmla="*/ 28 h 28"/>
                <a:gd name="T28" fmla="*/ 12 w 60"/>
                <a:gd name="T29" fmla="*/ 16 h 28"/>
                <a:gd name="T30" fmla="*/ 8 w 60"/>
                <a:gd name="T31" fmla="*/ 14 h 28"/>
                <a:gd name="T32" fmla="*/ 8 w 60"/>
                <a:gd name="T33" fmla="*/ 14 h 28"/>
                <a:gd name="T34" fmla="*/ 8 w 60"/>
                <a:gd name="T35" fmla="*/ 14 h 28"/>
                <a:gd name="T36" fmla="*/ 8 w 60"/>
                <a:gd name="T37"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 h="28">
                  <a:moveTo>
                    <a:pt x="12" y="16"/>
                  </a:moveTo>
                  <a:lnTo>
                    <a:pt x="14" y="18"/>
                  </a:lnTo>
                  <a:lnTo>
                    <a:pt x="22" y="14"/>
                  </a:lnTo>
                  <a:lnTo>
                    <a:pt x="28" y="16"/>
                  </a:lnTo>
                  <a:lnTo>
                    <a:pt x="36" y="16"/>
                  </a:lnTo>
                  <a:lnTo>
                    <a:pt x="58" y="26"/>
                  </a:lnTo>
                  <a:lnTo>
                    <a:pt x="60" y="18"/>
                  </a:lnTo>
                  <a:lnTo>
                    <a:pt x="54" y="4"/>
                  </a:lnTo>
                  <a:lnTo>
                    <a:pt x="34" y="0"/>
                  </a:lnTo>
                  <a:lnTo>
                    <a:pt x="8" y="0"/>
                  </a:lnTo>
                  <a:lnTo>
                    <a:pt x="0" y="10"/>
                  </a:lnTo>
                  <a:lnTo>
                    <a:pt x="2" y="22"/>
                  </a:lnTo>
                  <a:lnTo>
                    <a:pt x="4" y="20"/>
                  </a:lnTo>
                  <a:lnTo>
                    <a:pt x="4" y="28"/>
                  </a:lnTo>
                  <a:lnTo>
                    <a:pt x="12" y="16"/>
                  </a:lnTo>
                  <a:close/>
                  <a:moveTo>
                    <a:pt x="8" y="14"/>
                  </a:moveTo>
                  <a:lnTo>
                    <a:pt x="8" y="14"/>
                  </a:lnTo>
                  <a:lnTo>
                    <a:pt x="8" y="14"/>
                  </a:lnTo>
                  <a:lnTo>
                    <a:pt x="8"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26" name="Freeform 126"/>
            <p:cNvSpPr>
              <a:spLocks noEditPoints="1"/>
            </p:cNvSpPr>
            <p:nvPr userDrawn="1"/>
          </p:nvSpPr>
          <p:spPr bwMode="black">
            <a:xfrm>
              <a:off x="6651625" y="2974975"/>
              <a:ext cx="617538" cy="441325"/>
            </a:xfrm>
            <a:custGeom>
              <a:avLst/>
              <a:gdLst>
                <a:gd name="T0" fmla="*/ 365 w 389"/>
                <a:gd name="T1" fmla="*/ 266 h 278"/>
                <a:gd name="T2" fmla="*/ 379 w 389"/>
                <a:gd name="T3" fmla="*/ 278 h 278"/>
                <a:gd name="T4" fmla="*/ 383 w 389"/>
                <a:gd name="T5" fmla="*/ 256 h 278"/>
                <a:gd name="T6" fmla="*/ 365 w 389"/>
                <a:gd name="T7" fmla="*/ 252 h 278"/>
                <a:gd name="T8" fmla="*/ 335 w 389"/>
                <a:gd name="T9" fmla="*/ 244 h 278"/>
                <a:gd name="T10" fmla="*/ 359 w 389"/>
                <a:gd name="T11" fmla="*/ 242 h 278"/>
                <a:gd name="T12" fmla="*/ 329 w 389"/>
                <a:gd name="T13" fmla="*/ 234 h 278"/>
                <a:gd name="T14" fmla="*/ 307 w 389"/>
                <a:gd name="T15" fmla="*/ 228 h 278"/>
                <a:gd name="T16" fmla="*/ 297 w 389"/>
                <a:gd name="T17" fmla="*/ 224 h 278"/>
                <a:gd name="T18" fmla="*/ 291 w 389"/>
                <a:gd name="T19" fmla="*/ 228 h 278"/>
                <a:gd name="T20" fmla="*/ 261 w 389"/>
                <a:gd name="T21" fmla="*/ 232 h 278"/>
                <a:gd name="T22" fmla="*/ 235 w 389"/>
                <a:gd name="T23" fmla="*/ 220 h 278"/>
                <a:gd name="T24" fmla="*/ 221 w 389"/>
                <a:gd name="T25" fmla="*/ 218 h 278"/>
                <a:gd name="T26" fmla="*/ 205 w 389"/>
                <a:gd name="T27" fmla="*/ 218 h 278"/>
                <a:gd name="T28" fmla="*/ 209 w 389"/>
                <a:gd name="T29" fmla="*/ 162 h 278"/>
                <a:gd name="T30" fmla="*/ 221 w 389"/>
                <a:gd name="T31" fmla="*/ 152 h 278"/>
                <a:gd name="T32" fmla="*/ 205 w 389"/>
                <a:gd name="T33" fmla="*/ 130 h 278"/>
                <a:gd name="T34" fmla="*/ 194 w 389"/>
                <a:gd name="T35" fmla="*/ 134 h 278"/>
                <a:gd name="T36" fmla="*/ 182 w 389"/>
                <a:gd name="T37" fmla="*/ 140 h 278"/>
                <a:gd name="T38" fmla="*/ 162 w 389"/>
                <a:gd name="T39" fmla="*/ 120 h 278"/>
                <a:gd name="T40" fmla="*/ 166 w 389"/>
                <a:gd name="T41" fmla="*/ 110 h 278"/>
                <a:gd name="T42" fmla="*/ 168 w 389"/>
                <a:gd name="T43" fmla="*/ 108 h 278"/>
                <a:gd name="T44" fmla="*/ 158 w 389"/>
                <a:gd name="T45" fmla="*/ 94 h 278"/>
                <a:gd name="T46" fmla="*/ 154 w 389"/>
                <a:gd name="T47" fmla="*/ 86 h 278"/>
                <a:gd name="T48" fmla="*/ 142 w 389"/>
                <a:gd name="T49" fmla="*/ 76 h 278"/>
                <a:gd name="T50" fmla="*/ 132 w 389"/>
                <a:gd name="T51" fmla="*/ 78 h 278"/>
                <a:gd name="T52" fmla="*/ 130 w 389"/>
                <a:gd name="T53" fmla="*/ 66 h 278"/>
                <a:gd name="T54" fmla="*/ 114 w 389"/>
                <a:gd name="T55" fmla="*/ 62 h 278"/>
                <a:gd name="T56" fmla="*/ 108 w 389"/>
                <a:gd name="T57" fmla="*/ 64 h 278"/>
                <a:gd name="T58" fmla="*/ 64 w 389"/>
                <a:gd name="T59" fmla="*/ 28 h 278"/>
                <a:gd name="T60" fmla="*/ 26 w 389"/>
                <a:gd name="T61" fmla="*/ 6 h 278"/>
                <a:gd name="T62" fmla="*/ 0 w 389"/>
                <a:gd name="T63" fmla="*/ 0 h 278"/>
                <a:gd name="T64" fmla="*/ 8 w 389"/>
                <a:gd name="T65" fmla="*/ 20 h 278"/>
                <a:gd name="T66" fmla="*/ 38 w 389"/>
                <a:gd name="T67" fmla="*/ 44 h 278"/>
                <a:gd name="T68" fmla="*/ 50 w 389"/>
                <a:gd name="T69" fmla="*/ 66 h 278"/>
                <a:gd name="T70" fmla="*/ 68 w 389"/>
                <a:gd name="T71" fmla="*/ 76 h 278"/>
                <a:gd name="T72" fmla="*/ 88 w 389"/>
                <a:gd name="T73" fmla="*/ 108 h 278"/>
                <a:gd name="T74" fmla="*/ 110 w 389"/>
                <a:gd name="T75" fmla="*/ 152 h 278"/>
                <a:gd name="T76" fmla="*/ 140 w 389"/>
                <a:gd name="T77" fmla="*/ 186 h 278"/>
                <a:gd name="T78" fmla="*/ 184 w 389"/>
                <a:gd name="T79" fmla="*/ 222 h 278"/>
                <a:gd name="T80" fmla="*/ 190 w 389"/>
                <a:gd name="T81" fmla="*/ 218 h 278"/>
                <a:gd name="T82" fmla="*/ 203 w 389"/>
                <a:gd name="T83" fmla="*/ 220 h 278"/>
                <a:gd name="T84" fmla="*/ 188 w 389"/>
                <a:gd name="T85" fmla="*/ 228 h 278"/>
                <a:gd name="T86" fmla="*/ 211 w 389"/>
                <a:gd name="T87" fmla="*/ 240 h 278"/>
                <a:gd name="T88" fmla="*/ 223 w 389"/>
                <a:gd name="T89" fmla="*/ 250 h 278"/>
                <a:gd name="T90" fmla="*/ 257 w 389"/>
                <a:gd name="T91" fmla="*/ 254 h 278"/>
                <a:gd name="T92" fmla="*/ 295 w 389"/>
                <a:gd name="T93" fmla="*/ 264 h 278"/>
                <a:gd name="T94" fmla="*/ 319 w 389"/>
                <a:gd name="T95" fmla="*/ 266 h 278"/>
                <a:gd name="T96" fmla="*/ 339 w 389"/>
                <a:gd name="T97" fmla="*/ 266 h 278"/>
                <a:gd name="T98" fmla="*/ 367 w 389"/>
                <a:gd name="T99" fmla="*/ 272 h 278"/>
                <a:gd name="T100" fmla="*/ 201 w 389"/>
                <a:gd name="T101" fmla="*/ 150 h 278"/>
                <a:gd name="T102" fmla="*/ 199 w 389"/>
                <a:gd name="T103" fmla="*/ 150 h 278"/>
                <a:gd name="T104" fmla="*/ 188 w 389"/>
                <a:gd name="T105" fmla="*/ 146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9" h="278">
                  <a:moveTo>
                    <a:pt x="367" y="272"/>
                  </a:moveTo>
                  <a:lnTo>
                    <a:pt x="365" y="266"/>
                  </a:lnTo>
                  <a:lnTo>
                    <a:pt x="371" y="266"/>
                  </a:lnTo>
                  <a:lnTo>
                    <a:pt x="379" y="278"/>
                  </a:lnTo>
                  <a:lnTo>
                    <a:pt x="389" y="262"/>
                  </a:lnTo>
                  <a:lnTo>
                    <a:pt x="383" y="256"/>
                  </a:lnTo>
                  <a:lnTo>
                    <a:pt x="365" y="256"/>
                  </a:lnTo>
                  <a:lnTo>
                    <a:pt x="365" y="252"/>
                  </a:lnTo>
                  <a:lnTo>
                    <a:pt x="337" y="248"/>
                  </a:lnTo>
                  <a:lnTo>
                    <a:pt x="335" y="244"/>
                  </a:lnTo>
                  <a:lnTo>
                    <a:pt x="345" y="244"/>
                  </a:lnTo>
                  <a:lnTo>
                    <a:pt x="359" y="242"/>
                  </a:lnTo>
                  <a:lnTo>
                    <a:pt x="355" y="234"/>
                  </a:lnTo>
                  <a:lnTo>
                    <a:pt x="329" y="234"/>
                  </a:lnTo>
                  <a:lnTo>
                    <a:pt x="329" y="234"/>
                  </a:lnTo>
                  <a:lnTo>
                    <a:pt x="307" y="228"/>
                  </a:lnTo>
                  <a:lnTo>
                    <a:pt x="303" y="230"/>
                  </a:lnTo>
                  <a:lnTo>
                    <a:pt x="297" y="224"/>
                  </a:lnTo>
                  <a:lnTo>
                    <a:pt x="295" y="224"/>
                  </a:lnTo>
                  <a:lnTo>
                    <a:pt x="291" y="228"/>
                  </a:lnTo>
                  <a:lnTo>
                    <a:pt x="285" y="234"/>
                  </a:lnTo>
                  <a:lnTo>
                    <a:pt x="261" y="232"/>
                  </a:lnTo>
                  <a:lnTo>
                    <a:pt x="249" y="222"/>
                  </a:lnTo>
                  <a:lnTo>
                    <a:pt x="235" y="220"/>
                  </a:lnTo>
                  <a:lnTo>
                    <a:pt x="233" y="214"/>
                  </a:lnTo>
                  <a:lnTo>
                    <a:pt x="221" y="218"/>
                  </a:lnTo>
                  <a:lnTo>
                    <a:pt x="209" y="216"/>
                  </a:lnTo>
                  <a:lnTo>
                    <a:pt x="205" y="218"/>
                  </a:lnTo>
                  <a:lnTo>
                    <a:pt x="209" y="162"/>
                  </a:lnTo>
                  <a:lnTo>
                    <a:pt x="209" y="162"/>
                  </a:lnTo>
                  <a:lnTo>
                    <a:pt x="221" y="168"/>
                  </a:lnTo>
                  <a:lnTo>
                    <a:pt x="221" y="152"/>
                  </a:lnTo>
                  <a:lnTo>
                    <a:pt x="213" y="150"/>
                  </a:lnTo>
                  <a:lnTo>
                    <a:pt x="205" y="130"/>
                  </a:lnTo>
                  <a:lnTo>
                    <a:pt x="199" y="136"/>
                  </a:lnTo>
                  <a:lnTo>
                    <a:pt x="194" y="134"/>
                  </a:lnTo>
                  <a:lnTo>
                    <a:pt x="188" y="144"/>
                  </a:lnTo>
                  <a:lnTo>
                    <a:pt x="182" y="140"/>
                  </a:lnTo>
                  <a:lnTo>
                    <a:pt x="178" y="126"/>
                  </a:lnTo>
                  <a:lnTo>
                    <a:pt x="162" y="120"/>
                  </a:lnTo>
                  <a:lnTo>
                    <a:pt x="162" y="120"/>
                  </a:lnTo>
                  <a:lnTo>
                    <a:pt x="166" y="110"/>
                  </a:lnTo>
                  <a:lnTo>
                    <a:pt x="164" y="110"/>
                  </a:lnTo>
                  <a:lnTo>
                    <a:pt x="168" y="108"/>
                  </a:lnTo>
                  <a:lnTo>
                    <a:pt x="164" y="100"/>
                  </a:lnTo>
                  <a:lnTo>
                    <a:pt x="158" y="94"/>
                  </a:lnTo>
                  <a:lnTo>
                    <a:pt x="154" y="98"/>
                  </a:lnTo>
                  <a:lnTo>
                    <a:pt x="154" y="86"/>
                  </a:lnTo>
                  <a:lnTo>
                    <a:pt x="144" y="86"/>
                  </a:lnTo>
                  <a:lnTo>
                    <a:pt x="142" y="76"/>
                  </a:lnTo>
                  <a:lnTo>
                    <a:pt x="132" y="74"/>
                  </a:lnTo>
                  <a:lnTo>
                    <a:pt x="132" y="78"/>
                  </a:lnTo>
                  <a:lnTo>
                    <a:pt x="128" y="76"/>
                  </a:lnTo>
                  <a:lnTo>
                    <a:pt x="130" y="66"/>
                  </a:lnTo>
                  <a:lnTo>
                    <a:pt x="118" y="66"/>
                  </a:lnTo>
                  <a:lnTo>
                    <a:pt x="114" y="62"/>
                  </a:lnTo>
                  <a:lnTo>
                    <a:pt x="110" y="66"/>
                  </a:lnTo>
                  <a:lnTo>
                    <a:pt x="108" y="64"/>
                  </a:lnTo>
                  <a:lnTo>
                    <a:pt x="84" y="42"/>
                  </a:lnTo>
                  <a:lnTo>
                    <a:pt x="64" y="28"/>
                  </a:lnTo>
                  <a:lnTo>
                    <a:pt x="50" y="8"/>
                  </a:lnTo>
                  <a:lnTo>
                    <a:pt x="26" y="6"/>
                  </a:lnTo>
                  <a:lnTo>
                    <a:pt x="14" y="0"/>
                  </a:lnTo>
                  <a:lnTo>
                    <a:pt x="0" y="0"/>
                  </a:lnTo>
                  <a:lnTo>
                    <a:pt x="2" y="4"/>
                  </a:lnTo>
                  <a:lnTo>
                    <a:pt x="8" y="20"/>
                  </a:lnTo>
                  <a:lnTo>
                    <a:pt x="30" y="40"/>
                  </a:lnTo>
                  <a:lnTo>
                    <a:pt x="38" y="44"/>
                  </a:lnTo>
                  <a:lnTo>
                    <a:pt x="46" y="54"/>
                  </a:lnTo>
                  <a:lnTo>
                    <a:pt x="50" y="66"/>
                  </a:lnTo>
                  <a:lnTo>
                    <a:pt x="64" y="72"/>
                  </a:lnTo>
                  <a:lnTo>
                    <a:pt x="68" y="76"/>
                  </a:lnTo>
                  <a:lnTo>
                    <a:pt x="78" y="104"/>
                  </a:lnTo>
                  <a:lnTo>
                    <a:pt x="88" y="108"/>
                  </a:lnTo>
                  <a:lnTo>
                    <a:pt x="96" y="120"/>
                  </a:lnTo>
                  <a:lnTo>
                    <a:pt x="110" y="152"/>
                  </a:lnTo>
                  <a:lnTo>
                    <a:pt x="134" y="176"/>
                  </a:lnTo>
                  <a:lnTo>
                    <a:pt x="140" y="186"/>
                  </a:lnTo>
                  <a:lnTo>
                    <a:pt x="164" y="202"/>
                  </a:lnTo>
                  <a:lnTo>
                    <a:pt x="184" y="222"/>
                  </a:lnTo>
                  <a:lnTo>
                    <a:pt x="184" y="214"/>
                  </a:lnTo>
                  <a:lnTo>
                    <a:pt x="190" y="218"/>
                  </a:lnTo>
                  <a:lnTo>
                    <a:pt x="194" y="214"/>
                  </a:lnTo>
                  <a:lnTo>
                    <a:pt x="203" y="220"/>
                  </a:lnTo>
                  <a:lnTo>
                    <a:pt x="197" y="228"/>
                  </a:lnTo>
                  <a:lnTo>
                    <a:pt x="188" y="228"/>
                  </a:lnTo>
                  <a:lnTo>
                    <a:pt x="192" y="236"/>
                  </a:lnTo>
                  <a:lnTo>
                    <a:pt x="211" y="240"/>
                  </a:lnTo>
                  <a:lnTo>
                    <a:pt x="209" y="242"/>
                  </a:lnTo>
                  <a:lnTo>
                    <a:pt x="223" y="250"/>
                  </a:lnTo>
                  <a:lnTo>
                    <a:pt x="251" y="256"/>
                  </a:lnTo>
                  <a:lnTo>
                    <a:pt x="257" y="254"/>
                  </a:lnTo>
                  <a:lnTo>
                    <a:pt x="273" y="254"/>
                  </a:lnTo>
                  <a:lnTo>
                    <a:pt x="295" y="264"/>
                  </a:lnTo>
                  <a:lnTo>
                    <a:pt x="311" y="266"/>
                  </a:lnTo>
                  <a:lnTo>
                    <a:pt x="319" y="266"/>
                  </a:lnTo>
                  <a:lnTo>
                    <a:pt x="331" y="268"/>
                  </a:lnTo>
                  <a:lnTo>
                    <a:pt x="339" y="266"/>
                  </a:lnTo>
                  <a:lnTo>
                    <a:pt x="369" y="276"/>
                  </a:lnTo>
                  <a:lnTo>
                    <a:pt x="367" y="272"/>
                  </a:lnTo>
                  <a:close/>
                  <a:moveTo>
                    <a:pt x="188" y="146"/>
                  </a:moveTo>
                  <a:lnTo>
                    <a:pt x="201" y="150"/>
                  </a:lnTo>
                  <a:lnTo>
                    <a:pt x="203" y="154"/>
                  </a:lnTo>
                  <a:lnTo>
                    <a:pt x="199" y="150"/>
                  </a:lnTo>
                  <a:lnTo>
                    <a:pt x="188" y="150"/>
                  </a:lnTo>
                  <a:lnTo>
                    <a:pt x="188"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27" name="Freeform 127"/>
            <p:cNvSpPr>
              <a:spLocks/>
            </p:cNvSpPr>
            <p:nvPr userDrawn="1"/>
          </p:nvSpPr>
          <p:spPr bwMode="black">
            <a:xfrm>
              <a:off x="7021513" y="3216275"/>
              <a:ext cx="28575" cy="25400"/>
            </a:xfrm>
            <a:custGeom>
              <a:avLst/>
              <a:gdLst>
                <a:gd name="T0" fmla="*/ 18 w 18"/>
                <a:gd name="T1" fmla="*/ 6 h 16"/>
                <a:gd name="T2" fmla="*/ 4 w 18"/>
                <a:gd name="T3" fmla="*/ 0 h 16"/>
                <a:gd name="T4" fmla="*/ 0 w 18"/>
                <a:gd name="T5" fmla="*/ 14 h 16"/>
                <a:gd name="T6" fmla="*/ 14 w 18"/>
                <a:gd name="T7" fmla="*/ 16 h 16"/>
                <a:gd name="T8" fmla="*/ 18 w 18"/>
                <a:gd name="T9" fmla="*/ 6 h 16"/>
              </a:gdLst>
              <a:ahLst/>
              <a:cxnLst>
                <a:cxn ang="0">
                  <a:pos x="T0" y="T1"/>
                </a:cxn>
                <a:cxn ang="0">
                  <a:pos x="T2" y="T3"/>
                </a:cxn>
                <a:cxn ang="0">
                  <a:pos x="T4" y="T5"/>
                </a:cxn>
                <a:cxn ang="0">
                  <a:pos x="T6" y="T7"/>
                </a:cxn>
                <a:cxn ang="0">
                  <a:pos x="T8" y="T9"/>
                </a:cxn>
              </a:cxnLst>
              <a:rect l="0" t="0" r="r" b="b"/>
              <a:pathLst>
                <a:path w="18" h="16">
                  <a:moveTo>
                    <a:pt x="18" y="6"/>
                  </a:moveTo>
                  <a:lnTo>
                    <a:pt x="4" y="0"/>
                  </a:lnTo>
                  <a:lnTo>
                    <a:pt x="0" y="14"/>
                  </a:lnTo>
                  <a:lnTo>
                    <a:pt x="14" y="16"/>
                  </a:lnTo>
                  <a:lnTo>
                    <a:pt x="18"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28" name="Freeform 128"/>
            <p:cNvSpPr>
              <a:spLocks/>
            </p:cNvSpPr>
            <p:nvPr userDrawn="1"/>
          </p:nvSpPr>
          <p:spPr bwMode="black">
            <a:xfrm>
              <a:off x="6924675" y="3146425"/>
              <a:ext cx="15875" cy="19050"/>
            </a:xfrm>
            <a:custGeom>
              <a:avLst/>
              <a:gdLst>
                <a:gd name="T0" fmla="*/ 8 w 10"/>
                <a:gd name="T1" fmla="*/ 0 h 12"/>
                <a:gd name="T2" fmla="*/ 0 w 10"/>
                <a:gd name="T3" fmla="*/ 10 h 12"/>
                <a:gd name="T4" fmla="*/ 4 w 10"/>
                <a:gd name="T5" fmla="*/ 12 h 12"/>
                <a:gd name="T6" fmla="*/ 10 w 10"/>
                <a:gd name="T7" fmla="*/ 12 h 12"/>
                <a:gd name="T8" fmla="*/ 8 w 10"/>
                <a:gd name="T9" fmla="*/ 0 h 12"/>
              </a:gdLst>
              <a:ahLst/>
              <a:cxnLst>
                <a:cxn ang="0">
                  <a:pos x="T0" y="T1"/>
                </a:cxn>
                <a:cxn ang="0">
                  <a:pos x="T2" y="T3"/>
                </a:cxn>
                <a:cxn ang="0">
                  <a:pos x="T4" y="T5"/>
                </a:cxn>
                <a:cxn ang="0">
                  <a:pos x="T6" y="T7"/>
                </a:cxn>
                <a:cxn ang="0">
                  <a:pos x="T8" y="T9"/>
                </a:cxn>
              </a:cxnLst>
              <a:rect l="0" t="0" r="r" b="b"/>
              <a:pathLst>
                <a:path w="10" h="12">
                  <a:moveTo>
                    <a:pt x="8" y="0"/>
                  </a:moveTo>
                  <a:lnTo>
                    <a:pt x="0" y="10"/>
                  </a:lnTo>
                  <a:lnTo>
                    <a:pt x="4" y="12"/>
                  </a:lnTo>
                  <a:lnTo>
                    <a:pt x="10" y="12"/>
                  </a:ln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29" name="Freeform 129"/>
            <p:cNvSpPr>
              <a:spLocks/>
            </p:cNvSpPr>
            <p:nvPr userDrawn="1"/>
          </p:nvSpPr>
          <p:spPr bwMode="black">
            <a:xfrm>
              <a:off x="7707313" y="1784350"/>
              <a:ext cx="361950" cy="295275"/>
            </a:xfrm>
            <a:custGeom>
              <a:avLst/>
              <a:gdLst>
                <a:gd name="T0" fmla="*/ 128 w 228"/>
                <a:gd name="T1" fmla="*/ 96 h 186"/>
                <a:gd name="T2" fmla="*/ 116 w 228"/>
                <a:gd name="T3" fmla="*/ 112 h 186"/>
                <a:gd name="T4" fmla="*/ 106 w 228"/>
                <a:gd name="T5" fmla="*/ 124 h 186"/>
                <a:gd name="T6" fmla="*/ 96 w 228"/>
                <a:gd name="T7" fmla="*/ 132 h 186"/>
                <a:gd name="T8" fmla="*/ 76 w 228"/>
                <a:gd name="T9" fmla="*/ 132 h 186"/>
                <a:gd name="T10" fmla="*/ 54 w 228"/>
                <a:gd name="T11" fmla="*/ 132 h 186"/>
                <a:gd name="T12" fmla="*/ 38 w 228"/>
                <a:gd name="T13" fmla="*/ 138 h 186"/>
                <a:gd name="T14" fmla="*/ 26 w 228"/>
                <a:gd name="T15" fmla="*/ 148 h 186"/>
                <a:gd name="T16" fmla="*/ 14 w 228"/>
                <a:gd name="T17" fmla="*/ 160 h 186"/>
                <a:gd name="T18" fmla="*/ 0 w 228"/>
                <a:gd name="T19" fmla="*/ 168 h 186"/>
                <a:gd name="T20" fmla="*/ 6 w 228"/>
                <a:gd name="T21" fmla="*/ 168 h 186"/>
                <a:gd name="T22" fmla="*/ 16 w 228"/>
                <a:gd name="T23" fmla="*/ 172 h 186"/>
                <a:gd name="T24" fmla="*/ 36 w 228"/>
                <a:gd name="T25" fmla="*/ 168 h 186"/>
                <a:gd name="T26" fmla="*/ 52 w 228"/>
                <a:gd name="T27" fmla="*/ 162 h 186"/>
                <a:gd name="T28" fmla="*/ 68 w 228"/>
                <a:gd name="T29" fmla="*/ 160 h 186"/>
                <a:gd name="T30" fmla="*/ 74 w 228"/>
                <a:gd name="T31" fmla="*/ 154 h 186"/>
                <a:gd name="T32" fmla="*/ 92 w 228"/>
                <a:gd name="T33" fmla="*/ 160 h 186"/>
                <a:gd name="T34" fmla="*/ 90 w 228"/>
                <a:gd name="T35" fmla="*/ 170 h 186"/>
                <a:gd name="T36" fmla="*/ 90 w 228"/>
                <a:gd name="T37" fmla="*/ 176 h 186"/>
                <a:gd name="T38" fmla="*/ 102 w 228"/>
                <a:gd name="T39" fmla="*/ 186 h 186"/>
                <a:gd name="T40" fmla="*/ 120 w 228"/>
                <a:gd name="T41" fmla="*/ 166 h 186"/>
                <a:gd name="T42" fmla="*/ 130 w 228"/>
                <a:gd name="T43" fmla="*/ 166 h 186"/>
                <a:gd name="T44" fmla="*/ 120 w 228"/>
                <a:gd name="T45" fmla="*/ 152 h 186"/>
                <a:gd name="T46" fmla="*/ 122 w 228"/>
                <a:gd name="T47" fmla="*/ 150 h 186"/>
                <a:gd name="T48" fmla="*/ 142 w 228"/>
                <a:gd name="T49" fmla="*/ 162 h 186"/>
                <a:gd name="T50" fmla="*/ 156 w 228"/>
                <a:gd name="T51" fmla="*/ 154 h 186"/>
                <a:gd name="T52" fmla="*/ 162 w 228"/>
                <a:gd name="T53" fmla="*/ 154 h 186"/>
                <a:gd name="T54" fmla="*/ 166 w 228"/>
                <a:gd name="T55" fmla="*/ 158 h 186"/>
                <a:gd name="T56" fmla="*/ 182 w 228"/>
                <a:gd name="T57" fmla="*/ 144 h 186"/>
                <a:gd name="T58" fmla="*/ 182 w 228"/>
                <a:gd name="T59" fmla="*/ 154 h 186"/>
                <a:gd name="T60" fmla="*/ 204 w 228"/>
                <a:gd name="T61" fmla="*/ 136 h 186"/>
                <a:gd name="T62" fmla="*/ 200 w 228"/>
                <a:gd name="T63" fmla="*/ 122 h 186"/>
                <a:gd name="T64" fmla="*/ 208 w 228"/>
                <a:gd name="T65" fmla="*/ 102 h 186"/>
                <a:gd name="T66" fmla="*/ 206 w 228"/>
                <a:gd name="T67" fmla="*/ 88 h 186"/>
                <a:gd name="T68" fmla="*/ 212 w 228"/>
                <a:gd name="T69" fmla="*/ 74 h 186"/>
                <a:gd name="T70" fmla="*/ 218 w 228"/>
                <a:gd name="T71" fmla="*/ 72 h 186"/>
                <a:gd name="T72" fmla="*/ 218 w 228"/>
                <a:gd name="T73" fmla="*/ 68 h 186"/>
                <a:gd name="T74" fmla="*/ 228 w 228"/>
                <a:gd name="T75" fmla="*/ 46 h 186"/>
                <a:gd name="T76" fmla="*/ 218 w 228"/>
                <a:gd name="T77" fmla="*/ 22 h 186"/>
                <a:gd name="T78" fmla="*/ 216 w 228"/>
                <a:gd name="T79" fmla="*/ 6 h 186"/>
                <a:gd name="T80" fmla="*/ 202 w 228"/>
                <a:gd name="T81" fmla="*/ 0 h 186"/>
                <a:gd name="T82" fmla="*/ 204 w 228"/>
                <a:gd name="T83" fmla="*/ 8 h 186"/>
                <a:gd name="T84" fmla="*/ 200 w 228"/>
                <a:gd name="T85" fmla="*/ 6 h 186"/>
                <a:gd name="T86" fmla="*/ 188 w 228"/>
                <a:gd name="T87" fmla="*/ 18 h 186"/>
                <a:gd name="T88" fmla="*/ 182 w 228"/>
                <a:gd name="T89" fmla="*/ 34 h 186"/>
                <a:gd name="T90" fmla="*/ 184 w 228"/>
                <a:gd name="T91" fmla="*/ 42 h 186"/>
                <a:gd name="T92" fmla="*/ 182 w 228"/>
                <a:gd name="T93" fmla="*/ 58 h 186"/>
                <a:gd name="T94" fmla="*/ 174 w 228"/>
                <a:gd name="T95" fmla="*/ 72 h 186"/>
                <a:gd name="T96" fmla="*/ 164 w 228"/>
                <a:gd name="T97" fmla="*/ 86 h 186"/>
                <a:gd name="T98" fmla="*/ 152 w 228"/>
                <a:gd name="T99" fmla="*/ 94 h 186"/>
                <a:gd name="T100" fmla="*/ 154 w 228"/>
                <a:gd name="T101" fmla="*/ 82 h 186"/>
                <a:gd name="T102" fmla="*/ 150 w 228"/>
                <a:gd name="T103" fmla="*/ 80 h 186"/>
                <a:gd name="T104" fmla="*/ 144 w 228"/>
                <a:gd name="T105" fmla="*/ 94 h 186"/>
                <a:gd name="T106" fmla="*/ 150 w 228"/>
                <a:gd name="T107" fmla="*/ 94 h 186"/>
                <a:gd name="T108" fmla="*/ 148 w 228"/>
                <a:gd name="T109" fmla="*/ 96 h 186"/>
                <a:gd name="T110" fmla="*/ 130 w 228"/>
                <a:gd name="T111" fmla="*/ 104 h 186"/>
                <a:gd name="T112" fmla="*/ 130 w 228"/>
                <a:gd name="T113" fmla="*/ 104 h 186"/>
                <a:gd name="T114" fmla="*/ 132 w 228"/>
                <a:gd name="T115" fmla="*/ 98 h 186"/>
                <a:gd name="T116" fmla="*/ 128 w 228"/>
                <a:gd name="T117" fmla="*/ 9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8" h="186">
                  <a:moveTo>
                    <a:pt x="128" y="96"/>
                  </a:moveTo>
                  <a:lnTo>
                    <a:pt x="116" y="112"/>
                  </a:lnTo>
                  <a:lnTo>
                    <a:pt x="106" y="124"/>
                  </a:lnTo>
                  <a:lnTo>
                    <a:pt x="96" y="132"/>
                  </a:lnTo>
                  <a:lnTo>
                    <a:pt x="76" y="132"/>
                  </a:lnTo>
                  <a:lnTo>
                    <a:pt x="54" y="132"/>
                  </a:lnTo>
                  <a:lnTo>
                    <a:pt x="38" y="138"/>
                  </a:lnTo>
                  <a:lnTo>
                    <a:pt x="26" y="148"/>
                  </a:lnTo>
                  <a:lnTo>
                    <a:pt x="14" y="160"/>
                  </a:lnTo>
                  <a:lnTo>
                    <a:pt x="0" y="168"/>
                  </a:lnTo>
                  <a:lnTo>
                    <a:pt x="6" y="168"/>
                  </a:lnTo>
                  <a:lnTo>
                    <a:pt x="16" y="172"/>
                  </a:lnTo>
                  <a:lnTo>
                    <a:pt x="36" y="168"/>
                  </a:lnTo>
                  <a:lnTo>
                    <a:pt x="52" y="162"/>
                  </a:lnTo>
                  <a:lnTo>
                    <a:pt x="68" y="160"/>
                  </a:lnTo>
                  <a:lnTo>
                    <a:pt x="74" y="154"/>
                  </a:lnTo>
                  <a:lnTo>
                    <a:pt x="92" y="160"/>
                  </a:lnTo>
                  <a:lnTo>
                    <a:pt x="90" y="170"/>
                  </a:lnTo>
                  <a:lnTo>
                    <a:pt x="90" y="176"/>
                  </a:lnTo>
                  <a:lnTo>
                    <a:pt x="102" y="186"/>
                  </a:lnTo>
                  <a:lnTo>
                    <a:pt x="120" y="166"/>
                  </a:lnTo>
                  <a:lnTo>
                    <a:pt x="130" y="166"/>
                  </a:lnTo>
                  <a:lnTo>
                    <a:pt x="120" y="152"/>
                  </a:lnTo>
                  <a:lnTo>
                    <a:pt x="122" y="150"/>
                  </a:lnTo>
                  <a:lnTo>
                    <a:pt x="142" y="162"/>
                  </a:lnTo>
                  <a:lnTo>
                    <a:pt x="156" y="154"/>
                  </a:lnTo>
                  <a:lnTo>
                    <a:pt x="162" y="154"/>
                  </a:lnTo>
                  <a:lnTo>
                    <a:pt x="166" y="158"/>
                  </a:lnTo>
                  <a:lnTo>
                    <a:pt x="182" y="144"/>
                  </a:lnTo>
                  <a:lnTo>
                    <a:pt x="182" y="154"/>
                  </a:lnTo>
                  <a:lnTo>
                    <a:pt x="204" y="136"/>
                  </a:lnTo>
                  <a:lnTo>
                    <a:pt x="200" y="122"/>
                  </a:lnTo>
                  <a:lnTo>
                    <a:pt x="208" y="102"/>
                  </a:lnTo>
                  <a:lnTo>
                    <a:pt x="206" y="88"/>
                  </a:lnTo>
                  <a:lnTo>
                    <a:pt x="212" y="74"/>
                  </a:lnTo>
                  <a:lnTo>
                    <a:pt x="218" y="72"/>
                  </a:lnTo>
                  <a:lnTo>
                    <a:pt x="218" y="68"/>
                  </a:lnTo>
                  <a:lnTo>
                    <a:pt x="228" y="46"/>
                  </a:lnTo>
                  <a:lnTo>
                    <a:pt x="218" y="22"/>
                  </a:lnTo>
                  <a:lnTo>
                    <a:pt x="216" y="6"/>
                  </a:lnTo>
                  <a:lnTo>
                    <a:pt x="202" y="0"/>
                  </a:lnTo>
                  <a:lnTo>
                    <a:pt x="204" y="8"/>
                  </a:lnTo>
                  <a:lnTo>
                    <a:pt x="200" y="6"/>
                  </a:lnTo>
                  <a:lnTo>
                    <a:pt x="188" y="18"/>
                  </a:lnTo>
                  <a:lnTo>
                    <a:pt x="182" y="34"/>
                  </a:lnTo>
                  <a:lnTo>
                    <a:pt x="184" y="42"/>
                  </a:lnTo>
                  <a:lnTo>
                    <a:pt x="182" y="58"/>
                  </a:lnTo>
                  <a:lnTo>
                    <a:pt x="174" y="72"/>
                  </a:lnTo>
                  <a:lnTo>
                    <a:pt x="164" y="86"/>
                  </a:lnTo>
                  <a:lnTo>
                    <a:pt x="152" y="94"/>
                  </a:lnTo>
                  <a:lnTo>
                    <a:pt x="154" y="82"/>
                  </a:lnTo>
                  <a:lnTo>
                    <a:pt x="150" y="80"/>
                  </a:lnTo>
                  <a:lnTo>
                    <a:pt x="144" y="94"/>
                  </a:lnTo>
                  <a:lnTo>
                    <a:pt x="150" y="94"/>
                  </a:lnTo>
                  <a:lnTo>
                    <a:pt x="148" y="96"/>
                  </a:lnTo>
                  <a:lnTo>
                    <a:pt x="130" y="104"/>
                  </a:lnTo>
                  <a:lnTo>
                    <a:pt x="130" y="104"/>
                  </a:lnTo>
                  <a:lnTo>
                    <a:pt x="132" y="98"/>
                  </a:lnTo>
                  <a:lnTo>
                    <a:pt x="128"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30" name="Freeform 130"/>
            <p:cNvSpPr>
              <a:spLocks/>
            </p:cNvSpPr>
            <p:nvPr userDrawn="1"/>
          </p:nvSpPr>
          <p:spPr bwMode="black">
            <a:xfrm>
              <a:off x="2065338" y="0"/>
              <a:ext cx="1001713" cy="965200"/>
            </a:xfrm>
            <a:custGeom>
              <a:avLst/>
              <a:gdLst>
                <a:gd name="T0" fmla="*/ 0 w 631"/>
                <a:gd name="T1" fmla="*/ 0 h 608"/>
                <a:gd name="T2" fmla="*/ 14 w 631"/>
                <a:gd name="T3" fmla="*/ 40 h 608"/>
                <a:gd name="T4" fmla="*/ 20 w 631"/>
                <a:gd name="T5" fmla="*/ 74 h 608"/>
                <a:gd name="T6" fmla="*/ 30 w 631"/>
                <a:gd name="T7" fmla="*/ 106 h 608"/>
                <a:gd name="T8" fmla="*/ 38 w 631"/>
                <a:gd name="T9" fmla="*/ 142 h 608"/>
                <a:gd name="T10" fmla="*/ 66 w 631"/>
                <a:gd name="T11" fmla="*/ 132 h 608"/>
                <a:gd name="T12" fmla="*/ 86 w 631"/>
                <a:gd name="T13" fmla="*/ 162 h 608"/>
                <a:gd name="T14" fmla="*/ 92 w 631"/>
                <a:gd name="T15" fmla="*/ 190 h 608"/>
                <a:gd name="T16" fmla="*/ 56 w 631"/>
                <a:gd name="T17" fmla="*/ 174 h 608"/>
                <a:gd name="T18" fmla="*/ 54 w 631"/>
                <a:gd name="T19" fmla="*/ 188 h 608"/>
                <a:gd name="T20" fmla="*/ 80 w 631"/>
                <a:gd name="T21" fmla="*/ 202 h 608"/>
                <a:gd name="T22" fmla="*/ 110 w 631"/>
                <a:gd name="T23" fmla="*/ 212 h 608"/>
                <a:gd name="T24" fmla="*/ 96 w 631"/>
                <a:gd name="T25" fmla="*/ 248 h 608"/>
                <a:gd name="T26" fmla="*/ 74 w 631"/>
                <a:gd name="T27" fmla="*/ 272 h 608"/>
                <a:gd name="T28" fmla="*/ 66 w 631"/>
                <a:gd name="T29" fmla="*/ 286 h 608"/>
                <a:gd name="T30" fmla="*/ 52 w 631"/>
                <a:gd name="T31" fmla="*/ 322 h 608"/>
                <a:gd name="T32" fmla="*/ 60 w 631"/>
                <a:gd name="T33" fmla="*/ 342 h 608"/>
                <a:gd name="T34" fmla="*/ 62 w 631"/>
                <a:gd name="T35" fmla="*/ 378 h 608"/>
                <a:gd name="T36" fmla="*/ 78 w 631"/>
                <a:gd name="T37" fmla="*/ 410 h 608"/>
                <a:gd name="T38" fmla="*/ 92 w 631"/>
                <a:gd name="T39" fmla="*/ 436 h 608"/>
                <a:gd name="T40" fmla="*/ 94 w 631"/>
                <a:gd name="T41" fmla="*/ 458 h 608"/>
                <a:gd name="T42" fmla="*/ 106 w 631"/>
                <a:gd name="T43" fmla="*/ 500 h 608"/>
                <a:gd name="T44" fmla="*/ 128 w 631"/>
                <a:gd name="T45" fmla="*/ 538 h 608"/>
                <a:gd name="T46" fmla="*/ 146 w 631"/>
                <a:gd name="T47" fmla="*/ 562 h 608"/>
                <a:gd name="T48" fmla="*/ 166 w 631"/>
                <a:gd name="T49" fmla="*/ 570 h 608"/>
                <a:gd name="T50" fmla="*/ 187 w 631"/>
                <a:gd name="T51" fmla="*/ 578 h 608"/>
                <a:gd name="T52" fmla="*/ 207 w 631"/>
                <a:gd name="T53" fmla="*/ 608 h 608"/>
                <a:gd name="T54" fmla="*/ 225 w 631"/>
                <a:gd name="T55" fmla="*/ 606 h 608"/>
                <a:gd name="T56" fmla="*/ 237 w 631"/>
                <a:gd name="T57" fmla="*/ 572 h 608"/>
                <a:gd name="T58" fmla="*/ 245 w 631"/>
                <a:gd name="T59" fmla="*/ 532 h 608"/>
                <a:gd name="T60" fmla="*/ 255 w 631"/>
                <a:gd name="T61" fmla="*/ 492 h 608"/>
                <a:gd name="T62" fmla="*/ 277 w 631"/>
                <a:gd name="T63" fmla="*/ 462 h 608"/>
                <a:gd name="T64" fmla="*/ 271 w 631"/>
                <a:gd name="T65" fmla="*/ 430 h 608"/>
                <a:gd name="T66" fmla="*/ 281 w 631"/>
                <a:gd name="T67" fmla="*/ 404 h 608"/>
                <a:gd name="T68" fmla="*/ 315 w 631"/>
                <a:gd name="T69" fmla="*/ 382 h 608"/>
                <a:gd name="T70" fmla="*/ 329 w 631"/>
                <a:gd name="T71" fmla="*/ 378 h 608"/>
                <a:gd name="T72" fmla="*/ 351 w 631"/>
                <a:gd name="T73" fmla="*/ 372 h 608"/>
                <a:gd name="T74" fmla="*/ 383 w 631"/>
                <a:gd name="T75" fmla="*/ 356 h 608"/>
                <a:gd name="T76" fmla="*/ 403 w 631"/>
                <a:gd name="T77" fmla="*/ 312 h 608"/>
                <a:gd name="T78" fmla="*/ 429 w 631"/>
                <a:gd name="T79" fmla="*/ 284 h 608"/>
                <a:gd name="T80" fmla="*/ 457 w 631"/>
                <a:gd name="T81" fmla="*/ 278 h 608"/>
                <a:gd name="T82" fmla="*/ 487 w 631"/>
                <a:gd name="T83" fmla="*/ 268 h 608"/>
                <a:gd name="T84" fmla="*/ 519 w 631"/>
                <a:gd name="T85" fmla="*/ 260 h 608"/>
                <a:gd name="T86" fmla="*/ 545 w 631"/>
                <a:gd name="T87" fmla="*/ 230 h 608"/>
                <a:gd name="T88" fmla="*/ 575 w 631"/>
                <a:gd name="T89" fmla="*/ 212 h 608"/>
                <a:gd name="T90" fmla="*/ 575 w 631"/>
                <a:gd name="T91" fmla="*/ 196 h 608"/>
                <a:gd name="T92" fmla="*/ 545 w 631"/>
                <a:gd name="T93" fmla="*/ 194 h 608"/>
                <a:gd name="T94" fmla="*/ 523 w 631"/>
                <a:gd name="T95" fmla="*/ 174 h 608"/>
                <a:gd name="T96" fmla="*/ 529 w 631"/>
                <a:gd name="T97" fmla="*/ 140 h 608"/>
                <a:gd name="T98" fmla="*/ 549 w 631"/>
                <a:gd name="T99" fmla="*/ 148 h 608"/>
                <a:gd name="T100" fmla="*/ 569 w 631"/>
                <a:gd name="T101" fmla="*/ 180 h 608"/>
                <a:gd name="T102" fmla="*/ 601 w 631"/>
                <a:gd name="T103" fmla="*/ 172 h 608"/>
                <a:gd name="T104" fmla="*/ 591 w 631"/>
                <a:gd name="T105" fmla="*/ 134 h 608"/>
                <a:gd name="T106" fmla="*/ 567 w 631"/>
                <a:gd name="T107" fmla="*/ 104 h 608"/>
                <a:gd name="T108" fmla="*/ 541 w 631"/>
                <a:gd name="T109" fmla="*/ 78 h 608"/>
                <a:gd name="T110" fmla="*/ 549 w 631"/>
                <a:gd name="T111" fmla="*/ 66 h 608"/>
                <a:gd name="T112" fmla="*/ 567 w 631"/>
                <a:gd name="T113" fmla="*/ 96 h 608"/>
                <a:gd name="T114" fmla="*/ 591 w 631"/>
                <a:gd name="T115" fmla="*/ 80 h 608"/>
                <a:gd name="T116" fmla="*/ 569 w 631"/>
                <a:gd name="T117" fmla="*/ 54 h 608"/>
                <a:gd name="T118" fmla="*/ 567 w 631"/>
                <a:gd name="T119" fmla="*/ 40 h 608"/>
                <a:gd name="T120" fmla="*/ 595 w 631"/>
                <a:gd name="T121" fmla="*/ 50 h 608"/>
                <a:gd name="T122" fmla="*/ 617 w 631"/>
                <a:gd name="T123" fmla="*/ 28 h 608"/>
                <a:gd name="T124" fmla="*/ 627 w 631"/>
                <a:gd name="T125" fmla="*/ 10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31" h="608">
                  <a:moveTo>
                    <a:pt x="631" y="0"/>
                  </a:moveTo>
                  <a:lnTo>
                    <a:pt x="0" y="0"/>
                  </a:lnTo>
                  <a:lnTo>
                    <a:pt x="8" y="18"/>
                  </a:lnTo>
                  <a:lnTo>
                    <a:pt x="14" y="40"/>
                  </a:lnTo>
                  <a:lnTo>
                    <a:pt x="20" y="62"/>
                  </a:lnTo>
                  <a:lnTo>
                    <a:pt x="20" y="74"/>
                  </a:lnTo>
                  <a:lnTo>
                    <a:pt x="36" y="88"/>
                  </a:lnTo>
                  <a:lnTo>
                    <a:pt x="30" y="106"/>
                  </a:lnTo>
                  <a:lnTo>
                    <a:pt x="24" y="126"/>
                  </a:lnTo>
                  <a:lnTo>
                    <a:pt x="38" y="142"/>
                  </a:lnTo>
                  <a:lnTo>
                    <a:pt x="54" y="128"/>
                  </a:lnTo>
                  <a:lnTo>
                    <a:pt x="66" y="132"/>
                  </a:lnTo>
                  <a:lnTo>
                    <a:pt x="76" y="146"/>
                  </a:lnTo>
                  <a:lnTo>
                    <a:pt x="86" y="162"/>
                  </a:lnTo>
                  <a:lnTo>
                    <a:pt x="96" y="176"/>
                  </a:lnTo>
                  <a:lnTo>
                    <a:pt x="92" y="190"/>
                  </a:lnTo>
                  <a:lnTo>
                    <a:pt x="74" y="180"/>
                  </a:lnTo>
                  <a:lnTo>
                    <a:pt x="56" y="174"/>
                  </a:lnTo>
                  <a:lnTo>
                    <a:pt x="44" y="172"/>
                  </a:lnTo>
                  <a:lnTo>
                    <a:pt x="54" y="188"/>
                  </a:lnTo>
                  <a:lnTo>
                    <a:pt x="66" y="196"/>
                  </a:lnTo>
                  <a:lnTo>
                    <a:pt x="80" y="202"/>
                  </a:lnTo>
                  <a:lnTo>
                    <a:pt x="94" y="208"/>
                  </a:lnTo>
                  <a:lnTo>
                    <a:pt x="110" y="212"/>
                  </a:lnTo>
                  <a:lnTo>
                    <a:pt x="102" y="228"/>
                  </a:lnTo>
                  <a:lnTo>
                    <a:pt x="96" y="248"/>
                  </a:lnTo>
                  <a:lnTo>
                    <a:pt x="90" y="270"/>
                  </a:lnTo>
                  <a:lnTo>
                    <a:pt x="74" y="272"/>
                  </a:lnTo>
                  <a:lnTo>
                    <a:pt x="76" y="274"/>
                  </a:lnTo>
                  <a:lnTo>
                    <a:pt x="66" y="286"/>
                  </a:lnTo>
                  <a:lnTo>
                    <a:pt x="56" y="302"/>
                  </a:lnTo>
                  <a:lnTo>
                    <a:pt x="52" y="322"/>
                  </a:lnTo>
                  <a:lnTo>
                    <a:pt x="50" y="340"/>
                  </a:lnTo>
                  <a:lnTo>
                    <a:pt x="60" y="342"/>
                  </a:lnTo>
                  <a:lnTo>
                    <a:pt x="56" y="362"/>
                  </a:lnTo>
                  <a:lnTo>
                    <a:pt x="62" y="378"/>
                  </a:lnTo>
                  <a:lnTo>
                    <a:pt x="70" y="394"/>
                  </a:lnTo>
                  <a:lnTo>
                    <a:pt x="78" y="410"/>
                  </a:lnTo>
                  <a:lnTo>
                    <a:pt x="82" y="440"/>
                  </a:lnTo>
                  <a:lnTo>
                    <a:pt x="92" y="436"/>
                  </a:lnTo>
                  <a:lnTo>
                    <a:pt x="104" y="442"/>
                  </a:lnTo>
                  <a:lnTo>
                    <a:pt x="94" y="458"/>
                  </a:lnTo>
                  <a:lnTo>
                    <a:pt x="100" y="478"/>
                  </a:lnTo>
                  <a:lnTo>
                    <a:pt x="106" y="500"/>
                  </a:lnTo>
                  <a:lnTo>
                    <a:pt x="116" y="520"/>
                  </a:lnTo>
                  <a:lnTo>
                    <a:pt x="128" y="538"/>
                  </a:lnTo>
                  <a:lnTo>
                    <a:pt x="132" y="556"/>
                  </a:lnTo>
                  <a:lnTo>
                    <a:pt x="146" y="562"/>
                  </a:lnTo>
                  <a:lnTo>
                    <a:pt x="154" y="576"/>
                  </a:lnTo>
                  <a:lnTo>
                    <a:pt x="166" y="570"/>
                  </a:lnTo>
                  <a:lnTo>
                    <a:pt x="178" y="568"/>
                  </a:lnTo>
                  <a:lnTo>
                    <a:pt x="187" y="578"/>
                  </a:lnTo>
                  <a:lnTo>
                    <a:pt x="197" y="592"/>
                  </a:lnTo>
                  <a:lnTo>
                    <a:pt x="207" y="608"/>
                  </a:lnTo>
                  <a:lnTo>
                    <a:pt x="217" y="600"/>
                  </a:lnTo>
                  <a:lnTo>
                    <a:pt x="225" y="606"/>
                  </a:lnTo>
                  <a:lnTo>
                    <a:pt x="235" y="594"/>
                  </a:lnTo>
                  <a:lnTo>
                    <a:pt x="237" y="572"/>
                  </a:lnTo>
                  <a:lnTo>
                    <a:pt x="249" y="554"/>
                  </a:lnTo>
                  <a:lnTo>
                    <a:pt x="245" y="532"/>
                  </a:lnTo>
                  <a:lnTo>
                    <a:pt x="249" y="506"/>
                  </a:lnTo>
                  <a:lnTo>
                    <a:pt x="255" y="492"/>
                  </a:lnTo>
                  <a:lnTo>
                    <a:pt x="269" y="482"/>
                  </a:lnTo>
                  <a:lnTo>
                    <a:pt x="277" y="462"/>
                  </a:lnTo>
                  <a:lnTo>
                    <a:pt x="269" y="442"/>
                  </a:lnTo>
                  <a:lnTo>
                    <a:pt x="271" y="430"/>
                  </a:lnTo>
                  <a:lnTo>
                    <a:pt x="273" y="422"/>
                  </a:lnTo>
                  <a:lnTo>
                    <a:pt x="281" y="404"/>
                  </a:lnTo>
                  <a:lnTo>
                    <a:pt x="299" y="396"/>
                  </a:lnTo>
                  <a:lnTo>
                    <a:pt x="315" y="382"/>
                  </a:lnTo>
                  <a:lnTo>
                    <a:pt x="329" y="360"/>
                  </a:lnTo>
                  <a:lnTo>
                    <a:pt x="329" y="378"/>
                  </a:lnTo>
                  <a:lnTo>
                    <a:pt x="337" y="376"/>
                  </a:lnTo>
                  <a:lnTo>
                    <a:pt x="351" y="372"/>
                  </a:lnTo>
                  <a:lnTo>
                    <a:pt x="367" y="366"/>
                  </a:lnTo>
                  <a:lnTo>
                    <a:pt x="383" y="356"/>
                  </a:lnTo>
                  <a:lnTo>
                    <a:pt x="393" y="332"/>
                  </a:lnTo>
                  <a:lnTo>
                    <a:pt x="403" y="312"/>
                  </a:lnTo>
                  <a:lnTo>
                    <a:pt x="417" y="294"/>
                  </a:lnTo>
                  <a:lnTo>
                    <a:pt x="429" y="284"/>
                  </a:lnTo>
                  <a:lnTo>
                    <a:pt x="443" y="278"/>
                  </a:lnTo>
                  <a:lnTo>
                    <a:pt x="457" y="278"/>
                  </a:lnTo>
                  <a:lnTo>
                    <a:pt x="473" y="274"/>
                  </a:lnTo>
                  <a:lnTo>
                    <a:pt x="487" y="268"/>
                  </a:lnTo>
                  <a:lnTo>
                    <a:pt x="503" y="264"/>
                  </a:lnTo>
                  <a:lnTo>
                    <a:pt x="519" y="260"/>
                  </a:lnTo>
                  <a:lnTo>
                    <a:pt x="531" y="246"/>
                  </a:lnTo>
                  <a:lnTo>
                    <a:pt x="545" y="230"/>
                  </a:lnTo>
                  <a:lnTo>
                    <a:pt x="561" y="216"/>
                  </a:lnTo>
                  <a:lnTo>
                    <a:pt x="575" y="212"/>
                  </a:lnTo>
                  <a:lnTo>
                    <a:pt x="587" y="202"/>
                  </a:lnTo>
                  <a:lnTo>
                    <a:pt x="575" y="196"/>
                  </a:lnTo>
                  <a:lnTo>
                    <a:pt x="561" y="198"/>
                  </a:lnTo>
                  <a:lnTo>
                    <a:pt x="545" y="194"/>
                  </a:lnTo>
                  <a:lnTo>
                    <a:pt x="531" y="190"/>
                  </a:lnTo>
                  <a:lnTo>
                    <a:pt x="523" y="174"/>
                  </a:lnTo>
                  <a:lnTo>
                    <a:pt x="535" y="162"/>
                  </a:lnTo>
                  <a:lnTo>
                    <a:pt x="529" y="140"/>
                  </a:lnTo>
                  <a:lnTo>
                    <a:pt x="537" y="142"/>
                  </a:lnTo>
                  <a:lnTo>
                    <a:pt x="549" y="148"/>
                  </a:lnTo>
                  <a:lnTo>
                    <a:pt x="561" y="162"/>
                  </a:lnTo>
                  <a:lnTo>
                    <a:pt x="569" y="180"/>
                  </a:lnTo>
                  <a:lnTo>
                    <a:pt x="585" y="182"/>
                  </a:lnTo>
                  <a:lnTo>
                    <a:pt x="601" y="172"/>
                  </a:lnTo>
                  <a:lnTo>
                    <a:pt x="599" y="152"/>
                  </a:lnTo>
                  <a:lnTo>
                    <a:pt x="591" y="134"/>
                  </a:lnTo>
                  <a:lnTo>
                    <a:pt x="577" y="120"/>
                  </a:lnTo>
                  <a:lnTo>
                    <a:pt x="567" y="104"/>
                  </a:lnTo>
                  <a:lnTo>
                    <a:pt x="555" y="90"/>
                  </a:lnTo>
                  <a:lnTo>
                    <a:pt x="541" y="78"/>
                  </a:lnTo>
                  <a:lnTo>
                    <a:pt x="541" y="66"/>
                  </a:lnTo>
                  <a:lnTo>
                    <a:pt x="549" y="66"/>
                  </a:lnTo>
                  <a:lnTo>
                    <a:pt x="555" y="84"/>
                  </a:lnTo>
                  <a:lnTo>
                    <a:pt x="567" y="96"/>
                  </a:lnTo>
                  <a:lnTo>
                    <a:pt x="581" y="102"/>
                  </a:lnTo>
                  <a:lnTo>
                    <a:pt x="591" y="80"/>
                  </a:lnTo>
                  <a:lnTo>
                    <a:pt x="583" y="64"/>
                  </a:lnTo>
                  <a:lnTo>
                    <a:pt x="569" y="54"/>
                  </a:lnTo>
                  <a:lnTo>
                    <a:pt x="559" y="44"/>
                  </a:lnTo>
                  <a:lnTo>
                    <a:pt x="567" y="40"/>
                  </a:lnTo>
                  <a:lnTo>
                    <a:pt x="585" y="62"/>
                  </a:lnTo>
                  <a:lnTo>
                    <a:pt x="595" y="50"/>
                  </a:lnTo>
                  <a:lnTo>
                    <a:pt x="607" y="44"/>
                  </a:lnTo>
                  <a:lnTo>
                    <a:pt x="617" y="28"/>
                  </a:lnTo>
                  <a:lnTo>
                    <a:pt x="611" y="16"/>
                  </a:lnTo>
                  <a:lnTo>
                    <a:pt x="627" y="10"/>
                  </a:lnTo>
                  <a:lnTo>
                    <a:pt x="63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31" name="Freeform 131"/>
            <p:cNvSpPr>
              <a:spLocks noEditPoints="1"/>
            </p:cNvSpPr>
            <p:nvPr userDrawn="1"/>
          </p:nvSpPr>
          <p:spPr bwMode="black">
            <a:xfrm>
              <a:off x="1116013" y="0"/>
              <a:ext cx="873125" cy="790575"/>
            </a:xfrm>
            <a:custGeom>
              <a:avLst/>
              <a:gdLst>
                <a:gd name="T0" fmla="*/ 92 w 550"/>
                <a:gd name="T1" fmla="*/ 24 h 498"/>
                <a:gd name="T2" fmla="*/ 76 w 550"/>
                <a:gd name="T3" fmla="*/ 0 h 498"/>
                <a:gd name="T4" fmla="*/ 2 w 550"/>
                <a:gd name="T5" fmla="*/ 38 h 498"/>
                <a:gd name="T6" fmla="*/ 14 w 550"/>
                <a:gd name="T7" fmla="*/ 68 h 498"/>
                <a:gd name="T8" fmla="*/ 70 w 550"/>
                <a:gd name="T9" fmla="*/ 104 h 498"/>
                <a:gd name="T10" fmla="*/ 164 w 550"/>
                <a:gd name="T11" fmla="*/ 124 h 498"/>
                <a:gd name="T12" fmla="*/ 170 w 550"/>
                <a:gd name="T13" fmla="*/ 116 h 498"/>
                <a:gd name="T14" fmla="*/ 182 w 550"/>
                <a:gd name="T15" fmla="*/ 128 h 498"/>
                <a:gd name="T16" fmla="*/ 214 w 550"/>
                <a:gd name="T17" fmla="*/ 130 h 498"/>
                <a:gd name="T18" fmla="*/ 222 w 550"/>
                <a:gd name="T19" fmla="*/ 122 h 498"/>
                <a:gd name="T20" fmla="*/ 236 w 550"/>
                <a:gd name="T21" fmla="*/ 110 h 498"/>
                <a:gd name="T22" fmla="*/ 246 w 550"/>
                <a:gd name="T23" fmla="*/ 138 h 498"/>
                <a:gd name="T24" fmla="*/ 256 w 550"/>
                <a:gd name="T25" fmla="*/ 166 h 498"/>
                <a:gd name="T26" fmla="*/ 288 w 550"/>
                <a:gd name="T27" fmla="*/ 182 h 498"/>
                <a:gd name="T28" fmla="*/ 310 w 550"/>
                <a:gd name="T29" fmla="*/ 208 h 498"/>
                <a:gd name="T30" fmla="*/ 324 w 550"/>
                <a:gd name="T31" fmla="*/ 284 h 498"/>
                <a:gd name="T32" fmla="*/ 304 w 550"/>
                <a:gd name="T33" fmla="*/ 338 h 498"/>
                <a:gd name="T34" fmla="*/ 240 w 550"/>
                <a:gd name="T35" fmla="*/ 346 h 498"/>
                <a:gd name="T36" fmla="*/ 236 w 550"/>
                <a:gd name="T37" fmla="*/ 392 h 498"/>
                <a:gd name="T38" fmla="*/ 276 w 550"/>
                <a:gd name="T39" fmla="*/ 384 h 498"/>
                <a:gd name="T40" fmla="*/ 316 w 550"/>
                <a:gd name="T41" fmla="*/ 384 h 498"/>
                <a:gd name="T42" fmla="*/ 346 w 550"/>
                <a:gd name="T43" fmla="*/ 426 h 498"/>
                <a:gd name="T44" fmla="*/ 366 w 550"/>
                <a:gd name="T45" fmla="*/ 456 h 498"/>
                <a:gd name="T46" fmla="*/ 378 w 550"/>
                <a:gd name="T47" fmla="*/ 462 h 498"/>
                <a:gd name="T48" fmla="*/ 400 w 550"/>
                <a:gd name="T49" fmla="*/ 478 h 498"/>
                <a:gd name="T50" fmla="*/ 444 w 550"/>
                <a:gd name="T51" fmla="*/ 488 h 498"/>
                <a:gd name="T52" fmla="*/ 430 w 550"/>
                <a:gd name="T53" fmla="*/ 448 h 498"/>
                <a:gd name="T54" fmla="*/ 420 w 550"/>
                <a:gd name="T55" fmla="*/ 434 h 498"/>
                <a:gd name="T56" fmla="*/ 480 w 550"/>
                <a:gd name="T57" fmla="*/ 472 h 498"/>
                <a:gd name="T58" fmla="*/ 490 w 550"/>
                <a:gd name="T59" fmla="*/ 456 h 498"/>
                <a:gd name="T60" fmla="*/ 490 w 550"/>
                <a:gd name="T61" fmla="*/ 442 h 498"/>
                <a:gd name="T62" fmla="*/ 482 w 550"/>
                <a:gd name="T63" fmla="*/ 382 h 498"/>
                <a:gd name="T64" fmla="*/ 460 w 550"/>
                <a:gd name="T65" fmla="*/ 370 h 498"/>
                <a:gd name="T66" fmla="*/ 442 w 550"/>
                <a:gd name="T67" fmla="*/ 352 h 498"/>
                <a:gd name="T68" fmla="*/ 426 w 550"/>
                <a:gd name="T69" fmla="*/ 326 h 498"/>
                <a:gd name="T70" fmla="*/ 442 w 550"/>
                <a:gd name="T71" fmla="*/ 312 h 498"/>
                <a:gd name="T72" fmla="*/ 470 w 550"/>
                <a:gd name="T73" fmla="*/ 322 h 498"/>
                <a:gd name="T74" fmla="*/ 480 w 550"/>
                <a:gd name="T75" fmla="*/ 352 h 498"/>
                <a:gd name="T76" fmla="*/ 514 w 550"/>
                <a:gd name="T77" fmla="*/ 350 h 498"/>
                <a:gd name="T78" fmla="*/ 542 w 550"/>
                <a:gd name="T79" fmla="*/ 318 h 498"/>
                <a:gd name="T80" fmla="*/ 546 w 550"/>
                <a:gd name="T81" fmla="*/ 304 h 498"/>
                <a:gd name="T82" fmla="*/ 514 w 550"/>
                <a:gd name="T83" fmla="*/ 274 h 498"/>
                <a:gd name="T84" fmla="*/ 490 w 550"/>
                <a:gd name="T85" fmla="*/ 232 h 498"/>
                <a:gd name="T86" fmla="*/ 458 w 550"/>
                <a:gd name="T87" fmla="*/ 222 h 498"/>
                <a:gd name="T88" fmla="*/ 450 w 550"/>
                <a:gd name="T89" fmla="*/ 202 h 498"/>
                <a:gd name="T90" fmla="*/ 430 w 550"/>
                <a:gd name="T91" fmla="*/ 170 h 498"/>
                <a:gd name="T92" fmla="*/ 414 w 550"/>
                <a:gd name="T93" fmla="*/ 142 h 498"/>
                <a:gd name="T94" fmla="*/ 418 w 550"/>
                <a:gd name="T95" fmla="*/ 98 h 498"/>
                <a:gd name="T96" fmla="*/ 402 w 550"/>
                <a:gd name="T97" fmla="*/ 106 h 498"/>
                <a:gd name="T98" fmla="*/ 386 w 550"/>
                <a:gd name="T99" fmla="*/ 80 h 498"/>
                <a:gd name="T100" fmla="*/ 374 w 550"/>
                <a:gd name="T101" fmla="*/ 56 h 498"/>
                <a:gd name="T102" fmla="*/ 360 w 550"/>
                <a:gd name="T103" fmla="*/ 32 h 498"/>
                <a:gd name="T104" fmla="*/ 318 w 550"/>
                <a:gd name="T105" fmla="*/ 36 h 498"/>
                <a:gd name="T106" fmla="*/ 320 w 550"/>
                <a:gd name="T107" fmla="*/ 12 h 498"/>
                <a:gd name="T108" fmla="*/ 100 w 550"/>
                <a:gd name="T109" fmla="*/ 50 h 498"/>
                <a:gd name="T110" fmla="*/ 440 w 550"/>
                <a:gd name="T111" fmla="*/ 296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50" h="498">
                  <a:moveTo>
                    <a:pt x="304" y="0"/>
                  </a:moveTo>
                  <a:lnTo>
                    <a:pt x="82" y="0"/>
                  </a:lnTo>
                  <a:lnTo>
                    <a:pt x="78" y="2"/>
                  </a:lnTo>
                  <a:lnTo>
                    <a:pt x="92" y="24"/>
                  </a:lnTo>
                  <a:lnTo>
                    <a:pt x="102" y="26"/>
                  </a:lnTo>
                  <a:lnTo>
                    <a:pt x="102" y="42"/>
                  </a:lnTo>
                  <a:lnTo>
                    <a:pt x="78" y="8"/>
                  </a:lnTo>
                  <a:lnTo>
                    <a:pt x="76" y="0"/>
                  </a:lnTo>
                  <a:lnTo>
                    <a:pt x="2" y="0"/>
                  </a:lnTo>
                  <a:lnTo>
                    <a:pt x="0" y="2"/>
                  </a:lnTo>
                  <a:lnTo>
                    <a:pt x="6" y="16"/>
                  </a:lnTo>
                  <a:lnTo>
                    <a:pt x="2" y="38"/>
                  </a:lnTo>
                  <a:lnTo>
                    <a:pt x="46" y="58"/>
                  </a:lnTo>
                  <a:lnTo>
                    <a:pt x="12" y="56"/>
                  </a:lnTo>
                  <a:lnTo>
                    <a:pt x="16" y="62"/>
                  </a:lnTo>
                  <a:lnTo>
                    <a:pt x="14" y="68"/>
                  </a:lnTo>
                  <a:lnTo>
                    <a:pt x="40" y="102"/>
                  </a:lnTo>
                  <a:lnTo>
                    <a:pt x="62" y="104"/>
                  </a:lnTo>
                  <a:lnTo>
                    <a:pt x="68" y="98"/>
                  </a:lnTo>
                  <a:lnTo>
                    <a:pt x="70" y="104"/>
                  </a:lnTo>
                  <a:lnTo>
                    <a:pt x="82" y="120"/>
                  </a:lnTo>
                  <a:lnTo>
                    <a:pt x="134" y="120"/>
                  </a:lnTo>
                  <a:lnTo>
                    <a:pt x="158" y="132"/>
                  </a:lnTo>
                  <a:lnTo>
                    <a:pt x="164" y="124"/>
                  </a:lnTo>
                  <a:lnTo>
                    <a:pt x="174" y="134"/>
                  </a:lnTo>
                  <a:lnTo>
                    <a:pt x="184" y="134"/>
                  </a:lnTo>
                  <a:lnTo>
                    <a:pt x="178" y="126"/>
                  </a:lnTo>
                  <a:lnTo>
                    <a:pt x="170" y="116"/>
                  </a:lnTo>
                  <a:lnTo>
                    <a:pt x="194" y="122"/>
                  </a:lnTo>
                  <a:lnTo>
                    <a:pt x="198" y="128"/>
                  </a:lnTo>
                  <a:lnTo>
                    <a:pt x="190" y="126"/>
                  </a:lnTo>
                  <a:lnTo>
                    <a:pt x="182" y="128"/>
                  </a:lnTo>
                  <a:lnTo>
                    <a:pt x="192" y="148"/>
                  </a:lnTo>
                  <a:lnTo>
                    <a:pt x="196" y="146"/>
                  </a:lnTo>
                  <a:lnTo>
                    <a:pt x="196" y="140"/>
                  </a:lnTo>
                  <a:lnTo>
                    <a:pt x="214" y="130"/>
                  </a:lnTo>
                  <a:lnTo>
                    <a:pt x="208" y="130"/>
                  </a:lnTo>
                  <a:lnTo>
                    <a:pt x="204" y="128"/>
                  </a:lnTo>
                  <a:lnTo>
                    <a:pt x="218" y="126"/>
                  </a:lnTo>
                  <a:lnTo>
                    <a:pt x="222" y="122"/>
                  </a:lnTo>
                  <a:lnTo>
                    <a:pt x="214" y="100"/>
                  </a:lnTo>
                  <a:lnTo>
                    <a:pt x="216" y="100"/>
                  </a:lnTo>
                  <a:lnTo>
                    <a:pt x="228" y="110"/>
                  </a:lnTo>
                  <a:lnTo>
                    <a:pt x="236" y="110"/>
                  </a:lnTo>
                  <a:lnTo>
                    <a:pt x="238" y="130"/>
                  </a:lnTo>
                  <a:lnTo>
                    <a:pt x="252" y="130"/>
                  </a:lnTo>
                  <a:lnTo>
                    <a:pt x="252" y="134"/>
                  </a:lnTo>
                  <a:lnTo>
                    <a:pt x="246" y="138"/>
                  </a:lnTo>
                  <a:lnTo>
                    <a:pt x="272" y="160"/>
                  </a:lnTo>
                  <a:lnTo>
                    <a:pt x="274" y="164"/>
                  </a:lnTo>
                  <a:lnTo>
                    <a:pt x="268" y="168"/>
                  </a:lnTo>
                  <a:lnTo>
                    <a:pt x="256" y="166"/>
                  </a:lnTo>
                  <a:lnTo>
                    <a:pt x="256" y="194"/>
                  </a:lnTo>
                  <a:lnTo>
                    <a:pt x="280" y="178"/>
                  </a:lnTo>
                  <a:lnTo>
                    <a:pt x="288" y="176"/>
                  </a:lnTo>
                  <a:lnTo>
                    <a:pt x="288" y="182"/>
                  </a:lnTo>
                  <a:lnTo>
                    <a:pt x="306" y="204"/>
                  </a:lnTo>
                  <a:lnTo>
                    <a:pt x="306" y="190"/>
                  </a:lnTo>
                  <a:lnTo>
                    <a:pt x="308" y="190"/>
                  </a:lnTo>
                  <a:lnTo>
                    <a:pt x="310" y="208"/>
                  </a:lnTo>
                  <a:lnTo>
                    <a:pt x="324" y="218"/>
                  </a:lnTo>
                  <a:lnTo>
                    <a:pt x="338" y="258"/>
                  </a:lnTo>
                  <a:lnTo>
                    <a:pt x="326" y="272"/>
                  </a:lnTo>
                  <a:lnTo>
                    <a:pt x="324" y="284"/>
                  </a:lnTo>
                  <a:lnTo>
                    <a:pt x="296" y="310"/>
                  </a:lnTo>
                  <a:lnTo>
                    <a:pt x="314" y="336"/>
                  </a:lnTo>
                  <a:lnTo>
                    <a:pt x="314" y="340"/>
                  </a:lnTo>
                  <a:lnTo>
                    <a:pt x="304" y="338"/>
                  </a:lnTo>
                  <a:lnTo>
                    <a:pt x="282" y="350"/>
                  </a:lnTo>
                  <a:lnTo>
                    <a:pt x="238" y="340"/>
                  </a:lnTo>
                  <a:lnTo>
                    <a:pt x="242" y="346"/>
                  </a:lnTo>
                  <a:lnTo>
                    <a:pt x="240" y="346"/>
                  </a:lnTo>
                  <a:lnTo>
                    <a:pt x="242" y="354"/>
                  </a:lnTo>
                  <a:lnTo>
                    <a:pt x="232" y="362"/>
                  </a:lnTo>
                  <a:lnTo>
                    <a:pt x="228" y="380"/>
                  </a:lnTo>
                  <a:lnTo>
                    <a:pt x="236" y="392"/>
                  </a:lnTo>
                  <a:lnTo>
                    <a:pt x="258" y="400"/>
                  </a:lnTo>
                  <a:lnTo>
                    <a:pt x="276" y="392"/>
                  </a:lnTo>
                  <a:lnTo>
                    <a:pt x="276" y="384"/>
                  </a:lnTo>
                  <a:lnTo>
                    <a:pt x="276" y="384"/>
                  </a:lnTo>
                  <a:lnTo>
                    <a:pt x="298" y="392"/>
                  </a:lnTo>
                  <a:lnTo>
                    <a:pt x="302" y="386"/>
                  </a:lnTo>
                  <a:lnTo>
                    <a:pt x="298" y="380"/>
                  </a:lnTo>
                  <a:lnTo>
                    <a:pt x="316" y="384"/>
                  </a:lnTo>
                  <a:lnTo>
                    <a:pt x="326" y="410"/>
                  </a:lnTo>
                  <a:lnTo>
                    <a:pt x="354" y="424"/>
                  </a:lnTo>
                  <a:lnTo>
                    <a:pt x="350" y="428"/>
                  </a:lnTo>
                  <a:lnTo>
                    <a:pt x="346" y="426"/>
                  </a:lnTo>
                  <a:lnTo>
                    <a:pt x="342" y="428"/>
                  </a:lnTo>
                  <a:lnTo>
                    <a:pt x="360" y="452"/>
                  </a:lnTo>
                  <a:lnTo>
                    <a:pt x="376" y="460"/>
                  </a:lnTo>
                  <a:lnTo>
                    <a:pt x="366" y="456"/>
                  </a:lnTo>
                  <a:lnTo>
                    <a:pt x="364" y="460"/>
                  </a:lnTo>
                  <a:lnTo>
                    <a:pt x="372" y="470"/>
                  </a:lnTo>
                  <a:lnTo>
                    <a:pt x="384" y="464"/>
                  </a:lnTo>
                  <a:lnTo>
                    <a:pt x="378" y="462"/>
                  </a:lnTo>
                  <a:lnTo>
                    <a:pt x="384" y="458"/>
                  </a:lnTo>
                  <a:lnTo>
                    <a:pt x="386" y="464"/>
                  </a:lnTo>
                  <a:lnTo>
                    <a:pt x="394" y="460"/>
                  </a:lnTo>
                  <a:lnTo>
                    <a:pt x="400" y="478"/>
                  </a:lnTo>
                  <a:lnTo>
                    <a:pt x="406" y="474"/>
                  </a:lnTo>
                  <a:lnTo>
                    <a:pt x="410" y="482"/>
                  </a:lnTo>
                  <a:lnTo>
                    <a:pt x="434" y="492"/>
                  </a:lnTo>
                  <a:lnTo>
                    <a:pt x="444" y="488"/>
                  </a:lnTo>
                  <a:lnTo>
                    <a:pt x="452" y="498"/>
                  </a:lnTo>
                  <a:lnTo>
                    <a:pt x="462" y="496"/>
                  </a:lnTo>
                  <a:lnTo>
                    <a:pt x="460" y="476"/>
                  </a:lnTo>
                  <a:lnTo>
                    <a:pt x="430" y="448"/>
                  </a:lnTo>
                  <a:lnTo>
                    <a:pt x="412" y="426"/>
                  </a:lnTo>
                  <a:lnTo>
                    <a:pt x="408" y="420"/>
                  </a:lnTo>
                  <a:lnTo>
                    <a:pt x="410" y="420"/>
                  </a:lnTo>
                  <a:lnTo>
                    <a:pt x="420" y="434"/>
                  </a:lnTo>
                  <a:lnTo>
                    <a:pt x="428" y="430"/>
                  </a:lnTo>
                  <a:lnTo>
                    <a:pt x="444" y="450"/>
                  </a:lnTo>
                  <a:lnTo>
                    <a:pt x="468" y="452"/>
                  </a:lnTo>
                  <a:lnTo>
                    <a:pt x="480" y="472"/>
                  </a:lnTo>
                  <a:lnTo>
                    <a:pt x="486" y="468"/>
                  </a:lnTo>
                  <a:lnTo>
                    <a:pt x="482" y="458"/>
                  </a:lnTo>
                  <a:lnTo>
                    <a:pt x="492" y="460"/>
                  </a:lnTo>
                  <a:lnTo>
                    <a:pt x="490" y="456"/>
                  </a:lnTo>
                  <a:lnTo>
                    <a:pt x="488" y="446"/>
                  </a:lnTo>
                  <a:lnTo>
                    <a:pt x="480" y="438"/>
                  </a:lnTo>
                  <a:lnTo>
                    <a:pt x="480" y="436"/>
                  </a:lnTo>
                  <a:lnTo>
                    <a:pt x="490" y="442"/>
                  </a:lnTo>
                  <a:lnTo>
                    <a:pt x="492" y="418"/>
                  </a:lnTo>
                  <a:lnTo>
                    <a:pt x="488" y="404"/>
                  </a:lnTo>
                  <a:lnTo>
                    <a:pt x="476" y="400"/>
                  </a:lnTo>
                  <a:lnTo>
                    <a:pt x="482" y="382"/>
                  </a:lnTo>
                  <a:lnTo>
                    <a:pt x="472" y="374"/>
                  </a:lnTo>
                  <a:lnTo>
                    <a:pt x="468" y="376"/>
                  </a:lnTo>
                  <a:lnTo>
                    <a:pt x="468" y="368"/>
                  </a:lnTo>
                  <a:lnTo>
                    <a:pt x="460" y="370"/>
                  </a:lnTo>
                  <a:lnTo>
                    <a:pt x="462" y="364"/>
                  </a:lnTo>
                  <a:lnTo>
                    <a:pt x="446" y="364"/>
                  </a:lnTo>
                  <a:lnTo>
                    <a:pt x="446" y="366"/>
                  </a:lnTo>
                  <a:lnTo>
                    <a:pt x="442" y="352"/>
                  </a:lnTo>
                  <a:lnTo>
                    <a:pt x="438" y="352"/>
                  </a:lnTo>
                  <a:lnTo>
                    <a:pt x="438" y="334"/>
                  </a:lnTo>
                  <a:lnTo>
                    <a:pt x="426" y="334"/>
                  </a:lnTo>
                  <a:lnTo>
                    <a:pt x="426" y="326"/>
                  </a:lnTo>
                  <a:lnTo>
                    <a:pt x="444" y="322"/>
                  </a:lnTo>
                  <a:lnTo>
                    <a:pt x="424" y="302"/>
                  </a:lnTo>
                  <a:lnTo>
                    <a:pt x="426" y="300"/>
                  </a:lnTo>
                  <a:lnTo>
                    <a:pt x="442" y="312"/>
                  </a:lnTo>
                  <a:lnTo>
                    <a:pt x="440" y="306"/>
                  </a:lnTo>
                  <a:lnTo>
                    <a:pt x="458" y="316"/>
                  </a:lnTo>
                  <a:lnTo>
                    <a:pt x="460" y="324"/>
                  </a:lnTo>
                  <a:lnTo>
                    <a:pt x="470" y="322"/>
                  </a:lnTo>
                  <a:lnTo>
                    <a:pt x="470" y="334"/>
                  </a:lnTo>
                  <a:lnTo>
                    <a:pt x="478" y="350"/>
                  </a:lnTo>
                  <a:lnTo>
                    <a:pt x="482" y="348"/>
                  </a:lnTo>
                  <a:lnTo>
                    <a:pt x="480" y="352"/>
                  </a:lnTo>
                  <a:lnTo>
                    <a:pt x="486" y="360"/>
                  </a:lnTo>
                  <a:lnTo>
                    <a:pt x="492" y="358"/>
                  </a:lnTo>
                  <a:lnTo>
                    <a:pt x="506" y="374"/>
                  </a:lnTo>
                  <a:lnTo>
                    <a:pt x="514" y="350"/>
                  </a:lnTo>
                  <a:lnTo>
                    <a:pt x="512" y="336"/>
                  </a:lnTo>
                  <a:lnTo>
                    <a:pt x="522" y="342"/>
                  </a:lnTo>
                  <a:lnTo>
                    <a:pt x="530" y="322"/>
                  </a:lnTo>
                  <a:lnTo>
                    <a:pt x="542" y="318"/>
                  </a:lnTo>
                  <a:lnTo>
                    <a:pt x="528" y="314"/>
                  </a:lnTo>
                  <a:lnTo>
                    <a:pt x="530" y="308"/>
                  </a:lnTo>
                  <a:lnTo>
                    <a:pt x="542" y="310"/>
                  </a:lnTo>
                  <a:lnTo>
                    <a:pt x="546" y="304"/>
                  </a:lnTo>
                  <a:lnTo>
                    <a:pt x="542" y="300"/>
                  </a:lnTo>
                  <a:lnTo>
                    <a:pt x="550" y="292"/>
                  </a:lnTo>
                  <a:lnTo>
                    <a:pt x="532" y="270"/>
                  </a:lnTo>
                  <a:lnTo>
                    <a:pt x="514" y="274"/>
                  </a:lnTo>
                  <a:lnTo>
                    <a:pt x="520" y="256"/>
                  </a:lnTo>
                  <a:lnTo>
                    <a:pt x="498" y="260"/>
                  </a:lnTo>
                  <a:lnTo>
                    <a:pt x="502" y="252"/>
                  </a:lnTo>
                  <a:lnTo>
                    <a:pt x="490" y="232"/>
                  </a:lnTo>
                  <a:lnTo>
                    <a:pt x="480" y="230"/>
                  </a:lnTo>
                  <a:lnTo>
                    <a:pt x="482" y="216"/>
                  </a:lnTo>
                  <a:lnTo>
                    <a:pt x="460" y="226"/>
                  </a:lnTo>
                  <a:lnTo>
                    <a:pt x="458" y="222"/>
                  </a:lnTo>
                  <a:lnTo>
                    <a:pt x="462" y="216"/>
                  </a:lnTo>
                  <a:lnTo>
                    <a:pt x="458" y="210"/>
                  </a:lnTo>
                  <a:lnTo>
                    <a:pt x="446" y="210"/>
                  </a:lnTo>
                  <a:lnTo>
                    <a:pt x="450" y="202"/>
                  </a:lnTo>
                  <a:lnTo>
                    <a:pt x="424" y="192"/>
                  </a:lnTo>
                  <a:lnTo>
                    <a:pt x="432" y="190"/>
                  </a:lnTo>
                  <a:lnTo>
                    <a:pt x="422" y="178"/>
                  </a:lnTo>
                  <a:lnTo>
                    <a:pt x="430" y="170"/>
                  </a:lnTo>
                  <a:lnTo>
                    <a:pt x="418" y="164"/>
                  </a:lnTo>
                  <a:lnTo>
                    <a:pt x="450" y="160"/>
                  </a:lnTo>
                  <a:lnTo>
                    <a:pt x="450" y="156"/>
                  </a:lnTo>
                  <a:lnTo>
                    <a:pt x="414" y="142"/>
                  </a:lnTo>
                  <a:lnTo>
                    <a:pt x="438" y="134"/>
                  </a:lnTo>
                  <a:lnTo>
                    <a:pt x="442" y="128"/>
                  </a:lnTo>
                  <a:lnTo>
                    <a:pt x="438" y="120"/>
                  </a:lnTo>
                  <a:lnTo>
                    <a:pt x="418" y="98"/>
                  </a:lnTo>
                  <a:lnTo>
                    <a:pt x="414" y="110"/>
                  </a:lnTo>
                  <a:lnTo>
                    <a:pt x="410" y="112"/>
                  </a:lnTo>
                  <a:lnTo>
                    <a:pt x="414" y="106"/>
                  </a:lnTo>
                  <a:lnTo>
                    <a:pt x="402" y="106"/>
                  </a:lnTo>
                  <a:lnTo>
                    <a:pt x="414" y="100"/>
                  </a:lnTo>
                  <a:lnTo>
                    <a:pt x="416" y="84"/>
                  </a:lnTo>
                  <a:lnTo>
                    <a:pt x="392" y="72"/>
                  </a:lnTo>
                  <a:lnTo>
                    <a:pt x="386" y="80"/>
                  </a:lnTo>
                  <a:lnTo>
                    <a:pt x="392" y="66"/>
                  </a:lnTo>
                  <a:lnTo>
                    <a:pt x="372" y="76"/>
                  </a:lnTo>
                  <a:lnTo>
                    <a:pt x="376" y="66"/>
                  </a:lnTo>
                  <a:lnTo>
                    <a:pt x="374" y="56"/>
                  </a:lnTo>
                  <a:lnTo>
                    <a:pt x="360" y="56"/>
                  </a:lnTo>
                  <a:lnTo>
                    <a:pt x="364" y="56"/>
                  </a:lnTo>
                  <a:lnTo>
                    <a:pt x="366" y="48"/>
                  </a:lnTo>
                  <a:lnTo>
                    <a:pt x="360" y="32"/>
                  </a:lnTo>
                  <a:lnTo>
                    <a:pt x="334" y="16"/>
                  </a:lnTo>
                  <a:lnTo>
                    <a:pt x="328" y="28"/>
                  </a:lnTo>
                  <a:lnTo>
                    <a:pt x="318" y="28"/>
                  </a:lnTo>
                  <a:lnTo>
                    <a:pt x="318" y="36"/>
                  </a:lnTo>
                  <a:lnTo>
                    <a:pt x="318" y="36"/>
                  </a:lnTo>
                  <a:lnTo>
                    <a:pt x="318" y="26"/>
                  </a:lnTo>
                  <a:lnTo>
                    <a:pt x="312" y="28"/>
                  </a:lnTo>
                  <a:lnTo>
                    <a:pt x="320" y="12"/>
                  </a:lnTo>
                  <a:lnTo>
                    <a:pt x="298" y="18"/>
                  </a:lnTo>
                  <a:lnTo>
                    <a:pt x="304" y="12"/>
                  </a:lnTo>
                  <a:lnTo>
                    <a:pt x="304" y="0"/>
                  </a:lnTo>
                  <a:close/>
                  <a:moveTo>
                    <a:pt x="100" y="50"/>
                  </a:moveTo>
                  <a:lnTo>
                    <a:pt x="94" y="52"/>
                  </a:lnTo>
                  <a:lnTo>
                    <a:pt x="102" y="48"/>
                  </a:lnTo>
                  <a:lnTo>
                    <a:pt x="100" y="50"/>
                  </a:lnTo>
                  <a:close/>
                  <a:moveTo>
                    <a:pt x="440" y="296"/>
                  </a:moveTo>
                  <a:lnTo>
                    <a:pt x="438" y="304"/>
                  </a:lnTo>
                  <a:lnTo>
                    <a:pt x="436" y="296"/>
                  </a:lnTo>
                  <a:lnTo>
                    <a:pt x="440" y="2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32" name="Freeform 132"/>
            <p:cNvSpPr>
              <a:spLocks/>
            </p:cNvSpPr>
            <p:nvPr userDrawn="1"/>
          </p:nvSpPr>
          <p:spPr bwMode="black">
            <a:xfrm>
              <a:off x="260350" y="0"/>
              <a:ext cx="549275" cy="317500"/>
            </a:xfrm>
            <a:custGeom>
              <a:avLst/>
              <a:gdLst>
                <a:gd name="T0" fmla="*/ 206 w 346"/>
                <a:gd name="T1" fmla="*/ 18 h 200"/>
                <a:gd name="T2" fmla="*/ 206 w 346"/>
                <a:gd name="T3" fmla="*/ 4 h 200"/>
                <a:gd name="T4" fmla="*/ 6 w 346"/>
                <a:gd name="T5" fmla="*/ 0 h 200"/>
                <a:gd name="T6" fmla="*/ 2 w 346"/>
                <a:gd name="T7" fmla="*/ 26 h 200"/>
                <a:gd name="T8" fmla="*/ 22 w 346"/>
                <a:gd name="T9" fmla="*/ 30 h 200"/>
                <a:gd name="T10" fmla="*/ 16 w 346"/>
                <a:gd name="T11" fmla="*/ 44 h 200"/>
                <a:gd name="T12" fmla="*/ 52 w 346"/>
                <a:gd name="T13" fmla="*/ 36 h 200"/>
                <a:gd name="T14" fmla="*/ 12 w 346"/>
                <a:gd name="T15" fmla="*/ 58 h 200"/>
                <a:gd name="T16" fmla="*/ 70 w 346"/>
                <a:gd name="T17" fmla="*/ 90 h 200"/>
                <a:gd name="T18" fmla="*/ 128 w 346"/>
                <a:gd name="T19" fmla="*/ 96 h 200"/>
                <a:gd name="T20" fmla="*/ 88 w 346"/>
                <a:gd name="T21" fmla="*/ 96 h 200"/>
                <a:gd name="T22" fmla="*/ 46 w 346"/>
                <a:gd name="T23" fmla="*/ 148 h 200"/>
                <a:gd name="T24" fmla="*/ 102 w 346"/>
                <a:gd name="T25" fmla="*/ 168 h 200"/>
                <a:gd name="T26" fmla="*/ 102 w 346"/>
                <a:gd name="T27" fmla="*/ 186 h 200"/>
                <a:gd name="T28" fmla="*/ 104 w 346"/>
                <a:gd name="T29" fmla="*/ 200 h 200"/>
                <a:gd name="T30" fmla="*/ 198 w 346"/>
                <a:gd name="T31" fmla="*/ 176 h 200"/>
                <a:gd name="T32" fmla="*/ 236 w 346"/>
                <a:gd name="T33" fmla="*/ 148 h 200"/>
                <a:gd name="T34" fmla="*/ 238 w 346"/>
                <a:gd name="T35" fmla="*/ 162 h 200"/>
                <a:gd name="T36" fmla="*/ 258 w 346"/>
                <a:gd name="T37" fmla="*/ 176 h 200"/>
                <a:gd name="T38" fmla="*/ 336 w 346"/>
                <a:gd name="T39" fmla="*/ 162 h 200"/>
                <a:gd name="T40" fmla="*/ 326 w 346"/>
                <a:gd name="T41" fmla="*/ 146 h 200"/>
                <a:gd name="T42" fmla="*/ 304 w 346"/>
                <a:gd name="T43" fmla="*/ 152 h 200"/>
                <a:gd name="T44" fmla="*/ 316 w 346"/>
                <a:gd name="T45" fmla="*/ 144 h 200"/>
                <a:gd name="T46" fmla="*/ 320 w 346"/>
                <a:gd name="T47" fmla="*/ 126 h 200"/>
                <a:gd name="T48" fmla="*/ 332 w 346"/>
                <a:gd name="T49" fmla="*/ 138 h 200"/>
                <a:gd name="T50" fmla="*/ 334 w 346"/>
                <a:gd name="T51" fmla="*/ 138 h 200"/>
                <a:gd name="T52" fmla="*/ 346 w 346"/>
                <a:gd name="T53" fmla="*/ 116 h 200"/>
                <a:gd name="T54" fmla="*/ 332 w 346"/>
                <a:gd name="T55" fmla="*/ 106 h 200"/>
                <a:gd name="T56" fmla="*/ 296 w 346"/>
                <a:gd name="T57" fmla="*/ 80 h 200"/>
                <a:gd name="T58" fmla="*/ 278 w 346"/>
                <a:gd name="T59" fmla="*/ 26 h 200"/>
                <a:gd name="T60" fmla="*/ 268 w 346"/>
                <a:gd name="T61" fmla="*/ 0 h 200"/>
                <a:gd name="T62" fmla="*/ 216 w 346"/>
                <a:gd name="T63" fmla="*/ 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6" h="200">
                  <a:moveTo>
                    <a:pt x="216" y="6"/>
                  </a:moveTo>
                  <a:lnTo>
                    <a:pt x="206" y="18"/>
                  </a:lnTo>
                  <a:lnTo>
                    <a:pt x="204" y="16"/>
                  </a:lnTo>
                  <a:lnTo>
                    <a:pt x="206" y="4"/>
                  </a:lnTo>
                  <a:lnTo>
                    <a:pt x="202" y="0"/>
                  </a:lnTo>
                  <a:lnTo>
                    <a:pt x="6" y="0"/>
                  </a:lnTo>
                  <a:lnTo>
                    <a:pt x="0" y="10"/>
                  </a:lnTo>
                  <a:lnTo>
                    <a:pt x="2" y="26"/>
                  </a:lnTo>
                  <a:lnTo>
                    <a:pt x="22" y="24"/>
                  </a:lnTo>
                  <a:lnTo>
                    <a:pt x="22" y="30"/>
                  </a:lnTo>
                  <a:lnTo>
                    <a:pt x="12" y="34"/>
                  </a:lnTo>
                  <a:lnTo>
                    <a:pt x="16" y="44"/>
                  </a:lnTo>
                  <a:lnTo>
                    <a:pt x="54" y="34"/>
                  </a:lnTo>
                  <a:lnTo>
                    <a:pt x="52" y="36"/>
                  </a:lnTo>
                  <a:lnTo>
                    <a:pt x="56" y="40"/>
                  </a:lnTo>
                  <a:lnTo>
                    <a:pt x="12" y="58"/>
                  </a:lnTo>
                  <a:lnTo>
                    <a:pt x="26" y="84"/>
                  </a:lnTo>
                  <a:lnTo>
                    <a:pt x="70" y="90"/>
                  </a:lnTo>
                  <a:lnTo>
                    <a:pt x="98" y="82"/>
                  </a:lnTo>
                  <a:lnTo>
                    <a:pt x="128" y="96"/>
                  </a:lnTo>
                  <a:lnTo>
                    <a:pt x="122" y="100"/>
                  </a:lnTo>
                  <a:lnTo>
                    <a:pt x="88" y="96"/>
                  </a:lnTo>
                  <a:lnTo>
                    <a:pt x="28" y="114"/>
                  </a:lnTo>
                  <a:lnTo>
                    <a:pt x="46" y="148"/>
                  </a:lnTo>
                  <a:lnTo>
                    <a:pt x="78" y="158"/>
                  </a:lnTo>
                  <a:lnTo>
                    <a:pt x="102" y="168"/>
                  </a:lnTo>
                  <a:lnTo>
                    <a:pt x="100" y="178"/>
                  </a:lnTo>
                  <a:lnTo>
                    <a:pt x="102" y="186"/>
                  </a:lnTo>
                  <a:lnTo>
                    <a:pt x="110" y="194"/>
                  </a:lnTo>
                  <a:lnTo>
                    <a:pt x="104" y="200"/>
                  </a:lnTo>
                  <a:lnTo>
                    <a:pt x="182" y="192"/>
                  </a:lnTo>
                  <a:lnTo>
                    <a:pt x="198" y="176"/>
                  </a:lnTo>
                  <a:lnTo>
                    <a:pt x="222" y="172"/>
                  </a:lnTo>
                  <a:lnTo>
                    <a:pt x="236" y="148"/>
                  </a:lnTo>
                  <a:lnTo>
                    <a:pt x="238" y="150"/>
                  </a:lnTo>
                  <a:lnTo>
                    <a:pt x="238" y="162"/>
                  </a:lnTo>
                  <a:lnTo>
                    <a:pt x="262" y="168"/>
                  </a:lnTo>
                  <a:lnTo>
                    <a:pt x="258" y="176"/>
                  </a:lnTo>
                  <a:lnTo>
                    <a:pt x="304" y="186"/>
                  </a:lnTo>
                  <a:lnTo>
                    <a:pt x="336" y="162"/>
                  </a:lnTo>
                  <a:lnTo>
                    <a:pt x="322" y="158"/>
                  </a:lnTo>
                  <a:lnTo>
                    <a:pt x="326" y="146"/>
                  </a:lnTo>
                  <a:lnTo>
                    <a:pt x="320" y="142"/>
                  </a:lnTo>
                  <a:lnTo>
                    <a:pt x="304" y="152"/>
                  </a:lnTo>
                  <a:lnTo>
                    <a:pt x="304" y="144"/>
                  </a:lnTo>
                  <a:lnTo>
                    <a:pt x="316" y="144"/>
                  </a:lnTo>
                  <a:lnTo>
                    <a:pt x="314" y="132"/>
                  </a:lnTo>
                  <a:lnTo>
                    <a:pt x="320" y="126"/>
                  </a:lnTo>
                  <a:lnTo>
                    <a:pt x="322" y="134"/>
                  </a:lnTo>
                  <a:lnTo>
                    <a:pt x="332" y="138"/>
                  </a:lnTo>
                  <a:lnTo>
                    <a:pt x="332" y="132"/>
                  </a:lnTo>
                  <a:lnTo>
                    <a:pt x="334" y="138"/>
                  </a:lnTo>
                  <a:lnTo>
                    <a:pt x="344" y="138"/>
                  </a:lnTo>
                  <a:lnTo>
                    <a:pt x="346" y="116"/>
                  </a:lnTo>
                  <a:lnTo>
                    <a:pt x="344" y="106"/>
                  </a:lnTo>
                  <a:lnTo>
                    <a:pt x="332" y="106"/>
                  </a:lnTo>
                  <a:lnTo>
                    <a:pt x="308" y="78"/>
                  </a:lnTo>
                  <a:lnTo>
                    <a:pt x="296" y="80"/>
                  </a:lnTo>
                  <a:lnTo>
                    <a:pt x="278" y="56"/>
                  </a:lnTo>
                  <a:lnTo>
                    <a:pt x="278" y="26"/>
                  </a:lnTo>
                  <a:lnTo>
                    <a:pt x="268" y="0"/>
                  </a:lnTo>
                  <a:lnTo>
                    <a:pt x="268" y="0"/>
                  </a:lnTo>
                  <a:lnTo>
                    <a:pt x="214" y="0"/>
                  </a:lnTo>
                  <a:lnTo>
                    <a:pt x="21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33" name="Freeform 133"/>
            <p:cNvSpPr>
              <a:spLocks/>
            </p:cNvSpPr>
            <p:nvPr userDrawn="1"/>
          </p:nvSpPr>
          <p:spPr bwMode="black">
            <a:xfrm>
              <a:off x="50800" y="0"/>
              <a:ext cx="171450" cy="95250"/>
            </a:xfrm>
            <a:custGeom>
              <a:avLst/>
              <a:gdLst>
                <a:gd name="T0" fmla="*/ 2 w 108"/>
                <a:gd name="T1" fmla="*/ 0 h 60"/>
                <a:gd name="T2" fmla="*/ 0 w 108"/>
                <a:gd name="T3" fmla="*/ 4 h 60"/>
                <a:gd name="T4" fmla="*/ 34 w 108"/>
                <a:gd name="T5" fmla="*/ 20 h 60"/>
                <a:gd name="T6" fmla="*/ 54 w 108"/>
                <a:gd name="T7" fmla="*/ 60 h 60"/>
                <a:gd name="T8" fmla="*/ 82 w 108"/>
                <a:gd name="T9" fmla="*/ 34 h 60"/>
                <a:gd name="T10" fmla="*/ 88 w 108"/>
                <a:gd name="T11" fmla="*/ 40 h 60"/>
                <a:gd name="T12" fmla="*/ 104 w 108"/>
                <a:gd name="T13" fmla="*/ 32 h 60"/>
                <a:gd name="T14" fmla="*/ 108 w 108"/>
                <a:gd name="T15" fmla="*/ 18 h 60"/>
                <a:gd name="T16" fmla="*/ 108 w 108"/>
                <a:gd name="T17" fmla="*/ 4 h 60"/>
                <a:gd name="T18" fmla="*/ 108 w 108"/>
                <a:gd name="T19" fmla="*/ 0 h 60"/>
                <a:gd name="T20" fmla="*/ 2 w 108"/>
                <a:gd name="T2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60">
                  <a:moveTo>
                    <a:pt x="2" y="0"/>
                  </a:moveTo>
                  <a:lnTo>
                    <a:pt x="0" y="4"/>
                  </a:lnTo>
                  <a:lnTo>
                    <a:pt x="34" y="20"/>
                  </a:lnTo>
                  <a:lnTo>
                    <a:pt x="54" y="60"/>
                  </a:lnTo>
                  <a:lnTo>
                    <a:pt x="82" y="34"/>
                  </a:lnTo>
                  <a:lnTo>
                    <a:pt x="88" y="40"/>
                  </a:lnTo>
                  <a:lnTo>
                    <a:pt x="104" y="32"/>
                  </a:lnTo>
                  <a:lnTo>
                    <a:pt x="108" y="18"/>
                  </a:lnTo>
                  <a:lnTo>
                    <a:pt x="108" y="4"/>
                  </a:lnTo>
                  <a:lnTo>
                    <a:pt x="108"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34" name="Freeform 134"/>
            <p:cNvSpPr>
              <a:spLocks/>
            </p:cNvSpPr>
            <p:nvPr userDrawn="1"/>
          </p:nvSpPr>
          <p:spPr bwMode="black">
            <a:xfrm>
              <a:off x="820738" y="0"/>
              <a:ext cx="117475" cy="76200"/>
            </a:xfrm>
            <a:custGeom>
              <a:avLst/>
              <a:gdLst>
                <a:gd name="T0" fmla="*/ 4 w 74"/>
                <a:gd name="T1" fmla="*/ 10 h 48"/>
                <a:gd name="T2" fmla="*/ 14 w 74"/>
                <a:gd name="T3" fmla="*/ 22 h 48"/>
                <a:gd name="T4" fmla="*/ 22 w 74"/>
                <a:gd name="T5" fmla="*/ 46 h 48"/>
                <a:gd name="T6" fmla="*/ 36 w 74"/>
                <a:gd name="T7" fmla="*/ 48 h 48"/>
                <a:gd name="T8" fmla="*/ 48 w 74"/>
                <a:gd name="T9" fmla="*/ 38 h 48"/>
                <a:gd name="T10" fmla="*/ 46 w 74"/>
                <a:gd name="T11" fmla="*/ 28 h 48"/>
                <a:gd name="T12" fmla="*/ 56 w 74"/>
                <a:gd name="T13" fmla="*/ 30 h 48"/>
                <a:gd name="T14" fmla="*/ 74 w 74"/>
                <a:gd name="T15" fmla="*/ 14 h 48"/>
                <a:gd name="T16" fmla="*/ 72 w 74"/>
                <a:gd name="T17" fmla="*/ 0 h 48"/>
                <a:gd name="T18" fmla="*/ 0 w 74"/>
                <a:gd name="T19" fmla="*/ 0 h 48"/>
                <a:gd name="T20" fmla="*/ 4 w 74"/>
                <a:gd name="T21" fmla="*/ 1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48">
                  <a:moveTo>
                    <a:pt x="4" y="10"/>
                  </a:moveTo>
                  <a:lnTo>
                    <a:pt x="14" y="22"/>
                  </a:lnTo>
                  <a:lnTo>
                    <a:pt x="22" y="46"/>
                  </a:lnTo>
                  <a:lnTo>
                    <a:pt x="36" y="48"/>
                  </a:lnTo>
                  <a:lnTo>
                    <a:pt x="48" y="38"/>
                  </a:lnTo>
                  <a:lnTo>
                    <a:pt x="46" y="28"/>
                  </a:lnTo>
                  <a:lnTo>
                    <a:pt x="56" y="30"/>
                  </a:lnTo>
                  <a:lnTo>
                    <a:pt x="74" y="14"/>
                  </a:lnTo>
                  <a:lnTo>
                    <a:pt x="72" y="0"/>
                  </a:lnTo>
                  <a:lnTo>
                    <a:pt x="0" y="0"/>
                  </a:lnTo>
                  <a:lnTo>
                    <a:pt x="4"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35" name="Freeform 135"/>
            <p:cNvSpPr>
              <a:spLocks noEditPoints="1"/>
            </p:cNvSpPr>
            <p:nvPr userDrawn="1"/>
          </p:nvSpPr>
          <p:spPr bwMode="black">
            <a:xfrm>
              <a:off x="-3175" y="0"/>
              <a:ext cx="2781300" cy="4953000"/>
            </a:xfrm>
            <a:custGeom>
              <a:avLst/>
              <a:gdLst>
                <a:gd name="T0" fmla="*/ 26 w 1752"/>
                <a:gd name="T1" fmla="*/ 906 h 3120"/>
                <a:gd name="T2" fmla="*/ 72 w 1752"/>
                <a:gd name="T3" fmla="*/ 1128 h 3120"/>
                <a:gd name="T4" fmla="*/ 228 w 1752"/>
                <a:gd name="T5" fmla="*/ 1388 h 3120"/>
                <a:gd name="T6" fmla="*/ 336 w 1752"/>
                <a:gd name="T7" fmla="*/ 1510 h 3120"/>
                <a:gd name="T8" fmla="*/ 328 w 1752"/>
                <a:gd name="T9" fmla="*/ 1452 h 3120"/>
                <a:gd name="T10" fmla="*/ 567 w 1752"/>
                <a:gd name="T11" fmla="*/ 1680 h 3120"/>
                <a:gd name="T12" fmla="*/ 809 w 1752"/>
                <a:gd name="T13" fmla="*/ 1798 h 3120"/>
                <a:gd name="T14" fmla="*/ 933 w 1752"/>
                <a:gd name="T15" fmla="*/ 1826 h 3120"/>
                <a:gd name="T16" fmla="*/ 891 w 1752"/>
                <a:gd name="T17" fmla="*/ 2046 h 3120"/>
                <a:gd name="T18" fmla="*/ 1073 w 1752"/>
                <a:gd name="T19" fmla="*/ 2502 h 3120"/>
                <a:gd name="T20" fmla="*/ 1025 w 1752"/>
                <a:gd name="T21" fmla="*/ 2882 h 3120"/>
                <a:gd name="T22" fmla="*/ 1023 w 1752"/>
                <a:gd name="T23" fmla="*/ 2936 h 3120"/>
                <a:gd name="T24" fmla="*/ 1011 w 1752"/>
                <a:gd name="T25" fmla="*/ 2980 h 3120"/>
                <a:gd name="T26" fmla="*/ 991 w 1752"/>
                <a:gd name="T27" fmla="*/ 3040 h 3120"/>
                <a:gd name="T28" fmla="*/ 1109 w 1752"/>
                <a:gd name="T29" fmla="*/ 3114 h 3120"/>
                <a:gd name="T30" fmla="*/ 1203 w 1752"/>
                <a:gd name="T31" fmla="*/ 2876 h 3120"/>
                <a:gd name="T32" fmla="*/ 1259 w 1752"/>
                <a:gd name="T33" fmla="*/ 2776 h 3120"/>
                <a:gd name="T34" fmla="*/ 1494 w 1752"/>
                <a:gd name="T35" fmla="*/ 2516 h 3120"/>
                <a:gd name="T36" fmla="*/ 1746 w 1752"/>
                <a:gd name="T37" fmla="*/ 2088 h 3120"/>
                <a:gd name="T38" fmla="*/ 1471 w 1752"/>
                <a:gd name="T39" fmla="*/ 1980 h 3120"/>
                <a:gd name="T40" fmla="*/ 1267 w 1752"/>
                <a:gd name="T41" fmla="*/ 1818 h 3120"/>
                <a:gd name="T42" fmla="*/ 1129 w 1752"/>
                <a:gd name="T43" fmla="*/ 1782 h 3120"/>
                <a:gd name="T44" fmla="*/ 957 w 1752"/>
                <a:gd name="T45" fmla="*/ 1824 h 3120"/>
                <a:gd name="T46" fmla="*/ 823 w 1752"/>
                <a:gd name="T47" fmla="*/ 1682 h 3120"/>
                <a:gd name="T48" fmla="*/ 667 w 1752"/>
                <a:gd name="T49" fmla="*/ 1622 h 3120"/>
                <a:gd name="T50" fmla="*/ 581 w 1752"/>
                <a:gd name="T51" fmla="*/ 1438 h 3120"/>
                <a:gd name="T52" fmla="*/ 747 w 1752"/>
                <a:gd name="T53" fmla="*/ 1384 h 3120"/>
                <a:gd name="T54" fmla="*/ 901 w 1752"/>
                <a:gd name="T55" fmla="*/ 1340 h 3120"/>
                <a:gd name="T56" fmla="*/ 1069 w 1752"/>
                <a:gd name="T57" fmla="*/ 1128 h 3120"/>
                <a:gd name="T58" fmla="*/ 1161 w 1752"/>
                <a:gd name="T59" fmla="*/ 1068 h 3120"/>
                <a:gd name="T60" fmla="*/ 1209 w 1752"/>
                <a:gd name="T61" fmla="*/ 1008 h 3120"/>
                <a:gd name="T62" fmla="*/ 1127 w 1752"/>
                <a:gd name="T63" fmla="*/ 920 h 3120"/>
                <a:gd name="T64" fmla="*/ 1301 w 1752"/>
                <a:gd name="T65" fmla="*/ 944 h 3120"/>
                <a:gd name="T66" fmla="*/ 1397 w 1752"/>
                <a:gd name="T67" fmla="*/ 960 h 3120"/>
                <a:gd name="T68" fmla="*/ 1357 w 1752"/>
                <a:gd name="T69" fmla="*/ 858 h 3120"/>
                <a:gd name="T70" fmla="*/ 1315 w 1752"/>
                <a:gd name="T71" fmla="*/ 740 h 3120"/>
                <a:gd name="T72" fmla="*/ 1237 w 1752"/>
                <a:gd name="T73" fmla="*/ 642 h 3120"/>
                <a:gd name="T74" fmla="*/ 1169 w 1752"/>
                <a:gd name="T75" fmla="*/ 598 h 3120"/>
                <a:gd name="T76" fmla="*/ 1103 w 1752"/>
                <a:gd name="T77" fmla="*/ 532 h 3120"/>
                <a:gd name="T78" fmla="*/ 941 w 1752"/>
                <a:gd name="T79" fmla="*/ 572 h 3120"/>
                <a:gd name="T80" fmla="*/ 893 w 1752"/>
                <a:gd name="T81" fmla="*/ 854 h 3120"/>
                <a:gd name="T82" fmla="*/ 653 w 1752"/>
                <a:gd name="T83" fmla="*/ 614 h 3120"/>
                <a:gd name="T84" fmla="*/ 715 w 1752"/>
                <a:gd name="T85" fmla="*/ 412 h 3120"/>
                <a:gd name="T86" fmla="*/ 837 w 1752"/>
                <a:gd name="T87" fmla="*/ 318 h 3120"/>
                <a:gd name="T88" fmla="*/ 795 w 1752"/>
                <a:gd name="T89" fmla="*/ 156 h 3120"/>
                <a:gd name="T90" fmla="*/ 707 w 1752"/>
                <a:gd name="T91" fmla="*/ 180 h 3120"/>
                <a:gd name="T92" fmla="*/ 601 w 1752"/>
                <a:gd name="T93" fmla="*/ 36 h 3120"/>
                <a:gd name="T94" fmla="*/ 599 w 1752"/>
                <a:gd name="T95" fmla="*/ 234 h 3120"/>
                <a:gd name="T96" fmla="*/ 517 w 1752"/>
                <a:gd name="T97" fmla="*/ 226 h 3120"/>
                <a:gd name="T98" fmla="*/ 386 w 1752"/>
                <a:gd name="T99" fmla="*/ 272 h 3120"/>
                <a:gd name="T100" fmla="*/ 220 w 1752"/>
                <a:gd name="T101" fmla="*/ 176 h 3120"/>
                <a:gd name="T102" fmla="*/ 102 w 1752"/>
                <a:gd name="T103" fmla="*/ 948 h 3120"/>
                <a:gd name="T104" fmla="*/ 104 w 1752"/>
                <a:gd name="T105" fmla="*/ 934 h 3120"/>
                <a:gd name="T106" fmla="*/ 1459 w 1752"/>
                <a:gd name="T107" fmla="*/ 1982 h 3120"/>
                <a:gd name="T108" fmla="*/ 1055 w 1752"/>
                <a:gd name="T109" fmla="*/ 1800 h 3120"/>
                <a:gd name="T110" fmla="*/ 805 w 1752"/>
                <a:gd name="T111" fmla="*/ 1016 h 3120"/>
                <a:gd name="T112" fmla="*/ 755 w 1752"/>
                <a:gd name="T113" fmla="*/ 1042 h 3120"/>
                <a:gd name="T114" fmla="*/ 969 w 1752"/>
                <a:gd name="T115" fmla="*/ 1184 h 3120"/>
                <a:gd name="T116" fmla="*/ 843 w 1752"/>
                <a:gd name="T117" fmla="*/ 1116 h 3120"/>
                <a:gd name="T118" fmla="*/ 887 w 1752"/>
                <a:gd name="T119" fmla="*/ 1040 h 3120"/>
                <a:gd name="T120" fmla="*/ 727 w 1752"/>
                <a:gd name="T121" fmla="*/ 952 h 3120"/>
                <a:gd name="T122" fmla="*/ 763 w 1752"/>
                <a:gd name="T123" fmla="*/ 994 h 3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 h="3120">
                  <a:moveTo>
                    <a:pt x="0" y="840"/>
                  </a:moveTo>
                  <a:lnTo>
                    <a:pt x="0" y="852"/>
                  </a:lnTo>
                  <a:lnTo>
                    <a:pt x="6" y="848"/>
                  </a:lnTo>
                  <a:lnTo>
                    <a:pt x="6" y="852"/>
                  </a:lnTo>
                  <a:lnTo>
                    <a:pt x="0" y="854"/>
                  </a:lnTo>
                  <a:lnTo>
                    <a:pt x="0" y="856"/>
                  </a:lnTo>
                  <a:lnTo>
                    <a:pt x="2" y="858"/>
                  </a:lnTo>
                  <a:lnTo>
                    <a:pt x="0" y="858"/>
                  </a:lnTo>
                  <a:lnTo>
                    <a:pt x="4" y="866"/>
                  </a:lnTo>
                  <a:lnTo>
                    <a:pt x="14" y="872"/>
                  </a:lnTo>
                  <a:lnTo>
                    <a:pt x="26" y="870"/>
                  </a:lnTo>
                  <a:lnTo>
                    <a:pt x="26" y="872"/>
                  </a:lnTo>
                  <a:lnTo>
                    <a:pt x="34" y="876"/>
                  </a:lnTo>
                  <a:lnTo>
                    <a:pt x="32" y="880"/>
                  </a:lnTo>
                  <a:lnTo>
                    <a:pt x="0" y="868"/>
                  </a:lnTo>
                  <a:lnTo>
                    <a:pt x="0" y="880"/>
                  </a:lnTo>
                  <a:lnTo>
                    <a:pt x="4" y="880"/>
                  </a:lnTo>
                  <a:lnTo>
                    <a:pt x="4" y="882"/>
                  </a:lnTo>
                  <a:lnTo>
                    <a:pt x="0" y="882"/>
                  </a:lnTo>
                  <a:lnTo>
                    <a:pt x="0" y="896"/>
                  </a:lnTo>
                  <a:lnTo>
                    <a:pt x="12" y="898"/>
                  </a:lnTo>
                  <a:lnTo>
                    <a:pt x="16" y="904"/>
                  </a:lnTo>
                  <a:lnTo>
                    <a:pt x="26" y="906"/>
                  </a:lnTo>
                  <a:lnTo>
                    <a:pt x="24" y="908"/>
                  </a:lnTo>
                  <a:lnTo>
                    <a:pt x="26" y="916"/>
                  </a:lnTo>
                  <a:lnTo>
                    <a:pt x="40" y="920"/>
                  </a:lnTo>
                  <a:lnTo>
                    <a:pt x="40" y="922"/>
                  </a:lnTo>
                  <a:lnTo>
                    <a:pt x="34" y="922"/>
                  </a:lnTo>
                  <a:lnTo>
                    <a:pt x="44" y="930"/>
                  </a:lnTo>
                  <a:lnTo>
                    <a:pt x="52" y="930"/>
                  </a:lnTo>
                  <a:lnTo>
                    <a:pt x="50" y="932"/>
                  </a:lnTo>
                  <a:lnTo>
                    <a:pt x="56" y="936"/>
                  </a:lnTo>
                  <a:lnTo>
                    <a:pt x="56" y="938"/>
                  </a:lnTo>
                  <a:lnTo>
                    <a:pt x="62" y="942"/>
                  </a:lnTo>
                  <a:lnTo>
                    <a:pt x="60" y="948"/>
                  </a:lnTo>
                  <a:lnTo>
                    <a:pt x="72" y="984"/>
                  </a:lnTo>
                  <a:lnTo>
                    <a:pt x="72" y="984"/>
                  </a:lnTo>
                  <a:lnTo>
                    <a:pt x="72" y="986"/>
                  </a:lnTo>
                  <a:lnTo>
                    <a:pt x="70" y="984"/>
                  </a:lnTo>
                  <a:lnTo>
                    <a:pt x="72" y="1000"/>
                  </a:lnTo>
                  <a:lnTo>
                    <a:pt x="82" y="1004"/>
                  </a:lnTo>
                  <a:lnTo>
                    <a:pt x="74" y="1006"/>
                  </a:lnTo>
                  <a:lnTo>
                    <a:pt x="70" y="1076"/>
                  </a:lnTo>
                  <a:lnTo>
                    <a:pt x="64" y="1090"/>
                  </a:lnTo>
                  <a:lnTo>
                    <a:pt x="70" y="1118"/>
                  </a:lnTo>
                  <a:lnTo>
                    <a:pt x="72" y="1128"/>
                  </a:lnTo>
                  <a:lnTo>
                    <a:pt x="66" y="1156"/>
                  </a:lnTo>
                  <a:lnTo>
                    <a:pt x="78" y="1172"/>
                  </a:lnTo>
                  <a:lnTo>
                    <a:pt x="80" y="1192"/>
                  </a:lnTo>
                  <a:lnTo>
                    <a:pt x="94" y="1212"/>
                  </a:lnTo>
                  <a:lnTo>
                    <a:pt x="102" y="1218"/>
                  </a:lnTo>
                  <a:lnTo>
                    <a:pt x="100" y="1218"/>
                  </a:lnTo>
                  <a:lnTo>
                    <a:pt x="106" y="1234"/>
                  </a:lnTo>
                  <a:lnTo>
                    <a:pt x="114" y="1240"/>
                  </a:lnTo>
                  <a:lnTo>
                    <a:pt x="114" y="1252"/>
                  </a:lnTo>
                  <a:lnTo>
                    <a:pt x="138" y="1280"/>
                  </a:lnTo>
                  <a:lnTo>
                    <a:pt x="138" y="1292"/>
                  </a:lnTo>
                  <a:lnTo>
                    <a:pt x="176" y="1306"/>
                  </a:lnTo>
                  <a:lnTo>
                    <a:pt x="180" y="1312"/>
                  </a:lnTo>
                  <a:lnTo>
                    <a:pt x="188" y="1314"/>
                  </a:lnTo>
                  <a:lnTo>
                    <a:pt x="198" y="1324"/>
                  </a:lnTo>
                  <a:lnTo>
                    <a:pt x="200" y="1336"/>
                  </a:lnTo>
                  <a:lnTo>
                    <a:pt x="200" y="1336"/>
                  </a:lnTo>
                  <a:lnTo>
                    <a:pt x="202" y="1338"/>
                  </a:lnTo>
                  <a:lnTo>
                    <a:pt x="202" y="1340"/>
                  </a:lnTo>
                  <a:lnTo>
                    <a:pt x="202" y="1340"/>
                  </a:lnTo>
                  <a:lnTo>
                    <a:pt x="212" y="1354"/>
                  </a:lnTo>
                  <a:lnTo>
                    <a:pt x="226" y="1388"/>
                  </a:lnTo>
                  <a:lnTo>
                    <a:pt x="228" y="1388"/>
                  </a:lnTo>
                  <a:lnTo>
                    <a:pt x="230" y="1400"/>
                  </a:lnTo>
                  <a:lnTo>
                    <a:pt x="244" y="1406"/>
                  </a:lnTo>
                  <a:lnTo>
                    <a:pt x="260" y="1428"/>
                  </a:lnTo>
                  <a:lnTo>
                    <a:pt x="258" y="1438"/>
                  </a:lnTo>
                  <a:lnTo>
                    <a:pt x="244" y="1436"/>
                  </a:lnTo>
                  <a:lnTo>
                    <a:pt x="244" y="1430"/>
                  </a:lnTo>
                  <a:lnTo>
                    <a:pt x="240" y="1428"/>
                  </a:lnTo>
                  <a:lnTo>
                    <a:pt x="238" y="1434"/>
                  </a:lnTo>
                  <a:lnTo>
                    <a:pt x="244" y="1440"/>
                  </a:lnTo>
                  <a:lnTo>
                    <a:pt x="244" y="1444"/>
                  </a:lnTo>
                  <a:lnTo>
                    <a:pt x="272" y="1464"/>
                  </a:lnTo>
                  <a:lnTo>
                    <a:pt x="278" y="1466"/>
                  </a:lnTo>
                  <a:lnTo>
                    <a:pt x="280" y="1464"/>
                  </a:lnTo>
                  <a:lnTo>
                    <a:pt x="280" y="1468"/>
                  </a:lnTo>
                  <a:lnTo>
                    <a:pt x="294" y="1476"/>
                  </a:lnTo>
                  <a:lnTo>
                    <a:pt x="296" y="1484"/>
                  </a:lnTo>
                  <a:lnTo>
                    <a:pt x="294" y="1508"/>
                  </a:lnTo>
                  <a:lnTo>
                    <a:pt x="304" y="1508"/>
                  </a:lnTo>
                  <a:lnTo>
                    <a:pt x="328" y="1528"/>
                  </a:lnTo>
                  <a:lnTo>
                    <a:pt x="340" y="1546"/>
                  </a:lnTo>
                  <a:lnTo>
                    <a:pt x="352" y="1538"/>
                  </a:lnTo>
                  <a:lnTo>
                    <a:pt x="352" y="1528"/>
                  </a:lnTo>
                  <a:lnTo>
                    <a:pt x="336" y="1510"/>
                  </a:lnTo>
                  <a:lnTo>
                    <a:pt x="332" y="1514"/>
                  </a:lnTo>
                  <a:lnTo>
                    <a:pt x="330" y="1512"/>
                  </a:lnTo>
                  <a:lnTo>
                    <a:pt x="312" y="1462"/>
                  </a:lnTo>
                  <a:lnTo>
                    <a:pt x="304" y="1458"/>
                  </a:lnTo>
                  <a:lnTo>
                    <a:pt x="280" y="1416"/>
                  </a:lnTo>
                  <a:lnTo>
                    <a:pt x="276" y="1416"/>
                  </a:lnTo>
                  <a:lnTo>
                    <a:pt x="272" y="1408"/>
                  </a:lnTo>
                  <a:lnTo>
                    <a:pt x="260" y="1398"/>
                  </a:lnTo>
                  <a:lnTo>
                    <a:pt x="256" y="1390"/>
                  </a:lnTo>
                  <a:lnTo>
                    <a:pt x="250" y="1356"/>
                  </a:lnTo>
                  <a:lnTo>
                    <a:pt x="260" y="1362"/>
                  </a:lnTo>
                  <a:lnTo>
                    <a:pt x="266" y="1362"/>
                  </a:lnTo>
                  <a:lnTo>
                    <a:pt x="278" y="1370"/>
                  </a:lnTo>
                  <a:lnTo>
                    <a:pt x="286" y="1396"/>
                  </a:lnTo>
                  <a:lnTo>
                    <a:pt x="294" y="1410"/>
                  </a:lnTo>
                  <a:lnTo>
                    <a:pt x="290" y="1414"/>
                  </a:lnTo>
                  <a:lnTo>
                    <a:pt x="290" y="1420"/>
                  </a:lnTo>
                  <a:lnTo>
                    <a:pt x="300" y="1422"/>
                  </a:lnTo>
                  <a:lnTo>
                    <a:pt x="300" y="1418"/>
                  </a:lnTo>
                  <a:lnTo>
                    <a:pt x="304" y="1424"/>
                  </a:lnTo>
                  <a:lnTo>
                    <a:pt x="318" y="1440"/>
                  </a:lnTo>
                  <a:lnTo>
                    <a:pt x="326" y="1440"/>
                  </a:lnTo>
                  <a:lnTo>
                    <a:pt x="328" y="1452"/>
                  </a:lnTo>
                  <a:lnTo>
                    <a:pt x="352" y="1470"/>
                  </a:lnTo>
                  <a:lnTo>
                    <a:pt x="348" y="1480"/>
                  </a:lnTo>
                  <a:lnTo>
                    <a:pt x="352" y="1490"/>
                  </a:lnTo>
                  <a:lnTo>
                    <a:pt x="356" y="1488"/>
                  </a:lnTo>
                  <a:lnTo>
                    <a:pt x="356" y="1492"/>
                  </a:lnTo>
                  <a:lnTo>
                    <a:pt x="370" y="1496"/>
                  </a:lnTo>
                  <a:lnTo>
                    <a:pt x="376" y="1500"/>
                  </a:lnTo>
                  <a:lnTo>
                    <a:pt x="378" y="1510"/>
                  </a:lnTo>
                  <a:lnTo>
                    <a:pt x="396" y="1524"/>
                  </a:lnTo>
                  <a:lnTo>
                    <a:pt x="406" y="1540"/>
                  </a:lnTo>
                  <a:lnTo>
                    <a:pt x="420" y="1550"/>
                  </a:lnTo>
                  <a:lnTo>
                    <a:pt x="428" y="1574"/>
                  </a:lnTo>
                  <a:lnTo>
                    <a:pt x="424" y="1584"/>
                  </a:lnTo>
                  <a:lnTo>
                    <a:pt x="426" y="1588"/>
                  </a:lnTo>
                  <a:lnTo>
                    <a:pt x="420" y="1590"/>
                  </a:lnTo>
                  <a:lnTo>
                    <a:pt x="424" y="1606"/>
                  </a:lnTo>
                  <a:lnTo>
                    <a:pt x="436" y="1616"/>
                  </a:lnTo>
                  <a:lnTo>
                    <a:pt x="452" y="1626"/>
                  </a:lnTo>
                  <a:lnTo>
                    <a:pt x="464" y="1636"/>
                  </a:lnTo>
                  <a:lnTo>
                    <a:pt x="490" y="1642"/>
                  </a:lnTo>
                  <a:lnTo>
                    <a:pt x="508" y="1658"/>
                  </a:lnTo>
                  <a:lnTo>
                    <a:pt x="549" y="1670"/>
                  </a:lnTo>
                  <a:lnTo>
                    <a:pt x="567" y="1680"/>
                  </a:lnTo>
                  <a:lnTo>
                    <a:pt x="597" y="1688"/>
                  </a:lnTo>
                  <a:lnTo>
                    <a:pt x="619" y="1678"/>
                  </a:lnTo>
                  <a:lnTo>
                    <a:pt x="625" y="1676"/>
                  </a:lnTo>
                  <a:lnTo>
                    <a:pt x="645" y="1684"/>
                  </a:lnTo>
                  <a:lnTo>
                    <a:pt x="667" y="1706"/>
                  </a:lnTo>
                  <a:lnTo>
                    <a:pt x="667" y="1706"/>
                  </a:lnTo>
                  <a:lnTo>
                    <a:pt x="669" y="1706"/>
                  </a:lnTo>
                  <a:lnTo>
                    <a:pt x="671" y="1710"/>
                  </a:lnTo>
                  <a:lnTo>
                    <a:pt x="671" y="1708"/>
                  </a:lnTo>
                  <a:lnTo>
                    <a:pt x="687" y="1720"/>
                  </a:lnTo>
                  <a:lnTo>
                    <a:pt x="711" y="1724"/>
                  </a:lnTo>
                  <a:lnTo>
                    <a:pt x="737" y="1734"/>
                  </a:lnTo>
                  <a:lnTo>
                    <a:pt x="747" y="1734"/>
                  </a:lnTo>
                  <a:lnTo>
                    <a:pt x="755" y="1732"/>
                  </a:lnTo>
                  <a:lnTo>
                    <a:pt x="757" y="1732"/>
                  </a:lnTo>
                  <a:lnTo>
                    <a:pt x="759" y="1734"/>
                  </a:lnTo>
                  <a:lnTo>
                    <a:pt x="757" y="1734"/>
                  </a:lnTo>
                  <a:lnTo>
                    <a:pt x="757" y="1740"/>
                  </a:lnTo>
                  <a:lnTo>
                    <a:pt x="789" y="1774"/>
                  </a:lnTo>
                  <a:lnTo>
                    <a:pt x="787" y="1786"/>
                  </a:lnTo>
                  <a:lnTo>
                    <a:pt x="793" y="1796"/>
                  </a:lnTo>
                  <a:lnTo>
                    <a:pt x="807" y="1804"/>
                  </a:lnTo>
                  <a:lnTo>
                    <a:pt x="809" y="1798"/>
                  </a:lnTo>
                  <a:lnTo>
                    <a:pt x="815" y="1806"/>
                  </a:lnTo>
                  <a:lnTo>
                    <a:pt x="829" y="1812"/>
                  </a:lnTo>
                  <a:lnTo>
                    <a:pt x="829" y="1822"/>
                  </a:lnTo>
                  <a:lnTo>
                    <a:pt x="841" y="1826"/>
                  </a:lnTo>
                  <a:lnTo>
                    <a:pt x="841" y="1824"/>
                  </a:lnTo>
                  <a:lnTo>
                    <a:pt x="841" y="1826"/>
                  </a:lnTo>
                  <a:lnTo>
                    <a:pt x="845" y="1834"/>
                  </a:lnTo>
                  <a:lnTo>
                    <a:pt x="849" y="1828"/>
                  </a:lnTo>
                  <a:lnTo>
                    <a:pt x="867" y="1830"/>
                  </a:lnTo>
                  <a:lnTo>
                    <a:pt x="867" y="1832"/>
                  </a:lnTo>
                  <a:lnTo>
                    <a:pt x="861" y="1844"/>
                  </a:lnTo>
                  <a:lnTo>
                    <a:pt x="871" y="1848"/>
                  </a:lnTo>
                  <a:lnTo>
                    <a:pt x="869" y="1834"/>
                  </a:lnTo>
                  <a:lnTo>
                    <a:pt x="875" y="1842"/>
                  </a:lnTo>
                  <a:lnTo>
                    <a:pt x="881" y="1840"/>
                  </a:lnTo>
                  <a:lnTo>
                    <a:pt x="881" y="1850"/>
                  </a:lnTo>
                  <a:lnTo>
                    <a:pt x="891" y="1850"/>
                  </a:lnTo>
                  <a:lnTo>
                    <a:pt x="901" y="1842"/>
                  </a:lnTo>
                  <a:lnTo>
                    <a:pt x="895" y="1832"/>
                  </a:lnTo>
                  <a:lnTo>
                    <a:pt x="895" y="1830"/>
                  </a:lnTo>
                  <a:lnTo>
                    <a:pt x="915" y="1816"/>
                  </a:lnTo>
                  <a:lnTo>
                    <a:pt x="931" y="1826"/>
                  </a:lnTo>
                  <a:lnTo>
                    <a:pt x="933" y="1826"/>
                  </a:lnTo>
                  <a:lnTo>
                    <a:pt x="929" y="1832"/>
                  </a:lnTo>
                  <a:lnTo>
                    <a:pt x="939" y="1846"/>
                  </a:lnTo>
                  <a:lnTo>
                    <a:pt x="947" y="1860"/>
                  </a:lnTo>
                  <a:lnTo>
                    <a:pt x="947" y="1912"/>
                  </a:lnTo>
                  <a:lnTo>
                    <a:pt x="953" y="1912"/>
                  </a:lnTo>
                  <a:lnTo>
                    <a:pt x="945" y="1922"/>
                  </a:lnTo>
                  <a:lnTo>
                    <a:pt x="943" y="1928"/>
                  </a:lnTo>
                  <a:lnTo>
                    <a:pt x="925" y="1932"/>
                  </a:lnTo>
                  <a:lnTo>
                    <a:pt x="925" y="1946"/>
                  </a:lnTo>
                  <a:lnTo>
                    <a:pt x="917" y="1950"/>
                  </a:lnTo>
                  <a:lnTo>
                    <a:pt x="919" y="1956"/>
                  </a:lnTo>
                  <a:lnTo>
                    <a:pt x="897" y="1966"/>
                  </a:lnTo>
                  <a:lnTo>
                    <a:pt x="897" y="1978"/>
                  </a:lnTo>
                  <a:lnTo>
                    <a:pt x="891" y="1994"/>
                  </a:lnTo>
                  <a:lnTo>
                    <a:pt x="883" y="2000"/>
                  </a:lnTo>
                  <a:lnTo>
                    <a:pt x="883" y="2026"/>
                  </a:lnTo>
                  <a:lnTo>
                    <a:pt x="895" y="2036"/>
                  </a:lnTo>
                  <a:lnTo>
                    <a:pt x="901" y="2028"/>
                  </a:lnTo>
                  <a:lnTo>
                    <a:pt x="903" y="2030"/>
                  </a:lnTo>
                  <a:lnTo>
                    <a:pt x="901" y="2038"/>
                  </a:lnTo>
                  <a:lnTo>
                    <a:pt x="895" y="2044"/>
                  </a:lnTo>
                  <a:lnTo>
                    <a:pt x="895" y="2042"/>
                  </a:lnTo>
                  <a:lnTo>
                    <a:pt x="891" y="2046"/>
                  </a:lnTo>
                  <a:lnTo>
                    <a:pt x="891" y="2046"/>
                  </a:lnTo>
                  <a:lnTo>
                    <a:pt x="891" y="2046"/>
                  </a:lnTo>
                  <a:lnTo>
                    <a:pt x="875" y="2062"/>
                  </a:lnTo>
                  <a:lnTo>
                    <a:pt x="877" y="2082"/>
                  </a:lnTo>
                  <a:lnTo>
                    <a:pt x="881" y="2086"/>
                  </a:lnTo>
                  <a:lnTo>
                    <a:pt x="877" y="2092"/>
                  </a:lnTo>
                  <a:lnTo>
                    <a:pt x="899" y="2110"/>
                  </a:lnTo>
                  <a:lnTo>
                    <a:pt x="909" y="2130"/>
                  </a:lnTo>
                  <a:lnTo>
                    <a:pt x="919" y="2138"/>
                  </a:lnTo>
                  <a:lnTo>
                    <a:pt x="943" y="2198"/>
                  </a:lnTo>
                  <a:lnTo>
                    <a:pt x="967" y="2234"/>
                  </a:lnTo>
                  <a:lnTo>
                    <a:pt x="967" y="2252"/>
                  </a:lnTo>
                  <a:lnTo>
                    <a:pt x="991" y="2274"/>
                  </a:lnTo>
                  <a:lnTo>
                    <a:pt x="1017" y="2292"/>
                  </a:lnTo>
                  <a:lnTo>
                    <a:pt x="1043" y="2302"/>
                  </a:lnTo>
                  <a:lnTo>
                    <a:pt x="1077" y="2328"/>
                  </a:lnTo>
                  <a:lnTo>
                    <a:pt x="1081" y="2364"/>
                  </a:lnTo>
                  <a:lnTo>
                    <a:pt x="1083" y="2394"/>
                  </a:lnTo>
                  <a:lnTo>
                    <a:pt x="1081" y="2420"/>
                  </a:lnTo>
                  <a:lnTo>
                    <a:pt x="1075" y="2428"/>
                  </a:lnTo>
                  <a:lnTo>
                    <a:pt x="1077" y="2468"/>
                  </a:lnTo>
                  <a:lnTo>
                    <a:pt x="1073" y="2482"/>
                  </a:lnTo>
                  <a:lnTo>
                    <a:pt x="1073" y="2502"/>
                  </a:lnTo>
                  <a:lnTo>
                    <a:pt x="1057" y="2546"/>
                  </a:lnTo>
                  <a:lnTo>
                    <a:pt x="1061" y="2568"/>
                  </a:lnTo>
                  <a:lnTo>
                    <a:pt x="1055" y="2576"/>
                  </a:lnTo>
                  <a:lnTo>
                    <a:pt x="1053" y="2584"/>
                  </a:lnTo>
                  <a:lnTo>
                    <a:pt x="1057" y="2624"/>
                  </a:lnTo>
                  <a:lnTo>
                    <a:pt x="1055" y="2652"/>
                  </a:lnTo>
                  <a:lnTo>
                    <a:pt x="1031" y="2718"/>
                  </a:lnTo>
                  <a:lnTo>
                    <a:pt x="1027" y="2718"/>
                  </a:lnTo>
                  <a:lnTo>
                    <a:pt x="1027" y="2730"/>
                  </a:lnTo>
                  <a:lnTo>
                    <a:pt x="1019" y="2734"/>
                  </a:lnTo>
                  <a:lnTo>
                    <a:pt x="1019" y="2766"/>
                  </a:lnTo>
                  <a:lnTo>
                    <a:pt x="1023" y="2786"/>
                  </a:lnTo>
                  <a:lnTo>
                    <a:pt x="1017" y="2796"/>
                  </a:lnTo>
                  <a:lnTo>
                    <a:pt x="1013" y="2834"/>
                  </a:lnTo>
                  <a:lnTo>
                    <a:pt x="1019" y="2840"/>
                  </a:lnTo>
                  <a:lnTo>
                    <a:pt x="1017" y="2838"/>
                  </a:lnTo>
                  <a:lnTo>
                    <a:pt x="1015" y="2840"/>
                  </a:lnTo>
                  <a:lnTo>
                    <a:pt x="1009" y="2848"/>
                  </a:lnTo>
                  <a:lnTo>
                    <a:pt x="1005" y="2880"/>
                  </a:lnTo>
                  <a:lnTo>
                    <a:pt x="1005" y="2886"/>
                  </a:lnTo>
                  <a:lnTo>
                    <a:pt x="1019" y="2888"/>
                  </a:lnTo>
                  <a:lnTo>
                    <a:pt x="1021" y="2882"/>
                  </a:lnTo>
                  <a:lnTo>
                    <a:pt x="1025" y="2882"/>
                  </a:lnTo>
                  <a:lnTo>
                    <a:pt x="1023" y="2872"/>
                  </a:lnTo>
                  <a:lnTo>
                    <a:pt x="1027" y="2872"/>
                  </a:lnTo>
                  <a:lnTo>
                    <a:pt x="1023" y="2866"/>
                  </a:lnTo>
                  <a:lnTo>
                    <a:pt x="1027" y="2860"/>
                  </a:lnTo>
                  <a:lnTo>
                    <a:pt x="1025" y="2846"/>
                  </a:lnTo>
                  <a:lnTo>
                    <a:pt x="1025" y="2848"/>
                  </a:lnTo>
                  <a:lnTo>
                    <a:pt x="1035" y="2840"/>
                  </a:lnTo>
                  <a:lnTo>
                    <a:pt x="1041" y="2842"/>
                  </a:lnTo>
                  <a:lnTo>
                    <a:pt x="1031" y="2850"/>
                  </a:lnTo>
                  <a:lnTo>
                    <a:pt x="1041" y="2852"/>
                  </a:lnTo>
                  <a:lnTo>
                    <a:pt x="1041" y="2854"/>
                  </a:lnTo>
                  <a:lnTo>
                    <a:pt x="1035" y="2858"/>
                  </a:lnTo>
                  <a:lnTo>
                    <a:pt x="1039" y="2864"/>
                  </a:lnTo>
                  <a:lnTo>
                    <a:pt x="1033" y="2866"/>
                  </a:lnTo>
                  <a:lnTo>
                    <a:pt x="1035" y="2874"/>
                  </a:lnTo>
                  <a:lnTo>
                    <a:pt x="1029" y="2886"/>
                  </a:lnTo>
                  <a:lnTo>
                    <a:pt x="1033" y="2894"/>
                  </a:lnTo>
                  <a:lnTo>
                    <a:pt x="1025" y="2906"/>
                  </a:lnTo>
                  <a:lnTo>
                    <a:pt x="1029" y="2908"/>
                  </a:lnTo>
                  <a:lnTo>
                    <a:pt x="1019" y="2914"/>
                  </a:lnTo>
                  <a:lnTo>
                    <a:pt x="1025" y="2926"/>
                  </a:lnTo>
                  <a:lnTo>
                    <a:pt x="1023" y="2926"/>
                  </a:lnTo>
                  <a:lnTo>
                    <a:pt x="1023" y="2936"/>
                  </a:lnTo>
                  <a:lnTo>
                    <a:pt x="1025" y="2936"/>
                  </a:lnTo>
                  <a:lnTo>
                    <a:pt x="1023" y="2938"/>
                  </a:lnTo>
                  <a:lnTo>
                    <a:pt x="1019" y="2924"/>
                  </a:lnTo>
                  <a:lnTo>
                    <a:pt x="1005" y="2928"/>
                  </a:lnTo>
                  <a:lnTo>
                    <a:pt x="1023" y="2938"/>
                  </a:lnTo>
                  <a:lnTo>
                    <a:pt x="1017" y="2948"/>
                  </a:lnTo>
                  <a:lnTo>
                    <a:pt x="1021" y="2948"/>
                  </a:lnTo>
                  <a:lnTo>
                    <a:pt x="1023" y="2948"/>
                  </a:lnTo>
                  <a:lnTo>
                    <a:pt x="1019" y="2948"/>
                  </a:lnTo>
                  <a:lnTo>
                    <a:pt x="1019" y="2952"/>
                  </a:lnTo>
                  <a:lnTo>
                    <a:pt x="1015" y="2960"/>
                  </a:lnTo>
                  <a:lnTo>
                    <a:pt x="1015" y="2958"/>
                  </a:lnTo>
                  <a:lnTo>
                    <a:pt x="1011" y="2948"/>
                  </a:lnTo>
                  <a:lnTo>
                    <a:pt x="991" y="2948"/>
                  </a:lnTo>
                  <a:lnTo>
                    <a:pt x="997" y="2958"/>
                  </a:lnTo>
                  <a:lnTo>
                    <a:pt x="983" y="2968"/>
                  </a:lnTo>
                  <a:lnTo>
                    <a:pt x="981" y="2976"/>
                  </a:lnTo>
                  <a:lnTo>
                    <a:pt x="993" y="2986"/>
                  </a:lnTo>
                  <a:lnTo>
                    <a:pt x="991" y="2974"/>
                  </a:lnTo>
                  <a:lnTo>
                    <a:pt x="993" y="2972"/>
                  </a:lnTo>
                  <a:lnTo>
                    <a:pt x="1001" y="2978"/>
                  </a:lnTo>
                  <a:lnTo>
                    <a:pt x="1009" y="2978"/>
                  </a:lnTo>
                  <a:lnTo>
                    <a:pt x="1011" y="2980"/>
                  </a:lnTo>
                  <a:lnTo>
                    <a:pt x="1009" y="2984"/>
                  </a:lnTo>
                  <a:lnTo>
                    <a:pt x="1011" y="2986"/>
                  </a:lnTo>
                  <a:lnTo>
                    <a:pt x="1001" y="2992"/>
                  </a:lnTo>
                  <a:lnTo>
                    <a:pt x="1011" y="2998"/>
                  </a:lnTo>
                  <a:lnTo>
                    <a:pt x="1009" y="3006"/>
                  </a:lnTo>
                  <a:lnTo>
                    <a:pt x="1017" y="3004"/>
                  </a:lnTo>
                  <a:lnTo>
                    <a:pt x="1021" y="3010"/>
                  </a:lnTo>
                  <a:lnTo>
                    <a:pt x="1009" y="3006"/>
                  </a:lnTo>
                  <a:lnTo>
                    <a:pt x="1009" y="3010"/>
                  </a:lnTo>
                  <a:lnTo>
                    <a:pt x="1007" y="3006"/>
                  </a:lnTo>
                  <a:lnTo>
                    <a:pt x="1003" y="3008"/>
                  </a:lnTo>
                  <a:lnTo>
                    <a:pt x="1005" y="3022"/>
                  </a:lnTo>
                  <a:lnTo>
                    <a:pt x="1007" y="3022"/>
                  </a:lnTo>
                  <a:lnTo>
                    <a:pt x="1007" y="3056"/>
                  </a:lnTo>
                  <a:lnTo>
                    <a:pt x="1013" y="3048"/>
                  </a:lnTo>
                  <a:lnTo>
                    <a:pt x="1013" y="3050"/>
                  </a:lnTo>
                  <a:lnTo>
                    <a:pt x="1015" y="3054"/>
                  </a:lnTo>
                  <a:lnTo>
                    <a:pt x="1009" y="3056"/>
                  </a:lnTo>
                  <a:lnTo>
                    <a:pt x="1003" y="3064"/>
                  </a:lnTo>
                  <a:lnTo>
                    <a:pt x="1005" y="3034"/>
                  </a:lnTo>
                  <a:lnTo>
                    <a:pt x="999" y="3026"/>
                  </a:lnTo>
                  <a:lnTo>
                    <a:pt x="995" y="3036"/>
                  </a:lnTo>
                  <a:lnTo>
                    <a:pt x="991" y="3040"/>
                  </a:lnTo>
                  <a:lnTo>
                    <a:pt x="995" y="3046"/>
                  </a:lnTo>
                  <a:lnTo>
                    <a:pt x="991" y="3044"/>
                  </a:lnTo>
                  <a:lnTo>
                    <a:pt x="999" y="3050"/>
                  </a:lnTo>
                  <a:lnTo>
                    <a:pt x="999" y="3064"/>
                  </a:lnTo>
                  <a:lnTo>
                    <a:pt x="1003" y="3066"/>
                  </a:lnTo>
                  <a:lnTo>
                    <a:pt x="999" y="3070"/>
                  </a:lnTo>
                  <a:lnTo>
                    <a:pt x="1013" y="3080"/>
                  </a:lnTo>
                  <a:lnTo>
                    <a:pt x="1009" y="3082"/>
                  </a:lnTo>
                  <a:lnTo>
                    <a:pt x="1009" y="3084"/>
                  </a:lnTo>
                  <a:lnTo>
                    <a:pt x="1001" y="3078"/>
                  </a:lnTo>
                  <a:lnTo>
                    <a:pt x="1007" y="3086"/>
                  </a:lnTo>
                  <a:lnTo>
                    <a:pt x="1011" y="3088"/>
                  </a:lnTo>
                  <a:lnTo>
                    <a:pt x="1011" y="3090"/>
                  </a:lnTo>
                  <a:lnTo>
                    <a:pt x="1011" y="3090"/>
                  </a:lnTo>
                  <a:lnTo>
                    <a:pt x="1011" y="3090"/>
                  </a:lnTo>
                  <a:lnTo>
                    <a:pt x="1011" y="3100"/>
                  </a:lnTo>
                  <a:lnTo>
                    <a:pt x="1019" y="3108"/>
                  </a:lnTo>
                  <a:lnTo>
                    <a:pt x="1019" y="3110"/>
                  </a:lnTo>
                  <a:lnTo>
                    <a:pt x="1017" y="3106"/>
                  </a:lnTo>
                  <a:lnTo>
                    <a:pt x="1021" y="3116"/>
                  </a:lnTo>
                  <a:lnTo>
                    <a:pt x="1021" y="3120"/>
                  </a:lnTo>
                  <a:lnTo>
                    <a:pt x="1115" y="3120"/>
                  </a:lnTo>
                  <a:lnTo>
                    <a:pt x="1109" y="3114"/>
                  </a:lnTo>
                  <a:lnTo>
                    <a:pt x="1109" y="3114"/>
                  </a:lnTo>
                  <a:lnTo>
                    <a:pt x="1111" y="3112"/>
                  </a:lnTo>
                  <a:lnTo>
                    <a:pt x="1107" y="3094"/>
                  </a:lnTo>
                  <a:lnTo>
                    <a:pt x="1105" y="3094"/>
                  </a:lnTo>
                  <a:lnTo>
                    <a:pt x="1109" y="3080"/>
                  </a:lnTo>
                  <a:lnTo>
                    <a:pt x="1121" y="3072"/>
                  </a:lnTo>
                  <a:lnTo>
                    <a:pt x="1133" y="3066"/>
                  </a:lnTo>
                  <a:lnTo>
                    <a:pt x="1139" y="3040"/>
                  </a:lnTo>
                  <a:lnTo>
                    <a:pt x="1167" y="3014"/>
                  </a:lnTo>
                  <a:lnTo>
                    <a:pt x="1173" y="2996"/>
                  </a:lnTo>
                  <a:lnTo>
                    <a:pt x="1171" y="2982"/>
                  </a:lnTo>
                  <a:lnTo>
                    <a:pt x="1151" y="2978"/>
                  </a:lnTo>
                  <a:lnTo>
                    <a:pt x="1143" y="2968"/>
                  </a:lnTo>
                  <a:lnTo>
                    <a:pt x="1137" y="2958"/>
                  </a:lnTo>
                  <a:lnTo>
                    <a:pt x="1137" y="2954"/>
                  </a:lnTo>
                  <a:lnTo>
                    <a:pt x="1151" y="2936"/>
                  </a:lnTo>
                  <a:lnTo>
                    <a:pt x="1161" y="2930"/>
                  </a:lnTo>
                  <a:lnTo>
                    <a:pt x="1175" y="2930"/>
                  </a:lnTo>
                  <a:lnTo>
                    <a:pt x="1175" y="2920"/>
                  </a:lnTo>
                  <a:lnTo>
                    <a:pt x="1183" y="2912"/>
                  </a:lnTo>
                  <a:lnTo>
                    <a:pt x="1183" y="2890"/>
                  </a:lnTo>
                  <a:lnTo>
                    <a:pt x="1187" y="2884"/>
                  </a:lnTo>
                  <a:lnTo>
                    <a:pt x="1203" y="2876"/>
                  </a:lnTo>
                  <a:lnTo>
                    <a:pt x="1189" y="2868"/>
                  </a:lnTo>
                  <a:lnTo>
                    <a:pt x="1191" y="2866"/>
                  </a:lnTo>
                  <a:lnTo>
                    <a:pt x="1197" y="2872"/>
                  </a:lnTo>
                  <a:lnTo>
                    <a:pt x="1209" y="2872"/>
                  </a:lnTo>
                  <a:lnTo>
                    <a:pt x="1213" y="2864"/>
                  </a:lnTo>
                  <a:lnTo>
                    <a:pt x="1211" y="2854"/>
                  </a:lnTo>
                  <a:lnTo>
                    <a:pt x="1207" y="2848"/>
                  </a:lnTo>
                  <a:lnTo>
                    <a:pt x="1193" y="2854"/>
                  </a:lnTo>
                  <a:lnTo>
                    <a:pt x="1195" y="2856"/>
                  </a:lnTo>
                  <a:lnTo>
                    <a:pt x="1193" y="2858"/>
                  </a:lnTo>
                  <a:lnTo>
                    <a:pt x="1185" y="2850"/>
                  </a:lnTo>
                  <a:lnTo>
                    <a:pt x="1183" y="2822"/>
                  </a:lnTo>
                  <a:lnTo>
                    <a:pt x="1185" y="2820"/>
                  </a:lnTo>
                  <a:lnTo>
                    <a:pt x="1205" y="2830"/>
                  </a:lnTo>
                  <a:lnTo>
                    <a:pt x="1221" y="2830"/>
                  </a:lnTo>
                  <a:lnTo>
                    <a:pt x="1233" y="2824"/>
                  </a:lnTo>
                  <a:lnTo>
                    <a:pt x="1237" y="2818"/>
                  </a:lnTo>
                  <a:lnTo>
                    <a:pt x="1235" y="2802"/>
                  </a:lnTo>
                  <a:lnTo>
                    <a:pt x="1241" y="2786"/>
                  </a:lnTo>
                  <a:lnTo>
                    <a:pt x="1237" y="2780"/>
                  </a:lnTo>
                  <a:lnTo>
                    <a:pt x="1237" y="2774"/>
                  </a:lnTo>
                  <a:lnTo>
                    <a:pt x="1237" y="2776"/>
                  </a:lnTo>
                  <a:lnTo>
                    <a:pt x="1259" y="2776"/>
                  </a:lnTo>
                  <a:lnTo>
                    <a:pt x="1315" y="2764"/>
                  </a:lnTo>
                  <a:lnTo>
                    <a:pt x="1323" y="2756"/>
                  </a:lnTo>
                  <a:lnTo>
                    <a:pt x="1327" y="2748"/>
                  </a:lnTo>
                  <a:lnTo>
                    <a:pt x="1339" y="2730"/>
                  </a:lnTo>
                  <a:lnTo>
                    <a:pt x="1341" y="2708"/>
                  </a:lnTo>
                  <a:lnTo>
                    <a:pt x="1333" y="2708"/>
                  </a:lnTo>
                  <a:lnTo>
                    <a:pt x="1329" y="2700"/>
                  </a:lnTo>
                  <a:lnTo>
                    <a:pt x="1333" y="2688"/>
                  </a:lnTo>
                  <a:lnTo>
                    <a:pt x="1309" y="2670"/>
                  </a:lnTo>
                  <a:lnTo>
                    <a:pt x="1309" y="2666"/>
                  </a:lnTo>
                  <a:lnTo>
                    <a:pt x="1315" y="2670"/>
                  </a:lnTo>
                  <a:lnTo>
                    <a:pt x="1329" y="2672"/>
                  </a:lnTo>
                  <a:lnTo>
                    <a:pt x="1349" y="2680"/>
                  </a:lnTo>
                  <a:lnTo>
                    <a:pt x="1373" y="2682"/>
                  </a:lnTo>
                  <a:lnTo>
                    <a:pt x="1389" y="2674"/>
                  </a:lnTo>
                  <a:lnTo>
                    <a:pt x="1403" y="2654"/>
                  </a:lnTo>
                  <a:lnTo>
                    <a:pt x="1421" y="2634"/>
                  </a:lnTo>
                  <a:lnTo>
                    <a:pt x="1425" y="2622"/>
                  </a:lnTo>
                  <a:lnTo>
                    <a:pt x="1447" y="2604"/>
                  </a:lnTo>
                  <a:lnTo>
                    <a:pt x="1461" y="2582"/>
                  </a:lnTo>
                  <a:lnTo>
                    <a:pt x="1471" y="2560"/>
                  </a:lnTo>
                  <a:lnTo>
                    <a:pt x="1492" y="2536"/>
                  </a:lnTo>
                  <a:lnTo>
                    <a:pt x="1494" y="2516"/>
                  </a:lnTo>
                  <a:lnTo>
                    <a:pt x="1496" y="2510"/>
                  </a:lnTo>
                  <a:lnTo>
                    <a:pt x="1494" y="2504"/>
                  </a:lnTo>
                  <a:lnTo>
                    <a:pt x="1492" y="2488"/>
                  </a:lnTo>
                  <a:lnTo>
                    <a:pt x="1498" y="2476"/>
                  </a:lnTo>
                  <a:lnTo>
                    <a:pt x="1528" y="2448"/>
                  </a:lnTo>
                  <a:lnTo>
                    <a:pt x="1566" y="2430"/>
                  </a:lnTo>
                  <a:lnTo>
                    <a:pt x="1570" y="2424"/>
                  </a:lnTo>
                  <a:lnTo>
                    <a:pt x="1612" y="2422"/>
                  </a:lnTo>
                  <a:lnTo>
                    <a:pt x="1616" y="2416"/>
                  </a:lnTo>
                  <a:lnTo>
                    <a:pt x="1632" y="2404"/>
                  </a:lnTo>
                  <a:lnTo>
                    <a:pt x="1636" y="2390"/>
                  </a:lnTo>
                  <a:lnTo>
                    <a:pt x="1658" y="2352"/>
                  </a:lnTo>
                  <a:lnTo>
                    <a:pt x="1662" y="2330"/>
                  </a:lnTo>
                  <a:lnTo>
                    <a:pt x="1670" y="2316"/>
                  </a:lnTo>
                  <a:lnTo>
                    <a:pt x="1674" y="2280"/>
                  </a:lnTo>
                  <a:lnTo>
                    <a:pt x="1672" y="2254"/>
                  </a:lnTo>
                  <a:lnTo>
                    <a:pt x="1676" y="2232"/>
                  </a:lnTo>
                  <a:lnTo>
                    <a:pt x="1688" y="2224"/>
                  </a:lnTo>
                  <a:lnTo>
                    <a:pt x="1704" y="2196"/>
                  </a:lnTo>
                  <a:lnTo>
                    <a:pt x="1724" y="2178"/>
                  </a:lnTo>
                  <a:lnTo>
                    <a:pt x="1744" y="2152"/>
                  </a:lnTo>
                  <a:lnTo>
                    <a:pt x="1752" y="2114"/>
                  </a:lnTo>
                  <a:lnTo>
                    <a:pt x="1746" y="2088"/>
                  </a:lnTo>
                  <a:lnTo>
                    <a:pt x="1740" y="2078"/>
                  </a:lnTo>
                  <a:lnTo>
                    <a:pt x="1710" y="2074"/>
                  </a:lnTo>
                  <a:lnTo>
                    <a:pt x="1664" y="2038"/>
                  </a:lnTo>
                  <a:lnTo>
                    <a:pt x="1654" y="2034"/>
                  </a:lnTo>
                  <a:lnTo>
                    <a:pt x="1618" y="2034"/>
                  </a:lnTo>
                  <a:lnTo>
                    <a:pt x="1586" y="2022"/>
                  </a:lnTo>
                  <a:lnTo>
                    <a:pt x="1574" y="2028"/>
                  </a:lnTo>
                  <a:lnTo>
                    <a:pt x="1576" y="2022"/>
                  </a:lnTo>
                  <a:lnTo>
                    <a:pt x="1568" y="2020"/>
                  </a:lnTo>
                  <a:lnTo>
                    <a:pt x="1570" y="2018"/>
                  </a:lnTo>
                  <a:lnTo>
                    <a:pt x="1562" y="2006"/>
                  </a:lnTo>
                  <a:lnTo>
                    <a:pt x="1554" y="2010"/>
                  </a:lnTo>
                  <a:lnTo>
                    <a:pt x="1552" y="2004"/>
                  </a:lnTo>
                  <a:lnTo>
                    <a:pt x="1520" y="1992"/>
                  </a:lnTo>
                  <a:lnTo>
                    <a:pt x="1500" y="1994"/>
                  </a:lnTo>
                  <a:lnTo>
                    <a:pt x="1494" y="2008"/>
                  </a:lnTo>
                  <a:lnTo>
                    <a:pt x="1486" y="2012"/>
                  </a:lnTo>
                  <a:lnTo>
                    <a:pt x="1496" y="1998"/>
                  </a:lnTo>
                  <a:lnTo>
                    <a:pt x="1498" y="1986"/>
                  </a:lnTo>
                  <a:lnTo>
                    <a:pt x="1486" y="1982"/>
                  </a:lnTo>
                  <a:lnTo>
                    <a:pt x="1481" y="1982"/>
                  </a:lnTo>
                  <a:lnTo>
                    <a:pt x="1475" y="1974"/>
                  </a:lnTo>
                  <a:lnTo>
                    <a:pt x="1471" y="1980"/>
                  </a:lnTo>
                  <a:lnTo>
                    <a:pt x="1463" y="1970"/>
                  </a:lnTo>
                  <a:lnTo>
                    <a:pt x="1461" y="1972"/>
                  </a:lnTo>
                  <a:lnTo>
                    <a:pt x="1467" y="1964"/>
                  </a:lnTo>
                  <a:lnTo>
                    <a:pt x="1471" y="1950"/>
                  </a:lnTo>
                  <a:lnTo>
                    <a:pt x="1461" y="1946"/>
                  </a:lnTo>
                  <a:lnTo>
                    <a:pt x="1447" y="1906"/>
                  </a:lnTo>
                  <a:lnTo>
                    <a:pt x="1439" y="1900"/>
                  </a:lnTo>
                  <a:lnTo>
                    <a:pt x="1437" y="1902"/>
                  </a:lnTo>
                  <a:lnTo>
                    <a:pt x="1435" y="1896"/>
                  </a:lnTo>
                  <a:lnTo>
                    <a:pt x="1419" y="1884"/>
                  </a:lnTo>
                  <a:lnTo>
                    <a:pt x="1393" y="1874"/>
                  </a:lnTo>
                  <a:lnTo>
                    <a:pt x="1393" y="1872"/>
                  </a:lnTo>
                  <a:lnTo>
                    <a:pt x="1373" y="1868"/>
                  </a:lnTo>
                  <a:lnTo>
                    <a:pt x="1335" y="1870"/>
                  </a:lnTo>
                  <a:lnTo>
                    <a:pt x="1323" y="1856"/>
                  </a:lnTo>
                  <a:lnTo>
                    <a:pt x="1309" y="1852"/>
                  </a:lnTo>
                  <a:lnTo>
                    <a:pt x="1305" y="1838"/>
                  </a:lnTo>
                  <a:lnTo>
                    <a:pt x="1287" y="1824"/>
                  </a:lnTo>
                  <a:lnTo>
                    <a:pt x="1283" y="1824"/>
                  </a:lnTo>
                  <a:lnTo>
                    <a:pt x="1275" y="1818"/>
                  </a:lnTo>
                  <a:lnTo>
                    <a:pt x="1267" y="1822"/>
                  </a:lnTo>
                  <a:lnTo>
                    <a:pt x="1265" y="1822"/>
                  </a:lnTo>
                  <a:lnTo>
                    <a:pt x="1267" y="1818"/>
                  </a:lnTo>
                  <a:lnTo>
                    <a:pt x="1261" y="1804"/>
                  </a:lnTo>
                  <a:lnTo>
                    <a:pt x="1245" y="1796"/>
                  </a:lnTo>
                  <a:lnTo>
                    <a:pt x="1245" y="1796"/>
                  </a:lnTo>
                  <a:lnTo>
                    <a:pt x="1257" y="1794"/>
                  </a:lnTo>
                  <a:lnTo>
                    <a:pt x="1263" y="1778"/>
                  </a:lnTo>
                  <a:lnTo>
                    <a:pt x="1243" y="1778"/>
                  </a:lnTo>
                  <a:lnTo>
                    <a:pt x="1247" y="1786"/>
                  </a:lnTo>
                  <a:lnTo>
                    <a:pt x="1235" y="1796"/>
                  </a:lnTo>
                  <a:lnTo>
                    <a:pt x="1231" y="1788"/>
                  </a:lnTo>
                  <a:lnTo>
                    <a:pt x="1229" y="1788"/>
                  </a:lnTo>
                  <a:lnTo>
                    <a:pt x="1241" y="1784"/>
                  </a:lnTo>
                  <a:lnTo>
                    <a:pt x="1239" y="1778"/>
                  </a:lnTo>
                  <a:lnTo>
                    <a:pt x="1205" y="1778"/>
                  </a:lnTo>
                  <a:lnTo>
                    <a:pt x="1211" y="1776"/>
                  </a:lnTo>
                  <a:lnTo>
                    <a:pt x="1205" y="1768"/>
                  </a:lnTo>
                  <a:lnTo>
                    <a:pt x="1189" y="1774"/>
                  </a:lnTo>
                  <a:lnTo>
                    <a:pt x="1199" y="1778"/>
                  </a:lnTo>
                  <a:lnTo>
                    <a:pt x="1189" y="1782"/>
                  </a:lnTo>
                  <a:lnTo>
                    <a:pt x="1197" y="1784"/>
                  </a:lnTo>
                  <a:lnTo>
                    <a:pt x="1181" y="1788"/>
                  </a:lnTo>
                  <a:lnTo>
                    <a:pt x="1173" y="1788"/>
                  </a:lnTo>
                  <a:lnTo>
                    <a:pt x="1163" y="1780"/>
                  </a:lnTo>
                  <a:lnTo>
                    <a:pt x="1129" y="1782"/>
                  </a:lnTo>
                  <a:lnTo>
                    <a:pt x="1123" y="1768"/>
                  </a:lnTo>
                  <a:lnTo>
                    <a:pt x="1099" y="1764"/>
                  </a:lnTo>
                  <a:lnTo>
                    <a:pt x="1091" y="1746"/>
                  </a:lnTo>
                  <a:lnTo>
                    <a:pt x="1081" y="1762"/>
                  </a:lnTo>
                  <a:lnTo>
                    <a:pt x="1089" y="1764"/>
                  </a:lnTo>
                  <a:lnTo>
                    <a:pt x="1073" y="1768"/>
                  </a:lnTo>
                  <a:lnTo>
                    <a:pt x="1061" y="1776"/>
                  </a:lnTo>
                  <a:lnTo>
                    <a:pt x="1057" y="1764"/>
                  </a:lnTo>
                  <a:lnTo>
                    <a:pt x="1065" y="1760"/>
                  </a:lnTo>
                  <a:lnTo>
                    <a:pt x="1067" y="1760"/>
                  </a:lnTo>
                  <a:lnTo>
                    <a:pt x="1071" y="1752"/>
                  </a:lnTo>
                  <a:lnTo>
                    <a:pt x="1059" y="1744"/>
                  </a:lnTo>
                  <a:lnTo>
                    <a:pt x="1049" y="1752"/>
                  </a:lnTo>
                  <a:lnTo>
                    <a:pt x="1045" y="1758"/>
                  </a:lnTo>
                  <a:lnTo>
                    <a:pt x="1029" y="1766"/>
                  </a:lnTo>
                  <a:lnTo>
                    <a:pt x="1009" y="1768"/>
                  </a:lnTo>
                  <a:lnTo>
                    <a:pt x="1005" y="1774"/>
                  </a:lnTo>
                  <a:lnTo>
                    <a:pt x="1005" y="1772"/>
                  </a:lnTo>
                  <a:lnTo>
                    <a:pt x="995" y="1772"/>
                  </a:lnTo>
                  <a:lnTo>
                    <a:pt x="981" y="1784"/>
                  </a:lnTo>
                  <a:lnTo>
                    <a:pt x="979" y="1802"/>
                  </a:lnTo>
                  <a:lnTo>
                    <a:pt x="957" y="1818"/>
                  </a:lnTo>
                  <a:lnTo>
                    <a:pt x="957" y="1824"/>
                  </a:lnTo>
                  <a:lnTo>
                    <a:pt x="953" y="1818"/>
                  </a:lnTo>
                  <a:lnTo>
                    <a:pt x="953" y="1818"/>
                  </a:lnTo>
                  <a:lnTo>
                    <a:pt x="951" y="1818"/>
                  </a:lnTo>
                  <a:lnTo>
                    <a:pt x="949" y="1814"/>
                  </a:lnTo>
                  <a:lnTo>
                    <a:pt x="949" y="1814"/>
                  </a:lnTo>
                  <a:lnTo>
                    <a:pt x="937" y="1804"/>
                  </a:lnTo>
                  <a:lnTo>
                    <a:pt x="915" y="1798"/>
                  </a:lnTo>
                  <a:lnTo>
                    <a:pt x="905" y="1798"/>
                  </a:lnTo>
                  <a:lnTo>
                    <a:pt x="901" y="1808"/>
                  </a:lnTo>
                  <a:lnTo>
                    <a:pt x="897" y="1804"/>
                  </a:lnTo>
                  <a:lnTo>
                    <a:pt x="877" y="1812"/>
                  </a:lnTo>
                  <a:lnTo>
                    <a:pt x="863" y="1810"/>
                  </a:lnTo>
                  <a:lnTo>
                    <a:pt x="859" y="1802"/>
                  </a:lnTo>
                  <a:lnTo>
                    <a:pt x="853" y="1798"/>
                  </a:lnTo>
                  <a:lnTo>
                    <a:pt x="841" y="1788"/>
                  </a:lnTo>
                  <a:lnTo>
                    <a:pt x="833" y="1774"/>
                  </a:lnTo>
                  <a:lnTo>
                    <a:pt x="831" y="1766"/>
                  </a:lnTo>
                  <a:lnTo>
                    <a:pt x="841" y="1700"/>
                  </a:lnTo>
                  <a:lnTo>
                    <a:pt x="845" y="1700"/>
                  </a:lnTo>
                  <a:lnTo>
                    <a:pt x="841" y="1698"/>
                  </a:lnTo>
                  <a:lnTo>
                    <a:pt x="843" y="1694"/>
                  </a:lnTo>
                  <a:lnTo>
                    <a:pt x="839" y="1696"/>
                  </a:lnTo>
                  <a:lnTo>
                    <a:pt x="823" y="1682"/>
                  </a:lnTo>
                  <a:lnTo>
                    <a:pt x="805" y="1676"/>
                  </a:lnTo>
                  <a:lnTo>
                    <a:pt x="745" y="1680"/>
                  </a:lnTo>
                  <a:lnTo>
                    <a:pt x="737" y="1676"/>
                  </a:lnTo>
                  <a:lnTo>
                    <a:pt x="747" y="1660"/>
                  </a:lnTo>
                  <a:lnTo>
                    <a:pt x="751" y="1638"/>
                  </a:lnTo>
                  <a:lnTo>
                    <a:pt x="755" y="1644"/>
                  </a:lnTo>
                  <a:lnTo>
                    <a:pt x="761" y="1612"/>
                  </a:lnTo>
                  <a:lnTo>
                    <a:pt x="759" y="1610"/>
                  </a:lnTo>
                  <a:lnTo>
                    <a:pt x="763" y="1608"/>
                  </a:lnTo>
                  <a:lnTo>
                    <a:pt x="759" y="1604"/>
                  </a:lnTo>
                  <a:lnTo>
                    <a:pt x="775" y="1574"/>
                  </a:lnTo>
                  <a:lnTo>
                    <a:pt x="771" y="1568"/>
                  </a:lnTo>
                  <a:lnTo>
                    <a:pt x="759" y="1564"/>
                  </a:lnTo>
                  <a:lnTo>
                    <a:pt x="757" y="1566"/>
                  </a:lnTo>
                  <a:lnTo>
                    <a:pt x="757" y="1564"/>
                  </a:lnTo>
                  <a:lnTo>
                    <a:pt x="755" y="1564"/>
                  </a:lnTo>
                  <a:lnTo>
                    <a:pt x="747" y="1564"/>
                  </a:lnTo>
                  <a:lnTo>
                    <a:pt x="703" y="1574"/>
                  </a:lnTo>
                  <a:lnTo>
                    <a:pt x="695" y="1612"/>
                  </a:lnTo>
                  <a:lnTo>
                    <a:pt x="685" y="1618"/>
                  </a:lnTo>
                  <a:lnTo>
                    <a:pt x="685" y="1624"/>
                  </a:lnTo>
                  <a:lnTo>
                    <a:pt x="683" y="1626"/>
                  </a:lnTo>
                  <a:lnTo>
                    <a:pt x="667" y="1622"/>
                  </a:lnTo>
                  <a:lnTo>
                    <a:pt x="629" y="1632"/>
                  </a:lnTo>
                  <a:lnTo>
                    <a:pt x="619" y="1624"/>
                  </a:lnTo>
                  <a:lnTo>
                    <a:pt x="609" y="1620"/>
                  </a:lnTo>
                  <a:lnTo>
                    <a:pt x="601" y="1614"/>
                  </a:lnTo>
                  <a:lnTo>
                    <a:pt x="593" y="1598"/>
                  </a:lnTo>
                  <a:lnTo>
                    <a:pt x="579" y="1580"/>
                  </a:lnTo>
                  <a:lnTo>
                    <a:pt x="581" y="1568"/>
                  </a:lnTo>
                  <a:lnTo>
                    <a:pt x="571" y="1556"/>
                  </a:lnTo>
                  <a:lnTo>
                    <a:pt x="571" y="1530"/>
                  </a:lnTo>
                  <a:lnTo>
                    <a:pt x="567" y="1504"/>
                  </a:lnTo>
                  <a:lnTo>
                    <a:pt x="573" y="1494"/>
                  </a:lnTo>
                  <a:lnTo>
                    <a:pt x="583" y="1490"/>
                  </a:lnTo>
                  <a:lnTo>
                    <a:pt x="583" y="1484"/>
                  </a:lnTo>
                  <a:lnTo>
                    <a:pt x="585" y="1484"/>
                  </a:lnTo>
                  <a:lnTo>
                    <a:pt x="583" y="1480"/>
                  </a:lnTo>
                  <a:lnTo>
                    <a:pt x="583" y="1478"/>
                  </a:lnTo>
                  <a:lnTo>
                    <a:pt x="583" y="1478"/>
                  </a:lnTo>
                  <a:lnTo>
                    <a:pt x="577" y="1462"/>
                  </a:lnTo>
                  <a:lnTo>
                    <a:pt x="577" y="1454"/>
                  </a:lnTo>
                  <a:lnTo>
                    <a:pt x="577" y="1454"/>
                  </a:lnTo>
                  <a:lnTo>
                    <a:pt x="579" y="1454"/>
                  </a:lnTo>
                  <a:lnTo>
                    <a:pt x="577" y="1440"/>
                  </a:lnTo>
                  <a:lnTo>
                    <a:pt x="581" y="1438"/>
                  </a:lnTo>
                  <a:lnTo>
                    <a:pt x="581" y="1442"/>
                  </a:lnTo>
                  <a:lnTo>
                    <a:pt x="585" y="1444"/>
                  </a:lnTo>
                  <a:lnTo>
                    <a:pt x="595" y="1432"/>
                  </a:lnTo>
                  <a:lnTo>
                    <a:pt x="593" y="1430"/>
                  </a:lnTo>
                  <a:lnTo>
                    <a:pt x="595" y="1428"/>
                  </a:lnTo>
                  <a:lnTo>
                    <a:pt x="595" y="1424"/>
                  </a:lnTo>
                  <a:lnTo>
                    <a:pt x="607" y="1422"/>
                  </a:lnTo>
                  <a:lnTo>
                    <a:pt x="619" y="1418"/>
                  </a:lnTo>
                  <a:lnTo>
                    <a:pt x="621" y="1408"/>
                  </a:lnTo>
                  <a:lnTo>
                    <a:pt x="639" y="1400"/>
                  </a:lnTo>
                  <a:lnTo>
                    <a:pt x="669" y="1404"/>
                  </a:lnTo>
                  <a:lnTo>
                    <a:pt x="675" y="1400"/>
                  </a:lnTo>
                  <a:lnTo>
                    <a:pt x="697" y="1412"/>
                  </a:lnTo>
                  <a:lnTo>
                    <a:pt x="709" y="1412"/>
                  </a:lnTo>
                  <a:lnTo>
                    <a:pt x="713" y="1408"/>
                  </a:lnTo>
                  <a:lnTo>
                    <a:pt x="723" y="1418"/>
                  </a:lnTo>
                  <a:lnTo>
                    <a:pt x="731" y="1412"/>
                  </a:lnTo>
                  <a:lnTo>
                    <a:pt x="721" y="1402"/>
                  </a:lnTo>
                  <a:lnTo>
                    <a:pt x="729" y="1388"/>
                  </a:lnTo>
                  <a:lnTo>
                    <a:pt x="709" y="1388"/>
                  </a:lnTo>
                  <a:lnTo>
                    <a:pt x="709" y="1388"/>
                  </a:lnTo>
                  <a:lnTo>
                    <a:pt x="747" y="1386"/>
                  </a:lnTo>
                  <a:lnTo>
                    <a:pt x="747" y="1384"/>
                  </a:lnTo>
                  <a:lnTo>
                    <a:pt x="749" y="1390"/>
                  </a:lnTo>
                  <a:lnTo>
                    <a:pt x="765" y="1384"/>
                  </a:lnTo>
                  <a:lnTo>
                    <a:pt x="765" y="1386"/>
                  </a:lnTo>
                  <a:lnTo>
                    <a:pt x="781" y="1384"/>
                  </a:lnTo>
                  <a:lnTo>
                    <a:pt x="801" y="1402"/>
                  </a:lnTo>
                  <a:lnTo>
                    <a:pt x="825" y="1392"/>
                  </a:lnTo>
                  <a:lnTo>
                    <a:pt x="845" y="1412"/>
                  </a:lnTo>
                  <a:lnTo>
                    <a:pt x="847" y="1442"/>
                  </a:lnTo>
                  <a:lnTo>
                    <a:pt x="849" y="1442"/>
                  </a:lnTo>
                  <a:lnTo>
                    <a:pt x="847" y="1448"/>
                  </a:lnTo>
                  <a:lnTo>
                    <a:pt x="857" y="1462"/>
                  </a:lnTo>
                  <a:lnTo>
                    <a:pt x="859" y="1460"/>
                  </a:lnTo>
                  <a:lnTo>
                    <a:pt x="865" y="1480"/>
                  </a:lnTo>
                  <a:lnTo>
                    <a:pt x="873" y="1484"/>
                  </a:lnTo>
                  <a:lnTo>
                    <a:pt x="877" y="1498"/>
                  </a:lnTo>
                  <a:lnTo>
                    <a:pt x="895" y="1492"/>
                  </a:lnTo>
                  <a:lnTo>
                    <a:pt x="899" y="1476"/>
                  </a:lnTo>
                  <a:lnTo>
                    <a:pt x="901" y="1456"/>
                  </a:lnTo>
                  <a:lnTo>
                    <a:pt x="873" y="1380"/>
                  </a:lnTo>
                  <a:lnTo>
                    <a:pt x="885" y="1348"/>
                  </a:lnTo>
                  <a:lnTo>
                    <a:pt x="893" y="1344"/>
                  </a:lnTo>
                  <a:lnTo>
                    <a:pt x="891" y="1340"/>
                  </a:lnTo>
                  <a:lnTo>
                    <a:pt x="901" y="1340"/>
                  </a:lnTo>
                  <a:lnTo>
                    <a:pt x="917" y="1324"/>
                  </a:lnTo>
                  <a:lnTo>
                    <a:pt x="923" y="1314"/>
                  </a:lnTo>
                  <a:lnTo>
                    <a:pt x="945" y="1306"/>
                  </a:lnTo>
                  <a:lnTo>
                    <a:pt x="951" y="1296"/>
                  </a:lnTo>
                  <a:lnTo>
                    <a:pt x="971" y="1288"/>
                  </a:lnTo>
                  <a:lnTo>
                    <a:pt x="971" y="1278"/>
                  </a:lnTo>
                  <a:lnTo>
                    <a:pt x="969" y="1278"/>
                  </a:lnTo>
                  <a:lnTo>
                    <a:pt x="971" y="1276"/>
                  </a:lnTo>
                  <a:lnTo>
                    <a:pt x="975" y="1278"/>
                  </a:lnTo>
                  <a:lnTo>
                    <a:pt x="985" y="1268"/>
                  </a:lnTo>
                  <a:lnTo>
                    <a:pt x="981" y="1260"/>
                  </a:lnTo>
                  <a:lnTo>
                    <a:pt x="985" y="1260"/>
                  </a:lnTo>
                  <a:lnTo>
                    <a:pt x="979" y="1236"/>
                  </a:lnTo>
                  <a:lnTo>
                    <a:pt x="999" y="1198"/>
                  </a:lnTo>
                  <a:lnTo>
                    <a:pt x="997" y="1194"/>
                  </a:lnTo>
                  <a:lnTo>
                    <a:pt x="1013" y="1172"/>
                  </a:lnTo>
                  <a:lnTo>
                    <a:pt x="1019" y="1158"/>
                  </a:lnTo>
                  <a:lnTo>
                    <a:pt x="1015" y="1152"/>
                  </a:lnTo>
                  <a:lnTo>
                    <a:pt x="1045" y="1144"/>
                  </a:lnTo>
                  <a:lnTo>
                    <a:pt x="1053" y="1132"/>
                  </a:lnTo>
                  <a:lnTo>
                    <a:pt x="1061" y="1132"/>
                  </a:lnTo>
                  <a:lnTo>
                    <a:pt x="1067" y="1126"/>
                  </a:lnTo>
                  <a:lnTo>
                    <a:pt x="1069" y="1128"/>
                  </a:lnTo>
                  <a:lnTo>
                    <a:pt x="1095" y="1124"/>
                  </a:lnTo>
                  <a:lnTo>
                    <a:pt x="1093" y="1114"/>
                  </a:lnTo>
                  <a:lnTo>
                    <a:pt x="1089" y="1114"/>
                  </a:lnTo>
                  <a:lnTo>
                    <a:pt x="1087" y="1118"/>
                  </a:lnTo>
                  <a:lnTo>
                    <a:pt x="1085" y="1118"/>
                  </a:lnTo>
                  <a:lnTo>
                    <a:pt x="1075" y="1106"/>
                  </a:lnTo>
                  <a:lnTo>
                    <a:pt x="1089" y="1072"/>
                  </a:lnTo>
                  <a:lnTo>
                    <a:pt x="1109" y="1064"/>
                  </a:lnTo>
                  <a:lnTo>
                    <a:pt x="1113" y="1052"/>
                  </a:lnTo>
                  <a:lnTo>
                    <a:pt x="1121" y="1060"/>
                  </a:lnTo>
                  <a:lnTo>
                    <a:pt x="1147" y="1046"/>
                  </a:lnTo>
                  <a:lnTo>
                    <a:pt x="1149" y="1042"/>
                  </a:lnTo>
                  <a:lnTo>
                    <a:pt x="1147" y="1038"/>
                  </a:lnTo>
                  <a:lnTo>
                    <a:pt x="1147" y="1034"/>
                  </a:lnTo>
                  <a:lnTo>
                    <a:pt x="1173" y="1030"/>
                  </a:lnTo>
                  <a:lnTo>
                    <a:pt x="1191" y="1016"/>
                  </a:lnTo>
                  <a:lnTo>
                    <a:pt x="1185" y="1022"/>
                  </a:lnTo>
                  <a:lnTo>
                    <a:pt x="1187" y="1030"/>
                  </a:lnTo>
                  <a:lnTo>
                    <a:pt x="1189" y="1030"/>
                  </a:lnTo>
                  <a:lnTo>
                    <a:pt x="1163" y="1046"/>
                  </a:lnTo>
                  <a:lnTo>
                    <a:pt x="1163" y="1050"/>
                  </a:lnTo>
                  <a:lnTo>
                    <a:pt x="1161" y="1056"/>
                  </a:lnTo>
                  <a:lnTo>
                    <a:pt x="1161" y="1068"/>
                  </a:lnTo>
                  <a:lnTo>
                    <a:pt x="1177" y="1078"/>
                  </a:lnTo>
                  <a:lnTo>
                    <a:pt x="1201" y="1056"/>
                  </a:lnTo>
                  <a:lnTo>
                    <a:pt x="1203" y="1050"/>
                  </a:lnTo>
                  <a:lnTo>
                    <a:pt x="1213" y="1052"/>
                  </a:lnTo>
                  <a:lnTo>
                    <a:pt x="1213" y="1046"/>
                  </a:lnTo>
                  <a:lnTo>
                    <a:pt x="1225" y="1044"/>
                  </a:lnTo>
                  <a:lnTo>
                    <a:pt x="1267" y="1028"/>
                  </a:lnTo>
                  <a:lnTo>
                    <a:pt x="1255" y="1024"/>
                  </a:lnTo>
                  <a:lnTo>
                    <a:pt x="1257" y="1022"/>
                  </a:lnTo>
                  <a:lnTo>
                    <a:pt x="1269" y="1020"/>
                  </a:lnTo>
                  <a:lnTo>
                    <a:pt x="1285" y="1010"/>
                  </a:lnTo>
                  <a:lnTo>
                    <a:pt x="1279" y="996"/>
                  </a:lnTo>
                  <a:lnTo>
                    <a:pt x="1273" y="1004"/>
                  </a:lnTo>
                  <a:lnTo>
                    <a:pt x="1269" y="1004"/>
                  </a:lnTo>
                  <a:lnTo>
                    <a:pt x="1275" y="984"/>
                  </a:lnTo>
                  <a:lnTo>
                    <a:pt x="1267" y="978"/>
                  </a:lnTo>
                  <a:lnTo>
                    <a:pt x="1251" y="1004"/>
                  </a:lnTo>
                  <a:lnTo>
                    <a:pt x="1247" y="1014"/>
                  </a:lnTo>
                  <a:lnTo>
                    <a:pt x="1249" y="1016"/>
                  </a:lnTo>
                  <a:lnTo>
                    <a:pt x="1245" y="1016"/>
                  </a:lnTo>
                  <a:lnTo>
                    <a:pt x="1243" y="1008"/>
                  </a:lnTo>
                  <a:lnTo>
                    <a:pt x="1227" y="1016"/>
                  </a:lnTo>
                  <a:lnTo>
                    <a:pt x="1209" y="1008"/>
                  </a:lnTo>
                  <a:lnTo>
                    <a:pt x="1213" y="1006"/>
                  </a:lnTo>
                  <a:lnTo>
                    <a:pt x="1195" y="998"/>
                  </a:lnTo>
                  <a:lnTo>
                    <a:pt x="1191" y="994"/>
                  </a:lnTo>
                  <a:lnTo>
                    <a:pt x="1189" y="978"/>
                  </a:lnTo>
                  <a:lnTo>
                    <a:pt x="1183" y="976"/>
                  </a:lnTo>
                  <a:lnTo>
                    <a:pt x="1191" y="960"/>
                  </a:lnTo>
                  <a:lnTo>
                    <a:pt x="1183" y="954"/>
                  </a:lnTo>
                  <a:lnTo>
                    <a:pt x="1173" y="958"/>
                  </a:lnTo>
                  <a:lnTo>
                    <a:pt x="1171" y="954"/>
                  </a:lnTo>
                  <a:lnTo>
                    <a:pt x="1165" y="952"/>
                  </a:lnTo>
                  <a:lnTo>
                    <a:pt x="1169" y="952"/>
                  </a:lnTo>
                  <a:lnTo>
                    <a:pt x="1181" y="954"/>
                  </a:lnTo>
                  <a:lnTo>
                    <a:pt x="1201" y="940"/>
                  </a:lnTo>
                  <a:lnTo>
                    <a:pt x="1199" y="924"/>
                  </a:lnTo>
                  <a:lnTo>
                    <a:pt x="1185" y="916"/>
                  </a:lnTo>
                  <a:lnTo>
                    <a:pt x="1153" y="918"/>
                  </a:lnTo>
                  <a:lnTo>
                    <a:pt x="1119" y="934"/>
                  </a:lnTo>
                  <a:lnTo>
                    <a:pt x="1095" y="954"/>
                  </a:lnTo>
                  <a:lnTo>
                    <a:pt x="1093" y="958"/>
                  </a:lnTo>
                  <a:lnTo>
                    <a:pt x="1095" y="952"/>
                  </a:lnTo>
                  <a:lnTo>
                    <a:pt x="1103" y="948"/>
                  </a:lnTo>
                  <a:lnTo>
                    <a:pt x="1113" y="932"/>
                  </a:lnTo>
                  <a:lnTo>
                    <a:pt x="1127" y="920"/>
                  </a:lnTo>
                  <a:lnTo>
                    <a:pt x="1143" y="918"/>
                  </a:lnTo>
                  <a:lnTo>
                    <a:pt x="1151" y="900"/>
                  </a:lnTo>
                  <a:lnTo>
                    <a:pt x="1161" y="892"/>
                  </a:lnTo>
                  <a:lnTo>
                    <a:pt x="1235" y="892"/>
                  </a:lnTo>
                  <a:lnTo>
                    <a:pt x="1249" y="896"/>
                  </a:lnTo>
                  <a:lnTo>
                    <a:pt x="1271" y="888"/>
                  </a:lnTo>
                  <a:lnTo>
                    <a:pt x="1271" y="890"/>
                  </a:lnTo>
                  <a:lnTo>
                    <a:pt x="1279" y="892"/>
                  </a:lnTo>
                  <a:lnTo>
                    <a:pt x="1309" y="860"/>
                  </a:lnTo>
                  <a:lnTo>
                    <a:pt x="1341" y="854"/>
                  </a:lnTo>
                  <a:lnTo>
                    <a:pt x="1339" y="856"/>
                  </a:lnTo>
                  <a:lnTo>
                    <a:pt x="1323" y="876"/>
                  </a:lnTo>
                  <a:lnTo>
                    <a:pt x="1327" y="880"/>
                  </a:lnTo>
                  <a:lnTo>
                    <a:pt x="1323" y="890"/>
                  </a:lnTo>
                  <a:lnTo>
                    <a:pt x="1323" y="890"/>
                  </a:lnTo>
                  <a:lnTo>
                    <a:pt x="1319" y="892"/>
                  </a:lnTo>
                  <a:lnTo>
                    <a:pt x="1315" y="910"/>
                  </a:lnTo>
                  <a:lnTo>
                    <a:pt x="1309" y="912"/>
                  </a:lnTo>
                  <a:lnTo>
                    <a:pt x="1311" y="922"/>
                  </a:lnTo>
                  <a:lnTo>
                    <a:pt x="1307" y="922"/>
                  </a:lnTo>
                  <a:lnTo>
                    <a:pt x="1301" y="934"/>
                  </a:lnTo>
                  <a:lnTo>
                    <a:pt x="1285" y="940"/>
                  </a:lnTo>
                  <a:lnTo>
                    <a:pt x="1301" y="944"/>
                  </a:lnTo>
                  <a:lnTo>
                    <a:pt x="1289" y="956"/>
                  </a:lnTo>
                  <a:lnTo>
                    <a:pt x="1289" y="962"/>
                  </a:lnTo>
                  <a:lnTo>
                    <a:pt x="1297" y="970"/>
                  </a:lnTo>
                  <a:lnTo>
                    <a:pt x="1339" y="968"/>
                  </a:lnTo>
                  <a:lnTo>
                    <a:pt x="1353" y="964"/>
                  </a:lnTo>
                  <a:lnTo>
                    <a:pt x="1343" y="972"/>
                  </a:lnTo>
                  <a:lnTo>
                    <a:pt x="1363" y="972"/>
                  </a:lnTo>
                  <a:lnTo>
                    <a:pt x="1351" y="980"/>
                  </a:lnTo>
                  <a:lnTo>
                    <a:pt x="1359" y="988"/>
                  </a:lnTo>
                  <a:lnTo>
                    <a:pt x="1383" y="972"/>
                  </a:lnTo>
                  <a:lnTo>
                    <a:pt x="1387" y="960"/>
                  </a:lnTo>
                  <a:lnTo>
                    <a:pt x="1389" y="972"/>
                  </a:lnTo>
                  <a:lnTo>
                    <a:pt x="1383" y="992"/>
                  </a:lnTo>
                  <a:lnTo>
                    <a:pt x="1397" y="982"/>
                  </a:lnTo>
                  <a:lnTo>
                    <a:pt x="1399" y="996"/>
                  </a:lnTo>
                  <a:lnTo>
                    <a:pt x="1409" y="992"/>
                  </a:lnTo>
                  <a:lnTo>
                    <a:pt x="1417" y="970"/>
                  </a:lnTo>
                  <a:lnTo>
                    <a:pt x="1413" y="956"/>
                  </a:lnTo>
                  <a:lnTo>
                    <a:pt x="1411" y="958"/>
                  </a:lnTo>
                  <a:lnTo>
                    <a:pt x="1413" y="950"/>
                  </a:lnTo>
                  <a:lnTo>
                    <a:pt x="1409" y="948"/>
                  </a:lnTo>
                  <a:lnTo>
                    <a:pt x="1397" y="960"/>
                  </a:lnTo>
                  <a:lnTo>
                    <a:pt x="1397" y="960"/>
                  </a:lnTo>
                  <a:lnTo>
                    <a:pt x="1401" y="952"/>
                  </a:lnTo>
                  <a:lnTo>
                    <a:pt x="1397" y="950"/>
                  </a:lnTo>
                  <a:lnTo>
                    <a:pt x="1407" y="944"/>
                  </a:lnTo>
                  <a:lnTo>
                    <a:pt x="1411" y="932"/>
                  </a:lnTo>
                  <a:lnTo>
                    <a:pt x="1393" y="938"/>
                  </a:lnTo>
                  <a:lnTo>
                    <a:pt x="1403" y="914"/>
                  </a:lnTo>
                  <a:lnTo>
                    <a:pt x="1381" y="910"/>
                  </a:lnTo>
                  <a:lnTo>
                    <a:pt x="1369" y="914"/>
                  </a:lnTo>
                  <a:lnTo>
                    <a:pt x="1373" y="906"/>
                  </a:lnTo>
                  <a:lnTo>
                    <a:pt x="1357" y="910"/>
                  </a:lnTo>
                  <a:lnTo>
                    <a:pt x="1355" y="906"/>
                  </a:lnTo>
                  <a:lnTo>
                    <a:pt x="1371" y="898"/>
                  </a:lnTo>
                  <a:lnTo>
                    <a:pt x="1353" y="896"/>
                  </a:lnTo>
                  <a:lnTo>
                    <a:pt x="1353" y="894"/>
                  </a:lnTo>
                  <a:lnTo>
                    <a:pt x="1349" y="892"/>
                  </a:lnTo>
                  <a:lnTo>
                    <a:pt x="1341" y="902"/>
                  </a:lnTo>
                  <a:lnTo>
                    <a:pt x="1341" y="896"/>
                  </a:lnTo>
                  <a:lnTo>
                    <a:pt x="1351" y="880"/>
                  </a:lnTo>
                  <a:lnTo>
                    <a:pt x="1351" y="872"/>
                  </a:lnTo>
                  <a:lnTo>
                    <a:pt x="1357" y="872"/>
                  </a:lnTo>
                  <a:lnTo>
                    <a:pt x="1357" y="870"/>
                  </a:lnTo>
                  <a:lnTo>
                    <a:pt x="1359" y="862"/>
                  </a:lnTo>
                  <a:lnTo>
                    <a:pt x="1357" y="858"/>
                  </a:lnTo>
                  <a:lnTo>
                    <a:pt x="1369" y="848"/>
                  </a:lnTo>
                  <a:lnTo>
                    <a:pt x="1361" y="848"/>
                  </a:lnTo>
                  <a:lnTo>
                    <a:pt x="1349" y="850"/>
                  </a:lnTo>
                  <a:lnTo>
                    <a:pt x="1345" y="852"/>
                  </a:lnTo>
                  <a:lnTo>
                    <a:pt x="1363" y="832"/>
                  </a:lnTo>
                  <a:lnTo>
                    <a:pt x="1361" y="828"/>
                  </a:lnTo>
                  <a:lnTo>
                    <a:pt x="1367" y="830"/>
                  </a:lnTo>
                  <a:lnTo>
                    <a:pt x="1357" y="820"/>
                  </a:lnTo>
                  <a:lnTo>
                    <a:pt x="1361" y="820"/>
                  </a:lnTo>
                  <a:lnTo>
                    <a:pt x="1357" y="804"/>
                  </a:lnTo>
                  <a:lnTo>
                    <a:pt x="1355" y="804"/>
                  </a:lnTo>
                  <a:lnTo>
                    <a:pt x="1363" y="804"/>
                  </a:lnTo>
                  <a:lnTo>
                    <a:pt x="1357" y="792"/>
                  </a:lnTo>
                  <a:lnTo>
                    <a:pt x="1359" y="788"/>
                  </a:lnTo>
                  <a:lnTo>
                    <a:pt x="1335" y="778"/>
                  </a:lnTo>
                  <a:lnTo>
                    <a:pt x="1331" y="784"/>
                  </a:lnTo>
                  <a:lnTo>
                    <a:pt x="1331" y="766"/>
                  </a:lnTo>
                  <a:lnTo>
                    <a:pt x="1313" y="768"/>
                  </a:lnTo>
                  <a:lnTo>
                    <a:pt x="1313" y="770"/>
                  </a:lnTo>
                  <a:lnTo>
                    <a:pt x="1303" y="772"/>
                  </a:lnTo>
                  <a:lnTo>
                    <a:pt x="1303" y="770"/>
                  </a:lnTo>
                  <a:lnTo>
                    <a:pt x="1331" y="758"/>
                  </a:lnTo>
                  <a:lnTo>
                    <a:pt x="1315" y="740"/>
                  </a:lnTo>
                  <a:lnTo>
                    <a:pt x="1307" y="748"/>
                  </a:lnTo>
                  <a:lnTo>
                    <a:pt x="1303" y="746"/>
                  </a:lnTo>
                  <a:lnTo>
                    <a:pt x="1293" y="732"/>
                  </a:lnTo>
                  <a:lnTo>
                    <a:pt x="1291" y="736"/>
                  </a:lnTo>
                  <a:lnTo>
                    <a:pt x="1285" y="730"/>
                  </a:lnTo>
                  <a:lnTo>
                    <a:pt x="1275" y="730"/>
                  </a:lnTo>
                  <a:lnTo>
                    <a:pt x="1275" y="728"/>
                  </a:lnTo>
                  <a:lnTo>
                    <a:pt x="1275" y="716"/>
                  </a:lnTo>
                  <a:lnTo>
                    <a:pt x="1257" y="710"/>
                  </a:lnTo>
                  <a:lnTo>
                    <a:pt x="1255" y="700"/>
                  </a:lnTo>
                  <a:lnTo>
                    <a:pt x="1249" y="700"/>
                  </a:lnTo>
                  <a:lnTo>
                    <a:pt x="1249" y="700"/>
                  </a:lnTo>
                  <a:lnTo>
                    <a:pt x="1245" y="694"/>
                  </a:lnTo>
                  <a:lnTo>
                    <a:pt x="1249" y="690"/>
                  </a:lnTo>
                  <a:lnTo>
                    <a:pt x="1249" y="690"/>
                  </a:lnTo>
                  <a:lnTo>
                    <a:pt x="1249" y="690"/>
                  </a:lnTo>
                  <a:lnTo>
                    <a:pt x="1251" y="688"/>
                  </a:lnTo>
                  <a:lnTo>
                    <a:pt x="1249" y="688"/>
                  </a:lnTo>
                  <a:lnTo>
                    <a:pt x="1247" y="682"/>
                  </a:lnTo>
                  <a:lnTo>
                    <a:pt x="1255" y="674"/>
                  </a:lnTo>
                  <a:lnTo>
                    <a:pt x="1243" y="658"/>
                  </a:lnTo>
                  <a:lnTo>
                    <a:pt x="1247" y="656"/>
                  </a:lnTo>
                  <a:lnTo>
                    <a:pt x="1237" y="642"/>
                  </a:lnTo>
                  <a:lnTo>
                    <a:pt x="1237" y="642"/>
                  </a:lnTo>
                  <a:lnTo>
                    <a:pt x="1237" y="640"/>
                  </a:lnTo>
                  <a:lnTo>
                    <a:pt x="1231" y="632"/>
                  </a:lnTo>
                  <a:lnTo>
                    <a:pt x="1227" y="634"/>
                  </a:lnTo>
                  <a:lnTo>
                    <a:pt x="1235" y="626"/>
                  </a:lnTo>
                  <a:lnTo>
                    <a:pt x="1219" y="622"/>
                  </a:lnTo>
                  <a:lnTo>
                    <a:pt x="1229" y="618"/>
                  </a:lnTo>
                  <a:lnTo>
                    <a:pt x="1219" y="610"/>
                  </a:lnTo>
                  <a:lnTo>
                    <a:pt x="1221" y="600"/>
                  </a:lnTo>
                  <a:lnTo>
                    <a:pt x="1213" y="600"/>
                  </a:lnTo>
                  <a:lnTo>
                    <a:pt x="1221" y="596"/>
                  </a:lnTo>
                  <a:lnTo>
                    <a:pt x="1207" y="590"/>
                  </a:lnTo>
                  <a:lnTo>
                    <a:pt x="1213" y="584"/>
                  </a:lnTo>
                  <a:lnTo>
                    <a:pt x="1203" y="582"/>
                  </a:lnTo>
                  <a:lnTo>
                    <a:pt x="1199" y="570"/>
                  </a:lnTo>
                  <a:lnTo>
                    <a:pt x="1197" y="570"/>
                  </a:lnTo>
                  <a:lnTo>
                    <a:pt x="1199" y="566"/>
                  </a:lnTo>
                  <a:lnTo>
                    <a:pt x="1193" y="554"/>
                  </a:lnTo>
                  <a:lnTo>
                    <a:pt x="1185" y="554"/>
                  </a:lnTo>
                  <a:lnTo>
                    <a:pt x="1171" y="578"/>
                  </a:lnTo>
                  <a:lnTo>
                    <a:pt x="1175" y="588"/>
                  </a:lnTo>
                  <a:lnTo>
                    <a:pt x="1167" y="592"/>
                  </a:lnTo>
                  <a:lnTo>
                    <a:pt x="1169" y="598"/>
                  </a:lnTo>
                  <a:lnTo>
                    <a:pt x="1167" y="606"/>
                  </a:lnTo>
                  <a:lnTo>
                    <a:pt x="1157" y="606"/>
                  </a:lnTo>
                  <a:lnTo>
                    <a:pt x="1161" y="610"/>
                  </a:lnTo>
                  <a:lnTo>
                    <a:pt x="1155" y="606"/>
                  </a:lnTo>
                  <a:lnTo>
                    <a:pt x="1149" y="622"/>
                  </a:lnTo>
                  <a:lnTo>
                    <a:pt x="1133" y="632"/>
                  </a:lnTo>
                  <a:lnTo>
                    <a:pt x="1131" y="620"/>
                  </a:lnTo>
                  <a:lnTo>
                    <a:pt x="1131" y="620"/>
                  </a:lnTo>
                  <a:lnTo>
                    <a:pt x="1131" y="618"/>
                  </a:lnTo>
                  <a:lnTo>
                    <a:pt x="1127" y="618"/>
                  </a:lnTo>
                  <a:lnTo>
                    <a:pt x="1125" y="622"/>
                  </a:lnTo>
                  <a:lnTo>
                    <a:pt x="1119" y="606"/>
                  </a:lnTo>
                  <a:lnTo>
                    <a:pt x="1101" y="610"/>
                  </a:lnTo>
                  <a:lnTo>
                    <a:pt x="1107" y="606"/>
                  </a:lnTo>
                  <a:lnTo>
                    <a:pt x="1101" y="598"/>
                  </a:lnTo>
                  <a:lnTo>
                    <a:pt x="1109" y="592"/>
                  </a:lnTo>
                  <a:lnTo>
                    <a:pt x="1099" y="590"/>
                  </a:lnTo>
                  <a:lnTo>
                    <a:pt x="1103" y="582"/>
                  </a:lnTo>
                  <a:lnTo>
                    <a:pt x="1097" y="570"/>
                  </a:lnTo>
                  <a:lnTo>
                    <a:pt x="1089" y="568"/>
                  </a:lnTo>
                  <a:lnTo>
                    <a:pt x="1105" y="568"/>
                  </a:lnTo>
                  <a:lnTo>
                    <a:pt x="1097" y="548"/>
                  </a:lnTo>
                  <a:lnTo>
                    <a:pt x="1103" y="532"/>
                  </a:lnTo>
                  <a:lnTo>
                    <a:pt x="1095" y="524"/>
                  </a:lnTo>
                  <a:lnTo>
                    <a:pt x="1087" y="530"/>
                  </a:lnTo>
                  <a:lnTo>
                    <a:pt x="1085" y="524"/>
                  </a:lnTo>
                  <a:lnTo>
                    <a:pt x="1061" y="522"/>
                  </a:lnTo>
                  <a:lnTo>
                    <a:pt x="1057" y="512"/>
                  </a:lnTo>
                  <a:lnTo>
                    <a:pt x="1067" y="504"/>
                  </a:lnTo>
                  <a:lnTo>
                    <a:pt x="1051" y="506"/>
                  </a:lnTo>
                  <a:lnTo>
                    <a:pt x="1051" y="504"/>
                  </a:lnTo>
                  <a:lnTo>
                    <a:pt x="1047" y="490"/>
                  </a:lnTo>
                  <a:lnTo>
                    <a:pt x="1039" y="494"/>
                  </a:lnTo>
                  <a:lnTo>
                    <a:pt x="1043" y="482"/>
                  </a:lnTo>
                  <a:lnTo>
                    <a:pt x="1017" y="468"/>
                  </a:lnTo>
                  <a:lnTo>
                    <a:pt x="993" y="482"/>
                  </a:lnTo>
                  <a:lnTo>
                    <a:pt x="947" y="464"/>
                  </a:lnTo>
                  <a:lnTo>
                    <a:pt x="931" y="480"/>
                  </a:lnTo>
                  <a:lnTo>
                    <a:pt x="935" y="500"/>
                  </a:lnTo>
                  <a:lnTo>
                    <a:pt x="945" y="502"/>
                  </a:lnTo>
                  <a:lnTo>
                    <a:pt x="933" y="538"/>
                  </a:lnTo>
                  <a:lnTo>
                    <a:pt x="939" y="540"/>
                  </a:lnTo>
                  <a:lnTo>
                    <a:pt x="939" y="540"/>
                  </a:lnTo>
                  <a:lnTo>
                    <a:pt x="941" y="552"/>
                  </a:lnTo>
                  <a:lnTo>
                    <a:pt x="945" y="562"/>
                  </a:lnTo>
                  <a:lnTo>
                    <a:pt x="941" y="572"/>
                  </a:lnTo>
                  <a:lnTo>
                    <a:pt x="949" y="572"/>
                  </a:lnTo>
                  <a:lnTo>
                    <a:pt x="947" y="578"/>
                  </a:lnTo>
                  <a:lnTo>
                    <a:pt x="941" y="578"/>
                  </a:lnTo>
                  <a:lnTo>
                    <a:pt x="941" y="592"/>
                  </a:lnTo>
                  <a:lnTo>
                    <a:pt x="921" y="600"/>
                  </a:lnTo>
                  <a:lnTo>
                    <a:pt x="921" y="612"/>
                  </a:lnTo>
                  <a:lnTo>
                    <a:pt x="945" y="632"/>
                  </a:lnTo>
                  <a:lnTo>
                    <a:pt x="957" y="676"/>
                  </a:lnTo>
                  <a:lnTo>
                    <a:pt x="959" y="702"/>
                  </a:lnTo>
                  <a:lnTo>
                    <a:pt x="943" y="730"/>
                  </a:lnTo>
                  <a:lnTo>
                    <a:pt x="905" y="758"/>
                  </a:lnTo>
                  <a:lnTo>
                    <a:pt x="917" y="778"/>
                  </a:lnTo>
                  <a:lnTo>
                    <a:pt x="923" y="824"/>
                  </a:lnTo>
                  <a:lnTo>
                    <a:pt x="929" y="830"/>
                  </a:lnTo>
                  <a:lnTo>
                    <a:pt x="915" y="842"/>
                  </a:lnTo>
                  <a:lnTo>
                    <a:pt x="923" y="852"/>
                  </a:lnTo>
                  <a:lnTo>
                    <a:pt x="921" y="856"/>
                  </a:lnTo>
                  <a:lnTo>
                    <a:pt x="911" y="848"/>
                  </a:lnTo>
                  <a:lnTo>
                    <a:pt x="909" y="850"/>
                  </a:lnTo>
                  <a:lnTo>
                    <a:pt x="907" y="852"/>
                  </a:lnTo>
                  <a:lnTo>
                    <a:pt x="903" y="854"/>
                  </a:lnTo>
                  <a:lnTo>
                    <a:pt x="903" y="860"/>
                  </a:lnTo>
                  <a:lnTo>
                    <a:pt x="893" y="854"/>
                  </a:lnTo>
                  <a:lnTo>
                    <a:pt x="893" y="856"/>
                  </a:lnTo>
                  <a:lnTo>
                    <a:pt x="891" y="844"/>
                  </a:lnTo>
                  <a:lnTo>
                    <a:pt x="879" y="834"/>
                  </a:lnTo>
                  <a:lnTo>
                    <a:pt x="869" y="834"/>
                  </a:lnTo>
                  <a:lnTo>
                    <a:pt x="877" y="828"/>
                  </a:lnTo>
                  <a:lnTo>
                    <a:pt x="863" y="810"/>
                  </a:lnTo>
                  <a:lnTo>
                    <a:pt x="891" y="822"/>
                  </a:lnTo>
                  <a:lnTo>
                    <a:pt x="881" y="800"/>
                  </a:lnTo>
                  <a:lnTo>
                    <a:pt x="861" y="800"/>
                  </a:lnTo>
                  <a:lnTo>
                    <a:pt x="861" y="802"/>
                  </a:lnTo>
                  <a:lnTo>
                    <a:pt x="861" y="798"/>
                  </a:lnTo>
                  <a:lnTo>
                    <a:pt x="857" y="772"/>
                  </a:lnTo>
                  <a:lnTo>
                    <a:pt x="859" y="738"/>
                  </a:lnTo>
                  <a:lnTo>
                    <a:pt x="803" y="732"/>
                  </a:lnTo>
                  <a:lnTo>
                    <a:pt x="803" y="730"/>
                  </a:lnTo>
                  <a:lnTo>
                    <a:pt x="789" y="718"/>
                  </a:lnTo>
                  <a:lnTo>
                    <a:pt x="759" y="710"/>
                  </a:lnTo>
                  <a:lnTo>
                    <a:pt x="747" y="692"/>
                  </a:lnTo>
                  <a:lnTo>
                    <a:pt x="729" y="680"/>
                  </a:lnTo>
                  <a:lnTo>
                    <a:pt x="691" y="664"/>
                  </a:lnTo>
                  <a:lnTo>
                    <a:pt x="669" y="672"/>
                  </a:lnTo>
                  <a:lnTo>
                    <a:pt x="669" y="658"/>
                  </a:lnTo>
                  <a:lnTo>
                    <a:pt x="653" y="614"/>
                  </a:lnTo>
                  <a:lnTo>
                    <a:pt x="635" y="610"/>
                  </a:lnTo>
                  <a:lnTo>
                    <a:pt x="633" y="610"/>
                  </a:lnTo>
                  <a:lnTo>
                    <a:pt x="625" y="596"/>
                  </a:lnTo>
                  <a:lnTo>
                    <a:pt x="625" y="550"/>
                  </a:lnTo>
                  <a:lnTo>
                    <a:pt x="637" y="522"/>
                  </a:lnTo>
                  <a:lnTo>
                    <a:pt x="631" y="516"/>
                  </a:lnTo>
                  <a:lnTo>
                    <a:pt x="647" y="506"/>
                  </a:lnTo>
                  <a:lnTo>
                    <a:pt x="653" y="498"/>
                  </a:lnTo>
                  <a:lnTo>
                    <a:pt x="651" y="496"/>
                  </a:lnTo>
                  <a:lnTo>
                    <a:pt x="653" y="496"/>
                  </a:lnTo>
                  <a:lnTo>
                    <a:pt x="657" y="486"/>
                  </a:lnTo>
                  <a:lnTo>
                    <a:pt x="667" y="492"/>
                  </a:lnTo>
                  <a:lnTo>
                    <a:pt x="667" y="470"/>
                  </a:lnTo>
                  <a:lnTo>
                    <a:pt x="677" y="470"/>
                  </a:lnTo>
                  <a:lnTo>
                    <a:pt x="677" y="464"/>
                  </a:lnTo>
                  <a:lnTo>
                    <a:pt x="671" y="462"/>
                  </a:lnTo>
                  <a:lnTo>
                    <a:pt x="671" y="458"/>
                  </a:lnTo>
                  <a:lnTo>
                    <a:pt x="687" y="460"/>
                  </a:lnTo>
                  <a:lnTo>
                    <a:pt x="703" y="450"/>
                  </a:lnTo>
                  <a:lnTo>
                    <a:pt x="699" y="430"/>
                  </a:lnTo>
                  <a:lnTo>
                    <a:pt x="701" y="432"/>
                  </a:lnTo>
                  <a:lnTo>
                    <a:pt x="713" y="422"/>
                  </a:lnTo>
                  <a:lnTo>
                    <a:pt x="715" y="412"/>
                  </a:lnTo>
                  <a:lnTo>
                    <a:pt x="719" y="412"/>
                  </a:lnTo>
                  <a:lnTo>
                    <a:pt x="719" y="406"/>
                  </a:lnTo>
                  <a:lnTo>
                    <a:pt x="729" y="410"/>
                  </a:lnTo>
                  <a:lnTo>
                    <a:pt x="751" y="402"/>
                  </a:lnTo>
                  <a:lnTo>
                    <a:pt x="775" y="352"/>
                  </a:lnTo>
                  <a:lnTo>
                    <a:pt x="759" y="350"/>
                  </a:lnTo>
                  <a:lnTo>
                    <a:pt x="765" y="348"/>
                  </a:lnTo>
                  <a:lnTo>
                    <a:pt x="791" y="314"/>
                  </a:lnTo>
                  <a:lnTo>
                    <a:pt x="789" y="302"/>
                  </a:lnTo>
                  <a:lnTo>
                    <a:pt x="779" y="300"/>
                  </a:lnTo>
                  <a:lnTo>
                    <a:pt x="781" y="294"/>
                  </a:lnTo>
                  <a:lnTo>
                    <a:pt x="799" y="294"/>
                  </a:lnTo>
                  <a:lnTo>
                    <a:pt x="801" y="308"/>
                  </a:lnTo>
                  <a:lnTo>
                    <a:pt x="817" y="312"/>
                  </a:lnTo>
                  <a:lnTo>
                    <a:pt x="815" y="314"/>
                  </a:lnTo>
                  <a:lnTo>
                    <a:pt x="823" y="330"/>
                  </a:lnTo>
                  <a:lnTo>
                    <a:pt x="837" y="338"/>
                  </a:lnTo>
                  <a:lnTo>
                    <a:pt x="841" y="334"/>
                  </a:lnTo>
                  <a:lnTo>
                    <a:pt x="829" y="318"/>
                  </a:lnTo>
                  <a:lnTo>
                    <a:pt x="817" y="312"/>
                  </a:lnTo>
                  <a:lnTo>
                    <a:pt x="819" y="312"/>
                  </a:lnTo>
                  <a:lnTo>
                    <a:pt x="819" y="306"/>
                  </a:lnTo>
                  <a:lnTo>
                    <a:pt x="837" y="318"/>
                  </a:lnTo>
                  <a:lnTo>
                    <a:pt x="825" y="292"/>
                  </a:lnTo>
                  <a:lnTo>
                    <a:pt x="827" y="290"/>
                  </a:lnTo>
                  <a:lnTo>
                    <a:pt x="837" y="304"/>
                  </a:lnTo>
                  <a:lnTo>
                    <a:pt x="853" y="292"/>
                  </a:lnTo>
                  <a:lnTo>
                    <a:pt x="879" y="262"/>
                  </a:lnTo>
                  <a:lnTo>
                    <a:pt x="879" y="246"/>
                  </a:lnTo>
                  <a:lnTo>
                    <a:pt x="863" y="226"/>
                  </a:lnTo>
                  <a:lnTo>
                    <a:pt x="867" y="208"/>
                  </a:lnTo>
                  <a:lnTo>
                    <a:pt x="861" y="210"/>
                  </a:lnTo>
                  <a:lnTo>
                    <a:pt x="861" y="206"/>
                  </a:lnTo>
                  <a:lnTo>
                    <a:pt x="857" y="200"/>
                  </a:lnTo>
                  <a:lnTo>
                    <a:pt x="859" y="198"/>
                  </a:lnTo>
                  <a:lnTo>
                    <a:pt x="865" y="206"/>
                  </a:lnTo>
                  <a:lnTo>
                    <a:pt x="877" y="194"/>
                  </a:lnTo>
                  <a:lnTo>
                    <a:pt x="879" y="178"/>
                  </a:lnTo>
                  <a:lnTo>
                    <a:pt x="869" y="176"/>
                  </a:lnTo>
                  <a:lnTo>
                    <a:pt x="881" y="164"/>
                  </a:lnTo>
                  <a:lnTo>
                    <a:pt x="859" y="158"/>
                  </a:lnTo>
                  <a:lnTo>
                    <a:pt x="853" y="148"/>
                  </a:lnTo>
                  <a:lnTo>
                    <a:pt x="857" y="146"/>
                  </a:lnTo>
                  <a:lnTo>
                    <a:pt x="853" y="132"/>
                  </a:lnTo>
                  <a:lnTo>
                    <a:pt x="795" y="126"/>
                  </a:lnTo>
                  <a:lnTo>
                    <a:pt x="795" y="156"/>
                  </a:lnTo>
                  <a:lnTo>
                    <a:pt x="809" y="170"/>
                  </a:lnTo>
                  <a:lnTo>
                    <a:pt x="799" y="180"/>
                  </a:lnTo>
                  <a:lnTo>
                    <a:pt x="805" y="182"/>
                  </a:lnTo>
                  <a:lnTo>
                    <a:pt x="789" y="188"/>
                  </a:lnTo>
                  <a:lnTo>
                    <a:pt x="789" y="204"/>
                  </a:lnTo>
                  <a:lnTo>
                    <a:pt x="779" y="228"/>
                  </a:lnTo>
                  <a:lnTo>
                    <a:pt x="777" y="206"/>
                  </a:lnTo>
                  <a:lnTo>
                    <a:pt x="767" y="210"/>
                  </a:lnTo>
                  <a:lnTo>
                    <a:pt x="767" y="230"/>
                  </a:lnTo>
                  <a:lnTo>
                    <a:pt x="775" y="236"/>
                  </a:lnTo>
                  <a:lnTo>
                    <a:pt x="775" y="250"/>
                  </a:lnTo>
                  <a:lnTo>
                    <a:pt x="763" y="256"/>
                  </a:lnTo>
                  <a:lnTo>
                    <a:pt x="745" y="224"/>
                  </a:lnTo>
                  <a:lnTo>
                    <a:pt x="747" y="210"/>
                  </a:lnTo>
                  <a:lnTo>
                    <a:pt x="757" y="210"/>
                  </a:lnTo>
                  <a:lnTo>
                    <a:pt x="747" y="176"/>
                  </a:lnTo>
                  <a:lnTo>
                    <a:pt x="731" y="154"/>
                  </a:lnTo>
                  <a:lnTo>
                    <a:pt x="721" y="156"/>
                  </a:lnTo>
                  <a:lnTo>
                    <a:pt x="713" y="170"/>
                  </a:lnTo>
                  <a:lnTo>
                    <a:pt x="713" y="186"/>
                  </a:lnTo>
                  <a:lnTo>
                    <a:pt x="707" y="202"/>
                  </a:lnTo>
                  <a:lnTo>
                    <a:pt x="705" y="196"/>
                  </a:lnTo>
                  <a:lnTo>
                    <a:pt x="707" y="180"/>
                  </a:lnTo>
                  <a:lnTo>
                    <a:pt x="693" y="156"/>
                  </a:lnTo>
                  <a:lnTo>
                    <a:pt x="697" y="158"/>
                  </a:lnTo>
                  <a:lnTo>
                    <a:pt x="699" y="142"/>
                  </a:lnTo>
                  <a:lnTo>
                    <a:pt x="665" y="134"/>
                  </a:lnTo>
                  <a:lnTo>
                    <a:pt x="679" y="120"/>
                  </a:lnTo>
                  <a:lnTo>
                    <a:pt x="673" y="112"/>
                  </a:lnTo>
                  <a:lnTo>
                    <a:pt x="689" y="114"/>
                  </a:lnTo>
                  <a:lnTo>
                    <a:pt x="659" y="72"/>
                  </a:lnTo>
                  <a:lnTo>
                    <a:pt x="657" y="44"/>
                  </a:lnTo>
                  <a:lnTo>
                    <a:pt x="645" y="28"/>
                  </a:lnTo>
                  <a:lnTo>
                    <a:pt x="643" y="12"/>
                  </a:lnTo>
                  <a:lnTo>
                    <a:pt x="631" y="18"/>
                  </a:lnTo>
                  <a:lnTo>
                    <a:pt x="629" y="16"/>
                  </a:lnTo>
                  <a:lnTo>
                    <a:pt x="631" y="6"/>
                  </a:lnTo>
                  <a:lnTo>
                    <a:pt x="623" y="4"/>
                  </a:lnTo>
                  <a:lnTo>
                    <a:pt x="635" y="0"/>
                  </a:lnTo>
                  <a:lnTo>
                    <a:pt x="611" y="0"/>
                  </a:lnTo>
                  <a:lnTo>
                    <a:pt x="611" y="0"/>
                  </a:lnTo>
                  <a:lnTo>
                    <a:pt x="617" y="4"/>
                  </a:lnTo>
                  <a:lnTo>
                    <a:pt x="601" y="28"/>
                  </a:lnTo>
                  <a:lnTo>
                    <a:pt x="607" y="36"/>
                  </a:lnTo>
                  <a:lnTo>
                    <a:pt x="605" y="40"/>
                  </a:lnTo>
                  <a:lnTo>
                    <a:pt x="601" y="36"/>
                  </a:lnTo>
                  <a:lnTo>
                    <a:pt x="591" y="44"/>
                  </a:lnTo>
                  <a:lnTo>
                    <a:pt x="589" y="72"/>
                  </a:lnTo>
                  <a:lnTo>
                    <a:pt x="597" y="82"/>
                  </a:lnTo>
                  <a:lnTo>
                    <a:pt x="585" y="96"/>
                  </a:lnTo>
                  <a:lnTo>
                    <a:pt x="585" y="114"/>
                  </a:lnTo>
                  <a:lnTo>
                    <a:pt x="629" y="150"/>
                  </a:lnTo>
                  <a:lnTo>
                    <a:pt x="633" y="150"/>
                  </a:lnTo>
                  <a:lnTo>
                    <a:pt x="631" y="150"/>
                  </a:lnTo>
                  <a:lnTo>
                    <a:pt x="621" y="188"/>
                  </a:lnTo>
                  <a:lnTo>
                    <a:pt x="637" y="186"/>
                  </a:lnTo>
                  <a:lnTo>
                    <a:pt x="639" y="182"/>
                  </a:lnTo>
                  <a:lnTo>
                    <a:pt x="643" y="192"/>
                  </a:lnTo>
                  <a:lnTo>
                    <a:pt x="623" y="216"/>
                  </a:lnTo>
                  <a:lnTo>
                    <a:pt x="603" y="214"/>
                  </a:lnTo>
                  <a:lnTo>
                    <a:pt x="607" y="222"/>
                  </a:lnTo>
                  <a:lnTo>
                    <a:pt x="603" y="236"/>
                  </a:lnTo>
                  <a:lnTo>
                    <a:pt x="609" y="244"/>
                  </a:lnTo>
                  <a:lnTo>
                    <a:pt x="609" y="248"/>
                  </a:lnTo>
                  <a:lnTo>
                    <a:pt x="603" y="252"/>
                  </a:lnTo>
                  <a:lnTo>
                    <a:pt x="603" y="246"/>
                  </a:lnTo>
                  <a:lnTo>
                    <a:pt x="597" y="244"/>
                  </a:lnTo>
                  <a:lnTo>
                    <a:pt x="603" y="238"/>
                  </a:lnTo>
                  <a:lnTo>
                    <a:pt x="599" y="234"/>
                  </a:lnTo>
                  <a:lnTo>
                    <a:pt x="603" y="202"/>
                  </a:lnTo>
                  <a:lnTo>
                    <a:pt x="591" y="214"/>
                  </a:lnTo>
                  <a:lnTo>
                    <a:pt x="593" y="204"/>
                  </a:lnTo>
                  <a:lnTo>
                    <a:pt x="583" y="204"/>
                  </a:lnTo>
                  <a:lnTo>
                    <a:pt x="577" y="194"/>
                  </a:lnTo>
                  <a:lnTo>
                    <a:pt x="595" y="200"/>
                  </a:lnTo>
                  <a:lnTo>
                    <a:pt x="617" y="182"/>
                  </a:lnTo>
                  <a:lnTo>
                    <a:pt x="613" y="178"/>
                  </a:lnTo>
                  <a:lnTo>
                    <a:pt x="611" y="180"/>
                  </a:lnTo>
                  <a:lnTo>
                    <a:pt x="585" y="140"/>
                  </a:lnTo>
                  <a:lnTo>
                    <a:pt x="563" y="118"/>
                  </a:lnTo>
                  <a:lnTo>
                    <a:pt x="553" y="140"/>
                  </a:lnTo>
                  <a:lnTo>
                    <a:pt x="555" y="142"/>
                  </a:lnTo>
                  <a:lnTo>
                    <a:pt x="549" y="142"/>
                  </a:lnTo>
                  <a:lnTo>
                    <a:pt x="551" y="154"/>
                  </a:lnTo>
                  <a:lnTo>
                    <a:pt x="533" y="166"/>
                  </a:lnTo>
                  <a:lnTo>
                    <a:pt x="531" y="178"/>
                  </a:lnTo>
                  <a:lnTo>
                    <a:pt x="575" y="194"/>
                  </a:lnTo>
                  <a:lnTo>
                    <a:pt x="545" y="200"/>
                  </a:lnTo>
                  <a:lnTo>
                    <a:pt x="553" y="214"/>
                  </a:lnTo>
                  <a:lnTo>
                    <a:pt x="545" y="220"/>
                  </a:lnTo>
                  <a:lnTo>
                    <a:pt x="551" y="230"/>
                  </a:lnTo>
                  <a:lnTo>
                    <a:pt x="517" y="226"/>
                  </a:lnTo>
                  <a:lnTo>
                    <a:pt x="484" y="234"/>
                  </a:lnTo>
                  <a:lnTo>
                    <a:pt x="464" y="212"/>
                  </a:lnTo>
                  <a:lnTo>
                    <a:pt x="440" y="214"/>
                  </a:lnTo>
                  <a:lnTo>
                    <a:pt x="440" y="208"/>
                  </a:lnTo>
                  <a:lnTo>
                    <a:pt x="424" y="198"/>
                  </a:lnTo>
                  <a:lnTo>
                    <a:pt x="426" y="196"/>
                  </a:lnTo>
                  <a:lnTo>
                    <a:pt x="420" y="186"/>
                  </a:lnTo>
                  <a:lnTo>
                    <a:pt x="424" y="184"/>
                  </a:lnTo>
                  <a:lnTo>
                    <a:pt x="408" y="168"/>
                  </a:lnTo>
                  <a:lnTo>
                    <a:pt x="366" y="186"/>
                  </a:lnTo>
                  <a:lnTo>
                    <a:pt x="356" y="204"/>
                  </a:lnTo>
                  <a:lnTo>
                    <a:pt x="374" y="218"/>
                  </a:lnTo>
                  <a:lnTo>
                    <a:pt x="386" y="212"/>
                  </a:lnTo>
                  <a:lnTo>
                    <a:pt x="380" y="206"/>
                  </a:lnTo>
                  <a:lnTo>
                    <a:pt x="382" y="206"/>
                  </a:lnTo>
                  <a:lnTo>
                    <a:pt x="396" y="210"/>
                  </a:lnTo>
                  <a:lnTo>
                    <a:pt x="380" y="216"/>
                  </a:lnTo>
                  <a:lnTo>
                    <a:pt x="376" y="224"/>
                  </a:lnTo>
                  <a:lnTo>
                    <a:pt x="378" y="224"/>
                  </a:lnTo>
                  <a:lnTo>
                    <a:pt x="370" y="234"/>
                  </a:lnTo>
                  <a:lnTo>
                    <a:pt x="384" y="264"/>
                  </a:lnTo>
                  <a:lnTo>
                    <a:pt x="382" y="266"/>
                  </a:lnTo>
                  <a:lnTo>
                    <a:pt x="386" y="272"/>
                  </a:lnTo>
                  <a:lnTo>
                    <a:pt x="376" y="272"/>
                  </a:lnTo>
                  <a:lnTo>
                    <a:pt x="376" y="276"/>
                  </a:lnTo>
                  <a:lnTo>
                    <a:pt x="370" y="268"/>
                  </a:lnTo>
                  <a:lnTo>
                    <a:pt x="380" y="266"/>
                  </a:lnTo>
                  <a:lnTo>
                    <a:pt x="376" y="252"/>
                  </a:lnTo>
                  <a:lnTo>
                    <a:pt x="366" y="248"/>
                  </a:lnTo>
                  <a:lnTo>
                    <a:pt x="364" y="238"/>
                  </a:lnTo>
                  <a:lnTo>
                    <a:pt x="360" y="238"/>
                  </a:lnTo>
                  <a:lnTo>
                    <a:pt x="360" y="238"/>
                  </a:lnTo>
                  <a:lnTo>
                    <a:pt x="358" y="232"/>
                  </a:lnTo>
                  <a:lnTo>
                    <a:pt x="344" y="232"/>
                  </a:lnTo>
                  <a:lnTo>
                    <a:pt x="336" y="216"/>
                  </a:lnTo>
                  <a:lnTo>
                    <a:pt x="302" y="234"/>
                  </a:lnTo>
                  <a:lnTo>
                    <a:pt x="250" y="232"/>
                  </a:lnTo>
                  <a:lnTo>
                    <a:pt x="236" y="224"/>
                  </a:lnTo>
                  <a:lnTo>
                    <a:pt x="240" y="222"/>
                  </a:lnTo>
                  <a:lnTo>
                    <a:pt x="240" y="214"/>
                  </a:lnTo>
                  <a:lnTo>
                    <a:pt x="256" y="210"/>
                  </a:lnTo>
                  <a:lnTo>
                    <a:pt x="264" y="210"/>
                  </a:lnTo>
                  <a:lnTo>
                    <a:pt x="260" y="192"/>
                  </a:lnTo>
                  <a:lnTo>
                    <a:pt x="240" y="170"/>
                  </a:lnTo>
                  <a:lnTo>
                    <a:pt x="216" y="168"/>
                  </a:lnTo>
                  <a:lnTo>
                    <a:pt x="220" y="176"/>
                  </a:lnTo>
                  <a:lnTo>
                    <a:pt x="206" y="172"/>
                  </a:lnTo>
                  <a:lnTo>
                    <a:pt x="148" y="148"/>
                  </a:lnTo>
                  <a:lnTo>
                    <a:pt x="116" y="126"/>
                  </a:lnTo>
                  <a:lnTo>
                    <a:pt x="90" y="126"/>
                  </a:lnTo>
                  <a:lnTo>
                    <a:pt x="82" y="148"/>
                  </a:lnTo>
                  <a:lnTo>
                    <a:pt x="68" y="148"/>
                  </a:lnTo>
                  <a:lnTo>
                    <a:pt x="78" y="130"/>
                  </a:lnTo>
                  <a:lnTo>
                    <a:pt x="68" y="130"/>
                  </a:lnTo>
                  <a:lnTo>
                    <a:pt x="68" y="108"/>
                  </a:lnTo>
                  <a:lnTo>
                    <a:pt x="56" y="108"/>
                  </a:lnTo>
                  <a:lnTo>
                    <a:pt x="60" y="116"/>
                  </a:lnTo>
                  <a:lnTo>
                    <a:pt x="58" y="114"/>
                  </a:lnTo>
                  <a:lnTo>
                    <a:pt x="42" y="140"/>
                  </a:lnTo>
                  <a:lnTo>
                    <a:pt x="46" y="142"/>
                  </a:lnTo>
                  <a:lnTo>
                    <a:pt x="42" y="146"/>
                  </a:lnTo>
                  <a:lnTo>
                    <a:pt x="36" y="148"/>
                  </a:lnTo>
                  <a:lnTo>
                    <a:pt x="24" y="132"/>
                  </a:lnTo>
                  <a:lnTo>
                    <a:pt x="14" y="100"/>
                  </a:lnTo>
                  <a:lnTo>
                    <a:pt x="0" y="86"/>
                  </a:lnTo>
                  <a:lnTo>
                    <a:pt x="0" y="840"/>
                  </a:lnTo>
                  <a:close/>
                  <a:moveTo>
                    <a:pt x="96" y="966"/>
                  </a:moveTo>
                  <a:lnTo>
                    <a:pt x="102" y="956"/>
                  </a:lnTo>
                  <a:lnTo>
                    <a:pt x="102" y="948"/>
                  </a:lnTo>
                  <a:lnTo>
                    <a:pt x="86" y="944"/>
                  </a:lnTo>
                  <a:lnTo>
                    <a:pt x="90" y="942"/>
                  </a:lnTo>
                  <a:lnTo>
                    <a:pt x="80" y="922"/>
                  </a:lnTo>
                  <a:lnTo>
                    <a:pt x="62" y="910"/>
                  </a:lnTo>
                  <a:lnTo>
                    <a:pt x="46" y="884"/>
                  </a:lnTo>
                  <a:lnTo>
                    <a:pt x="60" y="886"/>
                  </a:lnTo>
                  <a:lnTo>
                    <a:pt x="58" y="894"/>
                  </a:lnTo>
                  <a:lnTo>
                    <a:pt x="60" y="900"/>
                  </a:lnTo>
                  <a:lnTo>
                    <a:pt x="70" y="906"/>
                  </a:lnTo>
                  <a:lnTo>
                    <a:pt x="78" y="904"/>
                  </a:lnTo>
                  <a:lnTo>
                    <a:pt x="78" y="904"/>
                  </a:lnTo>
                  <a:lnTo>
                    <a:pt x="80" y="906"/>
                  </a:lnTo>
                  <a:lnTo>
                    <a:pt x="80" y="920"/>
                  </a:lnTo>
                  <a:lnTo>
                    <a:pt x="86" y="912"/>
                  </a:lnTo>
                  <a:lnTo>
                    <a:pt x="86" y="920"/>
                  </a:lnTo>
                  <a:lnTo>
                    <a:pt x="90" y="920"/>
                  </a:lnTo>
                  <a:lnTo>
                    <a:pt x="90" y="920"/>
                  </a:lnTo>
                  <a:lnTo>
                    <a:pt x="92" y="924"/>
                  </a:lnTo>
                  <a:lnTo>
                    <a:pt x="90" y="924"/>
                  </a:lnTo>
                  <a:lnTo>
                    <a:pt x="96" y="928"/>
                  </a:lnTo>
                  <a:lnTo>
                    <a:pt x="96" y="928"/>
                  </a:lnTo>
                  <a:lnTo>
                    <a:pt x="96" y="928"/>
                  </a:lnTo>
                  <a:lnTo>
                    <a:pt x="104" y="934"/>
                  </a:lnTo>
                  <a:lnTo>
                    <a:pt x="98" y="942"/>
                  </a:lnTo>
                  <a:lnTo>
                    <a:pt x="104" y="946"/>
                  </a:lnTo>
                  <a:lnTo>
                    <a:pt x="104" y="956"/>
                  </a:lnTo>
                  <a:lnTo>
                    <a:pt x="96" y="966"/>
                  </a:lnTo>
                  <a:close/>
                  <a:moveTo>
                    <a:pt x="402" y="208"/>
                  </a:moveTo>
                  <a:lnTo>
                    <a:pt x="402" y="208"/>
                  </a:lnTo>
                  <a:lnTo>
                    <a:pt x="404" y="198"/>
                  </a:lnTo>
                  <a:lnTo>
                    <a:pt x="406" y="198"/>
                  </a:lnTo>
                  <a:lnTo>
                    <a:pt x="402" y="208"/>
                  </a:lnTo>
                  <a:close/>
                  <a:moveTo>
                    <a:pt x="1484" y="2012"/>
                  </a:moveTo>
                  <a:lnTo>
                    <a:pt x="1481" y="2020"/>
                  </a:lnTo>
                  <a:lnTo>
                    <a:pt x="1481" y="2014"/>
                  </a:lnTo>
                  <a:lnTo>
                    <a:pt x="1484" y="2012"/>
                  </a:lnTo>
                  <a:close/>
                  <a:moveTo>
                    <a:pt x="1453" y="2002"/>
                  </a:moveTo>
                  <a:lnTo>
                    <a:pt x="1453" y="2000"/>
                  </a:lnTo>
                  <a:lnTo>
                    <a:pt x="1453" y="2002"/>
                  </a:lnTo>
                  <a:lnTo>
                    <a:pt x="1453" y="2002"/>
                  </a:lnTo>
                  <a:close/>
                  <a:moveTo>
                    <a:pt x="1457" y="2014"/>
                  </a:moveTo>
                  <a:lnTo>
                    <a:pt x="1457" y="2014"/>
                  </a:lnTo>
                  <a:lnTo>
                    <a:pt x="1459" y="2014"/>
                  </a:lnTo>
                  <a:lnTo>
                    <a:pt x="1457" y="2014"/>
                  </a:lnTo>
                  <a:close/>
                  <a:moveTo>
                    <a:pt x="1457" y="1976"/>
                  </a:moveTo>
                  <a:lnTo>
                    <a:pt x="1459" y="1982"/>
                  </a:lnTo>
                  <a:lnTo>
                    <a:pt x="1465" y="1984"/>
                  </a:lnTo>
                  <a:lnTo>
                    <a:pt x="1461" y="1984"/>
                  </a:lnTo>
                  <a:lnTo>
                    <a:pt x="1457" y="1986"/>
                  </a:lnTo>
                  <a:lnTo>
                    <a:pt x="1457" y="1984"/>
                  </a:lnTo>
                  <a:lnTo>
                    <a:pt x="1457" y="1984"/>
                  </a:lnTo>
                  <a:lnTo>
                    <a:pt x="1455" y="1980"/>
                  </a:lnTo>
                  <a:lnTo>
                    <a:pt x="1451" y="1982"/>
                  </a:lnTo>
                  <a:lnTo>
                    <a:pt x="1457" y="1976"/>
                  </a:lnTo>
                  <a:close/>
                  <a:moveTo>
                    <a:pt x="1453" y="1994"/>
                  </a:moveTo>
                  <a:lnTo>
                    <a:pt x="1453" y="1996"/>
                  </a:lnTo>
                  <a:lnTo>
                    <a:pt x="1451" y="1994"/>
                  </a:lnTo>
                  <a:lnTo>
                    <a:pt x="1451" y="1996"/>
                  </a:lnTo>
                  <a:lnTo>
                    <a:pt x="1453" y="1994"/>
                  </a:lnTo>
                  <a:close/>
                  <a:moveTo>
                    <a:pt x="1445" y="2000"/>
                  </a:moveTo>
                  <a:lnTo>
                    <a:pt x="1443" y="2000"/>
                  </a:lnTo>
                  <a:lnTo>
                    <a:pt x="1443" y="1994"/>
                  </a:lnTo>
                  <a:lnTo>
                    <a:pt x="1445" y="2000"/>
                  </a:lnTo>
                  <a:close/>
                  <a:moveTo>
                    <a:pt x="1059" y="1786"/>
                  </a:moveTo>
                  <a:lnTo>
                    <a:pt x="1059" y="1788"/>
                  </a:lnTo>
                  <a:lnTo>
                    <a:pt x="1067" y="1798"/>
                  </a:lnTo>
                  <a:lnTo>
                    <a:pt x="1067" y="1804"/>
                  </a:lnTo>
                  <a:lnTo>
                    <a:pt x="1061" y="1810"/>
                  </a:lnTo>
                  <a:lnTo>
                    <a:pt x="1055" y="1800"/>
                  </a:lnTo>
                  <a:lnTo>
                    <a:pt x="1055" y="1794"/>
                  </a:lnTo>
                  <a:lnTo>
                    <a:pt x="1059" y="1786"/>
                  </a:lnTo>
                  <a:close/>
                  <a:moveTo>
                    <a:pt x="575" y="236"/>
                  </a:moveTo>
                  <a:lnTo>
                    <a:pt x="575" y="238"/>
                  </a:lnTo>
                  <a:lnTo>
                    <a:pt x="561" y="232"/>
                  </a:lnTo>
                  <a:lnTo>
                    <a:pt x="561" y="232"/>
                  </a:lnTo>
                  <a:lnTo>
                    <a:pt x="575" y="228"/>
                  </a:lnTo>
                  <a:lnTo>
                    <a:pt x="575" y="236"/>
                  </a:lnTo>
                  <a:close/>
                  <a:moveTo>
                    <a:pt x="1275" y="790"/>
                  </a:moveTo>
                  <a:lnTo>
                    <a:pt x="1277" y="790"/>
                  </a:lnTo>
                  <a:lnTo>
                    <a:pt x="1281" y="780"/>
                  </a:lnTo>
                  <a:lnTo>
                    <a:pt x="1299" y="776"/>
                  </a:lnTo>
                  <a:lnTo>
                    <a:pt x="1275" y="792"/>
                  </a:lnTo>
                  <a:lnTo>
                    <a:pt x="1275" y="790"/>
                  </a:lnTo>
                  <a:close/>
                  <a:moveTo>
                    <a:pt x="1035" y="1134"/>
                  </a:moveTo>
                  <a:lnTo>
                    <a:pt x="1043" y="1134"/>
                  </a:lnTo>
                  <a:lnTo>
                    <a:pt x="1031" y="1138"/>
                  </a:lnTo>
                  <a:lnTo>
                    <a:pt x="1035" y="1134"/>
                  </a:lnTo>
                  <a:close/>
                  <a:moveTo>
                    <a:pt x="1015" y="1148"/>
                  </a:moveTo>
                  <a:lnTo>
                    <a:pt x="1015" y="1148"/>
                  </a:lnTo>
                  <a:lnTo>
                    <a:pt x="1013" y="1148"/>
                  </a:lnTo>
                  <a:lnTo>
                    <a:pt x="1015" y="1148"/>
                  </a:lnTo>
                  <a:close/>
                  <a:moveTo>
                    <a:pt x="805" y="1016"/>
                  </a:moveTo>
                  <a:lnTo>
                    <a:pt x="805" y="1024"/>
                  </a:lnTo>
                  <a:lnTo>
                    <a:pt x="795" y="1026"/>
                  </a:lnTo>
                  <a:lnTo>
                    <a:pt x="795" y="1030"/>
                  </a:lnTo>
                  <a:lnTo>
                    <a:pt x="795" y="1028"/>
                  </a:lnTo>
                  <a:lnTo>
                    <a:pt x="781" y="1044"/>
                  </a:lnTo>
                  <a:lnTo>
                    <a:pt x="775" y="1072"/>
                  </a:lnTo>
                  <a:lnTo>
                    <a:pt x="781" y="1086"/>
                  </a:lnTo>
                  <a:lnTo>
                    <a:pt x="781" y="1098"/>
                  </a:lnTo>
                  <a:lnTo>
                    <a:pt x="773" y="1114"/>
                  </a:lnTo>
                  <a:lnTo>
                    <a:pt x="765" y="1120"/>
                  </a:lnTo>
                  <a:lnTo>
                    <a:pt x="761" y="1116"/>
                  </a:lnTo>
                  <a:lnTo>
                    <a:pt x="755" y="1106"/>
                  </a:lnTo>
                  <a:lnTo>
                    <a:pt x="755" y="1084"/>
                  </a:lnTo>
                  <a:lnTo>
                    <a:pt x="763" y="1050"/>
                  </a:lnTo>
                  <a:lnTo>
                    <a:pt x="771" y="1032"/>
                  </a:lnTo>
                  <a:lnTo>
                    <a:pt x="767" y="1024"/>
                  </a:lnTo>
                  <a:lnTo>
                    <a:pt x="767" y="1022"/>
                  </a:lnTo>
                  <a:lnTo>
                    <a:pt x="773" y="1018"/>
                  </a:lnTo>
                  <a:lnTo>
                    <a:pt x="773" y="1022"/>
                  </a:lnTo>
                  <a:lnTo>
                    <a:pt x="801" y="1010"/>
                  </a:lnTo>
                  <a:lnTo>
                    <a:pt x="809" y="1016"/>
                  </a:lnTo>
                  <a:lnTo>
                    <a:pt x="805" y="1016"/>
                  </a:lnTo>
                  <a:close/>
                  <a:moveTo>
                    <a:pt x="755" y="1042"/>
                  </a:moveTo>
                  <a:lnTo>
                    <a:pt x="763" y="1030"/>
                  </a:lnTo>
                  <a:lnTo>
                    <a:pt x="759" y="1040"/>
                  </a:lnTo>
                  <a:lnTo>
                    <a:pt x="755" y="1042"/>
                  </a:lnTo>
                  <a:close/>
                  <a:moveTo>
                    <a:pt x="995" y="1184"/>
                  </a:moveTo>
                  <a:lnTo>
                    <a:pt x="997" y="1194"/>
                  </a:lnTo>
                  <a:lnTo>
                    <a:pt x="991" y="1180"/>
                  </a:lnTo>
                  <a:lnTo>
                    <a:pt x="995" y="1184"/>
                  </a:lnTo>
                  <a:close/>
                  <a:moveTo>
                    <a:pt x="975" y="1224"/>
                  </a:moveTo>
                  <a:lnTo>
                    <a:pt x="977" y="1234"/>
                  </a:lnTo>
                  <a:lnTo>
                    <a:pt x="975" y="1234"/>
                  </a:lnTo>
                  <a:lnTo>
                    <a:pt x="971" y="1220"/>
                  </a:lnTo>
                  <a:lnTo>
                    <a:pt x="975" y="1216"/>
                  </a:lnTo>
                  <a:lnTo>
                    <a:pt x="971" y="1212"/>
                  </a:lnTo>
                  <a:lnTo>
                    <a:pt x="975" y="1216"/>
                  </a:lnTo>
                  <a:lnTo>
                    <a:pt x="973" y="1208"/>
                  </a:lnTo>
                  <a:lnTo>
                    <a:pt x="969" y="1200"/>
                  </a:lnTo>
                  <a:lnTo>
                    <a:pt x="969" y="1192"/>
                  </a:lnTo>
                  <a:lnTo>
                    <a:pt x="971" y="1192"/>
                  </a:lnTo>
                  <a:lnTo>
                    <a:pt x="969" y="1202"/>
                  </a:lnTo>
                  <a:lnTo>
                    <a:pt x="981" y="1214"/>
                  </a:lnTo>
                  <a:lnTo>
                    <a:pt x="975" y="1224"/>
                  </a:lnTo>
                  <a:close/>
                  <a:moveTo>
                    <a:pt x="969" y="1190"/>
                  </a:moveTo>
                  <a:lnTo>
                    <a:pt x="969" y="1184"/>
                  </a:lnTo>
                  <a:lnTo>
                    <a:pt x="973" y="1180"/>
                  </a:lnTo>
                  <a:lnTo>
                    <a:pt x="969" y="1190"/>
                  </a:lnTo>
                  <a:close/>
                  <a:moveTo>
                    <a:pt x="917" y="1072"/>
                  </a:moveTo>
                  <a:lnTo>
                    <a:pt x="937" y="1066"/>
                  </a:lnTo>
                  <a:lnTo>
                    <a:pt x="961" y="1068"/>
                  </a:lnTo>
                  <a:lnTo>
                    <a:pt x="959" y="1062"/>
                  </a:lnTo>
                  <a:lnTo>
                    <a:pt x="959" y="1062"/>
                  </a:lnTo>
                  <a:lnTo>
                    <a:pt x="969" y="1058"/>
                  </a:lnTo>
                  <a:lnTo>
                    <a:pt x="965" y="1060"/>
                  </a:lnTo>
                  <a:lnTo>
                    <a:pt x="971" y="1064"/>
                  </a:lnTo>
                  <a:lnTo>
                    <a:pt x="969" y="1066"/>
                  </a:lnTo>
                  <a:lnTo>
                    <a:pt x="971" y="1072"/>
                  </a:lnTo>
                  <a:lnTo>
                    <a:pt x="959" y="1078"/>
                  </a:lnTo>
                  <a:lnTo>
                    <a:pt x="935" y="1074"/>
                  </a:lnTo>
                  <a:lnTo>
                    <a:pt x="919" y="1080"/>
                  </a:lnTo>
                  <a:lnTo>
                    <a:pt x="911" y="1080"/>
                  </a:lnTo>
                  <a:lnTo>
                    <a:pt x="917" y="1072"/>
                  </a:lnTo>
                  <a:close/>
                  <a:moveTo>
                    <a:pt x="915" y="1096"/>
                  </a:moveTo>
                  <a:lnTo>
                    <a:pt x="901" y="1106"/>
                  </a:lnTo>
                  <a:lnTo>
                    <a:pt x="867" y="1122"/>
                  </a:lnTo>
                  <a:lnTo>
                    <a:pt x="845" y="1122"/>
                  </a:lnTo>
                  <a:lnTo>
                    <a:pt x="841" y="1120"/>
                  </a:lnTo>
                  <a:lnTo>
                    <a:pt x="843" y="1116"/>
                  </a:lnTo>
                  <a:lnTo>
                    <a:pt x="855" y="1116"/>
                  </a:lnTo>
                  <a:lnTo>
                    <a:pt x="879" y="1100"/>
                  </a:lnTo>
                  <a:lnTo>
                    <a:pt x="891" y="1102"/>
                  </a:lnTo>
                  <a:lnTo>
                    <a:pt x="899" y="1096"/>
                  </a:lnTo>
                  <a:lnTo>
                    <a:pt x="915" y="1096"/>
                  </a:lnTo>
                  <a:close/>
                  <a:moveTo>
                    <a:pt x="849" y="1102"/>
                  </a:moveTo>
                  <a:lnTo>
                    <a:pt x="851" y="1102"/>
                  </a:lnTo>
                  <a:lnTo>
                    <a:pt x="851" y="1102"/>
                  </a:lnTo>
                  <a:lnTo>
                    <a:pt x="849" y="1102"/>
                  </a:lnTo>
                  <a:close/>
                  <a:moveTo>
                    <a:pt x="825" y="1004"/>
                  </a:moveTo>
                  <a:lnTo>
                    <a:pt x="857" y="1010"/>
                  </a:lnTo>
                  <a:lnTo>
                    <a:pt x="841" y="1010"/>
                  </a:lnTo>
                  <a:lnTo>
                    <a:pt x="841" y="1014"/>
                  </a:lnTo>
                  <a:lnTo>
                    <a:pt x="865" y="1024"/>
                  </a:lnTo>
                  <a:lnTo>
                    <a:pt x="869" y="1020"/>
                  </a:lnTo>
                  <a:lnTo>
                    <a:pt x="867" y="1012"/>
                  </a:lnTo>
                  <a:lnTo>
                    <a:pt x="885" y="1014"/>
                  </a:lnTo>
                  <a:lnTo>
                    <a:pt x="897" y="1028"/>
                  </a:lnTo>
                  <a:lnTo>
                    <a:pt x="897" y="1034"/>
                  </a:lnTo>
                  <a:lnTo>
                    <a:pt x="899" y="1036"/>
                  </a:lnTo>
                  <a:lnTo>
                    <a:pt x="897" y="1036"/>
                  </a:lnTo>
                  <a:lnTo>
                    <a:pt x="897" y="1044"/>
                  </a:lnTo>
                  <a:lnTo>
                    <a:pt x="887" y="1040"/>
                  </a:lnTo>
                  <a:lnTo>
                    <a:pt x="885" y="1042"/>
                  </a:lnTo>
                  <a:lnTo>
                    <a:pt x="885" y="1034"/>
                  </a:lnTo>
                  <a:lnTo>
                    <a:pt x="881" y="1034"/>
                  </a:lnTo>
                  <a:lnTo>
                    <a:pt x="879" y="1028"/>
                  </a:lnTo>
                  <a:lnTo>
                    <a:pt x="865" y="1026"/>
                  </a:lnTo>
                  <a:lnTo>
                    <a:pt x="871" y="1042"/>
                  </a:lnTo>
                  <a:lnTo>
                    <a:pt x="865" y="1058"/>
                  </a:lnTo>
                  <a:lnTo>
                    <a:pt x="865" y="1078"/>
                  </a:lnTo>
                  <a:lnTo>
                    <a:pt x="855" y="1082"/>
                  </a:lnTo>
                  <a:lnTo>
                    <a:pt x="847" y="1058"/>
                  </a:lnTo>
                  <a:lnTo>
                    <a:pt x="845" y="1058"/>
                  </a:lnTo>
                  <a:lnTo>
                    <a:pt x="837" y="1062"/>
                  </a:lnTo>
                  <a:lnTo>
                    <a:pt x="831" y="1068"/>
                  </a:lnTo>
                  <a:lnTo>
                    <a:pt x="841" y="1052"/>
                  </a:lnTo>
                  <a:lnTo>
                    <a:pt x="837" y="1026"/>
                  </a:lnTo>
                  <a:lnTo>
                    <a:pt x="817" y="1016"/>
                  </a:lnTo>
                  <a:lnTo>
                    <a:pt x="813" y="1016"/>
                  </a:lnTo>
                  <a:lnTo>
                    <a:pt x="815" y="1012"/>
                  </a:lnTo>
                  <a:lnTo>
                    <a:pt x="831" y="1012"/>
                  </a:lnTo>
                  <a:lnTo>
                    <a:pt x="825" y="1004"/>
                  </a:lnTo>
                  <a:close/>
                  <a:moveTo>
                    <a:pt x="689" y="978"/>
                  </a:moveTo>
                  <a:lnTo>
                    <a:pt x="719" y="958"/>
                  </a:lnTo>
                  <a:lnTo>
                    <a:pt x="727" y="952"/>
                  </a:lnTo>
                  <a:lnTo>
                    <a:pt x="733" y="944"/>
                  </a:lnTo>
                  <a:lnTo>
                    <a:pt x="735" y="950"/>
                  </a:lnTo>
                  <a:lnTo>
                    <a:pt x="741" y="942"/>
                  </a:lnTo>
                  <a:lnTo>
                    <a:pt x="741" y="942"/>
                  </a:lnTo>
                  <a:lnTo>
                    <a:pt x="745" y="942"/>
                  </a:lnTo>
                  <a:lnTo>
                    <a:pt x="751" y="930"/>
                  </a:lnTo>
                  <a:lnTo>
                    <a:pt x="759" y="932"/>
                  </a:lnTo>
                  <a:lnTo>
                    <a:pt x="765" y="946"/>
                  </a:lnTo>
                  <a:lnTo>
                    <a:pt x="771" y="946"/>
                  </a:lnTo>
                  <a:lnTo>
                    <a:pt x="771" y="934"/>
                  </a:lnTo>
                  <a:lnTo>
                    <a:pt x="779" y="936"/>
                  </a:lnTo>
                  <a:lnTo>
                    <a:pt x="791" y="958"/>
                  </a:lnTo>
                  <a:lnTo>
                    <a:pt x="805" y="958"/>
                  </a:lnTo>
                  <a:lnTo>
                    <a:pt x="805" y="966"/>
                  </a:lnTo>
                  <a:lnTo>
                    <a:pt x="809" y="974"/>
                  </a:lnTo>
                  <a:lnTo>
                    <a:pt x="809" y="986"/>
                  </a:lnTo>
                  <a:lnTo>
                    <a:pt x="815" y="988"/>
                  </a:lnTo>
                  <a:lnTo>
                    <a:pt x="813" y="994"/>
                  </a:lnTo>
                  <a:lnTo>
                    <a:pt x="807" y="992"/>
                  </a:lnTo>
                  <a:lnTo>
                    <a:pt x="805" y="986"/>
                  </a:lnTo>
                  <a:lnTo>
                    <a:pt x="783" y="988"/>
                  </a:lnTo>
                  <a:lnTo>
                    <a:pt x="773" y="996"/>
                  </a:lnTo>
                  <a:lnTo>
                    <a:pt x="763" y="994"/>
                  </a:lnTo>
                  <a:lnTo>
                    <a:pt x="751" y="982"/>
                  </a:lnTo>
                  <a:lnTo>
                    <a:pt x="743" y="986"/>
                  </a:lnTo>
                  <a:lnTo>
                    <a:pt x="743" y="984"/>
                  </a:lnTo>
                  <a:lnTo>
                    <a:pt x="755" y="972"/>
                  </a:lnTo>
                  <a:lnTo>
                    <a:pt x="753" y="968"/>
                  </a:lnTo>
                  <a:lnTo>
                    <a:pt x="709" y="990"/>
                  </a:lnTo>
                  <a:lnTo>
                    <a:pt x="699" y="992"/>
                  </a:lnTo>
                  <a:lnTo>
                    <a:pt x="697" y="982"/>
                  </a:lnTo>
                  <a:lnTo>
                    <a:pt x="683" y="988"/>
                  </a:lnTo>
                  <a:lnTo>
                    <a:pt x="689" y="978"/>
                  </a:lnTo>
                  <a:close/>
                  <a:moveTo>
                    <a:pt x="713" y="326"/>
                  </a:moveTo>
                  <a:lnTo>
                    <a:pt x="735" y="334"/>
                  </a:lnTo>
                  <a:lnTo>
                    <a:pt x="747" y="348"/>
                  </a:lnTo>
                  <a:lnTo>
                    <a:pt x="731" y="346"/>
                  </a:lnTo>
                  <a:lnTo>
                    <a:pt x="711" y="326"/>
                  </a:lnTo>
                  <a:lnTo>
                    <a:pt x="713"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36" name="Freeform 136"/>
            <p:cNvSpPr>
              <a:spLocks noEditPoints="1"/>
            </p:cNvSpPr>
            <p:nvPr userDrawn="1"/>
          </p:nvSpPr>
          <p:spPr bwMode="black">
            <a:xfrm>
              <a:off x="3282950" y="0"/>
              <a:ext cx="5861050" cy="4251325"/>
            </a:xfrm>
            <a:custGeom>
              <a:avLst/>
              <a:gdLst>
                <a:gd name="T0" fmla="*/ 3153 w 3692"/>
                <a:gd name="T1" fmla="*/ 0 h 2678"/>
                <a:gd name="T2" fmla="*/ 1786 w 3692"/>
                <a:gd name="T3" fmla="*/ 0 h 2678"/>
                <a:gd name="T4" fmla="*/ 1652 w 3692"/>
                <a:gd name="T5" fmla="*/ 290 h 2678"/>
                <a:gd name="T6" fmla="*/ 1540 w 3692"/>
                <a:gd name="T7" fmla="*/ 140 h 2678"/>
                <a:gd name="T8" fmla="*/ 1321 w 3692"/>
                <a:gd name="T9" fmla="*/ 196 h 2678"/>
                <a:gd name="T10" fmla="*/ 1041 w 3692"/>
                <a:gd name="T11" fmla="*/ 414 h 2678"/>
                <a:gd name="T12" fmla="*/ 915 w 3692"/>
                <a:gd name="T13" fmla="*/ 128 h 2678"/>
                <a:gd name="T14" fmla="*/ 759 w 3692"/>
                <a:gd name="T15" fmla="*/ 106 h 2678"/>
                <a:gd name="T16" fmla="*/ 651 w 3692"/>
                <a:gd name="T17" fmla="*/ 150 h 2678"/>
                <a:gd name="T18" fmla="*/ 621 w 3692"/>
                <a:gd name="T19" fmla="*/ 226 h 2678"/>
                <a:gd name="T20" fmla="*/ 473 w 3692"/>
                <a:gd name="T21" fmla="*/ 462 h 2678"/>
                <a:gd name="T22" fmla="*/ 435 w 3692"/>
                <a:gd name="T23" fmla="*/ 614 h 2678"/>
                <a:gd name="T24" fmla="*/ 553 w 3692"/>
                <a:gd name="T25" fmla="*/ 742 h 2678"/>
                <a:gd name="T26" fmla="*/ 493 w 3692"/>
                <a:gd name="T27" fmla="*/ 778 h 2678"/>
                <a:gd name="T28" fmla="*/ 250 w 3692"/>
                <a:gd name="T29" fmla="*/ 948 h 2678"/>
                <a:gd name="T30" fmla="*/ 236 w 3692"/>
                <a:gd name="T31" fmla="*/ 1258 h 2678"/>
                <a:gd name="T32" fmla="*/ 18 w 3692"/>
                <a:gd name="T33" fmla="*/ 1734 h 2678"/>
                <a:gd name="T34" fmla="*/ 362 w 3692"/>
                <a:gd name="T35" fmla="*/ 1870 h 2678"/>
                <a:gd name="T36" fmla="*/ 563 w 3692"/>
                <a:gd name="T37" fmla="*/ 2098 h 2678"/>
                <a:gd name="T38" fmla="*/ 685 w 3692"/>
                <a:gd name="T39" fmla="*/ 2664 h 2678"/>
                <a:gd name="T40" fmla="*/ 1027 w 3692"/>
                <a:gd name="T41" fmla="*/ 2330 h 2678"/>
                <a:gd name="T42" fmla="*/ 1257 w 3692"/>
                <a:gd name="T43" fmla="*/ 1876 h 2678"/>
                <a:gd name="T44" fmla="*/ 1317 w 3692"/>
                <a:gd name="T45" fmla="*/ 1688 h 2678"/>
                <a:gd name="T46" fmla="*/ 1285 w 3692"/>
                <a:gd name="T47" fmla="*/ 1486 h 2678"/>
                <a:gd name="T48" fmla="*/ 1402 w 3692"/>
                <a:gd name="T49" fmla="*/ 1460 h 2678"/>
                <a:gd name="T50" fmla="*/ 1736 w 3692"/>
                <a:gd name="T51" fmla="*/ 1724 h 2678"/>
                <a:gd name="T52" fmla="*/ 2016 w 3692"/>
                <a:gd name="T53" fmla="*/ 1564 h 2678"/>
                <a:gd name="T54" fmla="*/ 2184 w 3692"/>
                <a:gd name="T55" fmla="*/ 1788 h 2678"/>
                <a:gd name="T56" fmla="*/ 2266 w 3692"/>
                <a:gd name="T57" fmla="*/ 1764 h 2678"/>
                <a:gd name="T58" fmla="*/ 2371 w 3692"/>
                <a:gd name="T59" fmla="*/ 1570 h 2678"/>
                <a:gd name="T60" fmla="*/ 2555 w 3692"/>
                <a:gd name="T61" fmla="*/ 1510 h 2678"/>
                <a:gd name="T62" fmla="*/ 2581 w 3692"/>
                <a:gd name="T63" fmla="*/ 1230 h 2678"/>
                <a:gd name="T64" fmla="*/ 2713 w 3692"/>
                <a:gd name="T65" fmla="*/ 1262 h 2678"/>
                <a:gd name="T66" fmla="*/ 2931 w 3692"/>
                <a:gd name="T67" fmla="*/ 1006 h 2678"/>
                <a:gd name="T68" fmla="*/ 3011 w 3692"/>
                <a:gd name="T69" fmla="*/ 790 h 2678"/>
                <a:gd name="T70" fmla="*/ 3087 w 3692"/>
                <a:gd name="T71" fmla="*/ 592 h 2678"/>
                <a:gd name="T72" fmla="*/ 3392 w 3692"/>
                <a:gd name="T73" fmla="*/ 506 h 2678"/>
                <a:gd name="T74" fmla="*/ 3388 w 3692"/>
                <a:gd name="T75" fmla="*/ 704 h 2678"/>
                <a:gd name="T76" fmla="*/ 3666 w 3692"/>
                <a:gd name="T77" fmla="*/ 468 h 2678"/>
                <a:gd name="T78" fmla="*/ 1027 w 3692"/>
                <a:gd name="T79" fmla="*/ 1020 h 2678"/>
                <a:gd name="T80" fmla="*/ 1015 w 3692"/>
                <a:gd name="T81" fmla="*/ 1116 h 2678"/>
                <a:gd name="T82" fmla="*/ 879 w 3692"/>
                <a:gd name="T83" fmla="*/ 1138 h 2678"/>
                <a:gd name="T84" fmla="*/ 569 w 3692"/>
                <a:gd name="T85" fmla="*/ 728 h 2678"/>
                <a:gd name="T86" fmla="*/ 679 w 3692"/>
                <a:gd name="T87" fmla="*/ 598 h 2678"/>
                <a:gd name="T88" fmla="*/ 751 w 3692"/>
                <a:gd name="T89" fmla="*/ 434 h 2678"/>
                <a:gd name="T90" fmla="*/ 857 w 3692"/>
                <a:gd name="T91" fmla="*/ 584 h 2678"/>
                <a:gd name="T92" fmla="*/ 591 w 3692"/>
                <a:gd name="T93" fmla="*/ 758 h 2678"/>
                <a:gd name="T94" fmla="*/ 725 w 3692"/>
                <a:gd name="T95" fmla="*/ 738 h 2678"/>
                <a:gd name="T96" fmla="*/ 897 w 3692"/>
                <a:gd name="T97" fmla="*/ 2092 h 2678"/>
                <a:gd name="T98" fmla="*/ 665 w 3692"/>
                <a:gd name="T99" fmla="*/ 1370 h 2678"/>
                <a:gd name="T100" fmla="*/ 409 w 3692"/>
                <a:gd name="T101" fmla="*/ 1234 h 2678"/>
                <a:gd name="T102" fmla="*/ 579 w 3692"/>
                <a:gd name="T103" fmla="*/ 1134 h 2678"/>
                <a:gd name="T104" fmla="*/ 637 w 3692"/>
                <a:gd name="T105" fmla="*/ 1110 h 2678"/>
                <a:gd name="T106" fmla="*/ 697 w 3692"/>
                <a:gd name="T107" fmla="*/ 1148 h 2678"/>
                <a:gd name="T108" fmla="*/ 763 w 3692"/>
                <a:gd name="T109" fmla="*/ 1154 h 2678"/>
                <a:gd name="T110" fmla="*/ 849 w 3692"/>
                <a:gd name="T111" fmla="*/ 1230 h 2678"/>
                <a:gd name="T112" fmla="*/ 989 w 3692"/>
                <a:gd name="T113" fmla="*/ 1322 h 2678"/>
                <a:gd name="T114" fmla="*/ 987 w 3692"/>
                <a:gd name="T115" fmla="*/ 2246 h 2678"/>
                <a:gd name="T116" fmla="*/ 1039 w 3692"/>
                <a:gd name="T117" fmla="*/ 1620 h 2678"/>
                <a:gd name="T118" fmla="*/ 1145 w 3692"/>
                <a:gd name="T119" fmla="*/ 1740 h 2678"/>
                <a:gd name="T120" fmla="*/ 1333 w 3692"/>
                <a:gd name="T121" fmla="*/ 1168 h 2678"/>
                <a:gd name="T122" fmla="*/ 1215 w 3692"/>
                <a:gd name="T123" fmla="*/ 1046 h 2678"/>
                <a:gd name="T124" fmla="*/ 1884 w 3692"/>
                <a:gd name="T125" fmla="*/ 102 h 2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92" h="2678">
                  <a:moveTo>
                    <a:pt x="3688" y="386"/>
                  </a:moveTo>
                  <a:lnTo>
                    <a:pt x="3692" y="384"/>
                  </a:lnTo>
                  <a:lnTo>
                    <a:pt x="3692" y="152"/>
                  </a:lnTo>
                  <a:lnTo>
                    <a:pt x="3688" y="146"/>
                  </a:lnTo>
                  <a:lnTo>
                    <a:pt x="3644" y="122"/>
                  </a:lnTo>
                  <a:lnTo>
                    <a:pt x="3590" y="124"/>
                  </a:lnTo>
                  <a:lnTo>
                    <a:pt x="3544" y="112"/>
                  </a:lnTo>
                  <a:lnTo>
                    <a:pt x="3534" y="114"/>
                  </a:lnTo>
                  <a:lnTo>
                    <a:pt x="3534" y="130"/>
                  </a:lnTo>
                  <a:lnTo>
                    <a:pt x="3524" y="140"/>
                  </a:lnTo>
                  <a:lnTo>
                    <a:pt x="3538" y="142"/>
                  </a:lnTo>
                  <a:lnTo>
                    <a:pt x="3544" y="164"/>
                  </a:lnTo>
                  <a:lnTo>
                    <a:pt x="3526" y="180"/>
                  </a:lnTo>
                  <a:lnTo>
                    <a:pt x="3498" y="158"/>
                  </a:lnTo>
                  <a:lnTo>
                    <a:pt x="3496" y="140"/>
                  </a:lnTo>
                  <a:lnTo>
                    <a:pt x="3488" y="126"/>
                  </a:lnTo>
                  <a:lnTo>
                    <a:pt x="3468" y="142"/>
                  </a:lnTo>
                  <a:lnTo>
                    <a:pt x="3436" y="138"/>
                  </a:lnTo>
                  <a:lnTo>
                    <a:pt x="3416" y="126"/>
                  </a:lnTo>
                  <a:lnTo>
                    <a:pt x="3384" y="130"/>
                  </a:lnTo>
                  <a:lnTo>
                    <a:pt x="3366" y="144"/>
                  </a:lnTo>
                  <a:lnTo>
                    <a:pt x="3366" y="140"/>
                  </a:lnTo>
                  <a:lnTo>
                    <a:pt x="3338" y="126"/>
                  </a:lnTo>
                  <a:lnTo>
                    <a:pt x="3344" y="104"/>
                  </a:lnTo>
                  <a:lnTo>
                    <a:pt x="3342" y="92"/>
                  </a:lnTo>
                  <a:lnTo>
                    <a:pt x="3320" y="62"/>
                  </a:lnTo>
                  <a:lnTo>
                    <a:pt x="3241" y="60"/>
                  </a:lnTo>
                  <a:lnTo>
                    <a:pt x="3201" y="70"/>
                  </a:lnTo>
                  <a:lnTo>
                    <a:pt x="3191" y="62"/>
                  </a:lnTo>
                  <a:lnTo>
                    <a:pt x="3201" y="50"/>
                  </a:lnTo>
                  <a:lnTo>
                    <a:pt x="3185" y="32"/>
                  </a:lnTo>
                  <a:lnTo>
                    <a:pt x="3169" y="34"/>
                  </a:lnTo>
                  <a:lnTo>
                    <a:pt x="3159" y="22"/>
                  </a:lnTo>
                  <a:lnTo>
                    <a:pt x="3139" y="20"/>
                  </a:lnTo>
                  <a:lnTo>
                    <a:pt x="3145" y="10"/>
                  </a:lnTo>
                  <a:lnTo>
                    <a:pt x="3157" y="14"/>
                  </a:lnTo>
                  <a:lnTo>
                    <a:pt x="3153" y="0"/>
                  </a:lnTo>
                  <a:lnTo>
                    <a:pt x="2957" y="0"/>
                  </a:lnTo>
                  <a:lnTo>
                    <a:pt x="2961" y="10"/>
                  </a:lnTo>
                  <a:lnTo>
                    <a:pt x="2957" y="18"/>
                  </a:lnTo>
                  <a:lnTo>
                    <a:pt x="2961" y="30"/>
                  </a:lnTo>
                  <a:lnTo>
                    <a:pt x="2953" y="28"/>
                  </a:lnTo>
                  <a:lnTo>
                    <a:pt x="2949" y="32"/>
                  </a:lnTo>
                  <a:lnTo>
                    <a:pt x="2939" y="18"/>
                  </a:lnTo>
                  <a:lnTo>
                    <a:pt x="2929" y="26"/>
                  </a:lnTo>
                  <a:lnTo>
                    <a:pt x="2907" y="22"/>
                  </a:lnTo>
                  <a:lnTo>
                    <a:pt x="2899" y="28"/>
                  </a:lnTo>
                  <a:lnTo>
                    <a:pt x="2917" y="38"/>
                  </a:lnTo>
                  <a:lnTo>
                    <a:pt x="2925" y="32"/>
                  </a:lnTo>
                  <a:lnTo>
                    <a:pt x="2921" y="42"/>
                  </a:lnTo>
                  <a:lnTo>
                    <a:pt x="2931" y="44"/>
                  </a:lnTo>
                  <a:lnTo>
                    <a:pt x="2947" y="34"/>
                  </a:lnTo>
                  <a:lnTo>
                    <a:pt x="2927" y="50"/>
                  </a:lnTo>
                  <a:lnTo>
                    <a:pt x="2883" y="22"/>
                  </a:lnTo>
                  <a:lnTo>
                    <a:pt x="2869" y="22"/>
                  </a:lnTo>
                  <a:lnTo>
                    <a:pt x="2865" y="38"/>
                  </a:lnTo>
                  <a:lnTo>
                    <a:pt x="2847" y="34"/>
                  </a:lnTo>
                  <a:lnTo>
                    <a:pt x="2829" y="0"/>
                  </a:lnTo>
                  <a:lnTo>
                    <a:pt x="2827" y="0"/>
                  </a:lnTo>
                  <a:lnTo>
                    <a:pt x="2813" y="30"/>
                  </a:lnTo>
                  <a:lnTo>
                    <a:pt x="2813" y="50"/>
                  </a:lnTo>
                  <a:lnTo>
                    <a:pt x="2801" y="72"/>
                  </a:lnTo>
                  <a:lnTo>
                    <a:pt x="2797" y="64"/>
                  </a:lnTo>
                  <a:lnTo>
                    <a:pt x="2777" y="56"/>
                  </a:lnTo>
                  <a:lnTo>
                    <a:pt x="2761" y="18"/>
                  </a:lnTo>
                  <a:lnTo>
                    <a:pt x="2757" y="20"/>
                  </a:lnTo>
                  <a:lnTo>
                    <a:pt x="2755" y="8"/>
                  </a:lnTo>
                  <a:lnTo>
                    <a:pt x="2765" y="0"/>
                  </a:lnTo>
                  <a:lnTo>
                    <a:pt x="1878" y="0"/>
                  </a:lnTo>
                  <a:lnTo>
                    <a:pt x="1902" y="14"/>
                  </a:lnTo>
                  <a:lnTo>
                    <a:pt x="1902" y="20"/>
                  </a:lnTo>
                  <a:lnTo>
                    <a:pt x="1868" y="16"/>
                  </a:lnTo>
                  <a:lnTo>
                    <a:pt x="1856" y="0"/>
                  </a:lnTo>
                  <a:lnTo>
                    <a:pt x="1786" y="0"/>
                  </a:lnTo>
                  <a:lnTo>
                    <a:pt x="1786" y="0"/>
                  </a:lnTo>
                  <a:lnTo>
                    <a:pt x="1796" y="4"/>
                  </a:lnTo>
                  <a:lnTo>
                    <a:pt x="1784" y="16"/>
                  </a:lnTo>
                  <a:lnTo>
                    <a:pt x="1778" y="18"/>
                  </a:lnTo>
                  <a:lnTo>
                    <a:pt x="1770" y="2"/>
                  </a:lnTo>
                  <a:lnTo>
                    <a:pt x="1760" y="8"/>
                  </a:lnTo>
                  <a:lnTo>
                    <a:pt x="1766" y="30"/>
                  </a:lnTo>
                  <a:lnTo>
                    <a:pt x="1790" y="48"/>
                  </a:lnTo>
                  <a:lnTo>
                    <a:pt x="1798" y="44"/>
                  </a:lnTo>
                  <a:lnTo>
                    <a:pt x="1804" y="60"/>
                  </a:lnTo>
                  <a:lnTo>
                    <a:pt x="1752" y="40"/>
                  </a:lnTo>
                  <a:lnTo>
                    <a:pt x="1752" y="38"/>
                  </a:lnTo>
                  <a:lnTo>
                    <a:pt x="1756" y="36"/>
                  </a:lnTo>
                  <a:lnTo>
                    <a:pt x="1756" y="24"/>
                  </a:lnTo>
                  <a:lnTo>
                    <a:pt x="1750" y="2"/>
                  </a:lnTo>
                  <a:lnTo>
                    <a:pt x="1750" y="0"/>
                  </a:lnTo>
                  <a:lnTo>
                    <a:pt x="1722" y="0"/>
                  </a:lnTo>
                  <a:lnTo>
                    <a:pt x="1710" y="10"/>
                  </a:lnTo>
                  <a:lnTo>
                    <a:pt x="1704" y="30"/>
                  </a:lnTo>
                  <a:lnTo>
                    <a:pt x="1728" y="80"/>
                  </a:lnTo>
                  <a:lnTo>
                    <a:pt x="1714" y="126"/>
                  </a:lnTo>
                  <a:lnTo>
                    <a:pt x="1720" y="146"/>
                  </a:lnTo>
                  <a:lnTo>
                    <a:pt x="1718" y="162"/>
                  </a:lnTo>
                  <a:lnTo>
                    <a:pt x="1746" y="170"/>
                  </a:lnTo>
                  <a:lnTo>
                    <a:pt x="1762" y="162"/>
                  </a:lnTo>
                  <a:lnTo>
                    <a:pt x="1774" y="170"/>
                  </a:lnTo>
                  <a:lnTo>
                    <a:pt x="1732" y="182"/>
                  </a:lnTo>
                  <a:lnTo>
                    <a:pt x="1728" y="202"/>
                  </a:lnTo>
                  <a:lnTo>
                    <a:pt x="1736" y="222"/>
                  </a:lnTo>
                  <a:lnTo>
                    <a:pt x="1734" y="236"/>
                  </a:lnTo>
                  <a:lnTo>
                    <a:pt x="1720" y="254"/>
                  </a:lnTo>
                  <a:lnTo>
                    <a:pt x="1712" y="276"/>
                  </a:lnTo>
                  <a:lnTo>
                    <a:pt x="1692" y="290"/>
                  </a:lnTo>
                  <a:lnTo>
                    <a:pt x="1690" y="304"/>
                  </a:lnTo>
                  <a:lnTo>
                    <a:pt x="1688" y="304"/>
                  </a:lnTo>
                  <a:lnTo>
                    <a:pt x="1654" y="300"/>
                  </a:lnTo>
                  <a:lnTo>
                    <a:pt x="1652" y="290"/>
                  </a:lnTo>
                  <a:lnTo>
                    <a:pt x="1664" y="300"/>
                  </a:lnTo>
                  <a:lnTo>
                    <a:pt x="1684" y="290"/>
                  </a:lnTo>
                  <a:lnTo>
                    <a:pt x="1680" y="278"/>
                  </a:lnTo>
                  <a:lnTo>
                    <a:pt x="1690" y="274"/>
                  </a:lnTo>
                  <a:lnTo>
                    <a:pt x="1682" y="266"/>
                  </a:lnTo>
                  <a:lnTo>
                    <a:pt x="1692" y="268"/>
                  </a:lnTo>
                  <a:lnTo>
                    <a:pt x="1700" y="246"/>
                  </a:lnTo>
                  <a:lnTo>
                    <a:pt x="1710" y="238"/>
                  </a:lnTo>
                  <a:lnTo>
                    <a:pt x="1710" y="216"/>
                  </a:lnTo>
                  <a:lnTo>
                    <a:pt x="1716" y="202"/>
                  </a:lnTo>
                  <a:lnTo>
                    <a:pt x="1716" y="192"/>
                  </a:lnTo>
                  <a:lnTo>
                    <a:pt x="1698" y="170"/>
                  </a:lnTo>
                  <a:lnTo>
                    <a:pt x="1702" y="126"/>
                  </a:lnTo>
                  <a:lnTo>
                    <a:pt x="1698" y="102"/>
                  </a:lnTo>
                  <a:lnTo>
                    <a:pt x="1702" y="96"/>
                  </a:lnTo>
                  <a:lnTo>
                    <a:pt x="1704" y="68"/>
                  </a:lnTo>
                  <a:lnTo>
                    <a:pt x="1700" y="48"/>
                  </a:lnTo>
                  <a:lnTo>
                    <a:pt x="1684" y="32"/>
                  </a:lnTo>
                  <a:lnTo>
                    <a:pt x="1698" y="0"/>
                  </a:lnTo>
                  <a:lnTo>
                    <a:pt x="1620" y="0"/>
                  </a:lnTo>
                  <a:lnTo>
                    <a:pt x="1616" y="14"/>
                  </a:lnTo>
                  <a:lnTo>
                    <a:pt x="1588" y="44"/>
                  </a:lnTo>
                  <a:lnTo>
                    <a:pt x="1584" y="60"/>
                  </a:lnTo>
                  <a:lnTo>
                    <a:pt x="1590" y="60"/>
                  </a:lnTo>
                  <a:lnTo>
                    <a:pt x="1580" y="74"/>
                  </a:lnTo>
                  <a:lnTo>
                    <a:pt x="1598" y="80"/>
                  </a:lnTo>
                  <a:lnTo>
                    <a:pt x="1594" y="102"/>
                  </a:lnTo>
                  <a:lnTo>
                    <a:pt x="1596" y="112"/>
                  </a:lnTo>
                  <a:lnTo>
                    <a:pt x="1588" y="114"/>
                  </a:lnTo>
                  <a:lnTo>
                    <a:pt x="1588" y="140"/>
                  </a:lnTo>
                  <a:lnTo>
                    <a:pt x="1612" y="146"/>
                  </a:lnTo>
                  <a:lnTo>
                    <a:pt x="1610" y="152"/>
                  </a:lnTo>
                  <a:lnTo>
                    <a:pt x="1618" y="172"/>
                  </a:lnTo>
                  <a:lnTo>
                    <a:pt x="1630" y="180"/>
                  </a:lnTo>
                  <a:lnTo>
                    <a:pt x="1616" y="208"/>
                  </a:lnTo>
                  <a:lnTo>
                    <a:pt x="1596" y="178"/>
                  </a:lnTo>
                  <a:lnTo>
                    <a:pt x="1540" y="140"/>
                  </a:lnTo>
                  <a:lnTo>
                    <a:pt x="1484" y="124"/>
                  </a:lnTo>
                  <a:lnTo>
                    <a:pt x="1476" y="130"/>
                  </a:lnTo>
                  <a:lnTo>
                    <a:pt x="1442" y="88"/>
                  </a:lnTo>
                  <a:lnTo>
                    <a:pt x="1432" y="102"/>
                  </a:lnTo>
                  <a:lnTo>
                    <a:pt x="1434" y="104"/>
                  </a:lnTo>
                  <a:lnTo>
                    <a:pt x="1430" y="104"/>
                  </a:lnTo>
                  <a:lnTo>
                    <a:pt x="1436" y="120"/>
                  </a:lnTo>
                  <a:lnTo>
                    <a:pt x="1442" y="130"/>
                  </a:lnTo>
                  <a:lnTo>
                    <a:pt x="1446" y="128"/>
                  </a:lnTo>
                  <a:lnTo>
                    <a:pt x="1446" y="128"/>
                  </a:lnTo>
                  <a:lnTo>
                    <a:pt x="1458" y="138"/>
                  </a:lnTo>
                  <a:lnTo>
                    <a:pt x="1470" y="134"/>
                  </a:lnTo>
                  <a:lnTo>
                    <a:pt x="1464" y="138"/>
                  </a:lnTo>
                  <a:lnTo>
                    <a:pt x="1478" y="164"/>
                  </a:lnTo>
                  <a:lnTo>
                    <a:pt x="1474" y="176"/>
                  </a:lnTo>
                  <a:lnTo>
                    <a:pt x="1456" y="186"/>
                  </a:lnTo>
                  <a:lnTo>
                    <a:pt x="1458" y="198"/>
                  </a:lnTo>
                  <a:lnTo>
                    <a:pt x="1452" y="202"/>
                  </a:lnTo>
                  <a:lnTo>
                    <a:pt x="1448" y="198"/>
                  </a:lnTo>
                  <a:lnTo>
                    <a:pt x="1454" y="186"/>
                  </a:lnTo>
                  <a:lnTo>
                    <a:pt x="1440" y="166"/>
                  </a:lnTo>
                  <a:lnTo>
                    <a:pt x="1410" y="194"/>
                  </a:lnTo>
                  <a:lnTo>
                    <a:pt x="1374" y="192"/>
                  </a:lnTo>
                  <a:lnTo>
                    <a:pt x="1360" y="212"/>
                  </a:lnTo>
                  <a:lnTo>
                    <a:pt x="1350" y="204"/>
                  </a:lnTo>
                  <a:lnTo>
                    <a:pt x="1349" y="194"/>
                  </a:lnTo>
                  <a:lnTo>
                    <a:pt x="1354" y="182"/>
                  </a:lnTo>
                  <a:lnTo>
                    <a:pt x="1350" y="180"/>
                  </a:lnTo>
                  <a:lnTo>
                    <a:pt x="1358" y="176"/>
                  </a:lnTo>
                  <a:lnTo>
                    <a:pt x="1358" y="170"/>
                  </a:lnTo>
                  <a:lnTo>
                    <a:pt x="1337" y="176"/>
                  </a:lnTo>
                  <a:lnTo>
                    <a:pt x="1333" y="182"/>
                  </a:lnTo>
                  <a:lnTo>
                    <a:pt x="1333" y="188"/>
                  </a:lnTo>
                  <a:lnTo>
                    <a:pt x="1333" y="188"/>
                  </a:lnTo>
                  <a:lnTo>
                    <a:pt x="1327" y="180"/>
                  </a:lnTo>
                  <a:lnTo>
                    <a:pt x="1317" y="194"/>
                  </a:lnTo>
                  <a:lnTo>
                    <a:pt x="1321" y="196"/>
                  </a:lnTo>
                  <a:lnTo>
                    <a:pt x="1319" y="200"/>
                  </a:lnTo>
                  <a:lnTo>
                    <a:pt x="1315" y="194"/>
                  </a:lnTo>
                  <a:lnTo>
                    <a:pt x="1303" y="196"/>
                  </a:lnTo>
                  <a:lnTo>
                    <a:pt x="1235" y="242"/>
                  </a:lnTo>
                  <a:lnTo>
                    <a:pt x="1229" y="262"/>
                  </a:lnTo>
                  <a:lnTo>
                    <a:pt x="1229" y="270"/>
                  </a:lnTo>
                  <a:lnTo>
                    <a:pt x="1213" y="284"/>
                  </a:lnTo>
                  <a:lnTo>
                    <a:pt x="1211" y="276"/>
                  </a:lnTo>
                  <a:lnTo>
                    <a:pt x="1199" y="276"/>
                  </a:lnTo>
                  <a:lnTo>
                    <a:pt x="1183" y="250"/>
                  </a:lnTo>
                  <a:lnTo>
                    <a:pt x="1189" y="240"/>
                  </a:lnTo>
                  <a:lnTo>
                    <a:pt x="1213" y="232"/>
                  </a:lnTo>
                  <a:lnTo>
                    <a:pt x="1209" y="212"/>
                  </a:lnTo>
                  <a:lnTo>
                    <a:pt x="1197" y="196"/>
                  </a:lnTo>
                  <a:lnTo>
                    <a:pt x="1141" y="184"/>
                  </a:lnTo>
                  <a:lnTo>
                    <a:pt x="1161" y="208"/>
                  </a:lnTo>
                  <a:lnTo>
                    <a:pt x="1161" y="234"/>
                  </a:lnTo>
                  <a:lnTo>
                    <a:pt x="1155" y="256"/>
                  </a:lnTo>
                  <a:lnTo>
                    <a:pt x="1169" y="274"/>
                  </a:lnTo>
                  <a:lnTo>
                    <a:pt x="1161" y="304"/>
                  </a:lnTo>
                  <a:lnTo>
                    <a:pt x="1161" y="314"/>
                  </a:lnTo>
                  <a:lnTo>
                    <a:pt x="1159" y="308"/>
                  </a:lnTo>
                  <a:lnTo>
                    <a:pt x="1155" y="310"/>
                  </a:lnTo>
                  <a:lnTo>
                    <a:pt x="1157" y="306"/>
                  </a:lnTo>
                  <a:lnTo>
                    <a:pt x="1129" y="290"/>
                  </a:lnTo>
                  <a:lnTo>
                    <a:pt x="1113" y="314"/>
                  </a:lnTo>
                  <a:lnTo>
                    <a:pt x="1081" y="334"/>
                  </a:lnTo>
                  <a:lnTo>
                    <a:pt x="1083" y="350"/>
                  </a:lnTo>
                  <a:lnTo>
                    <a:pt x="1099" y="384"/>
                  </a:lnTo>
                  <a:lnTo>
                    <a:pt x="1061" y="372"/>
                  </a:lnTo>
                  <a:lnTo>
                    <a:pt x="1027" y="352"/>
                  </a:lnTo>
                  <a:lnTo>
                    <a:pt x="1019" y="368"/>
                  </a:lnTo>
                  <a:lnTo>
                    <a:pt x="1021" y="378"/>
                  </a:lnTo>
                  <a:lnTo>
                    <a:pt x="1035" y="396"/>
                  </a:lnTo>
                  <a:lnTo>
                    <a:pt x="1045" y="392"/>
                  </a:lnTo>
                  <a:lnTo>
                    <a:pt x="1051" y="410"/>
                  </a:lnTo>
                  <a:lnTo>
                    <a:pt x="1041" y="414"/>
                  </a:lnTo>
                  <a:lnTo>
                    <a:pt x="1017" y="406"/>
                  </a:lnTo>
                  <a:lnTo>
                    <a:pt x="1005" y="390"/>
                  </a:lnTo>
                  <a:lnTo>
                    <a:pt x="989" y="386"/>
                  </a:lnTo>
                  <a:lnTo>
                    <a:pt x="993" y="382"/>
                  </a:lnTo>
                  <a:lnTo>
                    <a:pt x="991" y="368"/>
                  </a:lnTo>
                  <a:lnTo>
                    <a:pt x="983" y="350"/>
                  </a:lnTo>
                  <a:lnTo>
                    <a:pt x="989" y="346"/>
                  </a:lnTo>
                  <a:lnTo>
                    <a:pt x="991" y="322"/>
                  </a:lnTo>
                  <a:lnTo>
                    <a:pt x="939" y="270"/>
                  </a:lnTo>
                  <a:lnTo>
                    <a:pt x="943" y="268"/>
                  </a:lnTo>
                  <a:lnTo>
                    <a:pt x="963" y="286"/>
                  </a:lnTo>
                  <a:lnTo>
                    <a:pt x="979" y="286"/>
                  </a:lnTo>
                  <a:lnTo>
                    <a:pt x="979" y="296"/>
                  </a:lnTo>
                  <a:lnTo>
                    <a:pt x="1065" y="316"/>
                  </a:lnTo>
                  <a:lnTo>
                    <a:pt x="1089" y="306"/>
                  </a:lnTo>
                  <a:lnTo>
                    <a:pt x="1111" y="282"/>
                  </a:lnTo>
                  <a:lnTo>
                    <a:pt x="1115" y="264"/>
                  </a:lnTo>
                  <a:lnTo>
                    <a:pt x="1109" y="260"/>
                  </a:lnTo>
                  <a:lnTo>
                    <a:pt x="1107" y="240"/>
                  </a:lnTo>
                  <a:lnTo>
                    <a:pt x="1087" y="216"/>
                  </a:lnTo>
                  <a:lnTo>
                    <a:pt x="1059" y="206"/>
                  </a:lnTo>
                  <a:lnTo>
                    <a:pt x="1009" y="158"/>
                  </a:lnTo>
                  <a:lnTo>
                    <a:pt x="963" y="158"/>
                  </a:lnTo>
                  <a:lnTo>
                    <a:pt x="959" y="146"/>
                  </a:lnTo>
                  <a:lnTo>
                    <a:pt x="955" y="148"/>
                  </a:lnTo>
                  <a:lnTo>
                    <a:pt x="957" y="148"/>
                  </a:lnTo>
                  <a:lnTo>
                    <a:pt x="939" y="140"/>
                  </a:lnTo>
                  <a:lnTo>
                    <a:pt x="939" y="136"/>
                  </a:lnTo>
                  <a:lnTo>
                    <a:pt x="953" y="144"/>
                  </a:lnTo>
                  <a:lnTo>
                    <a:pt x="959" y="130"/>
                  </a:lnTo>
                  <a:lnTo>
                    <a:pt x="931" y="118"/>
                  </a:lnTo>
                  <a:lnTo>
                    <a:pt x="931" y="126"/>
                  </a:lnTo>
                  <a:lnTo>
                    <a:pt x="929" y="126"/>
                  </a:lnTo>
                  <a:lnTo>
                    <a:pt x="927" y="134"/>
                  </a:lnTo>
                  <a:lnTo>
                    <a:pt x="917" y="128"/>
                  </a:lnTo>
                  <a:lnTo>
                    <a:pt x="917" y="126"/>
                  </a:lnTo>
                  <a:lnTo>
                    <a:pt x="915" y="128"/>
                  </a:lnTo>
                  <a:lnTo>
                    <a:pt x="911" y="126"/>
                  </a:lnTo>
                  <a:lnTo>
                    <a:pt x="911" y="128"/>
                  </a:lnTo>
                  <a:lnTo>
                    <a:pt x="895" y="132"/>
                  </a:lnTo>
                  <a:lnTo>
                    <a:pt x="899" y="122"/>
                  </a:lnTo>
                  <a:lnTo>
                    <a:pt x="883" y="112"/>
                  </a:lnTo>
                  <a:lnTo>
                    <a:pt x="899" y="114"/>
                  </a:lnTo>
                  <a:lnTo>
                    <a:pt x="919" y="92"/>
                  </a:lnTo>
                  <a:lnTo>
                    <a:pt x="897" y="72"/>
                  </a:lnTo>
                  <a:lnTo>
                    <a:pt x="887" y="76"/>
                  </a:lnTo>
                  <a:lnTo>
                    <a:pt x="885" y="64"/>
                  </a:lnTo>
                  <a:lnTo>
                    <a:pt x="869" y="72"/>
                  </a:lnTo>
                  <a:lnTo>
                    <a:pt x="871" y="60"/>
                  </a:lnTo>
                  <a:lnTo>
                    <a:pt x="851" y="52"/>
                  </a:lnTo>
                  <a:lnTo>
                    <a:pt x="841" y="90"/>
                  </a:lnTo>
                  <a:lnTo>
                    <a:pt x="837" y="90"/>
                  </a:lnTo>
                  <a:lnTo>
                    <a:pt x="837" y="54"/>
                  </a:lnTo>
                  <a:lnTo>
                    <a:pt x="805" y="110"/>
                  </a:lnTo>
                  <a:lnTo>
                    <a:pt x="805" y="108"/>
                  </a:lnTo>
                  <a:lnTo>
                    <a:pt x="809" y="92"/>
                  </a:lnTo>
                  <a:lnTo>
                    <a:pt x="825" y="66"/>
                  </a:lnTo>
                  <a:lnTo>
                    <a:pt x="829" y="68"/>
                  </a:lnTo>
                  <a:lnTo>
                    <a:pt x="821" y="52"/>
                  </a:lnTo>
                  <a:lnTo>
                    <a:pt x="801" y="60"/>
                  </a:lnTo>
                  <a:lnTo>
                    <a:pt x="803" y="60"/>
                  </a:lnTo>
                  <a:lnTo>
                    <a:pt x="787" y="70"/>
                  </a:lnTo>
                  <a:lnTo>
                    <a:pt x="795" y="80"/>
                  </a:lnTo>
                  <a:lnTo>
                    <a:pt x="787" y="86"/>
                  </a:lnTo>
                  <a:lnTo>
                    <a:pt x="789" y="78"/>
                  </a:lnTo>
                  <a:lnTo>
                    <a:pt x="775" y="74"/>
                  </a:lnTo>
                  <a:lnTo>
                    <a:pt x="783" y="90"/>
                  </a:lnTo>
                  <a:lnTo>
                    <a:pt x="781" y="92"/>
                  </a:lnTo>
                  <a:lnTo>
                    <a:pt x="781" y="92"/>
                  </a:lnTo>
                  <a:lnTo>
                    <a:pt x="775" y="80"/>
                  </a:lnTo>
                  <a:lnTo>
                    <a:pt x="763" y="90"/>
                  </a:lnTo>
                  <a:lnTo>
                    <a:pt x="763" y="96"/>
                  </a:lnTo>
                  <a:lnTo>
                    <a:pt x="751" y="96"/>
                  </a:lnTo>
                  <a:lnTo>
                    <a:pt x="759" y="106"/>
                  </a:lnTo>
                  <a:lnTo>
                    <a:pt x="755" y="108"/>
                  </a:lnTo>
                  <a:lnTo>
                    <a:pt x="745" y="96"/>
                  </a:lnTo>
                  <a:lnTo>
                    <a:pt x="743" y="102"/>
                  </a:lnTo>
                  <a:lnTo>
                    <a:pt x="737" y="92"/>
                  </a:lnTo>
                  <a:lnTo>
                    <a:pt x="737" y="112"/>
                  </a:lnTo>
                  <a:lnTo>
                    <a:pt x="745" y="114"/>
                  </a:lnTo>
                  <a:lnTo>
                    <a:pt x="745" y="124"/>
                  </a:lnTo>
                  <a:lnTo>
                    <a:pt x="731" y="108"/>
                  </a:lnTo>
                  <a:lnTo>
                    <a:pt x="733" y="120"/>
                  </a:lnTo>
                  <a:lnTo>
                    <a:pt x="721" y="124"/>
                  </a:lnTo>
                  <a:lnTo>
                    <a:pt x="721" y="124"/>
                  </a:lnTo>
                  <a:lnTo>
                    <a:pt x="719" y="130"/>
                  </a:lnTo>
                  <a:lnTo>
                    <a:pt x="719" y="138"/>
                  </a:lnTo>
                  <a:lnTo>
                    <a:pt x="719" y="140"/>
                  </a:lnTo>
                  <a:lnTo>
                    <a:pt x="719" y="114"/>
                  </a:lnTo>
                  <a:lnTo>
                    <a:pt x="719" y="114"/>
                  </a:lnTo>
                  <a:lnTo>
                    <a:pt x="717" y="112"/>
                  </a:lnTo>
                  <a:lnTo>
                    <a:pt x="727" y="116"/>
                  </a:lnTo>
                  <a:lnTo>
                    <a:pt x="725" y="94"/>
                  </a:lnTo>
                  <a:lnTo>
                    <a:pt x="717" y="112"/>
                  </a:lnTo>
                  <a:lnTo>
                    <a:pt x="709" y="106"/>
                  </a:lnTo>
                  <a:lnTo>
                    <a:pt x="705" y="102"/>
                  </a:lnTo>
                  <a:lnTo>
                    <a:pt x="701" y="104"/>
                  </a:lnTo>
                  <a:lnTo>
                    <a:pt x="703" y="114"/>
                  </a:lnTo>
                  <a:lnTo>
                    <a:pt x="685" y="110"/>
                  </a:lnTo>
                  <a:lnTo>
                    <a:pt x="693" y="126"/>
                  </a:lnTo>
                  <a:lnTo>
                    <a:pt x="675" y="130"/>
                  </a:lnTo>
                  <a:lnTo>
                    <a:pt x="671" y="142"/>
                  </a:lnTo>
                  <a:lnTo>
                    <a:pt x="679" y="144"/>
                  </a:lnTo>
                  <a:lnTo>
                    <a:pt x="685" y="152"/>
                  </a:lnTo>
                  <a:lnTo>
                    <a:pt x="685" y="152"/>
                  </a:lnTo>
                  <a:lnTo>
                    <a:pt x="681" y="150"/>
                  </a:lnTo>
                  <a:lnTo>
                    <a:pt x="679" y="144"/>
                  </a:lnTo>
                  <a:lnTo>
                    <a:pt x="675" y="144"/>
                  </a:lnTo>
                  <a:lnTo>
                    <a:pt x="673" y="148"/>
                  </a:lnTo>
                  <a:lnTo>
                    <a:pt x="663" y="136"/>
                  </a:lnTo>
                  <a:lnTo>
                    <a:pt x="651" y="150"/>
                  </a:lnTo>
                  <a:lnTo>
                    <a:pt x="649" y="158"/>
                  </a:lnTo>
                  <a:lnTo>
                    <a:pt x="651" y="160"/>
                  </a:lnTo>
                  <a:lnTo>
                    <a:pt x="649" y="172"/>
                  </a:lnTo>
                  <a:lnTo>
                    <a:pt x="665" y="166"/>
                  </a:lnTo>
                  <a:lnTo>
                    <a:pt x="661" y="168"/>
                  </a:lnTo>
                  <a:lnTo>
                    <a:pt x="665" y="174"/>
                  </a:lnTo>
                  <a:lnTo>
                    <a:pt x="663" y="174"/>
                  </a:lnTo>
                  <a:lnTo>
                    <a:pt x="665" y="182"/>
                  </a:lnTo>
                  <a:lnTo>
                    <a:pt x="647" y="190"/>
                  </a:lnTo>
                  <a:lnTo>
                    <a:pt x="647" y="180"/>
                  </a:lnTo>
                  <a:lnTo>
                    <a:pt x="637" y="174"/>
                  </a:lnTo>
                  <a:lnTo>
                    <a:pt x="635" y="180"/>
                  </a:lnTo>
                  <a:lnTo>
                    <a:pt x="629" y="172"/>
                  </a:lnTo>
                  <a:lnTo>
                    <a:pt x="633" y="172"/>
                  </a:lnTo>
                  <a:lnTo>
                    <a:pt x="645" y="148"/>
                  </a:lnTo>
                  <a:lnTo>
                    <a:pt x="629" y="158"/>
                  </a:lnTo>
                  <a:lnTo>
                    <a:pt x="623" y="170"/>
                  </a:lnTo>
                  <a:lnTo>
                    <a:pt x="627" y="170"/>
                  </a:lnTo>
                  <a:lnTo>
                    <a:pt x="621" y="186"/>
                  </a:lnTo>
                  <a:lnTo>
                    <a:pt x="617" y="170"/>
                  </a:lnTo>
                  <a:lnTo>
                    <a:pt x="613" y="170"/>
                  </a:lnTo>
                  <a:lnTo>
                    <a:pt x="613" y="176"/>
                  </a:lnTo>
                  <a:lnTo>
                    <a:pt x="597" y="188"/>
                  </a:lnTo>
                  <a:lnTo>
                    <a:pt x="619" y="190"/>
                  </a:lnTo>
                  <a:lnTo>
                    <a:pt x="619" y="194"/>
                  </a:lnTo>
                  <a:lnTo>
                    <a:pt x="601" y="210"/>
                  </a:lnTo>
                  <a:lnTo>
                    <a:pt x="605" y="214"/>
                  </a:lnTo>
                  <a:lnTo>
                    <a:pt x="625" y="200"/>
                  </a:lnTo>
                  <a:lnTo>
                    <a:pt x="627" y="210"/>
                  </a:lnTo>
                  <a:lnTo>
                    <a:pt x="641" y="196"/>
                  </a:lnTo>
                  <a:lnTo>
                    <a:pt x="661" y="200"/>
                  </a:lnTo>
                  <a:lnTo>
                    <a:pt x="657" y="202"/>
                  </a:lnTo>
                  <a:lnTo>
                    <a:pt x="639" y="200"/>
                  </a:lnTo>
                  <a:lnTo>
                    <a:pt x="639" y="220"/>
                  </a:lnTo>
                  <a:lnTo>
                    <a:pt x="639" y="222"/>
                  </a:lnTo>
                  <a:lnTo>
                    <a:pt x="633" y="206"/>
                  </a:lnTo>
                  <a:lnTo>
                    <a:pt x="621" y="226"/>
                  </a:lnTo>
                  <a:lnTo>
                    <a:pt x="625" y="234"/>
                  </a:lnTo>
                  <a:lnTo>
                    <a:pt x="615" y="242"/>
                  </a:lnTo>
                  <a:lnTo>
                    <a:pt x="607" y="244"/>
                  </a:lnTo>
                  <a:lnTo>
                    <a:pt x="599" y="268"/>
                  </a:lnTo>
                  <a:lnTo>
                    <a:pt x="583" y="282"/>
                  </a:lnTo>
                  <a:lnTo>
                    <a:pt x="581" y="290"/>
                  </a:lnTo>
                  <a:lnTo>
                    <a:pt x="581" y="292"/>
                  </a:lnTo>
                  <a:lnTo>
                    <a:pt x="577" y="292"/>
                  </a:lnTo>
                  <a:lnTo>
                    <a:pt x="583" y="304"/>
                  </a:lnTo>
                  <a:lnTo>
                    <a:pt x="569" y="318"/>
                  </a:lnTo>
                  <a:lnTo>
                    <a:pt x="571" y="322"/>
                  </a:lnTo>
                  <a:lnTo>
                    <a:pt x="571" y="322"/>
                  </a:lnTo>
                  <a:lnTo>
                    <a:pt x="571" y="330"/>
                  </a:lnTo>
                  <a:lnTo>
                    <a:pt x="565" y="330"/>
                  </a:lnTo>
                  <a:lnTo>
                    <a:pt x="567" y="334"/>
                  </a:lnTo>
                  <a:lnTo>
                    <a:pt x="565" y="330"/>
                  </a:lnTo>
                  <a:lnTo>
                    <a:pt x="557" y="356"/>
                  </a:lnTo>
                  <a:lnTo>
                    <a:pt x="565" y="350"/>
                  </a:lnTo>
                  <a:lnTo>
                    <a:pt x="565" y="352"/>
                  </a:lnTo>
                  <a:lnTo>
                    <a:pt x="545" y="364"/>
                  </a:lnTo>
                  <a:lnTo>
                    <a:pt x="545" y="372"/>
                  </a:lnTo>
                  <a:lnTo>
                    <a:pt x="547" y="374"/>
                  </a:lnTo>
                  <a:lnTo>
                    <a:pt x="547" y="380"/>
                  </a:lnTo>
                  <a:lnTo>
                    <a:pt x="539" y="376"/>
                  </a:lnTo>
                  <a:lnTo>
                    <a:pt x="521" y="400"/>
                  </a:lnTo>
                  <a:lnTo>
                    <a:pt x="521" y="406"/>
                  </a:lnTo>
                  <a:lnTo>
                    <a:pt x="515" y="410"/>
                  </a:lnTo>
                  <a:lnTo>
                    <a:pt x="519" y="418"/>
                  </a:lnTo>
                  <a:lnTo>
                    <a:pt x="511" y="422"/>
                  </a:lnTo>
                  <a:lnTo>
                    <a:pt x="503" y="414"/>
                  </a:lnTo>
                  <a:lnTo>
                    <a:pt x="493" y="422"/>
                  </a:lnTo>
                  <a:lnTo>
                    <a:pt x="493" y="428"/>
                  </a:lnTo>
                  <a:lnTo>
                    <a:pt x="499" y="426"/>
                  </a:lnTo>
                  <a:lnTo>
                    <a:pt x="493" y="428"/>
                  </a:lnTo>
                  <a:lnTo>
                    <a:pt x="475" y="446"/>
                  </a:lnTo>
                  <a:lnTo>
                    <a:pt x="459" y="454"/>
                  </a:lnTo>
                  <a:lnTo>
                    <a:pt x="473" y="462"/>
                  </a:lnTo>
                  <a:lnTo>
                    <a:pt x="473" y="464"/>
                  </a:lnTo>
                  <a:lnTo>
                    <a:pt x="447" y="464"/>
                  </a:lnTo>
                  <a:lnTo>
                    <a:pt x="455" y="470"/>
                  </a:lnTo>
                  <a:lnTo>
                    <a:pt x="455" y="472"/>
                  </a:lnTo>
                  <a:lnTo>
                    <a:pt x="453" y="470"/>
                  </a:lnTo>
                  <a:lnTo>
                    <a:pt x="449" y="476"/>
                  </a:lnTo>
                  <a:lnTo>
                    <a:pt x="451" y="470"/>
                  </a:lnTo>
                  <a:lnTo>
                    <a:pt x="439" y="472"/>
                  </a:lnTo>
                  <a:lnTo>
                    <a:pt x="445" y="484"/>
                  </a:lnTo>
                  <a:lnTo>
                    <a:pt x="429" y="480"/>
                  </a:lnTo>
                  <a:lnTo>
                    <a:pt x="431" y="494"/>
                  </a:lnTo>
                  <a:lnTo>
                    <a:pt x="435" y="496"/>
                  </a:lnTo>
                  <a:lnTo>
                    <a:pt x="423" y="498"/>
                  </a:lnTo>
                  <a:lnTo>
                    <a:pt x="431" y="504"/>
                  </a:lnTo>
                  <a:lnTo>
                    <a:pt x="427" y="512"/>
                  </a:lnTo>
                  <a:lnTo>
                    <a:pt x="427" y="526"/>
                  </a:lnTo>
                  <a:lnTo>
                    <a:pt x="443" y="524"/>
                  </a:lnTo>
                  <a:lnTo>
                    <a:pt x="423" y="530"/>
                  </a:lnTo>
                  <a:lnTo>
                    <a:pt x="431" y="534"/>
                  </a:lnTo>
                  <a:lnTo>
                    <a:pt x="431" y="536"/>
                  </a:lnTo>
                  <a:lnTo>
                    <a:pt x="421" y="530"/>
                  </a:lnTo>
                  <a:lnTo>
                    <a:pt x="431" y="546"/>
                  </a:lnTo>
                  <a:lnTo>
                    <a:pt x="435" y="544"/>
                  </a:lnTo>
                  <a:lnTo>
                    <a:pt x="429" y="552"/>
                  </a:lnTo>
                  <a:lnTo>
                    <a:pt x="433" y="566"/>
                  </a:lnTo>
                  <a:lnTo>
                    <a:pt x="437" y="560"/>
                  </a:lnTo>
                  <a:lnTo>
                    <a:pt x="437" y="562"/>
                  </a:lnTo>
                  <a:lnTo>
                    <a:pt x="433" y="566"/>
                  </a:lnTo>
                  <a:lnTo>
                    <a:pt x="437" y="576"/>
                  </a:lnTo>
                  <a:lnTo>
                    <a:pt x="437" y="574"/>
                  </a:lnTo>
                  <a:lnTo>
                    <a:pt x="445" y="574"/>
                  </a:lnTo>
                  <a:lnTo>
                    <a:pt x="429" y="586"/>
                  </a:lnTo>
                  <a:lnTo>
                    <a:pt x="431" y="594"/>
                  </a:lnTo>
                  <a:lnTo>
                    <a:pt x="449" y="588"/>
                  </a:lnTo>
                  <a:lnTo>
                    <a:pt x="445" y="602"/>
                  </a:lnTo>
                  <a:lnTo>
                    <a:pt x="437" y="600"/>
                  </a:lnTo>
                  <a:lnTo>
                    <a:pt x="435" y="614"/>
                  </a:lnTo>
                  <a:lnTo>
                    <a:pt x="451" y="632"/>
                  </a:lnTo>
                  <a:lnTo>
                    <a:pt x="457" y="630"/>
                  </a:lnTo>
                  <a:lnTo>
                    <a:pt x="455" y="640"/>
                  </a:lnTo>
                  <a:lnTo>
                    <a:pt x="479" y="640"/>
                  </a:lnTo>
                  <a:lnTo>
                    <a:pt x="507" y="618"/>
                  </a:lnTo>
                  <a:lnTo>
                    <a:pt x="515" y="602"/>
                  </a:lnTo>
                  <a:lnTo>
                    <a:pt x="525" y="606"/>
                  </a:lnTo>
                  <a:lnTo>
                    <a:pt x="531" y="592"/>
                  </a:lnTo>
                  <a:lnTo>
                    <a:pt x="529" y="586"/>
                  </a:lnTo>
                  <a:lnTo>
                    <a:pt x="531" y="588"/>
                  </a:lnTo>
                  <a:lnTo>
                    <a:pt x="533" y="596"/>
                  </a:lnTo>
                  <a:lnTo>
                    <a:pt x="541" y="600"/>
                  </a:lnTo>
                  <a:lnTo>
                    <a:pt x="539" y="604"/>
                  </a:lnTo>
                  <a:lnTo>
                    <a:pt x="541" y="622"/>
                  </a:lnTo>
                  <a:lnTo>
                    <a:pt x="545" y="632"/>
                  </a:lnTo>
                  <a:lnTo>
                    <a:pt x="545" y="632"/>
                  </a:lnTo>
                  <a:lnTo>
                    <a:pt x="543" y="636"/>
                  </a:lnTo>
                  <a:lnTo>
                    <a:pt x="551" y="638"/>
                  </a:lnTo>
                  <a:lnTo>
                    <a:pt x="551" y="648"/>
                  </a:lnTo>
                  <a:lnTo>
                    <a:pt x="553" y="648"/>
                  </a:lnTo>
                  <a:lnTo>
                    <a:pt x="553" y="662"/>
                  </a:lnTo>
                  <a:lnTo>
                    <a:pt x="573" y="688"/>
                  </a:lnTo>
                  <a:lnTo>
                    <a:pt x="567" y="692"/>
                  </a:lnTo>
                  <a:lnTo>
                    <a:pt x="569" y="698"/>
                  </a:lnTo>
                  <a:lnTo>
                    <a:pt x="563" y="700"/>
                  </a:lnTo>
                  <a:lnTo>
                    <a:pt x="565" y="702"/>
                  </a:lnTo>
                  <a:lnTo>
                    <a:pt x="557" y="706"/>
                  </a:lnTo>
                  <a:lnTo>
                    <a:pt x="545" y="704"/>
                  </a:lnTo>
                  <a:lnTo>
                    <a:pt x="549" y="710"/>
                  </a:lnTo>
                  <a:lnTo>
                    <a:pt x="537" y="716"/>
                  </a:lnTo>
                  <a:lnTo>
                    <a:pt x="541" y="722"/>
                  </a:lnTo>
                  <a:lnTo>
                    <a:pt x="545" y="736"/>
                  </a:lnTo>
                  <a:lnTo>
                    <a:pt x="553" y="738"/>
                  </a:lnTo>
                  <a:lnTo>
                    <a:pt x="553" y="738"/>
                  </a:lnTo>
                  <a:lnTo>
                    <a:pt x="553" y="738"/>
                  </a:lnTo>
                  <a:lnTo>
                    <a:pt x="553" y="740"/>
                  </a:lnTo>
                  <a:lnTo>
                    <a:pt x="553" y="742"/>
                  </a:lnTo>
                  <a:lnTo>
                    <a:pt x="553" y="742"/>
                  </a:lnTo>
                  <a:lnTo>
                    <a:pt x="553" y="742"/>
                  </a:lnTo>
                  <a:lnTo>
                    <a:pt x="547" y="740"/>
                  </a:lnTo>
                  <a:lnTo>
                    <a:pt x="541" y="742"/>
                  </a:lnTo>
                  <a:lnTo>
                    <a:pt x="541" y="740"/>
                  </a:lnTo>
                  <a:lnTo>
                    <a:pt x="539" y="740"/>
                  </a:lnTo>
                  <a:lnTo>
                    <a:pt x="541" y="732"/>
                  </a:lnTo>
                  <a:lnTo>
                    <a:pt x="535" y="718"/>
                  </a:lnTo>
                  <a:lnTo>
                    <a:pt x="523" y="720"/>
                  </a:lnTo>
                  <a:lnTo>
                    <a:pt x="519" y="722"/>
                  </a:lnTo>
                  <a:lnTo>
                    <a:pt x="519" y="722"/>
                  </a:lnTo>
                  <a:lnTo>
                    <a:pt x="517" y="720"/>
                  </a:lnTo>
                  <a:lnTo>
                    <a:pt x="523" y="720"/>
                  </a:lnTo>
                  <a:lnTo>
                    <a:pt x="521" y="714"/>
                  </a:lnTo>
                  <a:lnTo>
                    <a:pt x="529" y="710"/>
                  </a:lnTo>
                  <a:lnTo>
                    <a:pt x="529" y="706"/>
                  </a:lnTo>
                  <a:lnTo>
                    <a:pt x="531" y="706"/>
                  </a:lnTo>
                  <a:lnTo>
                    <a:pt x="539" y="698"/>
                  </a:lnTo>
                  <a:lnTo>
                    <a:pt x="539" y="690"/>
                  </a:lnTo>
                  <a:lnTo>
                    <a:pt x="529" y="690"/>
                  </a:lnTo>
                  <a:lnTo>
                    <a:pt x="531" y="684"/>
                  </a:lnTo>
                  <a:lnTo>
                    <a:pt x="525" y="684"/>
                  </a:lnTo>
                  <a:lnTo>
                    <a:pt x="533" y="664"/>
                  </a:lnTo>
                  <a:lnTo>
                    <a:pt x="531" y="644"/>
                  </a:lnTo>
                  <a:lnTo>
                    <a:pt x="487" y="676"/>
                  </a:lnTo>
                  <a:lnTo>
                    <a:pt x="483" y="694"/>
                  </a:lnTo>
                  <a:lnTo>
                    <a:pt x="483" y="724"/>
                  </a:lnTo>
                  <a:lnTo>
                    <a:pt x="493" y="732"/>
                  </a:lnTo>
                  <a:lnTo>
                    <a:pt x="493" y="740"/>
                  </a:lnTo>
                  <a:lnTo>
                    <a:pt x="493" y="740"/>
                  </a:lnTo>
                  <a:lnTo>
                    <a:pt x="493" y="744"/>
                  </a:lnTo>
                  <a:lnTo>
                    <a:pt x="493" y="746"/>
                  </a:lnTo>
                  <a:lnTo>
                    <a:pt x="495" y="746"/>
                  </a:lnTo>
                  <a:lnTo>
                    <a:pt x="499" y="756"/>
                  </a:lnTo>
                  <a:lnTo>
                    <a:pt x="493" y="762"/>
                  </a:lnTo>
                  <a:lnTo>
                    <a:pt x="501" y="776"/>
                  </a:lnTo>
                  <a:lnTo>
                    <a:pt x="493" y="778"/>
                  </a:lnTo>
                  <a:lnTo>
                    <a:pt x="493" y="786"/>
                  </a:lnTo>
                  <a:lnTo>
                    <a:pt x="489" y="788"/>
                  </a:lnTo>
                  <a:lnTo>
                    <a:pt x="487" y="782"/>
                  </a:lnTo>
                  <a:lnTo>
                    <a:pt x="479" y="780"/>
                  </a:lnTo>
                  <a:lnTo>
                    <a:pt x="469" y="782"/>
                  </a:lnTo>
                  <a:lnTo>
                    <a:pt x="463" y="792"/>
                  </a:lnTo>
                  <a:lnTo>
                    <a:pt x="461" y="788"/>
                  </a:lnTo>
                  <a:lnTo>
                    <a:pt x="435" y="796"/>
                  </a:lnTo>
                  <a:lnTo>
                    <a:pt x="435" y="796"/>
                  </a:lnTo>
                  <a:lnTo>
                    <a:pt x="427" y="796"/>
                  </a:lnTo>
                  <a:lnTo>
                    <a:pt x="421" y="806"/>
                  </a:lnTo>
                  <a:lnTo>
                    <a:pt x="425" y="808"/>
                  </a:lnTo>
                  <a:lnTo>
                    <a:pt x="411" y="838"/>
                  </a:lnTo>
                  <a:lnTo>
                    <a:pt x="415" y="846"/>
                  </a:lnTo>
                  <a:lnTo>
                    <a:pt x="401" y="850"/>
                  </a:lnTo>
                  <a:lnTo>
                    <a:pt x="407" y="852"/>
                  </a:lnTo>
                  <a:lnTo>
                    <a:pt x="401" y="854"/>
                  </a:lnTo>
                  <a:lnTo>
                    <a:pt x="401" y="852"/>
                  </a:lnTo>
                  <a:lnTo>
                    <a:pt x="399" y="854"/>
                  </a:lnTo>
                  <a:lnTo>
                    <a:pt x="391" y="854"/>
                  </a:lnTo>
                  <a:lnTo>
                    <a:pt x="395" y="856"/>
                  </a:lnTo>
                  <a:lnTo>
                    <a:pt x="387" y="862"/>
                  </a:lnTo>
                  <a:lnTo>
                    <a:pt x="368" y="868"/>
                  </a:lnTo>
                  <a:lnTo>
                    <a:pt x="366" y="888"/>
                  </a:lnTo>
                  <a:lnTo>
                    <a:pt x="340" y="902"/>
                  </a:lnTo>
                  <a:lnTo>
                    <a:pt x="338" y="910"/>
                  </a:lnTo>
                  <a:lnTo>
                    <a:pt x="320" y="912"/>
                  </a:lnTo>
                  <a:lnTo>
                    <a:pt x="314" y="904"/>
                  </a:lnTo>
                  <a:lnTo>
                    <a:pt x="300" y="902"/>
                  </a:lnTo>
                  <a:lnTo>
                    <a:pt x="306" y="934"/>
                  </a:lnTo>
                  <a:lnTo>
                    <a:pt x="288" y="934"/>
                  </a:lnTo>
                  <a:lnTo>
                    <a:pt x="272" y="928"/>
                  </a:lnTo>
                  <a:lnTo>
                    <a:pt x="246" y="936"/>
                  </a:lnTo>
                  <a:lnTo>
                    <a:pt x="244" y="946"/>
                  </a:lnTo>
                  <a:lnTo>
                    <a:pt x="248" y="946"/>
                  </a:lnTo>
                  <a:lnTo>
                    <a:pt x="248" y="946"/>
                  </a:lnTo>
                  <a:lnTo>
                    <a:pt x="250" y="948"/>
                  </a:lnTo>
                  <a:lnTo>
                    <a:pt x="244" y="950"/>
                  </a:lnTo>
                  <a:lnTo>
                    <a:pt x="256" y="962"/>
                  </a:lnTo>
                  <a:lnTo>
                    <a:pt x="262" y="960"/>
                  </a:lnTo>
                  <a:lnTo>
                    <a:pt x="288" y="968"/>
                  </a:lnTo>
                  <a:lnTo>
                    <a:pt x="290" y="974"/>
                  </a:lnTo>
                  <a:lnTo>
                    <a:pt x="294" y="976"/>
                  </a:lnTo>
                  <a:lnTo>
                    <a:pt x="296" y="986"/>
                  </a:lnTo>
                  <a:lnTo>
                    <a:pt x="302" y="996"/>
                  </a:lnTo>
                  <a:lnTo>
                    <a:pt x="314" y="1002"/>
                  </a:lnTo>
                  <a:lnTo>
                    <a:pt x="314" y="1014"/>
                  </a:lnTo>
                  <a:lnTo>
                    <a:pt x="316" y="1020"/>
                  </a:lnTo>
                  <a:lnTo>
                    <a:pt x="312" y="1042"/>
                  </a:lnTo>
                  <a:lnTo>
                    <a:pt x="316" y="1044"/>
                  </a:lnTo>
                  <a:lnTo>
                    <a:pt x="310" y="1070"/>
                  </a:lnTo>
                  <a:lnTo>
                    <a:pt x="304" y="1074"/>
                  </a:lnTo>
                  <a:lnTo>
                    <a:pt x="184" y="1066"/>
                  </a:lnTo>
                  <a:lnTo>
                    <a:pt x="178" y="1076"/>
                  </a:lnTo>
                  <a:lnTo>
                    <a:pt x="168" y="1078"/>
                  </a:lnTo>
                  <a:lnTo>
                    <a:pt x="160" y="1086"/>
                  </a:lnTo>
                  <a:lnTo>
                    <a:pt x="170" y="1096"/>
                  </a:lnTo>
                  <a:lnTo>
                    <a:pt x="168" y="1100"/>
                  </a:lnTo>
                  <a:lnTo>
                    <a:pt x="170" y="1108"/>
                  </a:lnTo>
                  <a:lnTo>
                    <a:pt x="172" y="1108"/>
                  </a:lnTo>
                  <a:lnTo>
                    <a:pt x="170" y="1116"/>
                  </a:lnTo>
                  <a:lnTo>
                    <a:pt x="170" y="1116"/>
                  </a:lnTo>
                  <a:lnTo>
                    <a:pt x="170" y="1118"/>
                  </a:lnTo>
                  <a:lnTo>
                    <a:pt x="168" y="1122"/>
                  </a:lnTo>
                  <a:lnTo>
                    <a:pt x="170" y="1122"/>
                  </a:lnTo>
                  <a:lnTo>
                    <a:pt x="172" y="1138"/>
                  </a:lnTo>
                  <a:lnTo>
                    <a:pt x="158" y="1192"/>
                  </a:lnTo>
                  <a:lnTo>
                    <a:pt x="166" y="1202"/>
                  </a:lnTo>
                  <a:lnTo>
                    <a:pt x="172" y="1200"/>
                  </a:lnTo>
                  <a:lnTo>
                    <a:pt x="168" y="1234"/>
                  </a:lnTo>
                  <a:lnTo>
                    <a:pt x="198" y="1230"/>
                  </a:lnTo>
                  <a:lnTo>
                    <a:pt x="212" y="1234"/>
                  </a:lnTo>
                  <a:lnTo>
                    <a:pt x="222" y="1252"/>
                  </a:lnTo>
                  <a:lnTo>
                    <a:pt x="236" y="1258"/>
                  </a:lnTo>
                  <a:lnTo>
                    <a:pt x="226" y="1264"/>
                  </a:lnTo>
                  <a:lnTo>
                    <a:pt x="210" y="1300"/>
                  </a:lnTo>
                  <a:lnTo>
                    <a:pt x="178" y="1320"/>
                  </a:lnTo>
                  <a:lnTo>
                    <a:pt x="164" y="1336"/>
                  </a:lnTo>
                  <a:lnTo>
                    <a:pt x="160" y="1346"/>
                  </a:lnTo>
                  <a:lnTo>
                    <a:pt x="150" y="1362"/>
                  </a:lnTo>
                  <a:lnTo>
                    <a:pt x="148" y="1380"/>
                  </a:lnTo>
                  <a:lnTo>
                    <a:pt x="152" y="1390"/>
                  </a:lnTo>
                  <a:lnTo>
                    <a:pt x="146" y="1400"/>
                  </a:lnTo>
                  <a:lnTo>
                    <a:pt x="142" y="1408"/>
                  </a:lnTo>
                  <a:lnTo>
                    <a:pt x="118" y="1428"/>
                  </a:lnTo>
                  <a:lnTo>
                    <a:pt x="92" y="1436"/>
                  </a:lnTo>
                  <a:lnTo>
                    <a:pt x="90" y="1440"/>
                  </a:lnTo>
                  <a:lnTo>
                    <a:pt x="82" y="1458"/>
                  </a:lnTo>
                  <a:lnTo>
                    <a:pt x="64" y="1474"/>
                  </a:lnTo>
                  <a:lnTo>
                    <a:pt x="56" y="1496"/>
                  </a:lnTo>
                  <a:lnTo>
                    <a:pt x="40" y="1518"/>
                  </a:lnTo>
                  <a:lnTo>
                    <a:pt x="26" y="1550"/>
                  </a:lnTo>
                  <a:lnTo>
                    <a:pt x="20" y="1552"/>
                  </a:lnTo>
                  <a:lnTo>
                    <a:pt x="16" y="1578"/>
                  </a:lnTo>
                  <a:lnTo>
                    <a:pt x="18" y="1580"/>
                  </a:lnTo>
                  <a:lnTo>
                    <a:pt x="20" y="1580"/>
                  </a:lnTo>
                  <a:lnTo>
                    <a:pt x="20" y="1580"/>
                  </a:lnTo>
                  <a:lnTo>
                    <a:pt x="28" y="1592"/>
                  </a:lnTo>
                  <a:lnTo>
                    <a:pt x="30" y="1602"/>
                  </a:lnTo>
                  <a:lnTo>
                    <a:pt x="24" y="1610"/>
                  </a:lnTo>
                  <a:lnTo>
                    <a:pt x="32" y="1628"/>
                  </a:lnTo>
                  <a:lnTo>
                    <a:pt x="32" y="1644"/>
                  </a:lnTo>
                  <a:lnTo>
                    <a:pt x="22" y="1674"/>
                  </a:lnTo>
                  <a:lnTo>
                    <a:pt x="22" y="1674"/>
                  </a:lnTo>
                  <a:lnTo>
                    <a:pt x="22" y="1682"/>
                  </a:lnTo>
                  <a:lnTo>
                    <a:pt x="16" y="1692"/>
                  </a:lnTo>
                  <a:lnTo>
                    <a:pt x="0" y="1702"/>
                  </a:lnTo>
                  <a:lnTo>
                    <a:pt x="8" y="1704"/>
                  </a:lnTo>
                  <a:lnTo>
                    <a:pt x="22" y="1724"/>
                  </a:lnTo>
                  <a:lnTo>
                    <a:pt x="16" y="1728"/>
                  </a:lnTo>
                  <a:lnTo>
                    <a:pt x="18" y="1734"/>
                  </a:lnTo>
                  <a:lnTo>
                    <a:pt x="18" y="1744"/>
                  </a:lnTo>
                  <a:lnTo>
                    <a:pt x="14" y="1744"/>
                  </a:lnTo>
                  <a:lnTo>
                    <a:pt x="18" y="1748"/>
                  </a:lnTo>
                  <a:lnTo>
                    <a:pt x="18" y="1750"/>
                  </a:lnTo>
                  <a:lnTo>
                    <a:pt x="20" y="1750"/>
                  </a:lnTo>
                  <a:lnTo>
                    <a:pt x="38" y="1764"/>
                  </a:lnTo>
                  <a:lnTo>
                    <a:pt x="42" y="1762"/>
                  </a:lnTo>
                  <a:lnTo>
                    <a:pt x="44" y="1772"/>
                  </a:lnTo>
                  <a:lnTo>
                    <a:pt x="50" y="1778"/>
                  </a:lnTo>
                  <a:lnTo>
                    <a:pt x="54" y="1784"/>
                  </a:lnTo>
                  <a:lnTo>
                    <a:pt x="58" y="1780"/>
                  </a:lnTo>
                  <a:lnTo>
                    <a:pt x="64" y="1792"/>
                  </a:lnTo>
                  <a:lnTo>
                    <a:pt x="72" y="1796"/>
                  </a:lnTo>
                  <a:lnTo>
                    <a:pt x="84" y="1810"/>
                  </a:lnTo>
                  <a:lnTo>
                    <a:pt x="88" y="1822"/>
                  </a:lnTo>
                  <a:lnTo>
                    <a:pt x="84" y="1824"/>
                  </a:lnTo>
                  <a:lnTo>
                    <a:pt x="92" y="1836"/>
                  </a:lnTo>
                  <a:lnTo>
                    <a:pt x="96" y="1838"/>
                  </a:lnTo>
                  <a:lnTo>
                    <a:pt x="88" y="1838"/>
                  </a:lnTo>
                  <a:lnTo>
                    <a:pt x="96" y="1846"/>
                  </a:lnTo>
                  <a:lnTo>
                    <a:pt x="100" y="1844"/>
                  </a:lnTo>
                  <a:lnTo>
                    <a:pt x="102" y="1846"/>
                  </a:lnTo>
                  <a:lnTo>
                    <a:pt x="118" y="1852"/>
                  </a:lnTo>
                  <a:lnTo>
                    <a:pt x="160" y="1888"/>
                  </a:lnTo>
                  <a:lnTo>
                    <a:pt x="192" y="1900"/>
                  </a:lnTo>
                  <a:lnTo>
                    <a:pt x="192" y="1902"/>
                  </a:lnTo>
                  <a:lnTo>
                    <a:pt x="194" y="1902"/>
                  </a:lnTo>
                  <a:lnTo>
                    <a:pt x="196" y="1904"/>
                  </a:lnTo>
                  <a:lnTo>
                    <a:pt x="196" y="1902"/>
                  </a:lnTo>
                  <a:lnTo>
                    <a:pt x="200" y="1902"/>
                  </a:lnTo>
                  <a:lnTo>
                    <a:pt x="222" y="1894"/>
                  </a:lnTo>
                  <a:lnTo>
                    <a:pt x="246" y="1888"/>
                  </a:lnTo>
                  <a:lnTo>
                    <a:pt x="276" y="1888"/>
                  </a:lnTo>
                  <a:lnTo>
                    <a:pt x="300" y="1898"/>
                  </a:lnTo>
                  <a:lnTo>
                    <a:pt x="340" y="1878"/>
                  </a:lnTo>
                  <a:lnTo>
                    <a:pt x="356" y="1878"/>
                  </a:lnTo>
                  <a:lnTo>
                    <a:pt x="362" y="1870"/>
                  </a:lnTo>
                  <a:lnTo>
                    <a:pt x="372" y="1868"/>
                  </a:lnTo>
                  <a:lnTo>
                    <a:pt x="389" y="1866"/>
                  </a:lnTo>
                  <a:lnTo>
                    <a:pt x="413" y="1864"/>
                  </a:lnTo>
                  <a:lnTo>
                    <a:pt x="425" y="1868"/>
                  </a:lnTo>
                  <a:lnTo>
                    <a:pt x="427" y="1874"/>
                  </a:lnTo>
                  <a:lnTo>
                    <a:pt x="435" y="1882"/>
                  </a:lnTo>
                  <a:lnTo>
                    <a:pt x="435" y="1892"/>
                  </a:lnTo>
                  <a:lnTo>
                    <a:pt x="451" y="1906"/>
                  </a:lnTo>
                  <a:lnTo>
                    <a:pt x="465" y="1902"/>
                  </a:lnTo>
                  <a:lnTo>
                    <a:pt x="469" y="1898"/>
                  </a:lnTo>
                  <a:lnTo>
                    <a:pt x="489" y="1902"/>
                  </a:lnTo>
                  <a:lnTo>
                    <a:pt x="491" y="1896"/>
                  </a:lnTo>
                  <a:lnTo>
                    <a:pt x="493" y="1900"/>
                  </a:lnTo>
                  <a:lnTo>
                    <a:pt x="499" y="1900"/>
                  </a:lnTo>
                  <a:lnTo>
                    <a:pt x="501" y="1908"/>
                  </a:lnTo>
                  <a:lnTo>
                    <a:pt x="513" y="1908"/>
                  </a:lnTo>
                  <a:lnTo>
                    <a:pt x="511" y="1914"/>
                  </a:lnTo>
                  <a:lnTo>
                    <a:pt x="519" y="1922"/>
                  </a:lnTo>
                  <a:lnTo>
                    <a:pt x="513" y="1940"/>
                  </a:lnTo>
                  <a:lnTo>
                    <a:pt x="507" y="1960"/>
                  </a:lnTo>
                  <a:lnTo>
                    <a:pt x="511" y="1964"/>
                  </a:lnTo>
                  <a:lnTo>
                    <a:pt x="511" y="1966"/>
                  </a:lnTo>
                  <a:lnTo>
                    <a:pt x="507" y="1972"/>
                  </a:lnTo>
                  <a:lnTo>
                    <a:pt x="509" y="1974"/>
                  </a:lnTo>
                  <a:lnTo>
                    <a:pt x="507" y="1974"/>
                  </a:lnTo>
                  <a:lnTo>
                    <a:pt x="505" y="1988"/>
                  </a:lnTo>
                  <a:lnTo>
                    <a:pt x="497" y="1994"/>
                  </a:lnTo>
                  <a:lnTo>
                    <a:pt x="507" y="2020"/>
                  </a:lnTo>
                  <a:lnTo>
                    <a:pt x="541" y="2056"/>
                  </a:lnTo>
                  <a:lnTo>
                    <a:pt x="541" y="2056"/>
                  </a:lnTo>
                  <a:lnTo>
                    <a:pt x="541" y="2058"/>
                  </a:lnTo>
                  <a:lnTo>
                    <a:pt x="545" y="2060"/>
                  </a:lnTo>
                  <a:lnTo>
                    <a:pt x="545" y="2060"/>
                  </a:lnTo>
                  <a:lnTo>
                    <a:pt x="551" y="2068"/>
                  </a:lnTo>
                  <a:lnTo>
                    <a:pt x="559" y="2078"/>
                  </a:lnTo>
                  <a:lnTo>
                    <a:pt x="563" y="2092"/>
                  </a:lnTo>
                  <a:lnTo>
                    <a:pt x="563" y="2098"/>
                  </a:lnTo>
                  <a:lnTo>
                    <a:pt x="563" y="2098"/>
                  </a:lnTo>
                  <a:lnTo>
                    <a:pt x="563" y="2100"/>
                  </a:lnTo>
                  <a:lnTo>
                    <a:pt x="563" y="2102"/>
                  </a:lnTo>
                  <a:lnTo>
                    <a:pt x="565" y="2102"/>
                  </a:lnTo>
                  <a:lnTo>
                    <a:pt x="579" y="2138"/>
                  </a:lnTo>
                  <a:lnTo>
                    <a:pt x="581" y="2146"/>
                  </a:lnTo>
                  <a:lnTo>
                    <a:pt x="577" y="2154"/>
                  </a:lnTo>
                  <a:lnTo>
                    <a:pt x="583" y="2172"/>
                  </a:lnTo>
                  <a:lnTo>
                    <a:pt x="589" y="2180"/>
                  </a:lnTo>
                  <a:lnTo>
                    <a:pt x="589" y="2190"/>
                  </a:lnTo>
                  <a:lnTo>
                    <a:pt x="587" y="2210"/>
                  </a:lnTo>
                  <a:lnTo>
                    <a:pt x="575" y="2222"/>
                  </a:lnTo>
                  <a:lnTo>
                    <a:pt x="565" y="2242"/>
                  </a:lnTo>
                  <a:lnTo>
                    <a:pt x="551" y="2282"/>
                  </a:lnTo>
                  <a:lnTo>
                    <a:pt x="551" y="2310"/>
                  </a:lnTo>
                  <a:lnTo>
                    <a:pt x="551" y="2310"/>
                  </a:lnTo>
                  <a:lnTo>
                    <a:pt x="551" y="2310"/>
                  </a:lnTo>
                  <a:lnTo>
                    <a:pt x="551" y="2316"/>
                  </a:lnTo>
                  <a:lnTo>
                    <a:pt x="551" y="2316"/>
                  </a:lnTo>
                  <a:lnTo>
                    <a:pt x="551" y="2326"/>
                  </a:lnTo>
                  <a:lnTo>
                    <a:pt x="569" y="2354"/>
                  </a:lnTo>
                  <a:lnTo>
                    <a:pt x="601" y="2414"/>
                  </a:lnTo>
                  <a:lnTo>
                    <a:pt x="603" y="2448"/>
                  </a:lnTo>
                  <a:lnTo>
                    <a:pt x="609" y="2464"/>
                  </a:lnTo>
                  <a:lnTo>
                    <a:pt x="611" y="2480"/>
                  </a:lnTo>
                  <a:lnTo>
                    <a:pt x="617" y="2516"/>
                  </a:lnTo>
                  <a:lnTo>
                    <a:pt x="627" y="2530"/>
                  </a:lnTo>
                  <a:lnTo>
                    <a:pt x="641" y="2542"/>
                  </a:lnTo>
                  <a:lnTo>
                    <a:pt x="659" y="2586"/>
                  </a:lnTo>
                  <a:lnTo>
                    <a:pt x="675" y="2612"/>
                  </a:lnTo>
                  <a:lnTo>
                    <a:pt x="675" y="2626"/>
                  </a:lnTo>
                  <a:lnTo>
                    <a:pt x="673" y="2628"/>
                  </a:lnTo>
                  <a:lnTo>
                    <a:pt x="669" y="2626"/>
                  </a:lnTo>
                  <a:lnTo>
                    <a:pt x="667" y="2636"/>
                  </a:lnTo>
                  <a:lnTo>
                    <a:pt x="679" y="2654"/>
                  </a:lnTo>
                  <a:lnTo>
                    <a:pt x="679" y="2664"/>
                  </a:lnTo>
                  <a:lnTo>
                    <a:pt x="685" y="2664"/>
                  </a:lnTo>
                  <a:lnTo>
                    <a:pt x="685" y="2668"/>
                  </a:lnTo>
                  <a:lnTo>
                    <a:pt x="711" y="2678"/>
                  </a:lnTo>
                  <a:lnTo>
                    <a:pt x="719" y="2672"/>
                  </a:lnTo>
                  <a:lnTo>
                    <a:pt x="745" y="2670"/>
                  </a:lnTo>
                  <a:lnTo>
                    <a:pt x="759" y="2662"/>
                  </a:lnTo>
                  <a:lnTo>
                    <a:pt x="803" y="2666"/>
                  </a:lnTo>
                  <a:lnTo>
                    <a:pt x="805" y="2662"/>
                  </a:lnTo>
                  <a:lnTo>
                    <a:pt x="821" y="2664"/>
                  </a:lnTo>
                  <a:lnTo>
                    <a:pt x="821" y="2656"/>
                  </a:lnTo>
                  <a:lnTo>
                    <a:pt x="847" y="2652"/>
                  </a:lnTo>
                  <a:lnTo>
                    <a:pt x="873" y="2630"/>
                  </a:lnTo>
                  <a:lnTo>
                    <a:pt x="903" y="2596"/>
                  </a:lnTo>
                  <a:lnTo>
                    <a:pt x="927" y="2556"/>
                  </a:lnTo>
                  <a:lnTo>
                    <a:pt x="947" y="2538"/>
                  </a:lnTo>
                  <a:lnTo>
                    <a:pt x="955" y="2502"/>
                  </a:lnTo>
                  <a:lnTo>
                    <a:pt x="955" y="2502"/>
                  </a:lnTo>
                  <a:lnTo>
                    <a:pt x="955" y="2500"/>
                  </a:lnTo>
                  <a:lnTo>
                    <a:pt x="955" y="2498"/>
                  </a:lnTo>
                  <a:lnTo>
                    <a:pt x="955" y="2498"/>
                  </a:lnTo>
                  <a:lnTo>
                    <a:pt x="955" y="2486"/>
                  </a:lnTo>
                  <a:lnTo>
                    <a:pt x="951" y="2486"/>
                  </a:lnTo>
                  <a:lnTo>
                    <a:pt x="949" y="2488"/>
                  </a:lnTo>
                  <a:lnTo>
                    <a:pt x="949" y="2486"/>
                  </a:lnTo>
                  <a:lnTo>
                    <a:pt x="953" y="2478"/>
                  </a:lnTo>
                  <a:lnTo>
                    <a:pt x="989" y="2462"/>
                  </a:lnTo>
                  <a:lnTo>
                    <a:pt x="1001" y="2450"/>
                  </a:lnTo>
                  <a:lnTo>
                    <a:pt x="1003" y="2442"/>
                  </a:lnTo>
                  <a:lnTo>
                    <a:pt x="999" y="2440"/>
                  </a:lnTo>
                  <a:lnTo>
                    <a:pt x="1005" y="2400"/>
                  </a:lnTo>
                  <a:lnTo>
                    <a:pt x="1001" y="2404"/>
                  </a:lnTo>
                  <a:lnTo>
                    <a:pt x="993" y="2380"/>
                  </a:lnTo>
                  <a:lnTo>
                    <a:pt x="989" y="2374"/>
                  </a:lnTo>
                  <a:lnTo>
                    <a:pt x="989" y="2364"/>
                  </a:lnTo>
                  <a:lnTo>
                    <a:pt x="1011" y="2344"/>
                  </a:lnTo>
                  <a:lnTo>
                    <a:pt x="1013" y="2342"/>
                  </a:lnTo>
                  <a:lnTo>
                    <a:pt x="1015" y="2346"/>
                  </a:lnTo>
                  <a:lnTo>
                    <a:pt x="1027" y="2330"/>
                  </a:lnTo>
                  <a:lnTo>
                    <a:pt x="1025" y="2328"/>
                  </a:lnTo>
                  <a:lnTo>
                    <a:pt x="1039" y="2318"/>
                  </a:lnTo>
                  <a:lnTo>
                    <a:pt x="1069" y="2306"/>
                  </a:lnTo>
                  <a:lnTo>
                    <a:pt x="1083" y="2296"/>
                  </a:lnTo>
                  <a:lnTo>
                    <a:pt x="1083" y="2292"/>
                  </a:lnTo>
                  <a:lnTo>
                    <a:pt x="1097" y="2278"/>
                  </a:lnTo>
                  <a:lnTo>
                    <a:pt x="1099" y="2270"/>
                  </a:lnTo>
                  <a:lnTo>
                    <a:pt x="1097" y="2268"/>
                  </a:lnTo>
                  <a:lnTo>
                    <a:pt x="1103" y="2260"/>
                  </a:lnTo>
                  <a:lnTo>
                    <a:pt x="1099" y="2246"/>
                  </a:lnTo>
                  <a:lnTo>
                    <a:pt x="1097" y="2246"/>
                  </a:lnTo>
                  <a:lnTo>
                    <a:pt x="1097" y="2224"/>
                  </a:lnTo>
                  <a:lnTo>
                    <a:pt x="1095" y="2204"/>
                  </a:lnTo>
                  <a:lnTo>
                    <a:pt x="1103" y="2188"/>
                  </a:lnTo>
                  <a:lnTo>
                    <a:pt x="1099" y="2176"/>
                  </a:lnTo>
                  <a:lnTo>
                    <a:pt x="1099" y="2176"/>
                  </a:lnTo>
                  <a:lnTo>
                    <a:pt x="1087" y="2168"/>
                  </a:lnTo>
                  <a:lnTo>
                    <a:pt x="1079" y="2148"/>
                  </a:lnTo>
                  <a:lnTo>
                    <a:pt x="1077" y="2138"/>
                  </a:lnTo>
                  <a:lnTo>
                    <a:pt x="1083" y="2114"/>
                  </a:lnTo>
                  <a:lnTo>
                    <a:pt x="1069" y="2100"/>
                  </a:lnTo>
                  <a:lnTo>
                    <a:pt x="1077" y="2070"/>
                  </a:lnTo>
                  <a:lnTo>
                    <a:pt x="1083" y="2064"/>
                  </a:lnTo>
                  <a:lnTo>
                    <a:pt x="1097" y="2034"/>
                  </a:lnTo>
                  <a:lnTo>
                    <a:pt x="1117" y="2016"/>
                  </a:lnTo>
                  <a:lnTo>
                    <a:pt x="1117" y="2016"/>
                  </a:lnTo>
                  <a:lnTo>
                    <a:pt x="1119" y="2014"/>
                  </a:lnTo>
                  <a:lnTo>
                    <a:pt x="1119" y="2014"/>
                  </a:lnTo>
                  <a:lnTo>
                    <a:pt x="1119" y="2014"/>
                  </a:lnTo>
                  <a:lnTo>
                    <a:pt x="1137" y="1992"/>
                  </a:lnTo>
                  <a:lnTo>
                    <a:pt x="1137" y="1988"/>
                  </a:lnTo>
                  <a:lnTo>
                    <a:pt x="1143" y="1986"/>
                  </a:lnTo>
                  <a:lnTo>
                    <a:pt x="1181" y="1950"/>
                  </a:lnTo>
                  <a:lnTo>
                    <a:pt x="1199" y="1942"/>
                  </a:lnTo>
                  <a:lnTo>
                    <a:pt x="1233" y="1908"/>
                  </a:lnTo>
                  <a:lnTo>
                    <a:pt x="1245" y="1888"/>
                  </a:lnTo>
                  <a:lnTo>
                    <a:pt x="1257" y="1876"/>
                  </a:lnTo>
                  <a:lnTo>
                    <a:pt x="1273" y="1834"/>
                  </a:lnTo>
                  <a:lnTo>
                    <a:pt x="1279" y="1830"/>
                  </a:lnTo>
                  <a:lnTo>
                    <a:pt x="1289" y="1812"/>
                  </a:lnTo>
                  <a:lnTo>
                    <a:pt x="1293" y="1792"/>
                  </a:lnTo>
                  <a:lnTo>
                    <a:pt x="1299" y="1792"/>
                  </a:lnTo>
                  <a:lnTo>
                    <a:pt x="1301" y="1786"/>
                  </a:lnTo>
                  <a:lnTo>
                    <a:pt x="1297" y="1786"/>
                  </a:lnTo>
                  <a:lnTo>
                    <a:pt x="1299" y="1784"/>
                  </a:lnTo>
                  <a:lnTo>
                    <a:pt x="1297" y="1770"/>
                  </a:lnTo>
                  <a:lnTo>
                    <a:pt x="1299" y="1760"/>
                  </a:lnTo>
                  <a:lnTo>
                    <a:pt x="1287" y="1754"/>
                  </a:lnTo>
                  <a:lnTo>
                    <a:pt x="1277" y="1762"/>
                  </a:lnTo>
                  <a:lnTo>
                    <a:pt x="1259" y="1766"/>
                  </a:lnTo>
                  <a:lnTo>
                    <a:pt x="1223" y="1770"/>
                  </a:lnTo>
                  <a:lnTo>
                    <a:pt x="1209" y="1778"/>
                  </a:lnTo>
                  <a:lnTo>
                    <a:pt x="1195" y="1774"/>
                  </a:lnTo>
                  <a:lnTo>
                    <a:pt x="1181" y="1784"/>
                  </a:lnTo>
                  <a:lnTo>
                    <a:pt x="1171" y="1784"/>
                  </a:lnTo>
                  <a:lnTo>
                    <a:pt x="1151" y="1766"/>
                  </a:lnTo>
                  <a:lnTo>
                    <a:pt x="1153" y="1764"/>
                  </a:lnTo>
                  <a:lnTo>
                    <a:pt x="1149" y="1764"/>
                  </a:lnTo>
                  <a:lnTo>
                    <a:pt x="1147" y="1762"/>
                  </a:lnTo>
                  <a:lnTo>
                    <a:pt x="1147" y="1764"/>
                  </a:lnTo>
                  <a:lnTo>
                    <a:pt x="1143" y="1762"/>
                  </a:lnTo>
                  <a:lnTo>
                    <a:pt x="1153" y="1758"/>
                  </a:lnTo>
                  <a:lnTo>
                    <a:pt x="1151" y="1746"/>
                  </a:lnTo>
                  <a:lnTo>
                    <a:pt x="1147" y="1742"/>
                  </a:lnTo>
                  <a:lnTo>
                    <a:pt x="1149" y="1742"/>
                  </a:lnTo>
                  <a:lnTo>
                    <a:pt x="1151" y="1744"/>
                  </a:lnTo>
                  <a:lnTo>
                    <a:pt x="1179" y="1744"/>
                  </a:lnTo>
                  <a:lnTo>
                    <a:pt x="1195" y="1732"/>
                  </a:lnTo>
                  <a:lnTo>
                    <a:pt x="1215" y="1730"/>
                  </a:lnTo>
                  <a:lnTo>
                    <a:pt x="1233" y="1720"/>
                  </a:lnTo>
                  <a:lnTo>
                    <a:pt x="1251" y="1718"/>
                  </a:lnTo>
                  <a:lnTo>
                    <a:pt x="1257" y="1710"/>
                  </a:lnTo>
                  <a:lnTo>
                    <a:pt x="1267" y="1706"/>
                  </a:lnTo>
                  <a:lnTo>
                    <a:pt x="1317" y="1688"/>
                  </a:lnTo>
                  <a:lnTo>
                    <a:pt x="1321" y="1676"/>
                  </a:lnTo>
                  <a:lnTo>
                    <a:pt x="1331" y="1668"/>
                  </a:lnTo>
                  <a:lnTo>
                    <a:pt x="1350" y="1660"/>
                  </a:lnTo>
                  <a:lnTo>
                    <a:pt x="1366" y="1662"/>
                  </a:lnTo>
                  <a:lnTo>
                    <a:pt x="1378" y="1646"/>
                  </a:lnTo>
                  <a:lnTo>
                    <a:pt x="1394" y="1642"/>
                  </a:lnTo>
                  <a:lnTo>
                    <a:pt x="1402" y="1626"/>
                  </a:lnTo>
                  <a:lnTo>
                    <a:pt x="1422" y="1620"/>
                  </a:lnTo>
                  <a:lnTo>
                    <a:pt x="1420" y="1598"/>
                  </a:lnTo>
                  <a:lnTo>
                    <a:pt x="1424" y="1594"/>
                  </a:lnTo>
                  <a:lnTo>
                    <a:pt x="1428" y="1590"/>
                  </a:lnTo>
                  <a:lnTo>
                    <a:pt x="1432" y="1594"/>
                  </a:lnTo>
                  <a:lnTo>
                    <a:pt x="1456" y="1562"/>
                  </a:lnTo>
                  <a:lnTo>
                    <a:pt x="1460" y="1550"/>
                  </a:lnTo>
                  <a:lnTo>
                    <a:pt x="1448" y="1542"/>
                  </a:lnTo>
                  <a:lnTo>
                    <a:pt x="1438" y="1526"/>
                  </a:lnTo>
                  <a:lnTo>
                    <a:pt x="1404" y="1512"/>
                  </a:lnTo>
                  <a:lnTo>
                    <a:pt x="1394" y="1498"/>
                  </a:lnTo>
                  <a:lnTo>
                    <a:pt x="1392" y="1484"/>
                  </a:lnTo>
                  <a:lnTo>
                    <a:pt x="1396" y="1464"/>
                  </a:lnTo>
                  <a:lnTo>
                    <a:pt x="1388" y="1470"/>
                  </a:lnTo>
                  <a:lnTo>
                    <a:pt x="1388" y="1470"/>
                  </a:lnTo>
                  <a:lnTo>
                    <a:pt x="1384" y="1474"/>
                  </a:lnTo>
                  <a:lnTo>
                    <a:pt x="1384" y="1474"/>
                  </a:lnTo>
                  <a:lnTo>
                    <a:pt x="1384" y="1474"/>
                  </a:lnTo>
                  <a:lnTo>
                    <a:pt x="1354" y="1508"/>
                  </a:lnTo>
                  <a:lnTo>
                    <a:pt x="1354" y="1510"/>
                  </a:lnTo>
                  <a:lnTo>
                    <a:pt x="1349" y="1514"/>
                  </a:lnTo>
                  <a:lnTo>
                    <a:pt x="1323" y="1512"/>
                  </a:lnTo>
                  <a:lnTo>
                    <a:pt x="1317" y="1516"/>
                  </a:lnTo>
                  <a:lnTo>
                    <a:pt x="1309" y="1516"/>
                  </a:lnTo>
                  <a:lnTo>
                    <a:pt x="1307" y="1510"/>
                  </a:lnTo>
                  <a:lnTo>
                    <a:pt x="1303" y="1510"/>
                  </a:lnTo>
                  <a:lnTo>
                    <a:pt x="1303" y="1504"/>
                  </a:lnTo>
                  <a:lnTo>
                    <a:pt x="1307" y="1478"/>
                  </a:lnTo>
                  <a:lnTo>
                    <a:pt x="1295" y="1470"/>
                  </a:lnTo>
                  <a:lnTo>
                    <a:pt x="1285" y="1486"/>
                  </a:lnTo>
                  <a:lnTo>
                    <a:pt x="1285" y="1492"/>
                  </a:lnTo>
                  <a:lnTo>
                    <a:pt x="1281" y="1486"/>
                  </a:lnTo>
                  <a:lnTo>
                    <a:pt x="1289" y="1470"/>
                  </a:lnTo>
                  <a:lnTo>
                    <a:pt x="1279" y="1468"/>
                  </a:lnTo>
                  <a:lnTo>
                    <a:pt x="1277" y="1460"/>
                  </a:lnTo>
                  <a:lnTo>
                    <a:pt x="1263" y="1452"/>
                  </a:lnTo>
                  <a:lnTo>
                    <a:pt x="1261" y="1444"/>
                  </a:lnTo>
                  <a:lnTo>
                    <a:pt x="1253" y="1436"/>
                  </a:lnTo>
                  <a:lnTo>
                    <a:pt x="1245" y="1422"/>
                  </a:lnTo>
                  <a:lnTo>
                    <a:pt x="1239" y="1406"/>
                  </a:lnTo>
                  <a:lnTo>
                    <a:pt x="1237" y="1406"/>
                  </a:lnTo>
                  <a:lnTo>
                    <a:pt x="1243" y="1400"/>
                  </a:lnTo>
                  <a:lnTo>
                    <a:pt x="1241" y="1396"/>
                  </a:lnTo>
                  <a:lnTo>
                    <a:pt x="1245" y="1396"/>
                  </a:lnTo>
                  <a:lnTo>
                    <a:pt x="1247" y="1394"/>
                  </a:lnTo>
                  <a:lnTo>
                    <a:pt x="1249" y="1396"/>
                  </a:lnTo>
                  <a:lnTo>
                    <a:pt x="1251" y="1392"/>
                  </a:lnTo>
                  <a:lnTo>
                    <a:pt x="1253" y="1392"/>
                  </a:lnTo>
                  <a:lnTo>
                    <a:pt x="1251" y="1390"/>
                  </a:lnTo>
                  <a:lnTo>
                    <a:pt x="1253" y="1384"/>
                  </a:lnTo>
                  <a:lnTo>
                    <a:pt x="1265" y="1396"/>
                  </a:lnTo>
                  <a:lnTo>
                    <a:pt x="1273" y="1394"/>
                  </a:lnTo>
                  <a:lnTo>
                    <a:pt x="1283" y="1412"/>
                  </a:lnTo>
                  <a:lnTo>
                    <a:pt x="1289" y="1418"/>
                  </a:lnTo>
                  <a:lnTo>
                    <a:pt x="1299" y="1440"/>
                  </a:lnTo>
                  <a:lnTo>
                    <a:pt x="1317" y="1448"/>
                  </a:lnTo>
                  <a:lnTo>
                    <a:pt x="1323" y="1456"/>
                  </a:lnTo>
                  <a:lnTo>
                    <a:pt x="1337" y="1460"/>
                  </a:lnTo>
                  <a:lnTo>
                    <a:pt x="1339" y="1464"/>
                  </a:lnTo>
                  <a:lnTo>
                    <a:pt x="1360" y="1468"/>
                  </a:lnTo>
                  <a:lnTo>
                    <a:pt x="1372" y="1464"/>
                  </a:lnTo>
                  <a:lnTo>
                    <a:pt x="1372" y="1466"/>
                  </a:lnTo>
                  <a:lnTo>
                    <a:pt x="1374" y="1470"/>
                  </a:lnTo>
                  <a:lnTo>
                    <a:pt x="1392" y="1460"/>
                  </a:lnTo>
                  <a:lnTo>
                    <a:pt x="1390" y="1458"/>
                  </a:lnTo>
                  <a:lnTo>
                    <a:pt x="1394" y="1456"/>
                  </a:lnTo>
                  <a:lnTo>
                    <a:pt x="1402" y="1460"/>
                  </a:lnTo>
                  <a:lnTo>
                    <a:pt x="1412" y="1486"/>
                  </a:lnTo>
                  <a:lnTo>
                    <a:pt x="1490" y="1498"/>
                  </a:lnTo>
                  <a:lnTo>
                    <a:pt x="1494" y="1500"/>
                  </a:lnTo>
                  <a:lnTo>
                    <a:pt x="1502" y="1496"/>
                  </a:lnTo>
                  <a:lnTo>
                    <a:pt x="1538" y="1492"/>
                  </a:lnTo>
                  <a:lnTo>
                    <a:pt x="1548" y="1498"/>
                  </a:lnTo>
                  <a:lnTo>
                    <a:pt x="1552" y="1494"/>
                  </a:lnTo>
                  <a:lnTo>
                    <a:pt x="1554" y="1494"/>
                  </a:lnTo>
                  <a:lnTo>
                    <a:pt x="1582" y="1492"/>
                  </a:lnTo>
                  <a:lnTo>
                    <a:pt x="1586" y="1502"/>
                  </a:lnTo>
                  <a:lnTo>
                    <a:pt x="1594" y="1506"/>
                  </a:lnTo>
                  <a:lnTo>
                    <a:pt x="1600" y="1522"/>
                  </a:lnTo>
                  <a:lnTo>
                    <a:pt x="1610" y="1524"/>
                  </a:lnTo>
                  <a:lnTo>
                    <a:pt x="1628" y="1544"/>
                  </a:lnTo>
                  <a:lnTo>
                    <a:pt x="1644" y="1544"/>
                  </a:lnTo>
                  <a:lnTo>
                    <a:pt x="1652" y="1540"/>
                  </a:lnTo>
                  <a:lnTo>
                    <a:pt x="1652" y="1544"/>
                  </a:lnTo>
                  <a:lnTo>
                    <a:pt x="1646" y="1548"/>
                  </a:lnTo>
                  <a:lnTo>
                    <a:pt x="1626" y="1550"/>
                  </a:lnTo>
                  <a:lnTo>
                    <a:pt x="1628" y="1558"/>
                  </a:lnTo>
                  <a:lnTo>
                    <a:pt x="1656" y="1584"/>
                  </a:lnTo>
                  <a:lnTo>
                    <a:pt x="1672" y="1584"/>
                  </a:lnTo>
                  <a:lnTo>
                    <a:pt x="1686" y="1578"/>
                  </a:lnTo>
                  <a:lnTo>
                    <a:pt x="1692" y="1554"/>
                  </a:lnTo>
                  <a:lnTo>
                    <a:pt x="1696" y="1554"/>
                  </a:lnTo>
                  <a:lnTo>
                    <a:pt x="1692" y="1560"/>
                  </a:lnTo>
                  <a:lnTo>
                    <a:pt x="1698" y="1588"/>
                  </a:lnTo>
                  <a:lnTo>
                    <a:pt x="1694" y="1606"/>
                  </a:lnTo>
                  <a:lnTo>
                    <a:pt x="1698" y="1620"/>
                  </a:lnTo>
                  <a:lnTo>
                    <a:pt x="1700" y="1620"/>
                  </a:lnTo>
                  <a:lnTo>
                    <a:pt x="1698" y="1630"/>
                  </a:lnTo>
                  <a:lnTo>
                    <a:pt x="1708" y="1668"/>
                  </a:lnTo>
                  <a:lnTo>
                    <a:pt x="1714" y="1682"/>
                  </a:lnTo>
                  <a:lnTo>
                    <a:pt x="1718" y="1692"/>
                  </a:lnTo>
                  <a:lnTo>
                    <a:pt x="1720" y="1690"/>
                  </a:lnTo>
                  <a:lnTo>
                    <a:pt x="1722" y="1700"/>
                  </a:lnTo>
                  <a:lnTo>
                    <a:pt x="1736" y="1724"/>
                  </a:lnTo>
                  <a:lnTo>
                    <a:pt x="1742" y="1750"/>
                  </a:lnTo>
                  <a:lnTo>
                    <a:pt x="1754" y="1766"/>
                  </a:lnTo>
                  <a:lnTo>
                    <a:pt x="1772" y="1814"/>
                  </a:lnTo>
                  <a:lnTo>
                    <a:pt x="1786" y="1832"/>
                  </a:lnTo>
                  <a:lnTo>
                    <a:pt x="1794" y="1832"/>
                  </a:lnTo>
                  <a:lnTo>
                    <a:pt x="1802" y="1824"/>
                  </a:lnTo>
                  <a:lnTo>
                    <a:pt x="1804" y="1812"/>
                  </a:lnTo>
                  <a:lnTo>
                    <a:pt x="1820" y="1808"/>
                  </a:lnTo>
                  <a:lnTo>
                    <a:pt x="1820" y="1806"/>
                  </a:lnTo>
                  <a:lnTo>
                    <a:pt x="1820" y="1802"/>
                  </a:lnTo>
                  <a:lnTo>
                    <a:pt x="1826" y="1790"/>
                  </a:lnTo>
                  <a:lnTo>
                    <a:pt x="1836" y="1790"/>
                  </a:lnTo>
                  <a:lnTo>
                    <a:pt x="1836" y="1762"/>
                  </a:lnTo>
                  <a:lnTo>
                    <a:pt x="1844" y="1732"/>
                  </a:lnTo>
                  <a:lnTo>
                    <a:pt x="1840" y="1724"/>
                  </a:lnTo>
                  <a:lnTo>
                    <a:pt x="1840" y="1692"/>
                  </a:lnTo>
                  <a:lnTo>
                    <a:pt x="1844" y="1686"/>
                  </a:lnTo>
                  <a:lnTo>
                    <a:pt x="1854" y="1686"/>
                  </a:lnTo>
                  <a:lnTo>
                    <a:pt x="1862" y="1674"/>
                  </a:lnTo>
                  <a:lnTo>
                    <a:pt x="1878" y="1670"/>
                  </a:lnTo>
                  <a:lnTo>
                    <a:pt x="1882" y="1660"/>
                  </a:lnTo>
                  <a:lnTo>
                    <a:pt x="1916" y="1634"/>
                  </a:lnTo>
                  <a:lnTo>
                    <a:pt x="1932" y="1616"/>
                  </a:lnTo>
                  <a:lnTo>
                    <a:pt x="1956" y="1602"/>
                  </a:lnTo>
                  <a:lnTo>
                    <a:pt x="1970" y="1586"/>
                  </a:lnTo>
                  <a:lnTo>
                    <a:pt x="1970" y="1572"/>
                  </a:lnTo>
                  <a:lnTo>
                    <a:pt x="1988" y="1566"/>
                  </a:lnTo>
                  <a:lnTo>
                    <a:pt x="1988" y="1564"/>
                  </a:lnTo>
                  <a:lnTo>
                    <a:pt x="1990" y="1572"/>
                  </a:lnTo>
                  <a:lnTo>
                    <a:pt x="2000" y="1570"/>
                  </a:lnTo>
                  <a:lnTo>
                    <a:pt x="2000" y="1570"/>
                  </a:lnTo>
                  <a:lnTo>
                    <a:pt x="2002" y="1570"/>
                  </a:lnTo>
                  <a:lnTo>
                    <a:pt x="2002" y="1570"/>
                  </a:lnTo>
                  <a:lnTo>
                    <a:pt x="2006" y="1568"/>
                  </a:lnTo>
                  <a:lnTo>
                    <a:pt x="2008" y="1568"/>
                  </a:lnTo>
                  <a:lnTo>
                    <a:pt x="2008" y="1568"/>
                  </a:lnTo>
                  <a:lnTo>
                    <a:pt x="2016" y="1564"/>
                  </a:lnTo>
                  <a:lnTo>
                    <a:pt x="2018" y="1568"/>
                  </a:lnTo>
                  <a:lnTo>
                    <a:pt x="2024" y="1562"/>
                  </a:lnTo>
                  <a:lnTo>
                    <a:pt x="2030" y="1566"/>
                  </a:lnTo>
                  <a:lnTo>
                    <a:pt x="2038" y="1554"/>
                  </a:lnTo>
                  <a:lnTo>
                    <a:pt x="2038" y="1554"/>
                  </a:lnTo>
                  <a:lnTo>
                    <a:pt x="2042" y="1556"/>
                  </a:lnTo>
                  <a:lnTo>
                    <a:pt x="2044" y="1546"/>
                  </a:lnTo>
                  <a:lnTo>
                    <a:pt x="2044" y="1548"/>
                  </a:lnTo>
                  <a:lnTo>
                    <a:pt x="2054" y="1548"/>
                  </a:lnTo>
                  <a:lnTo>
                    <a:pt x="2058" y="1554"/>
                  </a:lnTo>
                  <a:lnTo>
                    <a:pt x="2066" y="1582"/>
                  </a:lnTo>
                  <a:lnTo>
                    <a:pt x="2066" y="1582"/>
                  </a:lnTo>
                  <a:lnTo>
                    <a:pt x="2080" y="1600"/>
                  </a:lnTo>
                  <a:lnTo>
                    <a:pt x="2092" y="1606"/>
                  </a:lnTo>
                  <a:lnTo>
                    <a:pt x="2092" y="1606"/>
                  </a:lnTo>
                  <a:lnTo>
                    <a:pt x="2090" y="1614"/>
                  </a:lnTo>
                  <a:lnTo>
                    <a:pt x="2098" y="1624"/>
                  </a:lnTo>
                  <a:lnTo>
                    <a:pt x="2100" y="1622"/>
                  </a:lnTo>
                  <a:lnTo>
                    <a:pt x="2104" y="1632"/>
                  </a:lnTo>
                  <a:lnTo>
                    <a:pt x="2108" y="1654"/>
                  </a:lnTo>
                  <a:lnTo>
                    <a:pt x="2102" y="1682"/>
                  </a:lnTo>
                  <a:lnTo>
                    <a:pt x="2108" y="1678"/>
                  </a:lnTo>
                  <a:lnTo>
                    <a:pt x="2108" y="1682"/>
                  </a:lnTo>
                  <a:lnTo>
                    <a:pt x="2126" y="1684"/>
                  </a:lnTo>
                  <a:lnTo>
                    <a:pt x="2154" y="1666"/>
                  </a:lnTo>
                  <a:lnTo>
                    <a:pt x="2154" y="1664"/>
                  </a:lnTo>
                  <a:lnTo>
                    <a:pt x="2168" y="1670"/>
                  </a:lnTo>
                  <a:lnTo>
                    <a:pt x="2170" y="1698"/>
                  </a:lnTo>
                  <a:lnTo>
                    <a:pt x="2180" y="1728"/>
                  </a:lnTo>
                  <a:lnTo>
                    <a:pt x="2182" y="1726"/>
                  </a:lnTo>
                  <a:lnTo>
                    <a:pt x="2186" y="1738"/>
                  </a:lnTo>
                  <a:lnTo>
                    <a:pt x="2186" y="1752"/>
                  </a:lnTo>
                  <a:lnTo>
                    <a:pt x="2182" y="1756"/>
                  </a:lnTo>
                  <a:lnTo>
                    <a:pt x="2184" y="1758"/>
                  </a:lnTo>
                  <a:lnTo>
                    <a:pt x="2176" y="1764"/>
                  </a:lnTo>
                  <a:lnTo>
                    <a:pt x="2188" y="1766"/>
                  </a:lnTo>
                  <a:lnTo>
                    <a:pt x="2184" y="1788"/>
                  </a:lnTo>
                  <a:lnTo>
                    <a:pt x="2188" y="1790"/>
                  </a:lnTo>
                  <a:lnTo>
                    <a:pt x="2180" y="1812"/>
                  </a:lnTo>
                  <a:lnTo>
                    <a:pt x="2180" y="1830"/>
                  </a:lnTo>
                  <a:lnTo>
                    <a:pt x="2190" y="1828"/>
                  </a:lnTo>
                  <a:lnTo>
                    <a:pt x="2216" y="1862"/>
                  </a:lnTo>
                  <a:lnTo>
                    <a:pt x="2224" y="1900"/>
                  </a:lnTo>
                  <a:lnTo>
                    <a:pt x="2238" y="1930"/>
                  </a:lnTo>
                  <a:lnTo>
                    <a:pt x="2278" y="1956"/>
                  </a:lnTo>
                  <a:lnTo>
                    <a:pt x="2282" y="1956"/>
                  </a:lnTo>
                  <a:lnTo>
                    <a:pt x="2278" y="1960"/>
                  </a:lnTo>
                  <a:lnTo>
                    <a:pt x="2292" y="1956"/>
                  </a:lnTo>
                  <a:lnTo>
                    <a:pt x="2294" y="1956"/>
                  </a:lnTo>
                  <a:lnTo>
                    <a:pt x="2302" y="1972"/>
                  </a:lnTo>
                  <a:lnTo>
                    <a:pt x="2304" y="1958"/>
                  </a:lnTo>
                  <a:lnTo>
                    <a:pt x="2296" y="1954"/>
                  </a:lnTo>
                  <a:lnTo>
                    <a:pt x="2296" y="1954"/>
                  </a:lnTo>
                  <a:lnTo>
                    <a:pt x="2296" y="1954"/>
                  </a:lnTo>
                  <a:lnTo>
                    <a:pt x="2298" y="1946"/>
                  </a:lnTo>
                  <a:lnTo>
                    <a:pt x="2282" y="1920"/>
                  </a:lnTo>
                  <a:lnTo>
                    <a:pt x="2282" y="1886"/>
                  </a:lnTo>
                  <a:lnTo>
                    <a:pt x="2274" y="1874"/>
                  </a:lnTo>
                  <a:lnTo>
                    <a:pt x="2260" y="1862"/>
                  </a:lnTo>
                  <a:lnTo>
                    <a:pt x="2258" y="1862"/>
                  </a:lnTo>
                  <a:lnTo>
                    <a:pt x="2246" y="1850"/>
                  </a:lnTo>
                  <a:lnTo>
                    <a:pt x="2232" y="1848"/>
                  </a:lnTo>
                  <a:lnTo>
                    <a:pt x="2228" y="1842"/>
                  </a:lnTo>
                  <a:lnTo>
                    <a:pt x="2214" y="1806"/>
                  </a:lnTo>
                  <a:lnTo>
                    <a:pt x="2204" y="1806"/>
                  </a:lnTo>
                  <a:lnTo>
                    <a:pt x="2202" y="1790"/>
                  </a:lnTo>
                  <a:lnTo>
                    <a:pt x="2214" y="1752"/>
                  </a:lnTo>
                  <a:lnTo>
                    <a:pt x="2216" y="1730"/>
                  </a:lnTo>
                  <a:lnTo>
                    <a:pt x="2218" y="1728"/>
                  </a:lnTo>
                  <a:lnTo>
                    <a:pt x="2228" y="1728"/>
                  </a:lnTo>
                  <a:lnTo>
                    <a:pt x="2230" y="1746"/>
                  </a:lnTo>
                  <a:lnTo>
                    <a:pt x="2248" y="1746"/>
                  </a:lnTo>
                  <a:lnTo>
                    <a:pt x="2262" y="1754"/>
                  </a:lnTo>
                  <a:lnTo>
                    <a:pt x="2266" y="1764"/>
                  </a:lnTo>
                  <a:lnTo>
                    <a:pt x="2272" y="1780"/>
                  </a:lnTo>
                  <a:lnTo>
                    <a:pt x="2280" y="1776"/>
                  </a:lnTo>
                  <a:lnTo>
                    <a:pt x="2280" y="1784"/>
                  </a:lnTo>
                  <a:lnTo>
                    <a:pt x="2298" y="1786"/>
                  </a:lnTo>
                  <a:lnTo>
                    <a:pt x="2306" y="1792"/>
                  </a:lnTo>
                  <a:lnTo>
                    <a:pt x="2302" y="1804"/>
                  </a:lnTo>
                  <a:lnTo>
                    <a:pt x="2304" y="1820"/>
                  </a:lnTo>
                  <a:lnTo>
                    <a:pt x="2310" y="1822"/>
                  </a:lnTo>
                  <a:lnTo>
                    <a:pt x="2331" y="1804"/>
                  </a:lnTo>
                  <a:lnTo>
                    <a:pt x="2331" y="1802"/>
                  </a:lnTo>
                  <a:lnTo>
                    <a:pt x="2337" y="1806"/>
                  </a:lnTo>
                  <a:lnTo>
                    <a:pt x="2337" y="1796"/>
                  </a:lnTo>
                  <a:lnTo>
                    <a:pt x="2343" y="1788"/>
                  </a:lnTo>
                  <a:lnTo>
                    <a:pt x="2351" y="1788"/>
                  </a:lnTo>
                  <a:lnTo>
                    <a:pt x="2365" y="1782"/>
                  </a:lnTo>
                  <a:lnTo>
                    <a:pt x="2385" y="1770"/>
                  </a:lnTo>
                  <a:lnTo>
                    <a:pt x="2387" y="1762"/>
                  </a:lnTo>
                  <a:lnTo>
                    <a:pt x="2387" y="1748"/>
                  </a:lnTo>
                  <a:lnTo>
                    <a:pt x="2391" y="1740"/>
                  </a:lnTo>
                  <a:lnTo>
                    <a:pt x="2381" y="1690"/>
                  </a:lnTo>
                  <a:lnTo>
                    <a:pt x="2373" y="1682"/>
                  </a:lnTo>
                  <a:lnTo>
                    <a:pt x="2369" y="1674"/>
                  </a:lnTo>
                  <a:lnTo>
                    <a:pt x="2359" y="1670"/>
                  </a:lnTo>
                  <a:lnTo>
                    <a:pt x="2347" y="1656"/>
                  </a:lnTo>
                  <a:lnTo>
                    <a:pt x="2335" y="1644"/>
                  </a:lnTo>
                  <a:lnTo>
                    <a:pt x="2333" y="1636"/>
                  </a:lnTo>
                  <a:lnTo>
                    <a:pt x="2323" y="1626"/>
                  </a:lnTo>
                  <a:lnTo>
                    <a:pt x="2321" y="1618"/>
                  </a:lnTo>
                  <a:lnTo>
                    <a:pt x="2327" y="1602"/>
                  </a:lnTo>
                  <a:lnTo>
                    <a:pt x="2339" y="1588"/>
                  </a:lnTo>
                  <a:lnTo>
                    <a:pt x="2353" y="1576"/>
                  </a:lnTo>
                  <a:lnTo>
                    <a:pt x="2363" y="1572"/>
                  </a:lnTo>
                  <a:lnTo>
                    <a:pt x="2363" y="1574"/>
                  </a:lnTo>
                  <a:lnTo>
                    <a:pt x="2363" y="1572"/>
                  </a:lnTo>
                  <a:lnTo>
                    <a:pt x="2365" y="1572"/>
                  </a:lnTo>
                  <a:lnTo>
                    <a:pt x="2367" y="1576"/>
                  </a:lnTo>
                  <a:lnTo>
                    <a:pt x="2371" y="1570"/>
                  </a:lnTo>
                  <a:lnTo>
                    <a:pt x="2373" y="1570"/>
                  </a:lnTo>
                  <a:lnTo>
                    <a:pt x="2371" y="1570"/>
                  </a:lnTo>
                  <a:lnTo>
                    <a:pt x="2373" y="1566"/>
                  </a:lnTo>
                  <a:lnTo>
                    <a:pt x="2385" y="1574"/>
                  </a:lnTo>
                  <a:lnTo>
                    <a:pt x="2391" y="1572"/>
                  </a:lnTo>
                  <a:lnTo>
                    <a:pt x="2391" y="1582"/>
                  </a:lnTo>
                  <a:lnTo>
                    <a:pt x="2401" y="1596"/>
                  </a:lnTo>
                  <a:lnTo>
                    <a:pt x="2391" y="1598"/>
                  </a:lnTo>
                  <a:lnTo>
                    <a:pt x="2373" y="1612"/>
                  </a:lnTo>
                  <a:lnTo>
                    <a:pt x="2377" y="1632"/>
                  </a:lnTo>
                  <a:lnTo>
                    <a:pt x="2397" y="1638"/>
                  </a:lnTo>
                  <a:lnTo>
                    <a:pt x="2411" y="1624"/>
                  </a:lnTo>
                  <a:lnTo>
                    <a:pt x="2423" y="1606"/>
                  </a:lnTo>
                  <a:lnTo>
                    <a:pt x="2419" y="1596"/>
                  </a:lnTo>
                  <a:lnTo>
                    <a:pt x="2409" y="1596"/>
                  </a:lnTo>
                  <a:lnTo>
                    <a:pt x="2405" y="1596"/>
                  </a:lnTo>
                  <a:lnTo>
                    <a:pt x="2413" y="1592"/>
                  </a:lnTo>
                  <a:lnTo>
                    <a:pt x="2407" y="1580"/>
                  </a:lnTo>
                  <a:lnTo>
                    <a:pt x="2411" y="1574"/>
                  </a:lnTo>
                  <a:lnTo>
                    <a:pt x="2457" y="1562"/>
                  </a:lnTo>
                  <a:lnTo>
                    <a:pt x="2461" y="1550"/>
                  </a:lnTo>
                  <a:lnTo>
                    <a:pt x="2469" y="1558"/>
                  </a:lnTo>
                  <a:lnTo>
                    <a:pt x="2469" y="1548"/>
                  </a:lnTo>
                  <a:lnTo>
                    <a:pt x="2475" y="1554"/>
                  </a:lnTo>
                  <a:lnTo>
                    <a:pt x="2485" y="1554"/>
                  </a:lnTo>
                  <a:lnTo>
                    <a:pt x="2485" y="1552"/>
                  </a:lnTo>
                  <a:lnTo>
                    <a:pt x="2485" y="1554"/>
                  </a:lnTo>
                  <a:lnTo>
                    <a:pt x="2489" y="1548"/>
                  </a:lnTo>
                  <a:lnTo>
                    <a:pt x="2489" y="1550"/>
                  </a:lnTo>
                  <a:lnTo>
                    <a:pt x="2497" y="1544"/>
                  </a:lnTo>
                  <a:lnTo>
                    <a:pt x="2503" y="1548"/>
                  </a:lnTo>
                  <a:lnTo>
                    <a:pt x="2523" y="1540"/>
                  </a:lnTo>
                  <a:lnTo>
                    <a:pt x="2533" y="1530"/>
                  </a:lnTo>
                  <a:lnTo>
                    <a:pt x="2541" y="1528"/>
                  </a:lnTo>
                  <a:lnTo>
                    <a:pt x="2541" y="1530"/>
                  </a:lnTo>
                  <a:lnTo>
                    <a:pt x="2555" y="1516"/>
                  </a:lnTo>
                  <a:lnTo>
                    <a:pt x="2555" y="1510"/>
                  </a:lnTo>
                  <a:lnTo>
                    <a:pt x="2563" y="1508"/>
                  </a:lnTo>
                  <a:lnTo>
                    <a:pt x="2575" y="1490"/>
                  </a:lnTo>
                  <a:lnTo>
                    <a:pt x="2579" y="1492"/>
                  </a:lnTo>
                  <a:lnTo>
                    <a:pt x="2585" y="1472"/>
                  </a:lnTo>
                  <a:lnTo>
                    <a:pt x="2585" y="1474"/>
                  </a:lnTo>
                  <a:lnTo>
                    <a:pt x="2611" y="1434"/>
                  </a:lnTo>
                  <a:lnTo>
                    <a:pt x="2615" y="1436"/>
                  </a:lnTo>
                  <a:lnTo>
                    <a:pt x="2621" y="1414"/>
                  </a:lnTo>
                  <a:lnTo>
                    <a:pt x="2621" y="1412"/>
                  </a:lnTo>
                  <a:lnTo>
                    <a:pt x="2625" y="1412"/>
                  </a:lnTo>
                  <a:lnTo>
                    <a:pt x="2625" y="1398"/>
                  </a:lnTo>
                  <a:lnTo>
                    <a:pt x="2631" y="1394"/>
                  </a:lnTo>
                  <a:lnTo>
                    <a:pt x="2611" y="1384"/>
                  </a:lnTo>
                  <a:lnTo>
                    <a:pt x="2609" y="1384"/>
                  </a:lnTo>
                  <a:lnTo>
                    <a:pt x="2629" y="1372"/>
                  </a:lnTo>
                  <a:lnTo>
                    <a:pt x="2613" y="1356"/>
                  </a:lnTo>
                  <a:lnTo>
                    <a:pt x="2609" y="1354"/>
                  </a:lnTo>
                  <a:lnTo>
                    <a:pt x="2633" y="1360"/>
                  </a:lnTo>
                  <a:lnTo>
                    <a:pt x="2627" y="1354"/>
                  </a:lnTo>
                  <a:lnTo>
                    <a:pt x="2609" y="1332"/>
                  </a:lnTo>
                  <a:lnTo>
                    <a:pt x="2595" y="1294"/>
                  </a:lnTo>
                  <a:lnTo>
                    <a:pt x="2577" y="1284"/>
                  </a:lnTo>
                  <a:lnTo>
                    <a:pt x="2585" y="1272"/>
                  </a:lnTo>
                  <a:lnTo>
                    <a:pt x="2595" y="1264"/>
                  </a:lnTo>
                  <a:lnTo>
                    <a:pt x="2595" y="1258"/>
                  </a:lnTo>
                  <a:lnTo>
                    <a:pt x="2603" y="1260"/>
                  </a:lnTo>
                  <a:lnTo>
                    <a:pt x="2609" y="1250"/>
                  </a:lnTo>
                  <a:lnTo>
                    <a:pt x="2609" y="1248"/>
                  </a:lnTo>
                  <a:lnTo>
                    <a:pt x="2621" y="1244"/>
                  </a:lnTo>
                  <a:lnTo>
                    <a:pt x="2627" y="1238"/>
                  </a:lnTo>
                  <a:lnTo>
                    <a:pt x="2629" y="1238"/>
                  </a:lnTo>
                  <a:lnTo>
                    <a:pt x="2633" y="1246"/>
                  </a:lnTo>
                  <a:lnTo>
                    <a:pt x="2643" y="1226"/>
                  </a:lnTo>
                  <a:lnTo>
                    <a:pt x="2639" y="1226"/>
                  </a:lnTo>
                  <a:lnTo>
                    <a:pt x="2621" y="1224"/>
                  </a:lnTo>
                  <a:lnTo>
                    <a:pt x="2605" y="1214"/>
                  </a:lnTo>
                  <a:lnTo>
                    <a:pt x="2581" y="1230"/>
                  </a:lnTo>
                  <a:lnTo>
                    <a:pt x="2573" y="1228"/>
                  </a:lnTo>
                  <a:lnTo>
                    <a:pt x="2569" y="1216"/>
                  </a:lnTo>
                  <a:lnTo>
                    <a:pt x="2555" y="1208"/>
                  </a:lnTo>
                  <a:lnTo>
                    <a:pt x="2547" y="1200"/>
                  </a:lnTo>
                  <a:lnTo>
                    <a:pt x="2547" y="1196"/>
                  </a:lnTo>
                  <a:lnTo>
                    <a:pt x="2553" y="1186"/>
                  </a:lnTo>
                  <a:lnTo>
                    <a:pt x="2561" y="1188"/>
                  </a:lnTo>
                  <a:lnTo>
                    <a:pt x="2575" y="1184"/>
                  </a:lnTo>
                  <a:lnTo>
                    <a:pt x="2581" y="1172"/>
                  </a:lnTo>
                  <a:lnTo>
                    <a:pt x="2599" y="1162"/>
                  </a:lnTo>
                  <a:lnTo>
                    <a:pt x="2613" y="1144"/>
                  </a:lnTo>
                  <a:lnTo>
                    <a:pt x="2623" y="1142"/>
                  </a:lnTo>
                  <a:lnTo>
                    <a:pt x="2629" y="1152"/>
                  </a:lnTo>
                  <a:lnTo>
                    <a:pt x="2611" y="1176"/>
                  </a:lnTo>
                  <a:lnTo>
                    <a:pt x="2619" y="1182"/>
                  </a:lnTo>
                  <a:lnTo>
                    <a:pt x="2617" y="1186"/>
                  </a:lnTo>
                  <a:lnTo>
                    <a:pt x="2605" y="1194"/>
                  </a:lnTo>
                  <a:lnTo>
                    <a:pt x="2615" y="1198"/>
                  </a:lnTo>
                  <a:lnTo>
                    <a:pt x="2653" y="1172"/>
                  </a:lnTo>
                  <a:lnTo>
                    <a:pt x="2671" y="1168"/>
                  </a:lnTo>
                  <a:lnTo>
                    <a:pt x="2675" y="1176"/>
                  </a:lnTo>
                  <a:lnTo>
                    <a:pt x="2689" y="1178"/>
                  </a:lnTo>
                  <a:lnTo>
                    <a:pt x="2685" y="1194"/>
                  </a:lnTo>
                  <a:lnTo>
                    <a:pt x="2685" y="1196"/>
                  </a:lnTo>
                  <a:lnTo>
                    <a:pt x="2681" y="1198"/>
                  </a:lnTo>
                  <a:lnTo>
                    <a:pt x="2675" y="1214"/>
                  </a:lnTo>
                  <a:lnTo>
                    <a:pt x="2683" y="1212"/>
                  </a:lnTo>
                  <a:lnTo>
                    <a:pt x="2683" y="1214"/>
                  </a:lnTo>
                  <a:lnTo>
                    <a:pt x="2687" y="1222"/>
                  </a:lnTo>
                  <a:lnTo>
                    <a:pt x="2697" y="1220"/>
                  </a:lnTo>
                  <a:lnTo>
                    <a:pt x="2697" y="1216"/>
                  </a:lnTo>
                  <a:lnTo>
                    <a:pt x="2711" y="1220"/>
                  </a:lnTo>
                  <a:lnTo>
                    <a:pt x="2715" y="1234"/>
                  </a:lnTo>
                  <a:lnTo>
                    <a:pt x="2701" y="1240"/>
                  </a:lnTo>
                  <a:lnTo>
                    <a:pt x="2707" y="1252"/>
                  </a:lnTo>
                  <a:lnTo>
                    <a:pt x="2709" y="1248"/>
                  </a:lnTo>
                  <a:lnTo>
                    <a:pt x="2713" y="1262"/>
                  </a:lnTo>
                  <a:lnTo>
                    <a:pt x="2705" y="1286"/>
                  </a:lnTo>
                  <a:lnTo>
                    <a:pt x="2705" y="1286"/>
                  </a:lnTo>
                  <a:lnTo>
                    <a:pt x="2703" y="1298"/>
                  </a:lnTo>
                  <a:lnTo>
                    <a:pt x="2719" y="1296"/>
                  </a:lnTo>
                  <a:lnTo>
                    <a:pt x="2723" y="1294"/>
                  </a:lnTo>
                  <a:lnTo>
                    <a:pt x="2727" y="1298"/>
                  </a:lnTo>
                  <a:lnTo>
                    <a:pt x="2729" y="1292"/>
                  </a:lnTo>
                  <a:lnTo>
                    <a:pt x="2731" y="1294"/>
                  </a:lnTo>
                  <a:lnTo>
                    <a:pt x="2739" y="1284"/>
                  </a:lnTo>
                  <a:lnTo>
                    <a:pt x="2747" y="1288"/>
                  </a:lnTo>
                  <a:lnTo>
                    <a:pt x="2751" y="1280"/>
                  </a:lnTo>
                  <a:lnTo>
                    <a:pt x="2757" y="1282"/>
                  </a:lnTo>
                  <a:lnTo>
                    <a:pt x="2765" y="1276"/>
                  </a:lnTo>
                  <a:lnTo>
                    <a:pt x="2771" y="1258"/>
                  </a:lnTo>
                  <a:lnTo>
                    <a:pt x="2765" y="1222"/>
                  </a:lnTo>
                  <a:lnTo>
                    <a:pt x="2751" y="1200"/>
                  </a:lnTo>
                  <a:lnTo>
                    <a:pt x="2751" y="1200"/>
                  </a:lnTo>
                  <a:lnTo>
                    <a:pt x="2749" y="1198"/>
                  </a:lnTo>
                  <a:lnTo>
                    <a:pt x="2749" y="1196"/>
                  </a:lnTo>
                  <a:lnTo>
                    <a:pt x="2747" y="1196"/>
                  </a:lnTo>
                  <a:lnTo>
                    <a:pt x="2733" y="1182"/>
                  </a:lnTo>
                  <a:lnTo>
                    <a:pt x="2733" y="1170"/>
                  </a:lnTo>
                  <a:lnTo>
                    <a:pt x="2749" y="1164"/>
                  </a:lnTo>
                  <a:lnTo>
                    <a:pt x="2775" y="1142"/>
                  </a:lnTo>
                  <a:lnTo>
                    <a:pt x="2775" y="1124"/>
                  </a:lnTo>
                  <a:lnTo>
                    <a:pt x="2791" y="1106"/>
                  </a:lnTo>
                  <a:lnTo>
                    <a:pt x="2795" y="1104"/>
                  </a:lnTo>
                  <a:lnTo>
                    <a:pt x="2795" y="1100"/>
                  </a:lnTo>
                  <a:lnTo>
                    <a:pt x="2803" y="1100"/>
                  </a:lnTo>
                  <a:lnTo>
                    <a:pt x="2813" y="1082"/>
                  </a:lnTo>
                  <a:lnTo>
                    <a:pt x="2815" y="1090"/>
                  </a:lnTo>
                  <a:lnTo>
                    <a:pt x="2819" y="1086"/>
                  </a:lnTo>
                  <a:lnTo>
                    <a:pt x="2819" y="1094"/>
                  </a:lnTo>
                  <a:lnTo>
                    <a:pt x="2839" y="1098"/>
                  </a:lnTo>
                  <a:lnTo>
                    <a:pt x="2855" y="1094"/>
                  </a:lnTo>
                  <a:lnTo>
                    <a:pt x="2875" y="1078"/>
                  </a:lnTo>
                  <a:lnTo>
                    <a:pt x="2931" y="1006"/>
                  </a:lnTo>
                  <a:lnTo>
                    <a:pt x="2941" y="986"/>
                  </a:lnTo>
                  <a:lnTo>
                    <a:pt x="2957" y="962"/>
                  </a:lnTo>
                  <a:lnTo>
                    <a:pt x="2973" y="942"/>
                  </a:lnTo>
                  <a:lnTo>
                    <a:pt x="2981" y="896"/>
                  </a:lnTo>
                  <a:lnTo>
                    <a:pt x="2977" y="876"/>
                  </a:lnTo>
                  <a:lnTo>
                    <a:pt x="2983" y="856"/>
                  </a:lnTo>
                  <a:lnTo>
                    <a:pt x="2995" y="832"/>
                  </a:lnTo>
                  <a:lnTo>
                    <a:pt x="2995" y="846"/>
                  </a:lnTo>
                  <a:lnTo>
                    <a:pt x="3005" y="862"/>
                  </a:lnTo>
                  <a:lnTo>
                    <a:pt x="3003" y="876"/>
                  </a:lnTo>
                  <a:lnTo>
                    <a:pt x="3005" y="898"/>
                  </a:lnTo>
                  <a:lnTo>
                    <a:pt x="2999" y="934"/>
                  </a:lnTo>
                  <a:lnTo>
                    <a:pt x="2999" y="934"/>
                  </a:lnTo>
                  <a:lnTo>
                    <a:pt x="3005" y="954"/>
                  </a:lnTo>
                  <a:lnTo>
                    <a:pt x="2999" y="990"/>
                  </a:lnTo>
                  <a:lnTo>
                    <a:pt x="3001" y="1010"/>
                  </a:lnTo>
                  <a:lnTo>
                    <a:pt x="3009" y="1012"/>
                  </a:lnTo>
                  <a:lnTo>
                    <a:pt x="3017" y="994"/>
                  </a:lnTo>
                  <a:lnTo>
                    <a:pt x="3027" y="996"/>
                  </a:lnTo>
                  <a:lnTo>
                    <a:pt x="3031" y="1018"/>
                  </a:lnTo>
                  <a:lnTo>
                    <a:pt x="3037" y="1004"/>
                  </a:lnTo>
                  <a:lnTo>
                    <a:pt x="3035" y="986"/>
                  </a:lnTo>
                  <a:lnTo>
                    <a:pt x="3027" y="982"/>
                  </a:lnTo>
                  <a:lnTo>
                    <a:pt x="3019" y="964"/>
                  </a:lnTo>
                  <a:lnTo>
                    <a:pt x="3027" y="922"/>
                  </a:lnTo>
                  <a:lnTo>
                    <a:pt x="3037" y="920"/>
                  </a:lnTo>
                  <a:lnTo>
                    <a:pt x="3053" y="934"/>
                  </a:lnTo>
                  <a:lnTo>
                    <a:pt x="3057" y="932"/>
                  </a:lnTo>
                  <a:lnTo>
                    <a:pt x="3049" y="914"/>
                  </a:lnTo>
                  <a:lnTo>
                    <a:pt x="3029" y="850"/>
                  </a:lnTo>
                  <a:lnTo>
                    <a:pt x="3027" y="828"/>
                  </a:lnTo>
                  <a:lnTo>
                    <a:pt x="3031" y="812"/>
                  </a:lnTo>
                  <a:lnTo>
                    <a:pt x="3023" y="770"/>
                  </a:lnTo>
                  <a:lnTo>
                    <a:pt x="3017" y="762"/>
                  </a:lnTo>
                  <a:lnTo>
                    <a:pt x="3007" y="764"/>
                  </a:lnTo>
                  <a:lnTo>
                    <a:pt x="3015" y="784"/>
                  </a:lnTo>
                  <a:lnTo>
                    <a:pt x="3011" y="790"/>
                  </a:lnTo>
                  <a:lnTo>
                    <a:pt x="2999" y="788"/>
                  </a:lnTo>
                  <a:lnTo>
                    <a:pt x="2995" y="828"/>
                  </a:lnTo>
                  <a:lnTo>
                    <a:pt x="2995" y="830"/>
                  </a:lnTo>
                  <a:lnTo>
                    <a:pt x="2989" y="824"/>
                  </a:lnTo>
                  <a:lnTo>
                    <a:pt x="2991" y="818"/>
                  </a:lnTo>
                  <a:lnTo>
                    <a:pt x="2989" y="810"/>
                  </a:lnTo>
                  <a:lnTo>
                    <a:pt x="2995" y="796"/>
                  </a:lnTo>
                  <a:lnTo>
                    <a:pt x="2975" y="782"/>
                  </a:lnTo>
                  <a:lnTo>
                    <a:pt x="2963" y="764"/>
                  </a:lnTo>
                  <a:lnTo>
                    <a:pt x="2939" y="762"/>
                  </a:lnTo>
                  <a:lnTo>
                    <a:pt x="2939" y="776"/>
                  </a:lnTo>
                  <a:lnTo>
                    <a:pt x="2939" y="780"/>
                  </a:lnTo>
                  <a:lnTo>
                    <a:pt x="2937" y="782"/>
                  </a:lnTo>
                  <a:lnTo>
                    <a:pt x="2939" y="776"/>
                  </a:lnTo>
                  <a:lnTo>
                    <a:pt x="2933" y="780"/>
                  </a:lnTo>
                  <a:lnTo>
                    <a:pt x="2929" y="782"/>
                  </a:lnTo>
                  <a:lnTo>
                    <a:pt x="2921" y="786"/>
                  </a:lnTo>
                  <a:lnTo>
                    <a:pt x="2925" y="780"/>
                  </a:lnTo>
                  <a:lnTo>
                    <a:pt x="2919" y="772"/>
                  </a:lnTo>
                  <a:lnTo>
                    <a:pt x="2923" y="766"/>
                  </a:lnTo>
                  <a:lnTo>
                    <a:pt x="2921" y="762"/>
                  </a:lnTo>
                  <a:lnTo>
                    <a:pt x="2909" y="768"/>
                  </a:lnTo>
                  <a:lnTo>
                    <a:pt x="2909" y="776"/>
                  </a:lnTo>
                  <a:lnTo>
                    <a:pt x="2907" y="778"/>
                  </a:lnTo>
                  <a:lnTo>
                    <a:pt x="2907" y="754"/>
                  </a:lnTo>
                  <a:lnTo>
                    <a:pt x="2887" y="754"/>
                  </a:lnTo>
                  <a:lnTo>
                    <a:pt x="2879" y="750"/>
                  </a:lnTo>
                  <a:lnTo>
                    <a:pt x="2879" y="746"/>
                  </a:lnTo>
                  <a:lnTo>
                    <a:pt x="2925" y="706"/>
                  </a:lnTo>
                  <a:lnTo>
                    <a:pt x="2953" y="668"/>
                  </a:lnTo>
                  <a:lnTo>
                    <a:pt x="2975" y="650"/>
                  </a:lnTo>
                  <a:lnTo>
                    <a:pt x="2983" y="632"/>
                  </a:lnTo>
                  <a:lnTo>
                    <a:pt x="3009" y="604"/>
                  </a:lnTo>
                  <a:lnTo>
                    <a:pt x="3025" y="596"/>
                  </a:lnTo>
                  <a:lnTo>
                    <a:pt x="3067" y="592"/>
                  </a:lnTo>
                  <a:lnTo>
                    <a:pt x="3079" y="604"/>
                  </a:lnTo>
                  <a:lnTo>
                    <a:pt x="3087" y="592"/>
                  </a:lnTo>
                  <a:lnTo>
                    <a:pt x="3107" y="600"/>
                  </a:lnTo>
                  <a:lnTo>
                    <a:pt x="3121" y="594"/>
                  </a:lnTo>
                  <a:lnTo>
                    <a:pt x="3125" y="600"/>
                  </a:lnTo>
                  <a:lnTo>
                    <a:pt x="3135" y="598"/>
                  </a:lnTo>
                  <a:lnTo>
                    <a:pt x="3133" y="592"/>
                  </a:lnTo>
                  <a:lnTo>
                    <a:pt x="3139" y="590"/>
                  </a:lnTo>
                  <a:lnTo>
                    <a:pt x="3139" y="582"/>
                  </a:lnTo>
                  <a:lnTo>
                    <a:pt x="3139" y="582"/>
                  </a:lnTo>
                  <a:lnTo>
                    <a:pt x="3171" y="592"/>
                  </a:lnTo>
                  <a:lnTo>
                    <a:pt x="3179" y="586"/>
                  </a:lnTo>
                  <a:lnTo>
                    <a:pt x="3189" y="594"/>
                  </a:lnTo>
                  <a:lnTo>
                    <a:pt x="3171" y="600"/>
                  </a:lnTo>
                  <a:lnTo>
                    <a:pt x="3179" y="612"/>
                  </a:lnTo>
                  <a:lnTo>
                    <a:pt x="3201" y="606"/>
                  </a:lnTo>
                  <a:lnTo>
                    <a:pt x="3207" y="610"/>
                  </a:lnTo>
                  <a:lnTo>
                    <a:pt x="3223" y="600"/>
                  </a:lnTo>
                  <a:lnTo>
                    <a:pt x="3247" y="602"/>
                  </a:lnTo>
                  <a:lnTo>
                    <a:pt x="3253" y="600"/>
                  </a:lnTo>
                  <a:lnTo>
                    <a:pt x="3251" y="590"/>
                  </a:lnTo>
                  <a:lnTo>
                    <a:pt x="3235" y="586"/>
                  </a:lnTo>
                  <a:lnTo>
                    <a:pt x="3237" y="584"/>
                  </a:lnTo>
                  <a:lnTo>
                    <a:pt x="3235" y="578"/>
                  </a:lnTo>
                  <a:lnTo>
                    <a:pt x="3237" y="578"/>
                  </a:lnTo>
                  <a:lnTo>
                    <a:pt x="3245" y="558"/>
                  </a:lnTo>
                  <a:lnTo>
                    <a:pt x="3267" y="540"/>
                  </a:lnTo>
                  <a:lnTo>
                    <a:pt x="3290" y="506"/>
                  </a:lnTo>
                  <a:lnTo>
                    <a:pt x="3322" y="496"/>
                  </a:lnTo>
                  <a:lnTo>
                    <a:pt x="3338" y="506"/>
                  </a:lnTo>
                  <a:lnTo>
                    <a:pt x="3344" y="500"/>
                  </a:lnTo>
                  <a:lnTo>
                    <a:pt x="3342" y="506"/>
                  </a:lnTo>
                  <a:lnTo>
                    <a:pt x="3336" y="516"/>
                  </a:lnTo>
                  <a:lnTo>
                    <a:pt x="3338" y="524"/>
                  </a:lnTo>
                  <a:lnTo>
                    <a:pt x="3334" y="534"/>
                  </a:lnTo>
                  <a:lnTo>
                    <a:pt x="3344" y="532"/>
                  </a:lnTo>
                  <a:lnTo>
                    <a:pt x="3338" y="554"/>
                  </a:lnTo>
                  <a:lnTo>
                    <a:pt x="3386" y="508"/>
                  </a:lnTo>
                  <a:lnTo>
                    <a:pt x="3392" y="506"/>
                  </a:lnTo>
                  <a:lnTo>
                    <a:pt x="3398" y="514"/>
                  </a:lnTo>
                  <a:lnTo>
                    <a:pt x="3404" y="502"/>
                  </a:lnTo>
                  <a:lnTo>
                    <a:pt x="3400" y="498"/>
                  </a:lnTo>
                  <a:lnTo>
                    <a:pt x="3400" y="486"/>
                  </a:lnTo>
                  <a:lnTo>
                    <a:pt x="3410" y="470"/>
                  </a:lnTo>
                  <a:lnTo>
                    <a:pt x="3424" y="466"/>
                  </a:lnTo>
                  <a:lnTo>
                    <a:pt x="3432" y="470"/>
                  </a:lnTo>
                  <a:lnTo>
                    <a:pt x="3432" y="472"/>
                  </a:lnTo>
                  <a:lnTo>
                    <a:pt x="3416" y="480"/>
                  </a:lnTo>
                  <a:lnTo>
                    <a:pt x="3414" y="502"/>
                  </a:lnTo>
                  <a:lnTo>
                    <a:pt x="3410" y="508"/>
                  </a:lnTo>
                  <a:lnTo>
                    <a:pt x="3410" y="520"/>
                  </a:lnTo>
                  <a:lnTo>
                    <a:pt x="3404" y="526"/>
                  </a:lnTo>
                  <a:lnTo>
                    <a:pt x="3408" y="532"/>
                  </a:lnTo>
                  <a:lnTo>
                    <a:pt x="3374" y="548"/>
                  </a:lnTo>
                  <a:lnTo>
                    <a:pt x="3372" y="558"/>
                  </a:lnTo>
                  <a:lnTo>
                    <a:pt x="3348" y="584"/>
                  </a:lnTo>
                  <a:lnTo>
                    <a:pt x="3308" y="636"/>
                  </a:lnTo>
                  <a:lnTo>
                    <a:pt x="3292" y="646"/>
                  </a:lnTo>
                  <a:lnTo>
                    <a:pt x="3279" y="644"/>
                  </a:lnTo>
                  <a:lnTo>
                    <a:pt x="3283" y="658"/>
                  </a:lnTo>
                  <a:lnTo>
                    <a:pt x="3279" y="672"/>
                  </a:lnTo>
                  <a:lnTo>
                    <a:pt x="3263" y="684"/>
                  </a:lnTo>
                  <a:lnTo>
                    <a:pt x="3257" y="728"/>
                  </a:lnTo>
                  <a:lnTo>
                    <a:pt x="3257" y="756"/>
                  </a:lnTo>
                  <a:lnTo>
                    <a:pt x="3281" y="876"/>
                  </a:lnTo>
                  <a:lnTo>
                    <a:pt x="3310" y="842"/>
                  </a:lnTo>
                  <a:lnTo>
                    <a:pt x="3316" y="810"/>
                  </a:lnTo>
                  <a:lnTo>
                    <a:pt x="3334" y="802"/>
                  </a:lnTo>
                  <a:lnTo>
                    <a:pt x="3342" y="808"/>
                  </a:lnTo>
                  <a:lnTo>
                    <a:pt x="3342" y="776"/>
                  </a:lnTo>
                  <a:lnTo>
                    <a:pt x="3358" y="760"/>
                  </a:lnTo>
                  <a:lnTo>
                    <a:pt x="3370" y="762"/>
                  </a:lnTo>
                  <a:lnTo>
                    <a:pt x="3382" y="752"/>
                  </a:lnTo>
                  <a:lnTo>
                    <a:pt x="3374" y="726"/>
                  </a:lnTo>
                  <a:lnTo>
                    <a:pt x="3378" y="714"/>
                  </a:lnTo>
                  <a:lnTo>
                    <a:pt x="3388" y="704"/>
                  </a:lnTo>
                  <a:lnTo>
                    <a:pt x="3396" y="716"/>
                  </a:lnTo>
                  <a:lnTo>
                    <a:pt x="3404" y="702"/>
                  </a:lnTo>
                  <a:lnTo>
                    <a:pt x="3404" y="688"/>
                  </a:lnTo>
                  <a:lnTo>
                    <a:pt x="3394" y="684"/>
                  </a:lnTo>
                  <a:lnTo>
                    <a:pt x="3394" y="670"/>
                  </a:lnTo>
                  <a:lnTo>
                    <a:pt x="3404" y="646"/>
                  </a:lnTo>
                  <a:lnTo>
                    <a:pt x="3390" y="640"/>
                  </a:lnTo>
                  <a:lnTo>
                    <a:pt x="3382" y="646"/>
                  </a:lnTo>
                  <a:lnTo>
                    <a:pt x="3380" y="644"/>
                  </a:lnTo>
                  <a:lnTo>
                    <a:pt x="3382" y="634"/>
                  </a:lnTo>
                  <a:lnTo>
                    <a:pt x="3396" y="604"/>
                  </a:lnTo>
                  <a:lnTo>
                    <a:pt x="3402" y="604"/>
                  </a:lnTo>
                  <a:lnTo>
                    <a:pt x="3408" y="576"/>
                  </a:lnTo>
                  <a:lnTo>
                    <a:pt x="3414" y="572"/>
                  </a:lnTo>
                  <a:lnTo>
                    <a:pt x="3418" y="578"/>
                  </a:lnTo>
                  <a:lnTo>
                    <a:pt x="3426" y="570"/>
                  </a:lnTo>
                  <a:lnTo>
                    <a:pt x="3436" y="580"/>
                  </a:lnTo>
                  <a:lnTo>
                    <a:pt x="3442" y="562"/>
                  </a:lnTo>
                  <a:lnTo>
                    <a:pt x="3454" y="552"/>
                  </a:lnTo>
                  <a:lnTo>
                    <a:pt x="3456" y="552"/>
                  </a:lnTo>
                  <a:lnTo>
                    <a:pt x="3454" y="584"/>
                  </a:lnTo>
                  <a:lnTo>
                    <a:pt x="3474" y="554"/>
                  </a:lnTo>
                  <a:lnTo>
                    <a:pt x="3494" y="546"/>
                  </a:lnTo>
                  <a:lnTo>
                    <a:pt x="3514" y="550"/>
                  </a:lnTo>
                  <a:lnTo>
                    <a:pt x="3536" y="576"/>
                  </a:lnTo>
                  <a:lnTo>
                    <a:pt x="3540" y="552"/>
                  </a:lnTo>
                  <a:lnTo>
                    <a:pt x="3570" y="534"/>
                  </a:lnTo>
                  <a:lnTo>
                    <a:pt x="3570" y="530"/>
                  </a:lnTo>
                  <a:lnTo>
                    <a:pt x="3576" y="532"/>
                  </a:lnTo>
                  <a:lnTo>
                    <a:pt x="3576" y="524"/>
                  </a:lnTo>
                  <a:lnTo>
                    <a:pt x="3590" y="516"/>
                  </a:lnTo>
                  <a:lnTo>
                    <a:pt x="3594" y="504"/>
                  </a:lnTo>
                  <a:lnTo>
                    <a:pt x="3602" y="506"/>
                  </a:lnTo>
                  <a:lnTo>
                    <a:pt x="3624" y="494"/>
                  </a:lnTo>
                  <a:lnTo>
                    <a:pt x="3626" y="486"/>
                  </a:lnTo>
                  <a:lnTo>
                    <a:pt x="3666" y="470"/>
                  </a:lnTo>
                  <a:lnTo>
                    <a:pt x="3666" y="468"/>
                  </a:lnTo>
                  <a:lnTo>
                    <a:pt x="3668" y="470"/>
                  </a:lnTo>
                  <a:lnTo>
                    <a:pt x="3672" y="466"/>
                  </a:lnTo>
                  <a:lnTo>
                    <a:pt x="3692" y="476"/>
                  </a:lnTo>
                  <a:lnTo>
                    <a:pt x="3692" y="406"/>
                  </a:lnTo>
                  <a:lnTo>
                    <a:pt x="3690" y="406"/>
                  </a:lnTo>
                  <a:lnTo>
                    <a:pt x="3692" y="404"/>
                  </a:lnTo>
                  <a:lnTo>
                    <a:pt x="3684" y="386"/>
                  </a:lnTo>
                  <a:lnTo>
                    <a:pt x="3680" y="394"/>
                  </a:lnTo>
                  <a:lnTo>
                    <a:pt x="3672" y="388"/>
                  </a:lnTo>
                  <a:lnTo>
                    <a:pt x="3670" y="378"/>
                  </a:lnTo>
                  <a:lnTo>
                    <a:pt x="3682" y="378"/>
                  </a:lnTo>
                  <a:lnTo>
                    <a:pt x="3688" y="386"/>
                  </a:lnTo>
                  <a:close/>
                  <a:moveTo>
                    <a:pt x="823" y="66"/>
                  </a:moveTo>
                  <a:lnTo>
                    <a:pt x="809" y="70"/>
                  </a:lnTo>
                  <a:lnTo>
                    <a:pt x="805" y="62"/>
                  </a:lnTo>
                  <a:lnTo>
                    <a:pt x="823" y="66"/>
                  </a:lnTo>
                  <a:close/>
                  <a:moveTo>
                    <a:pt x="441" y="568"/>
                  </a:moveTo>
                  <a:lnTo>
                    <a:pt x="453" y="548"/>
                  </a:lnTo>
                  <a:lnTo>
                    <a:pt x="455" y="548"/>
                  </a:lnTo>
                  <a:lnTo>
                    <a:pt x="441" y="568"/>
                  </a:lnTo>
                  <a:close/>
                  <a:moveTo>
                    <a:pt x="993" y="1004"/>
                  </a:moveTo>
                  <a:lnTo>
                    <a:pt x="995" y="1000"/>
                  </a:lnTo>
                  <a:lnTo>
                    <a:pt x="999" y="1004"/>
                  </a:lnTo>
                  <a:lnTo>
                    <a:pt x="1009" y="994"/>
                  </a:lnTo>
                  <a:lnTo>
                    <a:pt x="1057" y="980"/>
                  </a:lnTo>
                  <a:lnTo>
                    <a:pt x="1069" y="976"/>
                  </a:lnTo>
                  <a:lnTo>
                    <a:pt x="1071" y="978"/>
                  </a:lnTo>
                  <a:lnTo>
                    <a:pt x="1055" y="982"/>
                  </a:lnTo>
                  <a:lnTo>
                    <a:pt x="1055" y="986"/>
                  </a:lnTo>
                  <a:lnTo>
                    <a:pt x="1045" y="986"/>
                  </a:lnTo>
                  <a:lnTo>
                    <a:pt x="1041" y="994"/>
                  </a:lnTo>
                  <a:lnTo>
                    <a:pt x="1053" y="1004"/>
                  </a:lnTo>
                  <a:lnTo>
                    <a:pt x="1047" y="1006"/>
                  </a:lnTo>
                  <a:lnTo>
                    <a:pt x="1037" y="1022"/>
                  </a:lnTo>
                  <a:lnTo>
                    <a:pt x="1027" y="1022"/>
                  </a:lnTo>
                  <a:lnTo>
                    <a:pt x="1025" y="1022"/>
                  </a:lnTo>
                  <a:lnTo>
                    <a:pt x="1027" y="1020"/>
                  </a:lnTo>
                  <a:lnTo>
                    <a:pt x="995" y="1024"/>
                  </a:lnTo>
                  <a:lnTo>
                    <a:pt x="993" y="1016"/>
                  </a:lnTo>
                  <a:lnTo>
                    <a:pt x="993" y="1004"/>
                  </a:lnTo>
                  <a:close/>
                  <a:moveTo>
                    <a:pt x="909" y="1008"/>
                  </a:moveTo>
                  <a:lnTo>
                    <a:pt x="915" y="996"/>
                  </a:lnTo>
                  <a:lnTo>
                    <a:pt x="933" y="990"/>
                  </a:lnTo>
                  <a:lnTo>
                    <a:pt x="935" y="992"/>
                  </a:lnTo>
                  <a:lnTo>
                    <a:pt x="929" y="992"/>
                  </a:lnTo>
                  <a:lnTo>
                    <a:pt x="929" y="998"/>
                  </a:lnTo>
                  <a:lnTo>
                    <a:pt x="933" y="1000"/>
                  </a:lnTo>
                  <a:lnTo>
                    <a:pt x="929" y="1004"/>
                  </a:lnTo>
                  <a:lnTo>
                    <a:pt x="967" y="1008"/>
                  </a:lnTo>
                  <a:lnTo>
                    <a:pt x="941" y="1024"/>
                  </a:lnTo>
                  <a:lnTo>
                    <a:pt x="961" y="1032"/>
                  </a:lnTo>
                  <a:lnTo>
                    <a:pt x="961" y="1048"/>
                  </a:lnTo>
                  <a:lnTo>
                    <a:pt x="973" y="1054"/>
                  </a:lnTo>
                  <a:lnTo>
                    <a:pt x="1003" y="1034"/>
                  </a:lnTo>
                  <a:lnTo>
                    <a:pt x="1021" y="1036"/>
                  </a:lnTo>
                  <a:lnTo>
                    <a:pt x="1023" y="1032"/>
                  </a:lnTo>
                  <a:lnTo>
                    <a:pt x="1037" y="1046"/>
                  </a:lnTo>
                  <a:lnTo>
                    <a:pt x="1041" y="1044"/>
                  </a:lnTo>
                  <a:lnTo>
                    <a:pt x="1061" y="1058"/>
                  </a:lnTo>
                  <a:lnTo>
                    <a:pt x="1077" y="1072"/>
                  </a:lnTo>
                  <a:lnTo>
                    <a:pt x="1077" y="1072"/>
                  </a:lnTo>
                  <a:lnTo>
                    <a:pt x="1081" y="1074"/>
                  </a:lnTo>
                  <a:lnTo>
                    <a:pt x="1083" y="1076"/>
                  </a:lnTo>
                  <a:lnTo>
                    <a:pt x="1083" y="1076"/>
                  </a:lnTo>
                  <a:lnTo>
                    <a:pt x="1091" y="1084"/>
                  </a:lnTo>
                  <a:lnTo>
                    <a:pt x="1109" y="1094"/>
                  </a:lnTo>
                  <a:lnTo>
                    <a:pt x="1115" y="1112"/>
                  </a:lnTo>
                  <a:lnTo>
                    <a:pt x="1115" y="1118"/>
                  </a:lnTo>
                  <a:lnTo>
                    <a:pt x="1113" y="1120"/>
                  </a:lnTo>
                  <a:lnTo>
                    <a:pt x="1093" y="1134"/>
                  </a:lnTo>
                  <a:lnTo>
                    <a:pt x="1073" y="1132"/>
                  </a:lnTo>
                  <a:lnTo>
                    <a:pt x="1049" y="1138"/>
                  </a:lnTo>
                  <a:lnTo>
                    <a:pt x="1021" y="1128"/>
                  </a:lnTo>
                  <a:lnTo>
                    <a:pt x="1015" y="1116"/>
                  </a:lnTo>
                  <a:lnTo>
                    <a:pt x="1005" y="1118"/>
                  </a:lnTo>
                  <a:lnTo>
                    <a:pt x="997" y="1108"/>
                  </a:lnTo>
                  <a:lnTo>
                    <a:pt x="961" y="1110"/>
                  </a:lnTo>
                  <a:lnTo>
                    <a:pt x="941" y="1118"/>
                  </a:lnTo>
                  <a:lnTo>
                    <a:pt x="919" y="1134"/>
                  </a:lnTo>
                  <a:lnTo>
                    <a:pt x="883" y="1128"/>
                  </a:lnTo>
                  <a:lnTo>
                    <a:pt x="883" y="1128"/>
                  </a:lnTo>
                  <a:lnTo>
                    <a:pt x="867" y="1122"/>
                  </a:lnTo>
                  <a:lnTo>
                    <a:pt x="865" y="1116"/>
                  </a:lnTo>
                  <a:lnTo>
                    <a:pt x="867" y="1116"/>
                  </a:lnTo>
                  <a:lnTo>
                    <a:pt x="865" y="1112"/>
                  </a:lnTo>
                  <a:lnTo>
                    <a:pt x="863" y="1112"/>
                  </a:lnTo>
                  <a:lnTo>
                    <a:pt x="863" y="1112"/>
                  </a:lnTo>
                  <a:lnTo>
                    <a:pt x="855" y="1100"/>
                  </a:lnTo>
                  <a:lnTo>
                    <a:pt x="861" y="1094"/>
                  </a:lnTo>
                  <a:lnTo>
                    <a:pt x="863" y="1084"/>
                  </a:lnTo>
                  <a:lnTo>
                    <a:pt x="873" y="1076"/>
                  </a:lnTo>
                  <a:lnTo>
                    <a:pt x="875" y="1068"/>
                  </a:lnTo>
                  <a:lnTo>
                    <a:pt x="877" y="1068"/>
                  </a:lnTo>
                  <a:lnTo>
                    <a:pt x="877" y="1066"/>
                  </a:lnTo>
                  <a:lnTo>
                    <a:pt x="877" y="1064"/>
                  </a:lnTo>
                  <a:lnTo>
                    <a:pt x="877" y="1064"/>
                  </a:lnTo>
                  <a:lnTo>
                    <a:pt x="879" y="1052"/>
                  </a:lnTo>
                  <a:lnTo>
                    <a:pt x="891" y="1040"/>
                  </a:lnTo>
                  <a:lnTo>
                    <a:pt x="893" y="1022"/>
                  </a:lnTo>
                  <a:lnTo>
                    <a:pt x="893" y="1022"/>
                  </a:lnTo>
                  <a:lnTo>
                    <a:pt x="893" y="1022"/>
                  </a:lnTo>
                  <a:lnTo>
                    <a:pt x="909" y="1008"/>
                  </a:lnTo>
                  <a:lnTo>
                    <a:pt x="907" y="1006"/>
                  </a:lnTo>
                  <a:lnTo>
                    <a:pt x="909" y="1008"/>
                  </a:lnTo>
                  <a:close/>
                  <a:moveTo>
                    <a:pt x="875" y="1148"/>
                  </a:moveTo>
                  <a:lnTo>
                    <a:pt x="853" y="1146"/>
                  </a:lnTo>
                  <a:lnTo>
                    <a:pt x="853" y="1152"/>
                  </a:lnTo>
                  <a:lnTo>
                    <a:pt x="839" y="1152"/>
                  </a:lnTo>
                  <a:lnTo>
                    <a:pt x="855" y="1140"/>
                  </a:lnTo>
                  <a:lnTo>
                    <a:pt x="879" y="1138"/>
                  </a:lnTo>
                  <a:lnTo>
                    <a:pt x="879" y="1138"/>
                  </a:lnTo>
                  <a:lnTo>
                    <a:pt x="883" y="1144"/>
                  </a:lnTo>
                  <a:lnTo>
                    <a:pt x="881" y="1144"/>
                  </a:lnTo>
                  <a:lnTo>
                    <a:pt x="873" y="1146"/>
                  </a:lnTo>
                  <a:lnTo>
                    <a:pt x="875" y="1148"/>
                  </a:lnTo>
                  <a:close/>
                  <a:moveTo>
                    <a:pt x="869" y="74"/>
                  </a:moveTo>
                  <a:lnTo>
                    <a:pt x="869" y="74"/>
                  </a:lnTo>
                  <a:lnTo>
                    <a:pt x="869" y="78"/>
                  </a:lnTo>
                  <a:lnTo>
                    <a:pt x="863" y="80"/>
                  </a:lnTo>
                  <a:lnTo>
                    <a:pt x="865" y="78"/>
                  </a:lnTo>
                  <a:lnTo>
                    <a:pt x="863" y="76"/>
                  </a:lnTo>
                  <a:lnTo>
                    <a:pt x="869" y="74"/>
                  </a:lnTo>
                  <a:close/>
                  <a:moveTo>
                    <a:pt x="769" y="102"/>
                  </a:moveTo>
                  <a:lnTo>
                    <a:pt x="773" y="100"/>
                  </a:lnTo>
                  <a:lnTo>
                    <a:pt x="769" y="104"/>
                  </a:lnTo>
                  <a:lnTo>
                    <a:pt x="769" y="112"/>
                  </a:lnTo>
                  <a:lnTo>
                    <a:pt x="767" y="110"/>
                  </a:lnTo>
                  <a:lnTo>
                    <a:pt x="769" y="102"/>
                  </a:lnTo>
                  <a:lnTo>
                    <a:pt x="769" y="102"/>
                  </a:lnTo>
                  <a:close/>
                  <a:moveTo>
                    <a:pt x="707" y="114"/>
                  </a:moveTo>
                  <a:lnTo>
                    <a:pt x="705" y="114"/>
                  </a:lnTo>
                  <a:lnTo>
                    <a:pt x="717" y="114"/>
                  </a:lnTo>
                  <a:lnTo>
                    <a:pt x="705" y="128"/>
                  </a:lnTo>
                  <a:lnTo>
                    <a:pt x="705" y="126"/>
                  </a:lnTo>
                  <a:lnTo>
                    <a:pt x="699" y="128"/>
                  </a:lnTo>
                  <a:lnTo>
                    <a:pt x="707" y="114"/>
                  </a:lnTo>
                  <a:close/>
                  <a:moveTo>
                    <a:pt x="685" y="138"/>
                  </a:moveTo>
                  <a:lnTo>
                    <a:pt x="693" y="132"/>
                  </a:lnTo>
                  <a:lnTo>
                    <a:pt x="691" y="142"/>
                  </a:lnTo>
                  <a:lnTo>
                    <a:pt x="687" y="138"/>
                  </a:lnTo>
                  <a:lnTo>
                    <a:pt x="685" y="138"/>
                  </a:lnTo>
                  <a:close/>
                  <a:moveTo>
                    <a:pt x="651" y="584"/>
                  </a:moveTo>
                  <a:lnTo>
                    <a:pt x="663" y="590"/>
                  </a:lnTo>
                  <a:lnTo>
                    <a:pt x="657" y="590"/>
                  </a:lnTo>
                  <a:lnTo>
                    <a:pt x="647" y="586"/>
                  </a:lnTo>
                  <a:lnTo>
                    <a:pt x="651" y="584"/>
                  </a:lnTo>
                  <a:close/>
                  <a:moveTo>
                    <a:pt x="573" y="722"/>
                  </a:moveTo>
                  <a:lnTo>
                    <a:pt x="569" y="728"/>
                  </a:lnTo>
                  <a:lnTo>
                    <a:pt x="569" y="726"/>
                  </a:lnTo>
                  <a:lnTo>
                    <a:pt x="573" y="722"/>
                  </a:lnTo>
                  <a:close/>
                  <a:moveTo>
                    <a:pt x="517" y="728"/>
                  </a:moveTo>
                  <a:lnTo>
                    <a:pt x="523" y="742"/>
                  </a:lnTo>
                  <a:lnTo>
                    <a:pt x="535" y="740"/>
                  </a:lnTo>
                  <a:lnTo>
                    <a:pt x="531" y="744"/>
                  </a:lnTo>
                  <a:lnTo>
                    <a:pt x="537" y="760"/>
                  </a:lnTo>
                  <a:lnTo>
                    <a:pt x="539" y="746"/>
                  </a:lnTo>
                  <a:lnTo>
                    <a:pt x="539" y="752"/>
                  </a:lnTo>
                  <a:lnTo>
                    <a:pt x="557" y="754"/>
                  </a:lnTo>
                  <a:lnTo>
                    <a:pt x="557" y="756"/>
                  </a:lnTo>
                  <a:lnTo>
                    <a:pt x="563" y="756"/>
                  </a:lnTo>
                  <a:lnTo>
                    <a:pt x="565" y="744"/>
                  </a:lnTo>
                  <a:lnTo>
                    <a:pt x="565" y="744"/>
                  </a:lnTo>
                  <a:lnTo>
                    <a:pt x="565" y="736"/>
                  </a:lnTo>
                  <a:lnTo>
                    <a:pt x="573" y="734"/>
                  </a:lnTo>
                  <a:lnTo>
                    <a:pt x="571" y="730"/>
                  </a:lnTo>
                  <a:lnTo>
                    <a:pt x="599" y="730"/>
                  </a:lnTo>
                  <a:lnTo>
                    <a:pt x="605" y="708"/>
                  </a:lnTo>
                  <a:lnTo>
                    <a:pt x="633" y="704"/>
                  </a:lnTo>
                  <a:lnTo>
                    <a:pt x="639" y="690"/>
                  </a:lnTo>
                  <a:lnTo>
                    <a:pt x="637" y="698"/>
                  </a:lnTo>
                  <a:lnTo>
                    <a:pt x="641" y="700"/>
                  </a:lnTo>
                  <a:lnTo>
                    <a:pt x="651" y="674"/>
                  </a:lnTo>
                  <a:lnTo>
                    <a:pt x="647" y="672"/>
                  </a:lnTo>
                  <a:lnTo>
                    <a:pt x="641" y="682"/>
                  </a:lnTo>
                  <a:lnTo>
                    <a:pt x="647" y="658"/>
                  </a:lnTo>
                  <a:lnTo>
                    <a:pt x="645" y="644"/>
                  </a:lnTo>
                  <a:lnTo>
                    <a:pt x="649" y="642"/>
                  </a:lnTo>
                  <a:lnTo>
                    <a:pt x="649" y="626"/>
                  </a:lnTo>
                  <a:lnTo>
                    <a:pt x="645" y="622"/>
                  </a:lnTo>
                  <a:lnTo>
                    <a:pt x="657" y="618"/>
                  </a:lnTo>
                  <a:lnTo>
                    <a:pt x="649" y="616"/>
                  </a:lnTo>
                  <a:lnTo>
                    <a:pt x="653" y="616"/>
                  </a:lnTo>
                  <a:lnTo>
                    <a:pt x="661" y="604"/>
                  </a:lnTo>
                  <a:lnTo>
                    <a:pt x="669" y="610"/>
                  </a:lnTo>
                  <a:lnTo>
                    <a:pt x="679" y="598"/>
                  </a:lnTo>
                  <a:lnTo>
                    <a:pt x="679" y="594"/>
                  </a:lnTo>
                  <a:lnTo>
                    <a:pt x="683" y="592"/>
                  </a:lnTo>
                  <a:lnTo>
                    <a:pt x="681" y="588"/>
                  </a:lnTo>
                  <a:lnTo>
                    <a:pt x="677" y="588"/>
                  </a:lnTo>
                  <a:lnTo>
                    <a:pt x="683" y="584"/>
                  </a:lnTo>
                  <a:lnTo>
                    <a:pt x="689" y="570"/>
                  </a:lnTo>
                  <a:lnTo>
                    <a:pt x="681" y="556"/>
                  </a:lnTo>
                  <a:lnTo>
                    <a:pt x="685" y="556"/>
                  </a:lnTo>
                  <a:lnTo>
                    <a:pt x="661" y="538"/>
                  </a:lnTo>
                  <a:lnTo>
                    <a:pt x="657" y="544"/>
                  </a:lnTo>
                  <a:lnTo>
                    <a:pt x="655" y="508"/>
                  </a:lnTo>
                  <a:lnTo>
                    <a:pt x="657" y="504"/>
                  </a:lnTo>
                  <a:lnTo>
                    <a:pt x="661" y="506"/>
                  </a:lnTo>
                  <a:lnTo>
                    <a:pt x="663" y="478"/>
                  </a:lnTo>
                  <a:lnTo>
                    <a:pt x="661" y="472"/>
                  </a:lnTo>
                  <a:lnTo>
                    <a:pt x="665" y="472"/>
                  </a:lnTo>
                  <a:lnTo>
                    <a:pt x="667" y="470"/>
                  </a:lnTo>
                  <a:lnTo>
                    <a:pt x="669" y="464"/>
                  </a:lnTo>
                  <a:lnTo>
                    <a:pt x="669" y="458"/>
                  </a:lnTo>
                  <a:lnTo>
                    <a:pt x="671" y="460"/>
                  </a:lnTo>
                  <a:lnTo>
                    <a:pt x="687" y="438"/>
                  </a:lnTo>
                  <a:lnTo>
                    <a:pt x="721" y="416"/>
                  </a:lnTo>
                  <a:lnTo>
                    <a:pt x="741" y="388"/>
                  </a:lnTo>
                  <a:lnTo>
                    <a:pt x="733" y="370"/>
                  </a:lnTo>
                  <a:lnTo>
                    <a:pt x="741" y="356"/>
                  </a:lnTo>
                  <a:lnTo>
                    <a:pt x="739" y="348"/>
                  </a:lnTo>
                  <a:lnTo>
                    <a:pt x="751" y="338"/>
                  </a:lnTo>
                  <a:lnTo>
                    <a:pt x="753" y="340"/>
                  </a:lnTo>
                  <a:lnTo>
                    <a:pt x="757" y="324"/>
                  </a:lnTo>
                  <a:lnTo>
                    <a:pt x="787" y="330"/>
                  </a:lnTo>
                  <a:lnTo>
                    <a:pt x="787" y="324"/>
                  </a:lnTo>
                  <a:lnTo>
                    <a:pt x="807" y="344"/>
                  </a:lnTo>
                  <a:lnTo>
                    <a:pt x="811" y="362"/>
                  </a:lnTo>
                  <a:lnTo>
                    <a:pt x="795" y="368"/>
                  </a:lnTo>
                  <a:lnTo>
                    <a:pt x="793" y="382"/>
                  </a:lnTo>
                  <a:lnTo>
                    <a:pt x="759" y="424"/>
                  </a:lnTo>
                  <a:lnTo>
                    <a:pt x="751" y="434"/>
                  </a:lnTo>
                  <a:lnTo>
                    <a:pt x="741" y="434"/>
                  </a:lnTo>
                  <a:lnTo>
                    <a:pt x="739" y="444"/>
                  </a:lnTo>
                  <a:lnTo>
                    <a:pt x="733" y="444"/>
                  </a:lnTo>
                  <a:lnTo>
                    <a:pt x="725" y="460"/>
                  </a:lnTo>
                  <a:lnTo>
                    <a:pt x="731" y="478"/>
                  </a:lnTo>
                  <a:lnTo>
                    <a:pt x="729" y="486"/>
                  </a:lnTo>
                  <a:lnTo>
                    <a:pt x="737" y="506"/>
                  </a:lnTo>
                  <a:lnTo>
                    <a:pt x="735" y="506"/>
                  </a:lnTo>
                  <a:lnTo>
                    <a:pt x="735" y="508"/>
                  </a:lnTo>
                  <a:lnTo>
                    <a:pt x="735" y="518"/>
                  </a:lnTo>
                  <a:lnTo>
                    <a:pt x="731" y="528"/>
                  </a:lnTo>
                  <a:lnTo>
                    <a:pt x="733" y="536"/>
                  </a:lnTo>
                  <a:lnTo>
                    <a:pt x="731" y="542"/>
                  </a:lnTo>
                  <a:lnTo>
                    <a:pt x="755" y="558"/>
                  </a:lnTo>
                  <a:lnTo>
                    <a:pt x="747" y="566"/>
                  </a:lnTo>
                  <a:lnTo>
                    <a:pt x="759" y="566"/>
                  </a:lnTo>
                  <a:lnTo>
                    <a:pt x="763" y="560"/>
                  </a:lnTo>
                  <a:lnTo>
                    <a:pt x="767" y="570"/>
                  </a:lnTo>
                  <a:lnTo>
                    <a:pt x="771" y="566"/>
                  </a:lnTo>
                  <a:lnTo>
                    <a:pt x="773" y="570"/>
                  </a:lnTo>
                  <a:lnTo>
                    <a:pt x="793" y="566"/>
                  </a:lnTo>
                  <a:lnTo>
                    <a:pt x="821" y="552"/>
                  </a:lnTo>
                  <a:lnTo>
                    <a:pt x="845" y="546"/>
                  </a:lnTo>
                  <a:lnTo>
                    <a:pt x="845" y="548"/>
                  </a:lnTo>
                  <a:lnTo>
                    <a:pt x="853" y="546"/>
                  </a:lnTo>
                  <a:lnTo>
                    <a:pt x="855" y="546"/>
                  </a:lnTo>
                  <a:lnTo>
                    <a:pt x="855" y="546"/>
                  </a:lnTo>
                  <a:lnTo>
                    <a:pt x="869" y="542"/>
                  </a:lnTo>
                  <a:lnTo>
                    <a:pt x="869" y="544"/>
                  </a:lnTo>
                  <a:lnTo>
                    <a:pt x="865" y="546"/>
                  </a:lnTo>
                  <a:lnTo>
                    <a:pt x="869" y="556"/>
                  </a:lnTo>
                  <a:lnTo>
                    <a:pt x="893" y="562"/>
                  </a:lnTo>
                  <a:lnTo>
                    <a:pt x="897" y="566"/>
                  </a:lnTo>
                  <a:lnTo>
                    <a:pt x="881" y="566"/>
                  </a:lnTo>
                  <a:lnTo>
                    <a:pt x="865" y="576"/>
                  </a:lnTo>
                  <a:lnTo>
                    <a:pt x="859" y="570"/>
                  </a:lnTo>
                  <a:lnTo>
                    <a:pt x="857" y="584"/>
                  </a:lnTo>
                  <a:lnTo>
                    <a:pt x="855" y="586"/>
                  </a:lnTo>
                  <a:lnTo>
                    <a:pt x="815" y="576"/>
                  </a:lnTo>
                  <a:lnTo>
                    <a:pt x="773" y="594"/>
                  </a:lnTo>
                  <a:lnTo>
                    <a:pt x="771" y="612"/>
                  </a:lnTo>
                  <a:lnTo>
                    <a:pt x="775" y="614"/>
                  </a:lnTo>
                  <a:lnTo>
                    <a:pt x="771" y="616"/>
                  </a:lnTo>
                  <a:lnTo>
                    <a:pt x="777" y="630"/>
                  </a:lnTo>
                  <a:lnTo>
                    <a:pt x="791" y="628"/>
                  </a:lnTo>
                  <a:lnTo>
                    <a:pt x="789" y="642"/>
                  </a:lnTo>
                  <a:lnTo>
                    <a:pt x="789" y="642"/>
                  </a:lnTo>
                  <a:lnTo>
                    <a:pt x="789" y="644"/>
                  </a:lnTo>
                  <a:lnTo>
                    <a:pt x="789" y="648"/>
                  </a:lnTo>
                  <a:lnTo>
                    <a:pt x="789" y="648"/>
                  </a:lnTo>
                  <a:lnTo>
                    <a:pt x="787" y="666"/>
                  </a:lnTo>
                  <a:lnTo>
                    <a:pt x="785" y="672"/>
                  </a:lnTo>
                  <a:lnTo>
                    <a:pt x="773" y="668"/>
                  </a:lnTo>
                  <a:lnTo>
                    <a:pt x="757" y="644"/>
                  </a:lnTo>
                  <a:lnTo>
                    <a:pt x="739" y="654"/>
                  </a:lnTo>
                  <a:lnTo>
                    <a:pt x="725" y="684"/>
                  </a:lnTo>
                  <a:lnTo>
                    <a:pt x="725" y="696"/>
                  </a:lnTo>
                  <a:lnTo>
                    <a:pt x="723" y="696"/>
                  </a:lnTo>
                  <a:lnTo>
                    <a:pt x="725" y="702"/>
                  </a:lnTo>
                  <a:lnTo>
                    <a:pt x="725" y="702"/>
                  </a:lnTo>
                  <a:lnTo>
                    <a:pt x="725" y="702"/>
                  </a:lnTo>
                  <a:lnTo>
                    <a:pt x="731" y="730"/>
                  </a:lnTo>
                  <a:lnTo>
                    <a:pt x="709" y="740"/>
                  </a:lnTo>
                  <a:lnTo>
                    <a:pt x="701" y="756"/>
                  </a:lnTo>
                  <a:lnTo>
                    <a:pt x="687" y="762"/>
                  </a:lnTo>
                  <a:lnTo>
                    <a:pt x="685" y="756"/>
                  </a:lnTo>
                  <a:lnTo>
                    <a:pt x="691" y="756"/>
                  </a:lnTo>
                  <a:lnTo>
                    <a:pt x="687" y="744"/>
                  </a:lnTo>
                  <a:lnTo>
                    <a:pt x="657" y="746"/>
                  </a:lnTo>
                  <a:lnTo>
                    <a:pt x="603" y="772"/>
                  </a:lnTo>
                  <a:lnTo>
                    <a:pt x="599" y="776"/>
                  </a:lnTo>
                  <a:lnTo>
                    <a:pt x="587" y="766"/>
                  </a:lnTo>
                  <a:lnTo>
                    <a:pt x="593" y="768"/>
                  </a:lnTo>
                  <a:lnTo>
                    <a:pt x="591" y="758"/>
                  </a:lnTo>
                  <a:lnTo>
                    <a:pt x="591" y="754"/>
                  </a:lnTo>
                  <a:lnTo>
                    <a:pt x="577" y="748"/>
                  </a:lnTo>
                  <a:lnTo>
                    <a:pt x="579" y="752"/>
                  </a:lnTo>
                  <a:lnTo>
                    <a:pt x="579" y="752"/>
                  </a:lnTo>
                  <a:lnTo>
                    <a:pt x="577" y="758"/>
                  </a:lnTo>
                  <a:lnTo>
                    <a:pt x="577" y="758"/>
                  </a:lnTo>
                  <a:lnTo>
                    <a:pt x="571" y="760"/>
                  </a:lnTo>
                  <a:lnTo>
                    <a:pt x="569" y="756"/>
                  </a:lnTo>
                  <a:lnTo>
                    <a:pt x="547" y="772"/>
                  </a:lnTo>
                  <a:lnTo>
                    <a:pt x="539" y="772"/>
                  </a:lnTo>
                  <a:lnTo>
                    <a:pt x="545" y="760"/>
                  </a:lnTo>
                  <a:lnTo>
                    <a:pt x="523" y="758"/>
                  </a:lnTo>
                  <a:lnTo>
                    <a:pt x="521" y="756"/>
                  </a:lnTo>
                  <a:lnTo>
                    <a:pt x="521" y="746"/>
                  </a:lnTo>
                  <a:lnTo>
                    <a:pt x="517" y="744"/>
                  </a:lnTo>
                  <a:lnTo>
                    <a:pt x="515" y="738"/>
                  </a:lnTo>
                  <a:lnTo>
                    <a:pt x="517" y="728"/>
                  </a:lnTo>
                  <a:close/>
                  <a:moveTo>
                    <a:pt x="835" y="1176"/>
                  </a:moveTo>
                  <a:lnTo>
                    <a:pt x="835" y="1182"/>
                  </a:lnTo>
                  <a:lnTo>
                    <a:pt x="831" y="1176"/>
                  </a:lnTo>
                  <a:lnTo>
                    <a:pt x="835" y="1176"/>
                  </a:lnTo>
                  <a:close/>
                  <a:moveTo>
                    <a:pt x="797" y="1140"/>
                  </a:moveTo>
                  <a:lnTo>
                    <a:pt x="791" y="1142"/>
                  </a:lnTo>
                  <a:lnTo>
                    <a:pt x="795" y="1140"/>
                  </a:lnTo>
                  <a:lnTo>
                    <a:pt x="797" y="1140"/>
                  </a:lnTo>
                  <a:close/>
                  <a:moveTo>
                    <a:pt x="765" y="1206"/>
                  </a:moveTo>
                  <a:lnTo>
                    <a:pt x="765" y="1206"/>
                  </a:lnTo>
                  <a:lnTo>
                    <a:pt x="755" y="1202"/>
                  </a:lnTo>
                  <a:lnTo>
                    <a:pt x="759" y="1202"/>
                  </a:lnTo>
                  <a:lnTo>
                    <a:pt x="765" y="1206"/>
                  </a:lnTo>
                  <a:close/>
                  <a:moveTo>
                    <a:pt x="765" y="1188"/>
                  </a:moveTo>
                  <a:lnTo>
                    <a:pt x="765" y="1188"/>
                  </a:lnTo>
                  <a:lnTo>
                    <a:pt x="765" y="1190"/>
                  </a:lnTo>
                  <a:lnTo>
                    <a:pt x="765" y="1188"/>
                  </a:lnTo>
                  <a:close/>
                  <a:moveTo>
                    <a:pt x="731" y="732"/>
                  </a:moveTo>
                  <a:lnTo>
                    <a:pt x="729" y="740"/>
                  </a:lnTo>
                  <a:lnTo>
                    <a:pt x="725" y="738"/>
                  </a:lnTo>
                  <a:lnTo>
                    <a:pt x="731" y="730"/>
                  </a:lnTo>
                  <a:lnTo>
                    <a:pt x="731" y="732"/>
                  </a:lnTo>
                  <a:lnTo>
                    <a:pt x="731" y="732"/>
                  </a:lnTo>
                  <a:close/>
                  <a:moveTo>
                    <a:pt x="435" y="800"/>
                  </a:moveTo>
                  <a:lnTo>
                    <a:pt x="433" y="810"/>
                  </a:lnTo>
                  <a:lnTo>
                    <a:pt x="437" y="810"/>
                  </a:lnTo>
                  <a:lnTo>
                    <a:pt x="435" y="814"/>
                  </a:lnTo>
                  <a:lnTo>
                    <a:pt x="429" y="806"/>
                  </a:lnTo>
                  <a:lnTo>
                    <a:pt x="435" y="800"/>
                  </a:lnTo>
                  <a:close/>
                  <a:moveTo>
                    <a:pt x="433" y="822"/>
                  </a:moveTo>
                  <a:lnTo>
                    <a:pt x="431" y="822"/>
                  </a:lnTo>
                  <a:lnTo>
                    <a:pt x="431" y="818"/>
                  </a:lnTo>
                  <a:lnTo>
                    <a:pt x="435" y="816"/>
                  </a:lnTo>
                  <a:lnTo>
                    <a:pt x="433" y="820"/>
                  </a:lnTo>
                  <a:lnTo>
                    <a:pt x="433" y="822"/>
                  </a:lnTo>
                  <a:close/>
                  <a:moveTo>
                    <a:pt x="611" y="1736"/>
                  </a:moveTo>
                  <a:lnTo>
                    <a:pt x="611" y="1736"/>
                  </a:lnTo>
                  <a:lnTo>
                    <a:pt x="607" y="1736"/>
                  </a:lnTo>
                  <a:lnTo>
                    <a:pt x="605" y="1738"/>
                  </a:lnTo>
                  <a:lnTo>
                    <a:pt x="607" y="1738"/>
                  </a:lnTo>
                  <a:lnTo>
                    <a:pt x="601" y="1742"/>
                  </a:lnTo>
                  <a:lnTo>
                    <a:pt x="583" y="1718"/>
                  </a:lnTo>
                  <a:lnTo>
                    <a:pt x="583" y="1714"/>
                  </a:lnTo>
                  <a:lnTo>
                    <a:pt x="583" y="1714"/>
                  </a:lnTo>
                  <a:lnTo>
                    <a:pt x="587" y="1714"/>
                  </a:lnTo>
                  <a:lnTo>
                    <a:pt x="593" y="1716"/>
                  </a:lnTo>
                  <a:lnTo>
                    <a:pt x="597" y="1728"/>
                  </a:lnTo>
                  <a:lnTo>
                    <a:pt x="615" y="1730"/>
                  </a:lnTo>
                  <a:lnTo>
                    <a:pt x="615" y="1734"/>
                  </a:lnTo>
                  <a:lnTo>
                    <a:pt x="611" y="1736"/>
                  </a:lnTo>
                  <a:close/>
                  <a:moveTo>
                    <a:pt x="897" y="2112"/>
                  </a:moveTo>
                  <a:lnTo>
                    <a:pt x="891" y="2102"/>
                  </a:lnTo>
                  <a:lnTo>
                    <a:pt x="889" y="2086"/>
                  </a:lnTo>
                  <a:lnTo>
                    <a:pt x="887" y="2078"/>
                  </a:lnTo>
                  <a:lnTo>
                    <a:pt x="887" y="2056"/>
                  </a:lnTo>
                  <a:lnTo>
                    <a:pt x="891" y="2064"/>
                  </a:lnTo>
                  <a:lnTo>
                    <a:pt x="897" y="2092"/>
                  </a:lnTo>
                  <a:lnTo>
                    <a:pt x="893" y="2102"/>
                  </a:lnTo>
                  <a:lnTo>
                    <a:pt x="907" y="2112"/>
                  </a:lnTo>
                  <a:lnTo>
                    <a:pt x="909" y="2120"/>
                  </a:lnTo>
                  <a:lnTo>
                    <a:pt x="897" y="2112"/>
                  </a:lnTo>
                  <a:close/>
                  <a:moveTo>
                    <a:pt x="917" y="2144"/>
                  </a:moveTo>
                  <a:lnTo>
                    <a:pt x="913" y="2140"/>
                  </a:lnTo>
                  <a:lnTo>
                    <a:pt x="913" y="2136"/>
                  </a:lnTo>
                  <a:lnTo>
                    <a:pt x="913" y="2136"/>
                  </a:lnTo>
                  <a:lnTo>
                    <a:pt x="911" y="2134"/>
                  </a:lnTo>
                  <a:lnTo>
                    <a:pt x="911" y="2130"/>
                  </a:lnTo>
                  <a:lnTo>
                    <a:pt x="911" y="2132"/>
                  </a:lnTo>
                  <a:lnTo>
                    <a:pt x="909" y="2124"/>
                  </a:lnTo>
                  <a:lnTo>
                    <a:pt x="917" y="2142"/>
                  </a:lnTo>
                  <a:lnTo>
                    <a:pt x="917" y="2144"/>
                  </a:lnTo>
                  <a:close/>
                  <a:moveTo>
                    <a:pt x="921" y="1950"/>
                  </a:moveTo>
                  <a:lnTo>
                    <a:pt x="913" y="1958"/>
                  </a:lnTo>
                  <a:lnTo>
                    <a:pt x="911" y="1958"/>
                  </a:lnTo>
                  <a:lnTo>
                    <a:pt x="911" y="1954"/>
                  </a:lnTo>
                  <a:lnTo>
                    <a:pt x="921" y="1946"/>
                  </a:lnTo>
                  <a:lnTo>
                    <a:pt x="921" y="1950"/>
                  </a:lnTo>
                  <a:close/>
                  <a:moveTo>
                    <a:pt x="917" y="1358"/>
                  </a:moveTo>
                  <a:lnTo>
                    <a:pt x="913" y="1360"/>
                  </a:lnTo>
                  <a:lnTo>
                    <a:pt x="911" y="1358"/>
                  </a:lnTo>
                  <a:lnTo>
                    <a:pt x="877" y="1372"/>
                  </a:lnTo>
                  <a:lnTo>
                    <a:pt x="839" y="1358"/>
                  </a:lnTo>
                  <a:lnTo>
                    <a:pt x="807" y="1356"/>
                  </a:lnTo>
                  <a:lnTo>
                    <a:pt x="803" y="1348"/>
                  </a:lnTo>
                  <a:lnTo>
                    <a:pt x="771" y="1342"/>
                  </a:lnTo>
                  <a:lnTo>
                    <a:pt x="765" y="1332"/>
                  </a:lnTo>
                  <a:lnTo>
                    <a:pt x="747" y="1326"/>
                  </a:lnTo>
                  <a:lnTo>
                    <a:pt x="727" y="1330"/>
                  </a:lnTo>
                  <a:lnTo>
                    <a:pt x="705" y="1346"/>
                  </a:lnTo>
                  <a:lnTo>
                    <a:pt x="703" y="1358"/>
                  </a:lnTo>
                  <a:lnTo>
                    <a:pt x="707" y="1368"/>
                  </a:lnTo>
                  <a:lnTo>
                    <a:pt x="703" y="1376"/>
                  </a:lnTo>
                  <a:lnTo>
                    <a:pt x="687" y="1384"/>
                  </a:lnTo>
                  <a:lnTo>
                    <a:pt x="665" y="1370"/>
                  </a:lnTo>
                  <a:lnTo>
                    <a:pt x="631" y="1362"/>
                  </a:lnTo>
                  <a:lnTo>
                    <a:pt x="619" y="1340"/>
                  </a:lnTo>
                  <a:lnTo>
                    <a:pt x="591" y="1330"/>
                  </a:lnTo>
                  <a:lnTo>
                    <a:pt x="567" y="1330"/>
                  </a:lnTo>
                  <a:lnTo>
                    <a:pt x="549" y="1322"/>
                  </a:lnTo>
                  <a:lnTo>
                    <a:pt x="549" y="1322"/>
                  </a:lnTo>
                  <a:lnTo>
                    <a:pt x="547" y="1320"/>
                  </a:lnTo>
                  <a:lnTo>
                    <a:pt x="545" y="1320"/>
                  </a:lnTo>
                  <a:lnTo>
                    <a:pt x="545" y="1320"/>
                  </a:lnTo>
                  <a:lnTo>
                    <a:pt x="545" y="1320"/>
                  </a:lnTo>
                  <a:lnTo>
                    <a:pt x="541" y="1314"/>
                  </a:lnTo>
                  <a:lnTo>
                    <a:pt x="541" y="1314"/>
                  </a:lnTo>
                  <a:lnTo>
                    <a:pt x="539" y="1304"/>
                  </a:lnTo>
                  <a:lnTo>
                    <a:pt x="531" y="1312"/>
                  </a:lnTo>
                  <a:lnTo>
                    <a:pt x="527" y="1310"/>
                  </a:lnTo>
                  <a:lnTo>
                    <a:pt x="523" y="1306"/>
                  </a:lnTo>
                  <a:lnTo>
                    <a:pt x="527" y="1306"/>
                  </a:lnTo>
                  <a:lnTo>
                    <a:pt x="527" y="1298"/>
                  </a:lnTo>
                  <a:lnTo>
                    <a:pt x="541" y="1288"/>
                  </a:lnTo>
                  <a:lnTo>
                    <a:pt x="545" y="1276"/>
                  </a:lnTo>
                  <a:lnTo>
                    <a:pt x="545" y="1266"/>
                  </a:lnTo>
                  <a:lnTo>
                    <a:pt x="537" y="1260"/>
                  </a:lnTo>
                  <a:lnTo>
                    <a:pt x="535" y="1256"/>
                  </a:lnTo>
                  <a:lnTo>
                    <a:pt x="545" y="1238"/>
                  </a:lnTo>
                  <a:lnTo>
                    <a:pt x="543" y="1230"/>
                  </a:lnTo>
                  <a:lnTo>
                    <a:pt x="531" y="1238"/>
                  </a:lnTo>
                  <a:lnTo>
                    <a:pt x="531" y="1238"/>
                  </a:lnTo>
                  <a:lnTo>
                    <a:pt x="529" y="1228"/>
                  </a:lnTo>
                  <a:lnTo>
                    <a:pt x="515" y="1226"/>
                  </a:lnTo>
                  <a:lnTo>
                    <a:pt x="499" y="1234"/>
                  </a:lnTo>
                  <a:lnTo>
                    <a:pt x="483" y="1236"/>
                  </a:lnTo>
                  <a:lnTo>
                    <a:pt x="471" y="1230"/>
                  </a:lnTo>
                  <a:lnTo>
                    <a:pt x="465" y="1234"/>
                  </a:lnTo>
                  <a:lnTo>
                    <a:pt x="455" y="1230"/>
                  </a:lnTo>
                  <a:lnTo>
                    <a:pt x="435" y="1240"/>
                  </a:lnTo>
                  <a:lnTo>
                    <a:pt x="429" y="1236"/>
                  </a:lnTo>
                  <a:lnTo>
                    <a:pt x="409" y="1234"/>
                  </a:lnTo>
                  <a:lnTo>
                    <a:pt x="360" y="1244"/>
                  </a:lnTo>
                  <a:lnTo>
                    <a:pt x="340" y="1254"/>
                  </a:lnTo>
                  <a:lnTo>
                    <a:pt x="336" y="1258"/>
                  </a:lnTo>
                  <a:lnTo>
                    <a:pt x="320" y="1262"/>
                  </a:lnTo>
                  <a:lnTo>
                    <a:pt x="312" y="1272"/>
                  </a:lnTo>
                  <a:lnTo>
                    <a:pt x="300" y="1276"/>
                  </a:lnTo>
                  <a:lnTo>
                    <a:pt x="280" y="1272"/>
                  </a:lnTo>
                  <a:lnTo>
                    <a:pt x="256" y="1274"/>
                  </a:lnTo>
                  <a:lnTo>
                    <a:pt x="246" y="1270"/>
                  </a:lnTo>
                  <a:lnTo>
                    <a:pt x="236" y="1258"/>
                  </a:lnTo>
                  <a:lnTo>
                    <a:pt x="236" y="1258"/>
                  </a:lnTo>
                  <a:lnTo>
                    <a:pt x="258" y="1242"/>
                  </a:lnTo>
                  <a:lnTo>
                    <a:pt x="302" y="1240"/>
                  </a:lnTo>
                  <a:lnTo>
                    <a:pt x="314" y="1222"/>
                  </a:lnTo>
                  <a:lnTo>
                    <a:pt x="326" y="1222"/>
                  </a:lnTo>
                  <a:lnTo>
                    <a:pt x="332" y="1204"/>
                  </a:lnTo>
                  <a:lnTo>
                    <a:pt x="342" y="1196"/>
                  </a:lnTo>
                  <a:lnTo>
                    <a:pt x="344" y="1190"/>
                  </a:lnTo>
                  <a:lnTo>
                    <a:pt x="336" y="1184"/>
                  </a:lnTo>
                  <a:lnTo>
                    <a:pt x="334" y="1176"/>
                  </a:lnTo>
                  <a:lnTo>
                    <a:pt x="354" y="1144"/>
                  </a:lnTo>
                  <a:lnTo>
                    <a:pt x="395" y="1118"/>
                  </a:lnTo>
                  <a:lnTo>
                    <a:pt x="401" y="1104"/>
                  </a:lnTo>
                  <a:lnTo>
                    <a:pt x="397" y="1100"/>
                  </a:lnTo>
                  <a:lnTo>
                    <a:pt x="395" y="1092"/>
                  </a:lnTo>
                  <a:lnTo>
                    <a:pt x="397" y="1084"/>
                  </a:lnTo>
                  <a:lnTo>
                    <a:pt x="411" y="1076"/>
                  </a:lnTo>
                  <a:lnTo>
                    <a:pt x="429" y="1078"/>
                  </a:lnTo>
                  <a:lnTo>
                    <a:pt x="451" y="1088"/>
                  </a:lnTo>
                  <a:lnTo>
                    <a:pt x="477" y="1068"/>
                  </a:lnTo>
                  <a:lnTo>
                    <a:pt x="489" y="1064"/>
                  </a:lnTo>
                  <a:lnTo>
                    <a:pt x="499" y="1054"/>
                  </a:lnTo>
                  <a:lnTo>
                    <a:pt x="523" y="1062"/>
                  </a:lnTo>
                  <a:lnTo>
                    <a:pt x="531" y="1086"/>
                  </a:lnTo>
                  <a:lnTo>
                    <a:pt x="543" y="1104"/>
                  </a:lnTo>
                  <a:lnTo>
                    <a:pt x="551" y="1106"/>
                  </a:lnTo>
                  <a:lnTo>
                    <a:pt x="579" y="1134"/>
                  </a:lnTo>
                  <a:lnTo>
                    <a:pt x="591" y="1134"/>
                  </a:lnTo>
                  <a:lnTo>
                    <a:pt x="603" y="1148"/>
                  </a:lnTo>
                  <a:lnTo>
                    <a:pt x="611" y="1148"/>
                  </a:lnTo>
                  <a:lnTo>
                    <a:pt x="615" y="1158"/>
                  </a:lnTo>
                  <a:lnTo>
                    <a:pt x="625" y="1166"/>
                  </a:lnTo>
                  <a:lnTo>
                    <a:pt x="627" y="1164"/>
                  </a:lnTo>
                  <a:lnTo>
                    <a:pt x="635" y="1188"/>
                  </a:lnTo>
                  <a:lnTo>
                    <a:pt x="629" y="1192"/>
                  </a:lnTo>
                  <a:lnTo>
                    <a:pt x="627" y="1200"/>
                  </a:lnTo>
                  <a:lnTo>
                    <a:pt x="593" y="1208"/>
                  </a:lnTo>
                  <a:lnTo>
                    <a:pt x="583" y="1202"/>
                  </a:lnTo>
                  <a:lnTo>
                    <a:pt x="569" y="1202"/>
                  </a:lnTo>
                  <a:lnTo>
                    <a:pt x="567" y="1210"/>
                  </a:lnTo>
                  <a:lnTo>
                    <a:pt x="569" y="1220"/>
                  </a:lnTo>
                  <a:lnTo>
                    <a:pt x="601" y="1234"/>
                  </a:lnTo>
                  <a:lnTo>
                    <a:pt x="609" y="1242"/>
                  </a:lnTo>
                  <a:lnTo>
                    <a:pt x="621" y="1242"/>
                  </a:lnTo>
                  <a:lnTo>
                    <a:pt x="621" y="1240"/>
                  </a:lnTo>
                  <a:lnTo>
                    <a:pt x="623" y="1232"/>
                  </a:lnTo>
                  <a:lnTo>
                    <a:pt x="621" y="1224"/>
                  </a:lnTo>
                  <a:lnTo>
                    <a:pt x="627" y="1210"/>
                  </a:lnTo>
                  <a:lnTo>
                    <a:pt x="627" y="1214"/>
                  </a:lnTo>
                  <a:lnTo>
                    <a:pt x="637" y="1214"/>
                  </a:lnTo>
                  <a:lnTo>
                    <a:pt x="647" y="1202"/>
                  </a:lnTo>
                  <a:lnTo>
                    <a:pt x="649" y="1190"/>
                  </a:lnTo>
                  <a:lnTo>
                    <a:pt x="659" y="1186"/>
                  </a:lnTo>
                  <a:lnTo>
                    <a:pt x="659" y="1174"/>
                  </a:lnTo>
                  <a:lnTo>
                    <a:pt x="649" y="1166"/>
                  </a:lnTo>
                  <a:lnTo>
                    <a:pt x="651" y="1154"/>
                  </a:lnTo>
                  <a:lnTo>
                    <a:pt x="657" y="1150"/>
                  </a:lnTo>
                  <a:lnTo>
                    <a:pt x="669" y="1158"/>
                  </a:lnTo>
                  <a:lnTo>
                    <a:pt x="681" y="1170"/>
                  </a:lnTo>
                  <a:lnTo>
                    <a:pt x="685" y="1158"/>
                  </a:lnTo>
                  <a:lnTo>
                    <a:pt x="673" y="1142"/>
                  </a:lnTo>
                  <a:lnTo>
                    <a:pt x="637" y="1124"/>
                  </a:lnTo>
                  <a:lnTo>
                    <a:pt x="641" y="1114"/>
                  </a:lnTo>
                  <a:lnTo>
                    <a:pt x="637" y="1110"/>
                  </a:lnTo>
                  <a:lnTo>
                    <a:pt x="621" y="1112"/>
                  </a:lnTo>
                  <a:lnTo>
                    <a:pt x="611" y="1106"/>
                  </a:lnTo>
                  <a:lnTo>
                    <a:pt x="601" y="1096"/>
                  </a:lnTo>
                  <a:lnTo>
                    <a:pt x="591" y="1068"/>
                  </a:lnTo>
                  <a:lnTo>
                    <a:pt x="571" y="1054"/>
                  </a:lnTo>
                  <a:lnTo>
                    <a:pt x="567" y="1044"/>
                  </a:lnTo>
                  <a:lnTo>
                    <a:pt x="571" y="1034"/>
                  </a:lnTo>
                  <a:lnTo>
                    <a:pt x="567" y="1030"/>
                  </a:lnTo>
                  <a:lnTo>
                    <a:pt x="567" y="1026"/>
                  </a:lnTo>
                  <a:lnTo>
                    <a:pt x="583" y="1016"/>
                  </a:lnTo>
                  <a:lnTo>
                    <a:pt x="587" y="1016"/>
                  </a:lnTo>
                  <a:lnTo>
                    <a:pt x="589" y="1020"/>
                  </a:lnTo>
                  <a:lnTo>
                    <a:pt x="587" y="1030"/>
                  </a:lnTo>
                  <a:lnTo>
                    <a:pt x="593" y="1040"/>
                  </a:lnTo>
                  <a:lnTo>
                    <a:pt x="599" y="1042"/>
                  </a:lnTo>
                  <a:lnTo>
                    <a:pt x="603" y="1034"/>
                  </a:lnTo>
                  <a:lnTo>
                    <a:pt x="613" y="1040"/>
                  </a:lnTo>
                  <a:lnTo>
                    <a:pt x="615" y="1048"/>
                  </a:lnTo>
                  <a:lnTo>
                    <a:pt x="621" y="1052"/>
                  </a:lnTo>
                  <a:lnTo>
                    <a:pt x="615" y="1056"/>
                  </a:lnTo>
                  <a:lnTo>
                    <a:pt x="635" y="1076"/>
                  </a:lnTo>
                  <a:lnTo>
                    <a:pt x="651" y="1078"/>
                  </a:lnTo>
                  <a:lnTo>
                    <a:pt x="657" y="1084"/>
                  </a:lnTo>
                  <a:lnTo>
                    <a:pt x="655" y="1084"/>
                  </a:lnTo>
                  <a:lnTo>
                    <a:pt x="655" y="1088"/>
                  </a:lnTo>
                  <a:lnTo>
                    <a:pt x="669" y="1092"/>
                  </a:lnTo>
                  <a:lnTo>
                    <a:pt x="675" y="1098"/>
                  </a:lnTo>
                  <a:lnTo>
                    <a:pt x="677" y="1100"/>
                  </a:lnTo>
                  <a:lnTo>
                    <a:pt x="677" y="1100"/>
                  </a:lnTo>
                  <a:lnTo>
                    <a:pt x="693" y="1116"/>
                  </a:lnTo>
                  <a:lnTo>
                    <a:pt x="693" y="1116"/>
                  </a:lnTo>
                  <a:lnTo>
                    <a:pt x="695" y="1116"/>
                  </a:lnTo>
                  <a:lnTo>
                    <a:pt x="699" y="1120"/>
                  </a:lnTo>
                  <a:lnTo>
                    <a:pt x="699" y="1118"/>
                  </a:lnTo>
                  <a:lnTo>
                    <a:pt x="699" y="1118"/>
                  </a:lnTo>
                  <a:lnTo>
                    <a:pt x="697" y="1128"/>
                  </a:lnTo>
                  <a:lnTo>
                    <a:pt x="697" y="1148"/>
                  </a:lnTo>
                  <a:lnTo>
                    <a:pt x="691" y="1148"/>
                  </a:lnTo>
                  <a:lnTo>
                    <a:pt x="707" y="1166"/>
                  </a:lnTo>
                  <a:lnTo>
                    <a:pt x="699" y="1166"/>
                  </a:lnTo>
                  <a:lnTo>
                    <a:pt x="711" y="1178"/>
                  </a:lnTo>
                  <a:lnTo>
                    <a:pt x="715" y="1176"/>
                  </a:lnTo>
                  <a:lnTo>
                    <a:pt x="713" y="1172"/>
                  </a:lnTo>
                  <a:lnTo>
                    <a:pt x="723" y="1186"/>
                  </a:lnTo>
                  <a:lnTo>
                    <a:pt x="723" y="1186"/>
                  </a:lnTo>
                  <a:lnTo>
                    <a:pt x="719" y="1186"/>
                  </a:lnTo>
                  <a:lnTo>
                    <a:pt x="731" y="1204"/>
                  </a:lnTo>
                  <a:lnTo>
                    <a:pt x="735" y="1204"/>
                  </a:lnTo>
                  <a:lnTo>
                    <a:pt x="729" y="1214"/>
                  </a:lnTo>
                  <a:lnTo>
                    <a:pt x="739" y="1228"/>
                  </a:lnTo>
                  <a:lnTo>
                    <a:pt x="739" y="1238"/>
                  </a:lnTo>
                  <a:lnTo>
                    <a:pt x="745" y="1244"/>
                  </a:lnTo>
                  <a:lnTo>
                    <a:pt x="747" y="1238"/>
                  </a:lnTo>
                  <a:lnTo>
                    <a:pt x="753" y="1252"/>
                  </a:lnTo>
                  <a:lnTo>
                    <a:pt x="761" y="1242"/>
                  </a:lnTo>
                  <a:lnTo>
                    <a:pt x="775" y="1256"/>
                  </a:lnTo>
                  <a:lnTo>
                    <a:pt x="767" y="1228"/>
                  </a:lnTo>
                  <a:lnTo>
                    <a:pt x="769" y="1230"/>
                  </a:lnTo>
                  <a:lnTo>
                    <a:pt x="779" y="1222"/>
                  </a:lnTo>
                  <a:lnTo>
                    <a:pt x="773" y="1212"/>
                  </a:lnTo>
                  <a:lnTo>
                    <a:pt x="777" y="1212"/>
                  </a:lnTo>
                  <a:lnTo>
                    <a:pt x="789" y="1224"/>
                  </a:lnTo>
                  <a:lnTo>
                    <a:pt x="789" y="1206"/>
                  </a:lnTo>
                  <a:lnTo>
                    <a:pt x="789" y="1206"/>
                  </a:lnTo>
                  <a:lnTo>
                    <a:pt x="793" y="1214"/>
                  </a:lnTo>
                  <a:lnTo>
                    <a:pt x="799" y="1214"/>
                  </a:lnTo>
                  <a:lnTo>
                    <a:pt x="809" y="1228"/>
                  </a:lnTo>
                  <a:lnTo>
                    <a:pt x="809" y="1210"/>
                  </a:lnTo>
                  <a:lnTo>
                    <a:pt x="801" y="1208"/>
                  </a:lnTo>
                  <a:lnTo>
                    <a:pt x="801" y="1208"/>
                  </a:lnTo>
                  <a:lnTo>
                    <a:pt x="791" y="1192"/>
                  </a:lnTo>
                  <a:lnTo>
                    <a:pt x="775" y="1182"/>
                  </a:lnTo>
                  <a:lnTo>
                    <a:pt x="763" y="1162"/>
                  </a:lnTo>
                  <a:lnTo>
                    <a:pt x="763" y="1154"/>
                  </a:lnTo>
                  <a:lnTo>
                    <a:pt x="781" y="1170"/>
                  </a:lnTo>
                  <a:lnTo>
                    <a:pt x="779" y="1160"/>
                  </a:lnTo>
                  <a:lnTo>
                    <a:pt x="791" y="1168"/>
                  </a:lnTo>
                  <a:lnTo>
                    <a:pt x="787" y="1158"/>
                  </a:lnTo>
                  <a:lnTo>
                    <a:pt x="791" y="1158"/>
                  </a:lnTo>
                  <a:lnTo>
                    <a:pt x="793" y="1154"/>
                  </a:lnTo>
                  <a:lnTo>
                    <a:pt x="785" y="1148"/>
                  </a:lnTo>
                  <a:lnTo>
                    <a:pt x="791" y="1144"/>
                  </a:lnTo>
                  <a:lnTo>
                    <a:pt x="801" y="1152"/>
                  </a:lnTo>
                  <a:lnTo>
                    <a:pt x="803" y="1140"/>
                  </a:lnTo>
                  <a:lnTo>
                    <a:pt x="803" y="1140"/>
                  </a:lnTo>
                  <a:lnTo>
                    <a:pt x="821" y="1144"/>
                  </a:lnTo>
                  <a:lnTo>
                    <a:pt x="821" y="1144"/>
                  </a:lnTo>
                  <a:lnTo>
                    <a:pt x="825" y="1146"/>
                  </a:lnTo>
                  <a:lnTo>
                    <a:pt x="825" y="1146"/>
                  </a:lnTo>
                  <a:lnTo>
                    <a:pt x="825" y="1146"/>
                  </a:lnTo>
                  <a:lnTo>
                    <a:pt x="829" y="1148"/>
                  </a:lnTo>
                  <a:lnTo>
                    <a:pt x="825" y="1150"/>
                  </a:lnTo>
                  <a:lnTo>
                    <a:pt x="825" y="1166"/>
                  </a:lnTo>
                  <a:lnTo>
                    <a:pt x="827" y="1162"/>
                  </a:lnTo>
                  <a:lnTo>
                    <a:pt x="823" y="1178"/>
                  </a:lnTo>
                  <a:lnTo>
                    <a:pt x="823" y="1178"/>
                  </a:lnTo>
                  <a:lnTo>
                    <a:pt x="813" y="1184"/>
                  </a:lnTo>
                  <a:lnTo>
                    <a:pt x="837" y="1188"/>
                  </a:lnTo>
                  <a:lnTo>
                    <a:pt x="839" y="1190"/>
                  </a:lnTo>
                  <a:lnTo>
                    <a:pt x="835" y="1194"/>
                  </a:lnTo>
                  <a:lnTo>
                    <a:pt x="831" y="1188"/>
                  </a:lnTo>
                  <a:lnTo>
                    <a:pt x="829" y="1196"/>
                  </a:lnTo>
                  <a:lnTo>
                    <a:pt x="817" y="1190"/>
                  </a:lnTo>
                  <a:lnTo>
                    <a:pt x="821" y="1212"/>
                  </a:lnTo>
                  <a:lnTo>
                    <a:pt x="827" y="1200"/>
                  </a:lnTo>
                  <a:lnTo>
                    <a:pt x="827" y="1206"/>
                  </a:lnTo>
                  <a:lnTo>
                    <a:pt x="843" y="1212"/>
                  </a:lnTo>
                  <a:lnTo>
                    <a:pt x="841" y="1220"/>
                  </a:lnTo>
                  <a:lnTo>
                    <a:pt x="847" y="1220"/>
                  </a:lnTo>
                  <a:lnTo>
                    <a:pt x="845" y="1224"/>
                  </a:lnTo>
                  <a:lnTo>
                    <a:pt x="849" y="1230"/>
                  </a:lnTo>
                  <a:lnTo>
                    <a:pt x="843" y="1236"/>
                  </a:lnTo>
                  <a:lnTo>
                    <a:pt x="857" y="1236"/>
                  </a:lnTo>
                  <a:lnTo>
                    <a:pt x="849" y="1240"/>
                  </a:lnTo>
                  <a:lnTo>
                    <a:pt x="851" y="1244"/>
                  </a:lnTo>
                  <a:lnTo>
                    <a:pt x="861" y="1242"/>
                  </a:lnTo>
                  <a:lnTo>
                    <a:pt x="861" y="1248"/>
                  </a:lnTo>
                  <a:lnTo>
                    <a:pt x="861" y="1246"/>
                  </a:lnTo>
                  <a:lnTo>
                    <a:pt x="855" y="1252"/>
                  </a:lnTo>
                  <a:lnTo>
                    <a:pt x="855" y="1262"/>
                  </a:lnTo>
                  <a:lnTo>
                    <a:pt x="865" y="1258"/>
                  </a:lnTo>
                  <a:lnTo>
                    <a:pt x="871" y="1242"/>
                  </a:lnTo>
                  <a:lnTo>
                    <a:pt x="871" y="1242"/>
                  </a:lnTo>
                  <a:lnTo>
                    <a:pt x="877" y="1246"/>
                  </a:lnTo>
                  <a:lnTo>
                    <a:pt x="881" y="1244"/>
                  </a:lnTo>
                  <a:lnTo>
                    <a:pt x="883" y="1252"/>
                  </a:lnTo>
                  <a:lnTo>
                    <a:pt x="897" y="1258"/>
                  </a:lnTo>
                  <a:lnTo>
                    <a:pt x="911" y="1252"/>
                  </a:lnTo>
                  <a:lnTo>
                    <a:pt x="913" y="1240"/>
                  </a:lnTo>
                  <a:lnTo>
                    <a:pt x="915" y="1240"/>
                  </a:lnTo>
                  <a:lnTo>
                    <a:pt x="953" y="1260"/>
                  </a:lnTo>
                  <a:lnTo>
                    <a:pt x="977" y="1252"/>
                  </a:lnTo>
                  <a:lnTo>
                    <a:pt x="985" y="1244"/>
                  </a:lnTo>
                  <a:lnTo>
                    <a:pt x="991" y="1242"/>
                  </a:lnTo>
                  <a:lnTo>
                    <a:pt x="1003" y="1248"/>
                  </a:lnTo>
                  <a:lnTo>
                    <a:pt x="1011" y="1240"/>
                  </a:lnTo>
                  <a:lnTo>
                    <a:pt x="1011" y="1242"/>
                  </a:lnTo>
                  <a:lnTo>
                    <a:pt x="1009" y="1244"/>
                  </a:lnTo>
                  <a:lnTo>
                    <a:pt x="1007" y="1252"/>
                  </a:lnTo>
                  <a:lnTo>
                    <a:pt x="1007" y="1252"/>
                  </a:lnTo>
                  <a:lnTo>
                    <a:pt x="1007" y="1258"/>
                  </a:lnTo>
                  <a:lnTo>
                    <a:pt x="1007" y="1258"/>
                  </a:lnTo>
                  <a:lnTo>
                    <a:pt x="1007" y="1258"/>
                  </a:lnTo>
                  <a:lnTo>
                    <a:pt x="1007" y="1262"/>
                  </a:lnTo>
                  <a:lnTo>
                    <a:pt x="1009" y="1286"/>
                  </a:lnTo>
                  <a:lnTo>
                    <a:pt x="991" y="1320"/>
                  </a:lnTo>
                  <a:lnTo>
                    <a:pt x="989" y="1320"/>
                  </a:lnTo>
                  <a:lnTo>
                    <a:pt x="989" y="1322"/>
                  </a:lnTo>
                  <a:lnTo>
                    <a:pt x="987" y="1326"/>
                  </a:lnTo>
                  <a:lnTo>
                    <a:pt x="989" y="1326"/>
                  </a:lnTo>
                  <a:lnTo>
                    <a:pt x="979" y="1354"/>
                  </a:lnTo>
                  <a:lnTo>
                    <a:pt x="973" y="1364"/>
                  </a:lnTo>
                  <a:lnTo>
                    <a:pt x="957" y="1368"/>
                  </a:lnTo>
                  <a:lnTo>
                    <a:pt x="947" y="1368"/>
                  </a:lnTo>
                  <a:lnTo>
                    <a:pt x="939" y="1362"/>
                  </a:lnTo>
                  <a:lnTo>
                    <a:pt x="935" y="1356"/>
                  </a:lnTo>
                  <a:lnTo>
                    <a:pt x="917" y="1358"/>
                  </a:lnTo>
                  <a:close/>
                  <a:moveTo>
                    <a:pt x="769" y="1182"/>
                  </a:moveTo>
                  <a:lnTo>
                    <a:pt x="773" y="1184"/>
                  </a:lnTo>
                  <a:lnTo>
                    <a:pt x="769" y="1186"/>
                  </a:lnTo>
                  <a:lnTo>
                    <a:pt x="769" y="1182"/>
                  </a:lnTo>
                  <a:close/>
                  <a:moveTo>
                    <a:pt x="955" y="2026"/>
                  </a:moveTo>
                  <a:lnTo>
                    <a:pt x="955" y="2028"/>
                  </a:lnTo>
                  <a:lnTo>
                    <a:pt x="955" y="2026"/>
                  </a:lnTo>
                  <a:lnTo>
                    <a:pt x="949" y="2028"/>
                  </a:lnTo>
                  <a:lnTo>
                    <a:pt x="941" y="2018"/>
                  </a:lnTo>
                  <a:lnTo>
                    <a:pt x="939" y="2028"/>
                  </a:lnTo>
                  <a:lnTo>
                    <a:pt x="937" y="2028"/>
                  </a:lnTo>
                  <a:lnTo>
                    <a:pt x="935" y="2020"/>
                  </a:lnTo>
                  <a:lnTo>
                    <a:pt x="935" y="2000"/>
                  </a:lnTo>
                  <a:lnTo>
                    <a:pt x="937" y="1986"/>
                  </a:lnTo>
                  <a:lnTo>
                    <a:pt x="949" y="1980"/>
                  </a:lnTo>
                  <a:lnTo>
                    <a:pt x="959" y="1984"/>
                  </a:lnTo>
                  <a:lnTo>
                    <a:pt x="963" y="1978"/>
                  </a:lnTo>
                  <a:lnTo>
                    <a:pt x="973" y="1978"/>
                  </a:lnTo>
                  <a:lnTo>
                    <a:pt x="975" y="1990"/>
                  </a:lnTo>
                  <a:lnTo>
                    <a:pt x="977" y="1990"/>
                  </a:lnTo>
                  <a:lnTo>
                    <a:pt x="973" y="1996"/>
                  </a:lnTo>
                  <a:lnTo>
                    <a:pt x="975" y="1998"/>
                  </a:lnTo>
                  <a:lnTo>
                    <a:pt x="975" y="2000"/>
                  </a:lnTo>
                  <a:lnTo>
                    <a:pt x="957" y="2020"/>
                  </a:lnTo>
                  <a:lnTo>
                    <a:pt x="963" y="2024"/>
                  </a:lnTo>
                  <a:lnTo>
                    <a:pt x="955" y="2026"/>
                  </a:lnTo>
                  <a:close/>
                  <a:moveTo>
                    <a:pt x="991" y="2244"/>
                  </a:moveTo>
                  <a:lnTo>
                    <a:pt x="987" y="2246"/>
                  </a:lnTo>
                  <a:lnTo>
                    <a:pt x="987" y="2240"/>
                  </a:lnTo>
                  <a:lnTo>
                    <a:pt x="977" y="2214"/>
                  </a:lnTo>
                  <a:lnTo>
                    <a:pt x="981" y="2202"/>
                  </a:lnTo>
                  <a:lnTo>
                    <a:pt x="981" y="2176"/>
                  </a:lnTo>
                  <a:lnTo>
                    <a:pt x="975" y="2168"/>
                  </a:lnTo>
                  <a:lnTo>
                    <a:pt x="975" y="2166"/>
                  </a:lnTo>
                  <a:lnTo>
                    <a:pt x="981" y="2170"/>
                  </a:lnTo>
                  <a:lnTo>
                    <a:pt x="985" y="2192"/>
                  </a:lnTo>
                  <a:lnTo>
                    <a:pt x="989" y="2200"/>
                  </a:lnTo>
                  <a:lnTo>
                    <a:pt x="985" y="2214"/>
                  </a:lnTo>
                  <a:lnTo>
                    <a:pt x="989" y="2238"/>
                  </a:lnTo>
                  <a:lnTo>
                    <a:pt x="989" y="2238"/>
                  </a:lnTo>
                  <a:lnTo>
                    <a:pt x="991" y="2246"/>
                  </a:lnTo>
                  <a:lnTo>
                    <a:pt x="991" y="2244"/>
                  </a:lnTo>
                  <a:close/>
                  <a:moveTo>
                    <a:pt x="1145" y="1740"/>
                  </a:moveTo>
                  <a:lnTo>
                    <a:pt x="1145" y="1738"/>
                  </a:lnTo>
                  <a:lnTo>
                    <a:pt x="1145" y="1738"/>
                  </a:lnTo>
                  <a:lnTo>
                    <a:pt x="1135" y="1730"/>
                  </a:lnTo>
                  <a:lnTo>
                    <a:pt x="1111" y="1704"/>
                  </a:lnTo>
                  <a:lnTo>
                    <a:pt x="1097" y="1696"/>
                  </a:lnTo>
                  <a:lnTo>
                    <a:pt x="1093" y="1696"/>
                  </a:lnTo>
                  <a:lnTo>
                    <a:pt x="1087" y="1690"/>
                  </a:lnTo>
                  <a:lnTo>
                    <a:pt x="1101" y="1690"/>
                  </a:lnTo>
                  <a:lnTo>
                    <a:pt x="1095" y="1684"/>
                  </a:lnTo>
                  <a:lnTo>
                    <a:pt x="1093" y="1682"/>
                  </a:lnTo>
                  <a:lnTo>
                    <a:pt x="1087" y="1678"/>
                  </a:lnTo>
                  <a:lnTo>
                    <a:pt x="1083" y="1680"/>
                  </a:lnTo>
                  <a:lnTo>
                    <a:pt x="1083" y="1686"/>
                  </a:lnTo>
                  <a:lnTo>
                    <a:pt x="1083" y="1692"/>
                  </a:lnTo>
                  <a:lnTo>
                    <a:pt x="1075" y="1678"/>
                  </a:lnTo>
                  <a:lnTo>
                    <a:pt x="1067" y="1648"/>
                  </a:lnTo>
                  <a:lnTo>
                    <a:pt x="1061" y="1638"/>
                  </a:lnTo>
                  <a:lnTo>
                    <a:pt x="1061" y="1638"/>
                  </a:lnTo>
                  <a:lnTo>
                    <a:pt x="1059" y="1636"/>
                  </a:lnTo>
                  <a:lnTo>
                    <a:pt x="1057" y="1632"/>
                  </a:lnTo>
                  <a:lnTo>
                    <a:pt x="1055" y="1634"/>
                  </a:lnTo>
                  <a:lnTo>
                    <a:pt x="1039" y="1620"/>
                  </a:lnTo>
                  <a:lnTo>
                    <a:pt x="1037" y="1576"/>
                  </a:lnTo>
                  <a:lnTo>
                    <a:pt x="1031" y="1570"/>
                  </a:lnTo>
                  <a:lnTo>
                    <a:pt x="1031" y="1558"/>
                  </a:lnTo>
                  <a:lnTo>
                    <a:pt x="1007" y="1536"/>
                  </a:lnTo>
                  <a:lnTo>
                    <a:pt x="1003" y="1524"/>
                  </a:lnTo>
                  <a:lnTo>
                    <a:pt x="1013" y="1520"/>
                  </a:lnTo>
                  <a:lnTo>
                    <a:pt x="1009" y="1518"/>
                  </a:lnTo>
                  <a:lnTo>
                    <a:pt x="997" y="1508"/>
                  </a:lnTo>
                  <a:lnTo>
                    <a:pt x="975" y="1466"/>
                  </a:lnTo>
                  <a:lnTo>
                    <a:pt x="965" y="1436"/>
                  </a:lnTo>
                  <a:lnTo>
                    <a:pt x="951" y="1416"/>
                  </a:lnTo>
                  <a:lnTo>
                    <a:pt x="945" y="1402"/>
                  </a:lnTo>
                  <a:lnTo>
                    <a:pt x="947" y="1398"/>
                  </a:lnTo>
                  <a:lnTo>
                    <a:pt x="959" y="1426"/>
                  </a:lnTo>
                  <a:lnTo>
                    <a:pt x="975" y="1442"/>
                  </a:lnTo>
                  <a:lnTo>
                    <a:pt x="983" y="1440"/>
                  </a:lnTo>
                  <a:lnTo>
                    <a:pt x="985" y="1436"/>
                  </a:lnTo>
                  <a:lnTo>
                    <a:pt x="993" y="1436"/>
                  </a:lnTo>
                  <a:lnTo>
                    <a:pt x="1027" y="1490"/>
                  </a:lnTo>
                  <a:lnTo>
                    <a:pt x="1035" y="1514"/>
                  </a:lnTo>
                  <a:lnTo>
                    <a:pt x="1043" y="1516"/>
                  </a:lnTo>
                  <a:lnTo>
                    <a:pt x="1053" y="1524"/>
                  </a:lnTo>
                  <a:lnTo>
                    <a:pt x="1065" y="1552"/>
                  </a:lnTo>
                  <a:lnTo>
                    <a:pt x="1065" y="1562"/>
                  </a:lnTo>
                  <a:lnTo>
                    <a:pt x="1071" y="1588"/>
                  </a:lnTo>
                  <a:lnTo>
                    <a:pt x="1089" y="1600"/>
                  </a:lnTo>
                  <a:lnTo>
                    <a:pt x="1101" y="1610"/>
                  </a:lnTo>
                  <a:lnTo>
                    <a:pt x="1105" y="1626"/>
                  </a:lnTo>
                  <a:lnTo>
                    <a:pt x="1115" y="1642"/>
                  </a:lnTo>
                  <a:lnTo>
                    <a:pt x="1125" y="1650"/>
                  </a:lnTo>
                  <a:lnTo>
                    <a:pt x="1133" y="1672"/>
                  </a:lnTo>
                  <a:lnTo>
                    <a:pt x="1135" y="1680"/>
                  </a:lnTo>
                  <a:lnTo>
                    <a:pt x="1131" y="1692"/>
                  </a:lnTo>
                  <a:lnTo>
                    <a:pt x="1137" y="1698"/>
                  </a:lnTo>
                  <a:lnTo>
                    <a:pt x="1145" y="1734"/>
                  </a:lnTo>
                  <a:lnTo>
                    <a:pt x="1149" y="1742"/>
                  </a:lnTo>
                  <a:lnTo>
                    <a:pt x="1145" y="1740"/>
                  </a:lnTo>
                  <a:close/>
                  <a:moveTo>
                    <a:pt x="1279" y="1474"/>
                  </a:moveTo>
                  <a:lnTo>
                    <a:pt x="1281" y="1484"/>
                  </a:lnTo>
                  <a:lnTo>
                    <a:pt x="1279" y="1480"/>
                  </a:lnTo>
                  <a:lnTo>
                    <a:pt x="1279" y="1474"/>
                  </a:lnTo>
                  <a:close/>
                  <a:moveTo>
                    <a:pt x="1352" y="1144"/>
                  </a:moveTo>
                  <a:lnTo>
                    <a:pt x="1333" y="1140"/>
                  </a:lnTo>
                  <a:lnTo>
                    <a:pt x="1329" y="1130"/>
                  </a:lnTo>
                  <a:lnTo>
                    <a:pt x="1327" y="1120"/>
                  </a:lnTo>
                  <a:lnTo>
                    <a:pt x="1341" y="1114"/>
                  </a:lnTo>
                  <a:lnTo>
                    <a:pt x="1343" y="1114"/>
                  </a:lnTo>
                  <a:lnTo>
                    <a:pt x="1349" y="1124"/>
                  </a:lnTo>
                  <a:lnTo>
                    <a:pt x="1358" y="1134"/>
                  </a:lnTo>
                  <a:lnTo>
                    <a:pt x="1349" y="1142"/>
                  </a:lnTo>
                  <a:lnTo>
                    <a:pt x="1352" y="1144"/>
                  </a:lnTo>
                  <a:close/>
                  <a:moveTo>
                    <a:pt x="1358" y="1024"/>
                  </a:moveTo>
                  <a:lnTo>
                    <a:pt x="1358" y="1030"/>
                  </a:lnTo>
                  <a:lnTo>
                    <a:pt x="1315" y="1020"/>
                  </a:lnTo>
                  <a:lnTo>
                    <a:pt x="1309" y="1026"/>
                  </a:lnTo>
                  <a:lnTo>
                    <a:pt x="1299" y="1026"/>
                  </a:lnTo>
                  <a:lnTo>
                    <a:pt x="1295" y="1036"/>
                  </a:lnTo>
                  <a:lnTo>
                    <a:pt x="1299" y="1044"/>
                  </a:lnTo>
                  <a:lnTo>
                    <a:pt x="1271" y="1044"/>
                  </a:lnTo>
                  <a:lnTo>
                    <a:pt x="1291" y="1064"/>
                  </a:lnTo>
                  <a:lnTo>
                    <a:pt x="1297" y="1084"/>
                  </a:lnTo>
                  <a:lnTo>
                    <a:pt x="1321" y="1094"/>
                  </a:lnTo>
                  <a:lnTo>
                    <a:pt x="1319" y="1114"/>
                  </a:lnTo>
                  <a:lnTo>
                    <a:pt x="1317" y="1114"/>
                  </a:lnTo>
                  <a:lnTo>
                    <a:pt x="1317" y="1116"/>
                  </a:lnTo>
                  <a:lnTo>
                    <a:pt x="1317" y="1120"/>
                  </a:lnTo>
                  <a:lnTo>
                    <a:pt x="1319" y="1120"/>
                  </a:lnTo>
                  <a:lnTo>
                    <a:pt x="1323" y="1134"/>
                  </a:lnTo>
                  <a:lnTo>
                    <a:pt x="1325" y="1132"/>
                  </a:lnTo>
                  <a:lnTo>
                    <a:pt x="1323" y="1154"/>
                  </a:lnTo>
                  <a:lnTo>
                    <a:pt x="1327" y="1166"/>
                  </a:lnTo>
                  <a:lnTo>
                    <a:pt x="1337" y="1162"/>
                  </a:lnTo>
                  <a:lnTo>
                    <a:pt x="1337" y="1164"/>
                  </a:lnTo>
                  <a:lnTo>
                    <a:pt x="1333" y="1168"/>
                  </a:lnTo>
                  <a:lnTo>
                    <a:pt x="1343" y="1172"/>
                  </a:lnTo>
                  <a:lnTo>
                    <a:pt x="1333" y="1178"/>
                  </a:lnTo>
                  <a:lnTo>
                    <a:pt x="1347" y="1186"/>
                  </a:lnTo>
                  <a:lnTo>
                    <a:pt x="1343" y="1198"/>
                  </a:lnTo>
                  <a:lnTo>
                    <a:pt x="1345" y="1222"/>
                  </a:lnTo>
                  <a:lnTo>
                    <a:pt x="1345" y="1222"/>
                  </a:lnTo>
                  <a:lnTo>
                    <a:pt x="1345" y="1224"/>
                  </a:lnTo>
                  <a:lnTo>
                    <a:pt x="1347" y="1226"/>
                  </a:lnTo>
                  <a:lnTo>
                    <a:pt x="1347" y="1226"/>
                  </a:lnTo>
                  <a:lnTo>
                    <a:pt x="1349" y="1234"/>
                  </a:lnTo>
                  <a:lnTo>
                    <a:pt x="1335" y="1234"/>
                  </a:lnTo>
                  <a:lnTo>
                    <a:pt x="1305" y="1240"/>
                  </a:lnTo>
                  <a:lnTo>
                    <a:pt x="1289" y="1234"/>
                  </a:lnTo>
                  <a:lnTo>
                    <a:pt x="1279" y="1222"/>
                  </a:lnTo>
                  <a:lnTo>
                    <a:pt x="1259" y="1218"/>
                  </a:lnTo>
                  <a:lnTo>
                    <a:pt x="1255" y="1198"/>
                  </a:lnTo>
                  <a:lnTo>
                    <a:pt x="1255" y="1186"/>
                  </a:lnTo>
                  <a:lnTo>
                    <a:pt x="1261" y="1188"/>
                  </a:lnTo>
                  <a:lnTo>
                    <a:pt x="1269" y="1158"/>
                  </a:lnTo>
                  <a:lnTo>
                    <a:pt x="1273" y="1154"/>
                  </a:lnTo>
                  <a:lnTo>
                    <a:pt x="1285" y="1158"/>
                  </a:lnTo>
                  <a:lnTo>
                    <a:pt x="1279" y="1146"/>
                  </a:lnTo>
                  <a:lnTo>
                    <a:pt x="1267" y="1144"/>
                  </a:lnTo>
                  <a:lnTo>
                    <a:pt x="1255" y="1124"/>
                  </a:lnTo>
                  <a:lnTo>
                    <a:pt x="1249" y="1116"/>
                  </a:lnTo>
                  <a:lnTo>
                    <a:pt x="1249" y="1116"/>
                  </a:lnTo>
                  <a:lnTo>
                    <a:pt x="1247" y="1114"/>
                  </a:lnTo>
                  <a:lnTo>
                    <a:pt x="1247" y="1114"/>
                  </a:lnTo>
                  <a:lnTo>
                    <a:pt x="1245" y="1112"/>
                  </a:lnTo>
                  <a:lnTo>
                    <a:pt x="1245" y="1112"/>
                  </a:lnTo>
                  <a:lnTo>
                    <a:pt x="1245" y="1112"/>
                  </a:lnTo>
                  <a:lnTo>
                    <a:pt x="1231" y="1084"/>
                  </a:lnTo>
                  <a:lnTo>
                    <a:pt x="1231" y="1064"/>
                  </a:lnTo>
                  <a:lnTo>
                    <a:pt x="1227" y="1064"/>
                  </a:lnTo>
                  <a:lnTo>
                    <a:pt x="1227" y="1064"/>
                  </a:lnTo>
                  <a:lnTo>
                    <a:pt x="1223" y="1054"/>
                  </a:lnTo>
                  <a:lnTo>
                    <a:pt x="1215" y="1046"/>
                  </a:lnTo>
                  <a:lnTo>
                    <a:pt x="1225" y="1026"/>
                  </a:lnTo>
                  <a:lnTo>
                    <a:pt x="1227" y="1018"/>
                  </a:lnTo>
                  <a:lnTo>
                    <a:pt x="1229" y="1020"/>
                  </a:lnTo>
                  <a:lnTo>
                    <a:pt x="1233" y="1004"/>
                  </a:lnTo>
                  <a:lnTo>
                    <a:pt x="1239" y="1018"/>
                  </a:lnTo>
                  <a:lnTo>
                    <a:pt x="1249" y="1004"/>
                  </a:lnTo>
                  <a:lnTo>
                    <a:pt x="1263" y="998"/>
                  </a:lnTo>
                  <a:lnTo>
                    <a:pt x="1255" y="994"/>
                  </a:lnTo>
                  <a:lnTo>
                    <a:pt x="1281" y="988"/>
                  </a:lnTo>
                  <a:lnTo>
                    <a:pt x="1293" y="978"/>
                  </a:lnTo>
                  <a:lnTo>
                    <a:pt x="1309" y="982"/>
                  </a:lnTo>
                  <a:lnTo>
                    <a:pt x="1323" y="978"/>
                  </a:lnTo>
                  <a:lnTo>
                    <a:pt x="1333" y="986"/>
                  </a:lnTo>
                  <a:lnTo>
                    <a:pt x="1347" y="1012"/>
                  </a:lnTo>
                  <a:lnTo>
                    <a:pt x="1360" y="1022"/>
                  </a:lnTo>
                  <a:lnTo>
                    <a:pt x="1360" y="1024"/>
                  </a:lnTo>
                  <a:lnTo>
                    <a:pt x="1358" y="1024"/>
                  </a:lnTo>
                  <a:close/>
                  <a:moveTo>
                    <a:pt x="1652" y="286"/>
                  </a:moveTo>
                  <a:lnTo>
                    <a:pt x="1656" y="286"/>
                  </a:lnTo>
                  <a:lnTo>
                    <a:pt x="1652" y="288"/>
                  </a:lnTo>
                  <a:lnTo>
                    <a:pt x="1652" y="286"/>
                  </a:lnTo>
                  <a:close/>
                  <a:moveTo>
                    <a:pt x="1778" y="186"/>
                  </a:moveTo>
                  <a:lnTo>
                    <a:pt x="1774" y="170"/>
                  </a:lnTo>
                  <a:lnTo>
                    <a:pt x="1790" y="180"/>
                  </a:lnTo>
                  <a:lnTo>
                    <a:pt x="1800" y="208"/>
                  </a:lnTo>
                  <a:lnTo>
                    <a:pt x="1792" y="212"/>
                  </a:lnTo>
                  <a:lnTo>
                    <a:pt x="1792" y="212"/>
                  </a:lnTo>
                  <a:lnTo>
                    <a:pt x="1788" y="208"/>
                  </a:lnTo>
                  <a:lnTo>
                    <a:pt x="1790" y="196"/>
                  </a:lnTo>
                  <a:lnTo>
                    <a:pt x="1778" y="186"/>
                  </a:lnTo>
                  <a:close/>
                  <a:moveTo>
                    <a:pt x="1796" y="242"/>
                  </a:moveTo>
                  <a:lnTo>
                    <a:pt x="1788" y="236"/>
                  </a:lnTo>
                  <a:lnTo>
                    <a:pt x="1804" y="242"/>
                  </a:lnTo>
                  <a:lnTo>
                    <a:pt x="1796" y="242"/>
                  </a:lnTo>
                  <a:close/>
                  <a:moveTo>
                    <a:pt x="1884" y="102"/>
                  </a:moveTo>
                  <a:lnTo>
                    <a:pt x="1884" y="100"/>
                  </a:lnTo>
                  <a:lnTo>
                    <a:pt x="1884" y="102"/>
                  </a:lnTo>
                  <a:lnTo>
                    <a:pt x="1884" y="102"/>
                  </a:lnTo>
                  <a:close/>
                  <a:moveTo>
                    <a:pt x="1890" y="106"/>
                  </a:moveTo>
                  <a:lnTo>
                    <a:pt x="1894" y="104"/>
                  </a:lnTo>
                  <a:lnTo>
                    <a:pt x="1894" y="108"/>
                  </a:lnTo>
                  <a:lnTo>
                    <a:pt x="1890" y="106"/>
                  </a:lnTo>
                  <a:close/>
                  <a:moveTo>
                    <a:pt x="1904" y="96"/>
                  </a:moveTo>
                  <a:lnTo>
                    <a:pt x="1896" y="100"/>
                  </a:lnTo>
                  <a:lnTo>
                    <a:pt x="1888" y="82"/>
                  </a:lnTo>
                  <a:lnTo>
                    <a:pt x="1884" y="90"/>
                  </a:lnTo>
                  <a:lnTo>
                    <a:pt x="1884" y="78"/>
                  </a:lnTo>
                  <a:lnTo>
                    <a:pt x="1884" y="52"/>
                  </a:lnTo>
                  <a:lnTo>
                    <a:pt x="1896" y="40"/>
                  </a:lnTo>
                  <a:lnTo>
                    <a:pt x="1902" y="20"/>
                  </a:lnTo>
                  <a:lnTo>
                    <a:pt x="1904" y="26"/>
                  </a:lnTo>
                  <a:lnTo>
                    <a:pt x="1896" y="46"/>
                  </a:lnTo>
                  <a:lnTo>
                    <a:pt x="1904" y="82"/>
                  </a:lnTo>
                  <a:lnTo>
                    <a:pt x="1904" y="96"/>
                  </a:lnTo>
                  <a:close/>
                  <a:moveTo>
                    <a:pt x="2190" y="1762"/>
                  </a:moveTo>
                  <a:lnTo>
                    <a:pt x="2188" y="1760"/>
                  </a:lnTo>
                  <a:lnTo>
                    <a:pt x="2190" y="1762"/>
                  </a:lnTo>
                  <a:lnTo>
                    <a:pt x="2190" y="17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37" name="Freeform 137"/>
            <p:cNvSpPr>
              <a:spLocks/>
            </p:cNvSpPr>
            <p:nvPr userDrawn="1"/>
          </p:nvSpPr>
          <p:spPr bwMode="black">
            <a:xfrm>
              <a:off x="5345113" y="0"/>
              <a:ext cx="195263" cy="149225"/>
            </a:xfrm>
            <a:custGeom>
              <a:avLst/>
              <a:gdLst>
                <a:gd name="T0" fmla="*/ 2 w 123"/>
                <a:gd name="T1" fmla="*/ 0 h 94"/>
                <a:gd name="T2" fmla="*/ 0 w 123"/>
                <a:gd name="T3" fmla="*/ 16 h 94"/>
                <a:gd name="T4" fmla="*/ 4 w 123"/>
                <a:gd name="T5" fmla="*/ 30 h 94"/>
                <a:gd name="T6" fmla="*/ 38 w 123"/>
                <a:gd name="T7" fmla="*/ 34 h 94"/>
                <a:gd name="T8" fmla="*/ 38 w 123"/>
                <a:gd name="T9" fmla="*/ 48 h 94"/>
                <a:gd name="T10" fmla="*/ 32 w 123"/>
                <a:gd name="T11" fmla="*/ 42 h 94"/>
                <a:gd name="T12" fmla="*/ 12 w 123"/>
                <a:gd name="T13" fmla="*/ 42 h 94"/>
                <a:gd name="T14" fmla="*/ 38 w 123"/>
                <a:gd name="T15" fmla="*/ 74 h 94"/>
                <a:gd name="T16" fmla="*/ 38 w 123"/>
                <a:gd name="T17" fmla="*/ 50 h 94"/>
                <a:gd name="T18" fmla="*/ 40 w 123"/>
                <a:gd name="T19" fmla="*/ 48 h 94"/>
                <a:gd name="T20" fmla="*/ 50 w 123"/>
                <a:gd name="T21" fmla="*/ 56 h 94"/>
                <a:gd name="T22" fmla="*/ 42 w 123"/>
                <a:gd name="T23" fmla="*/ 58 h 94"/>
                <a:gd name="T24" fmla="*/ 44 w 123"/>
                <a:gd name="T25" fmla="*/ 76 h 94"/>
                <a:gd name="T26" fmla="*/ 59 w 123"/>
                <a:gd name="T27" fmla="*/ 76 h 94"/>
                <a:gd name="T28" fmla="*/ 59 w 123"/>
                <a:gd name="T29" fmla="*/ 76 h 94"/>
                <a:gd name="T30" fmla="*/ 71 w 123"/>
                <a:gd name="T31" fmla="*/ 92 h 94"/>
                <a:gd name="T32" fmla="*/ 77 w 123"/>
                <a:gd name="T33" fmla="*/ 82 h 94"/>
                <a:gd name="T34" fmla="*/ 103 w 123"/>
                <a:gd name="T35" fmla="*/ 90 h 94"/>
                <a:gd name="T36" fmla="*/ 99 w 123"/>
                <a:gd name="T37" fmla="*/ 86 h 94"/>
                <a:gd name="T38" fmla="*/ 103 w 123"/>
                <a:gd name="T39" fmla="*/ 86 h 94"/>
                <a:gd name="T40" fmla="*/ 109 w 123"/>
                <a:gd name="T41" fmla="*/ 94 h 94"/>
                <a:gd name="T42" fmla="*/ 115 w 123"/>
                <a:gd name="T43" fmla="*/ 84 h 94"/>
                <a:gd name="T44" fmla="*/ 111 w 123"/>
                <a:gd name="T45" fmla="*/ 82 h 94"/>
                <a:gd name="T46" fmla="*/ 123 w 123"/>
                <a:gd name="T47" fmla="*/ 78 h 94"/>
                <a:gd name="T48" fmla="*/ 91 w 123"/>
                <a:gd name="T49" fmla="*/ 48 h 94"/>
                <a:gd name="T50" fmla="*/ 79 w 123"/>
                <a:gd name="T51" fmla="*/ 6 h 94"/>
                <a:gd name="T52" fmla="*/ 79 w 123"/>
                <a:gd name="T53" fmla="*/ 0 h 94"/>
                <a:gd name="T54" fmla="*/ 2 w 123"/>
                <a:gd name="T5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3" h="94">
                  <a:moveTo>
                    <a:pt x="2" y="0"/>
                  </a:moveTo>
                  <a:lnTo>
                    <a:pt x="0" y="16"/>
                  </a:lnTo>
                  <a:lnTo>
                    <a:pt x="4" y="30"/>
                  </a:lnTo>
                  <a:lnTo>
                    <a:pt x="38" y="34"/>
                  </a:lnTo>
                  <a:lnTo>
                    <a:pt x="38" y="48"/>
                  </a:lnTo>
                  <a:lnTo>
                    <a:pt x="32" y="42"/>
                  </a:lnTo>
                  <a:lnTo>
                    <a:pt x="12" y="42"/>
                  </a:lnTo>
                  <a:lnTo>
                    <a:pt x="38" y="74"/>
                  </a:lnTo>
                  <a:lnTo>
                    <a:pt x="38" y="50"/>
                  </a:lnTo>
                  <a:lnTo>
                    <a:pt x="40" y="48"/>
                  </a:lnTo>
                  <a:lnTo>
                    <a:pt x="50" y="56"/>
                  </a:lnTo>
                  <a:lnTo>
                    <a:pt x="42" y="58"/>
                  </a:lnTo>
                  <a:lnTo>
                    <a:pt x="44" y="76"/>
                  </a:lnTo>
                  <a:lnTo>
                    <a:pt x="59" y="76"/>
                  </a:lnTo>
                  <a:lnTo>
                    <a:pt x="59" y="76"/>
                  </a:lnTo>
                  <a:lnTo>
                    <a:pt x="71" y="92"/>
                  </a:lnTo>
                  <a:lnTo>
                    <a:pt x="77" y="82"/>
                  </a:lnTo>
                  <a:lnTo>
                    <a:pt x="103" y="90"/>
                  </a:lnTo>
                  <a:lnTo>
                    <a:pt x="99" y="86"/>
                  </a:lnTo>
                  <a:lnTo>
                    <a:pt x="103" y="86"/>
                  </a:lnTo>
                  <a:lnTo>
                    <a:pt x="109" y="94"/>
                  </a:lnTo>
                  <a:lnTo>
                    <a:pt x="115" y="84"/>
                  </a:lnTo>
                  <a:lnTo>
                    <a:pt x="111" y="82"/>
                  </a:lnTo>
                  <a:lnTo>
                    <a:pt x="123" y="78"/>
                  </a:lnTo>
                  <a:lnTo>
                    <a:pt x="91" y="48"/>
                  </a:lnTo>
                  <a:lnTo>
                    <a:pt x="79" y="6"/>
                  </a:lnTo>
                  <a:lnTo>
                    <a:pt x="79"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grpSp>
      <p:sp>
        <p:nvSpPr>
          <p:cNvPr id="2" name="Title 1"/>
          <p:cNvSpPr>
            <a:spLocks noGrp="1"/>
          </p:cNvSpPr>
          <p:nvPr>
            <p:ph type="title"/>
          </p:nvPr>
        </p:nvSpPr>
        <p:spPr/>
        <p:txBody>
          <a:bodyPr/>
          <a:lstStyle>
            <a:lvl1pPr>
              <a:defRPr>
                <a:latin typeface="Lato Light" panose="020F0302020204030203" pitchFamily="34" charset="0"/>
              </a:defRPr>
            </a:lvl1pPr>
          </a:lstStyle>
          <a:p>
            <a:r>
              <a:rPr lang="en-US" smtClean="0"/>
              <a:t>Click to edit Master title style</a:t>
            </a:r>
            <a:endParaRPr lang="en-US" dirty="0"/>
          </a:p>
        </p:txBody>
      </p:sp>
      <p:sp>
        <p:nvSpPr>
          <p:cNvPr id="5" name="Text Placeholder 8"/>
          <p:cNvSpPr>
            <a:spLocks noGrp="1"/>
          </p:cNvSpPr>
          <p:nvPr>
            <p:ph type="body" sz="quarter" idx="13" hasCustomPrompt="1"/>
          </p:nvPr>
        </p:nvSpPr>
        <p:spPr>
          <a:xfrm>
            <a:off x="563570" y="734906"/>
            <a:ext cx="8034337" cy="338137"/>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Tree>
    <p:extLst>
      <p:ext uri="{BB962C8B-B14F-4D97-AF65-F5344CB8AC3E}">
        <p14:creationId xmlns:p14="http://schemas.microsoft.com/office/powerpoint/2010/main" val="426921666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093244"/>
            <a:ext cx="7772400" cy="1021556"/>
          </a:xfrm>
          <a:prstGeom prst="rect">
            <a:avLst/>
          </a:prstGeom>
        </p:spPr>
        <p:txBody>
          <a:bodyPr lIns="91424" tIns="45712" rIns="91424" bIns="45712"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1968106"/>
            <a:ext cx="7772400" cy="1125140"/>
          </a:xfrm>
          <a:prstGeom prst="rect">
            <a:avLst/>
          </a:prstGeom>
        </p:spPr>
        <p:txBody>
          <a:bodyPr lIns="91424" tIns="45712" rIns="91424" bIns="45712" anchor="b"/>
          <a:lstStyle>
            <a:lvl1pPr marL="0" indent="0">
              <a:buNone/>
              <a:defRPr sz="2000">
                <a:solidFill>
                  <a:srgbClr val="63656A"/>
                </a:solidFill>
              </a:defRPr>
            </a:lvl1pPr>
            <a:lvl2pPr marL="457106" indent="0">
              <a:buNone/>
              <a:defRPr sz="1800">
                <a:solidFill>
                  <a:schemeClr val="tx1">
                    <a:tint val="75000"/>
                  </a:schemeClr>
                </a:solidFill>
              </a:defRPr>
            </a:lvl2pPr>
            <a:lvl3pPr marL="914220" indent="0">
              <a:buNone/>
              <a:defRPr sz="1600">
                <a:solidFill>
                  <a:schemeClr val="tx1">
                    <a:tint val="75000"/>
                  </a:schemeClr>
                </a:solidFill>
              </a:defRPr>
            </a:lvl3pPr>
            <a:lvl4pPr marL="1371328" indent="0">
              <a:buNone/>
              <a:defRPr sz="1400">
                <a:solidFill>
                  <a:schemeClr val="tx1">
                    <a:tint val="75000"/>
                  </a:schemeClr>
                </a:solidFill>
              </a:defRPr>
            </a:lvl4pPr>
            <a:lvl5pPr marL="1828439" indent="0">
              <a:buNone/>
              <a:defRPr sz="1400">
                <a:solidFill>
                  <a:schemeClr val="tx1">
                    <a:tint val="75000"/>
                  </a:schemeClr>
                </a:solidFill>
              </a:defRPr>
            </a:lvl5pPr>
            <a:lvl6pPr marL="2285544" indent="0">
              <a:buNone/>
              <a:defRPr sz="1400">
                <a:solidFill>
                  <a:schemeClr val="tx1">
                    <a:tint val="75000"/>
                  </a:schemeClr>
                </a:solidFill>
              </a:defRPr>
            </a:lvl6pPr>
            <a:lvl7pPr marL="2742650" indent="0">
              <a:buNone/>
              <a:defRPr sz="1400">
                <a:solidFill>
                  <a:schemeClr val="tx1">
                    <a:tint val="75000"/>
                  </a:schemeClr>
                </a:solidFill>
              </a:defRPr>
            </a:lvl7pPr>
            <a:lvl8pPr marL="3199760" indent="0">
              <a:buNone/>
              <a:defRPr sz="1400">
                <a:solidFill>
                  <a:schemeClr val="tx1">
                    <a:tint val="75000"/>
                  </a:schemeClr>
                </a:solidFill>
              </a:defRPr>
            </a:lvl8pPr>
            <a:lvl9pPr marL="3656869"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91040372"/>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 Items">
    <p:spTree>
      <p:nvGrpSpPr>
        <p:cNvPr id="1" name=""/>
        <p:cNvGrpSpPr/>
        <p:nvPr/>
      </p:nvGrpSpPr>
      <p:grpSpPr>
        <a:xfrm>
          <a:off x="0" y="0"/>
          <a:ext cx="0" cy="0"/>
          <a:chOff x="0" y="0"/>
          <a:chExt cx="0" cy="0"/>
        </a:xfrm>
      </p:grpSpPr>
      <p:sp>
        <p:nvSpPr>
          <p:cNvPr id="2" name="Title 1"/>
          <p:cNvSpPr>
            <a:spLocks noGrp="1"/>
          </p:cNvSpPr>
          <p:nvPr>
            <p:ph type="title"/>
          </p:nvPr>
        </p:nvSpPr>
        <p:spPr>
          <a:xfrm>
            <a:off x="552451" y="36577"/>
            <a:ext cx="8031162" cy="726578"/>
          </a:xfrm>
        </p:spPr>
        <p:txBody>
          <a:bodyPr/>
          <a:lstStyle>
            <a:lvl1pPr>
              <a:defRPr>
                <a:latin typeface="Lato Light" panose="020F0302020204030203" pitchFamily="34" charset="0"/>
              </a:defRPr>
            </a:lvl1pPr>
          </a:lstStyle>
          <a:p>
            <a:r>
              <a:rPr lang="en-US" smtClean="0"/>
              <a:t>Click to edit Master title style</a:t>
            </a:r>
            <a:endParaRPr lang="en-US" dirty="0"/>
          </a:p>
        </p:txBody>
      </p:sp>
      <p:sp>
        <p:nvSpPr>
          <p:cNvPr id="5" name="Text Placeholder 8"/>
          <p:cNvSpPr>
            <a:spLocks noGrp="1"/>
          </p:cNvSpPr>
          <p:nvPr>
            <p:ph type="body" sz="quarter" idx="13" hasCustomPrompt="1"/>
          </p:nvPr>
        </p:nvSpPr>
        <p:spPr>
          <a:xfrm>
            <a:off x="552459" y="734906"/>
            <a:ext cx="8034337" cy="338137"/>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
        <p:nvSpPr>
          <p:cNvPr id="4" name="Picture Placeholder 8"/>
          <p:cNvSpPr>
            <a:spLocks noGrp="1"/>
          </p:cNvSpPr>
          <p:nvPr>
            <p:ph type="pic" sz="quarter" idx="14"/>
          </p:nvPr>
        </p:nvSpPr>
        <p:spPr>
          <a:xfrm>
            <a:off x="1338835" y="1290947"/>
            <a:ext cx="987552" cy="987552"/>
          </a:xfrm>
          <a:prstGeom prst="ellipse">
            <a:avLst/>
          </a:prstGeom>
          <a:solidFill>
            <a:schemeClr val="accent1"/>
          </a:solidFill>
          <a:ln w="38100" cmpd="sng">
            <a:solidFill>
              <a:schemeClr val="accent2"/>
            </a:solidFill>
          </a:ln>
        </p:spPr>
        <p:txBody>
          <a:bodyPr vert="horz" wrap="none" lIns="91424" tIns="45712" rIns="91424" bIns="45712" numCol="1" rtlCol="0" anchor="ctr" anchorCtr="0" compatLnSpc="1">
            <a:prstTxWarp prst="textNoShape">
              <a:avLst/>
            </a:prstTxWarp>
            <a:normAutofit/>
          </a:bodyPr>
          <a:lstStyle>
            <a:lvl1pPr>
              <a:defRPr lang="en-US" sz="1800" dirty="0">
                <a:solidFill>
                  <a:srgbClr val="FFFFFF"/>
                </a:solidFill>
                <a:latin typeface="Lato Light" panose="020F0302020204030203" pitchFamily="34" charset="0"/>
              </a:defRPr>
            </a:lvl1pPr>
          </a:lstStyle>
          <a:p>
            <a:pPr marL="0" lvl="0" indent="0" algn="ctr">
              <a:buFontTx/>
              <a:buNone/>
            </a:pPr>
            <a:r>
              <a:rPr lang="en-US" smtClean="0"/>
              <a:t>Click icon to add picture</a:t>
            </a:r>
            <a:endParaRPr lang="en-US" dirty="0"/>
          </a:p>
        </p:txBody>
      </p:sp>
      <p:sp>
        <p:nvSpPr>
          <p:cNvPr id="6" name="Text Placeholder 10"/>
          <p:cNvSpPr>
            <a:spLocks noGrp="1"/>
          </p:cNvSpPr>
          <p:nvPr>
            <p:ph type="body" sz="quarter" idx="15" hasCustomPrompt="1"/>
          </p:nvPr>
        </p:nvSpPr>
        <p:spPr>
          <a:xfrm>
            <a:off x="552451" y="2351833"/>
            <a:ext cx="2560320" cy="246888"/>
          </a:xfrm>
        </p:spPr>
        <p:txBody>
          <a:bodyPr anchor="ctr" anchorCtr="0">
            <a:noAutofit/>
          </a:bodyPr>
          <a:lstStyle>
            <a:lvl1pPr marL="0" indent="0" algn="ctr">
              <a:lnSpc>
                <a:spcPct val="100000"/>
              </a:lnSpc>
              <a:buFontTx/>
              <a:buNone/>
              <a:defRPr sz="1700" b="1" i="0" cap="all" baseline="0">
                <a:solidFill>
                  <a:schemeClr val="bg1"/>
                </a:solidFill>
                <a:latin typeface="Lato" panose="020F0502020204030203" pitchFamily="34" charset="0"/>
                <a:cs typeface="Gotham Medium"/>
              </a:defRPr>
            </a:lvl1pPr>
          </a:lstStyle>
          <a:p>
            <a:pPr lvl="0"/>
            <a:r>
              <a:rPr lang="en-US" dirty="0" smtClean="0"/>
              <a:t>LOREM IPSUM</a:t>
            </a:r>
          </a:p>
        </p:txBody>
      </p:sp>
      <p:sp>
        <p:nvSpPr>
          <p:cNvPr id="7" name="Text Placeholder 10"/>
          <p:cNvSpPr>
            <a:spLocks noGrp="1"/>
          </p:cNvSpPr>
          <p:nvPr>
            <p:ph type="body" sz="quarter" idx="16" hasCustomPrompt="1"/>
          </p:nvPr>
        </p:nvSpPr>
        <p:spPr>
          <a:xfrm>
            <a:off x="552451" y="2625391"/>
            <a:ext cx="2560320" cy="1643634"/>
          </a:xfrm>
        </p:spPr>
        <p:txBody>
          <a:bodyPr anchor="t" anchorCtr="0">
            <a:normAutofit/>
          </a:bodyPr>
          <a:lstStyle>
            <a:lvl1pPr marL="0" indent="0" algn="ctr">
              <a:lnSpc>
                <a:spcPct val="95000"/>
              </a:lnSpc>
              <a:spcBef>
                <a:spcPts val="600"/>
              </a:spcBef>
              <a:buFontTx/>
              <a:buNone/>
              <a:defRPr sz="1400" cap="none" baseline="0">
                <a:solidFill>
                  <a:schemeClr val="bg1"/>
                </a:solidFill>
                <a:latin typeface="Lato Light" panose="020F0302020204030203" pitchFamily="34" charset="0"/>
                <a:cs typeface="Gotham Light"/>
              </a:defRPr>
            </a:lvl1pPr>
          </a:lstStyle>
          <a:p>
            <a:pPr lvl="0"/>
            <a:r>
              <a:rPr lang="en-US" dirty="0" smtClean="0"/>
              <a:t>Body copy goes here</a:t>
            </a:r>
          </a:p>
        </p:txBody>
      </p:sp>
      <p:sp>
        <p:nvSpPr>
          <p:cNvPr id="8" name="Picture Placeholder 8"/>
          <p:cNvSpPr>
            <a:spLocks noGrp="1"/>
          </p:cNvSpPr>
          <p:nvPr>
            <p:ph type="pic" sz="quarter" idx="17"/>
          </p:nvPr>
        </p:nvSpPr>
        <p:spPr>
          <a:xfrm>
            <a:off x="4078224" y="1290947"/>
            <a:ext cx="987552" cy="987552"/>
          </a:xfrm>
          <a:prstGeom prst="ellipse">
            <a:avLst/>
          </a:prstGeom>
          <a:solidFill>
            <a:schemeClr val="accent1"/>
          </a:solidFill>
          <a:ln w="38100" cmpd="sng">
            <a:solidFill>
              <a:schemeClr val="accent2"/>
            </a:solidFill>
          </a:ln>
        </p:spPr>
        <p:txBody>
          <a:bodyPr vert="horz" wrap="none" lIns="91424" tIns="45712" rIns="91424" bIns="45712" numCol="1" anchor="ctr" anchorCtr="0" compatLnSpc="1">
            <a:prstTxWarp prst="textNoShape">
              <a:avLst/>
            </a:prstTxWarp>
          </a:bodyPr>
          <a:lstStyle>
            <a:lvl1pPr marL="0" indent="0" algn="ctr">
              <a:buFontTx/>
              <a:buNone/>
              <a:defRPr lang="en-US" sz="1800" dirty="0">
                <a:solidFill>
                  <a:srgbClr val="FFFFFF"/>
                </a:solidFill>
                <a:latin typeface="Lato Light" panose="020F0302020204030203" pitchFamily="34" charset="0"/>
              </a:defRPr>
            </a:lvl1pPr>
          </a:lstStyle>
          <a:p>
            <a:pPr marL="0" lvl="0"/>
            <a:r>
              <a:rPr lang="en-US" smtClean="0"/>
              <a:t>Click icon to add picture</a:t>
            </a:r>
            <a:endParaRPr lang="en-US" dirty="0"/>
          </a:p>
        </p:txBody>
      </p:sp>
      <p:sp>
        <p:nvSpPr>
          <p:cNvPr id="9" name="Text Placeholder 10"/>
          <p:cNvSpPr>
            <a:spLocks noGrp="1"/>
          </p:cNvSpPr>
          <p:nvPr>
            <p:ph type="body" sz="quarter" idx="18" hasCustomPrompt="1"/>
          </p:nvPr>
        </p:nvSpPr>
        <p:spPr>
          <a:xfrm>
            <a:off x="3291840" y="2351833"/>
            <a:ext cx="2560320" cy="246888"/>
          </a:xfrm>
        </p:spPr>
        <p:txBody>
          <a:bodyPr anchor="ctr" anchorCtr="0">
            <a:noAutofit/>
          </a:bodyPr>
          <a:lstStyle>
            <a:lvl1pPr marL="0" indent="0" algn="ctr">
              <a:lnSpc>
                <a:spcPct val="100000"/>
              </a:lnSpc>
              <a:buFontTx/>
              <a:buNone/>
              <a:defRPr sz="1700" b="1" i="0" cap="all" baseline="0">
                <a:solidFill>
                  <a:schemeClr val="bg1"/>
                </a:solidFill>
                <a:latin typeface="Lato" panose="020F0502020204030203" pitchFamily="34" charset="0"/>
                <a:cs typeface="Gotham Medium"/>
              </a:defRPr>
            </a:lvl1pPr>
          </a:lstStyle>
          <a:p>
            <a:pPr lvl="0"/>
            <a:r>
              <a:rPr lang="en-US" dirty="0" smtClean="0"/>
              <a:t>LOREM IPSUM</a:t>
            </a:r>
          </a:p>
        </p:txBody>
      </p:sp>
      <p:sp>
        <p:nvSpPr>
          <p:cNvPr id="10" name="Text Placeholder 10"/>
          <p:cNvSpPr>
            <a:spLocks noGrp="1"/>
          </p:cNvSpPr>
          <p:nvPr>
            <p:ph type="body" sz="quarter" idx="19" hasCustomPrompt="1"/>
          </p:nvPr>
        </p:nvSpPr>
        <p:spPr>
          <a:xfrm>
            <a:off x="3291840" y="2625391"/>
            <a:ext cx="2560320" cy="1643634"/>
          </a:xfrm>
        </p:spPr>
        <p:txBody>
          <a:bodyPr anchor="t" anchorCtr="0">
            <a:normAutofit/>
          </a:bodyPr>
          <a:lstStyle>
            <a:lvl1pPr marL="0" indent="0" algn="ctr">
              <a:lnSpc>
                <a:spcPct val="95000"/>
              </a:lnSpc>
              <a:spcBef>
                <a:spcPts val="600"/>
              </a:spcBef>
              <a:buFontTx/>
              <a:buNone/>
              <a:defRPr sz="1400" cap="none" baseline="0">
                <a:solidFill>
                  <a:schemeClr val="bg1"/>
                </a:solidFill>
                <a:latin typeface="Lato Light" panose="020F0302020204030203" pitchFamily="34" charset="0"/>
                <a:cs typeface="Gotham Light"/>
              </a:defRPr>
            </a:lvl1pPr>
          </a:lstStyle>
          <a:p>
            <a:pPr lvl="0"/>
            <a:r>
              <a:rPr lang="en-US" dirty="0" smtClean="0"/>
              <a:t>Body copy goes here</a:t>
            </a:r>
          </a:p>
        </p:txBody>
      </p:sp>
      <p:sp>
        <p:nvSpPr>
          <p:cNvPr id="11" name="Picture Placeholder 8"/>
          <p:cNvSpPr>
            <a:spLocks noGrp="1"/>
          </p:cNvSpPr>
          <p:nvPr>
            <p:ph type="pic" sz="quarter" idx="23"/>
          </p:nvPr>
        </p:nvSpPr>
        <p:spPr>
          <a:xfrm>
            <a:off x="6809677" y="1290947"/>
            <a:ext cx="987552" cy="987552"/>
          </a:xfrm>
          <a:prstGeom prst="ellipse">
            <a:avLst/>
          </a:prstGeom>
          <a:solidFill>
            <a:schemeClr val="accent1"/>
          </a:solidFill>
          <a:ln w="38100" cmpd="sng">
            <a:solidFill>
              <a:schemeClr val="accent2"/>
            </a:solidFill>
          </a:ln>
        </p:spPr>
        <p:txBody>
          <a:bodyPr vert="horz" wrap="none" lIns="91424" tIns="45712" rIns="91424" bIns="45712" numCol="1" rtlCol="0" anchor="ctr" anchorCtr="0" compatLnSpc="1">
            <a:prstTxWarp prst="textNoShape">
              <a:avLst/>
            </a:prstTxWarp>
            <a:normAutofit/>
          </a:bodyPr>
          <a:lstStyle>
            <a:lvl1pPr>
              <a:defRPr lang="en-US" sz="1800" dirty="0">
                <a:solidFill>
                  <a:srgbClr val="FFFFFF"/>
                </a:solidFill>
                <a:latin typeface="Lato Light" panose="020F0302020204030203" pitchFamily="34" charset="0"/>
              </a:defRPr>
            </a:lvl1pPr>
          </a:lstStyle>
          <a:p>
            <a:pPr marL="0" lvl="0" indent="0" algn="ctr">
              <a:buFontTx/>
              <a:buNone/>
            </a:pPr>
            <a:r>
              <a:rPr lang="en-US" smtClean="0"/>
              <a:t>Click icon to add picture</a:t>
            </a:r>
            <a:endParaRPr lang="en-US" dirty="0"/>
          </a:p>
        </p:txBody>
      </p:sp>
      <p:sp>
        <p:nvSpPr>
          <p:cNvPr id="12" name="Text Placeholder 10"/>
          <p:cNvSpPr>
            <a:spLocks noGrp="1"/>
          </p:cNvSpPr>
          <p:nvPr>
            <p:ph type="body" sz="quarter" idx="24" hasCustomPrompt="1"/>
          </p:nvPr>
        </p:nvSpPr>
        <p:spPr>
          <a:xfrm>
            <a:off x="6023293" y="2351833"/>
            <a:ext cx="2560320" cy="246888"/>
          </a:xfrm>
        </p:spPr>
        <p:txBody>
          <a:bodyPr anchor="ctr" anchorCtr="0">
            <a:noAutofit/>
          </a:bodyPr>
          <a:lstStyle>
            <a:lvl1pPr marL="0" indent="0" algn="ctr">
              <a:lnSpc>
                <a:spcPct val="100000"/>
              </a:lnSpc>
              <a:buFontTx/>
              <a:buNone/>
              <a:defRPr sz="1700" b="1" i="0" cap="all" baseline="0">
                <a:solidFill>
                  <a:schemeClr val="bg1"/>
                </a:solidFill>
                <a:latin typeface="Lato" panose="020F0502020204030203" pitchFamily="34" charset="0"/>
                <a:cs typeface="Gotham Medium"/>
              </a:defRPr>
            </a:lvl1pPr>
          </a:lstStyle>
          <a:p>
            <a:pPr lvl="0"/>
            <a:r>
              <a:rPr lang="en-US" dirty="0" smtClean="0"/>
              <a:t>LOREM IPSUM</a:t>
            </a:r>
          </a:p>
        </p:txBody>
      </p:sp>
      <p:sp>
        <p:nvSpPr>
          <p:cNvPr id="13" name="Text Placeholder 10"/>
          <p:cNvSpPr>
            <a:spLocks noGrp="1"/>
          </p:cNvSpPr>
          <p:nvPr>
            <p:ph type="body" sz="quarter" idx="25" hasCustomPrompt="1"/>
          </p:nvPr>
        </p:nvSpPr>
        <p:spPr>
          <a:xfrm>
            <a:off x="6023293" y="2625391"/>
            <a:ext cx="2560320" cy="1643634"/>
          </a:xfrm>
        </p:spPr>
        <p:txBody>
          <a:bodyPr anchor="t" anchorCtr="0">
            <a:normAutofit/>
          </a:bodyPr>
          <a:lstStyle>
            <a:lvl1pPr marL="0" indent="0" algn="ctr">
              <a:lnSpc>
                <a:spcPct val="95000"/>
              </a:lnSpc>
              <a:spcBef>
                <a:spcPts val="600"/>
              </a:spcBef>
              <a:buFontTx/>
              <a:buNone/>
              <a:defRPr sz="1400" cap="none" baseline="0">
                <a:solidFill>
                  <a:schemeClr val="bg1"/>
                </a:solidFill>
                <a:latin typeface="Lato Light" panose="020F0302020204030203" pitchFamily="34" charset="0"/>
                <a:cs typeface="Gotham Light"/>
              </a:defRPr>
            </a:lvl1pPr>
          </a:lstStyle>
          <a:p>
            <a:pPr lvl="0"/>
            <a:r>
              <a:rPr lang="en-US" dirty="0" smtClean="0"/>
              <a:t>Body copy goes here</a:t>
            </a:r>
          </a:p>
        </p:txBody>
      </p:sp>
    </p:spTree>
    <p:extLst>
      <p:ext uri="{BB962C8B-B14F-4D97-AF65-F5344CB8AC3E}">
        <p14:creationId xmlns:p14="http://schemas.microsoft.com/office/powerpoint/2010/main" val="89527784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 Items B">
    <p:spTree>
      <p:nvGrpSpPr>
        <p:cNvPr id="1" name=""/>
        <p:cNvGrpSpPr/>
        <p:nvPr/>
      </p:nvGrpSpPr>
      <p:grpSpPr>
        <a:xfrm>
          <a:off x="0" y="0"/>
          <a:ext cx="0" cy="0"/>
          <a:chOff x="0" y="0"/>
          <a:chExt cx="0" cy="0"/>
        </a:xfrm>
      </p:grpSpPr>
      <p:sp>
        <p:nvSpPr>
          <p:cNvPr id="14" name="Rectangle 13"/>
          <p:cNvSpPr/>
          <p:nvPr userDrawn="1"/>
        </p:nvSpPr>
        <p:spPr>
          <a:xfrm>
            <a:off x="0" y="-457197"/>
            <a:ext cx="9144000" cy="225829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defTabSz="457106"/>
            <a:endParaRPr lang="en-US" sz="1800" dirty="0">
              <a:solidFill>
                <a:srgbClr val="3A3A3A"/>
              </a:solidFill>
              <a:latin typeface="Lato Light" panose="020F0302020204030203" pitchFamily="34" charset="0"/>
            </a:endParaRPr>
          </a:p>
        </p:txBody>
      </p:sp>
      <p:sp>
        <p:nvSpPr>
          <p:cNvPr id="2" name="Title 1"/>
          <p:cNvSpPr>
            <a:spLocks noGrp="1"/>
          </p:cNvSpPr>
          <p:nvPr>
            <p:ph type="title"/>
          </p:nvPr>
        </p:nvSpPr>
        <p:spPr>
          <a:xfrm>
            <a:off x="552451" y="36577"/>
            <a:ext cx="8031162" cy="726578"/>
          </a:xfrm>
        </p:spPr>
        <p:txBody>
          <a:bodyPr/>
          <a:lstStyle>
            <a:lvl1pPr>
              <a:defRPr>
                <a:solidFill>
                  <a:srgbClr val="FFFFFF"/>
                </a:solidFill>
                <a:latin typeface="Lato Light" panose="020F0302020204030203" pitchFamily="34" charset="0"/>
              </a:defRPr>
            </a:lvl1pPr>
          </a:lstStyle>
          <a:p>
            <a:r>
              <a:rPr lang="en-US" smtClean="0"/>
              <a:t>Click to edit Master title style</a:t>
            </a:r>
            <a:endParaRPr lang="en-US" dirty="0"/>
          </a:p>
        </p:txBody>
      </p:sp>
      <p:sp>
        <p:nvSpPr>
          <p:cNvPr id="5" name="Text Placeholder 8"/>
          <p:cNvSpPr>
            <a:spLocks noGrp="1"/>
          </p:cNvSpPr>
          <p:nvPr>
            <p:ph type="body" sz="quarter" idx="13" hasCustomPrompt="1"/>
          </p:nvPr>
        </p:nvSpPr>
        <p:spPr>
          <a:xfrm>
            <a:off x="552459" y="734906"/>
            <a:ext cx="8034337" cy="338137"/>
          </a:xfrm>
        </p:spPr>
        <p:txBody>
          <a:bodyPr>
            <a:normAutofit/>
          </a:bodyPr>
          <a:lstStyle>
            <a:lvl1pPr marL="0" indent="0" algn="ctr">
              <a:buNone/>
              <a:defRPr sz="1400">
                <a:solidFill>
                  <a:srgbClr val="FFFFFF"/>
                </a:solidFill>
                <a:latin typeface="Lato Light" panose="020F0302020204030203" pitchFamily="34" charset="0"/>
                <a:cs typeface="Gotham Book"/>
              </a:defRPr>
            </a:lvl1pPr>
          </a:lstStyle>
          <a:p>
            <a:pPr lvl="0"/>
            <a:r>
              <a:rPr lang="en-US" dirty="0" smtClean="0"/>
              <a:t>Subtitle goes here</a:t>
            </a:r>
            <a:endParaRPr lang="en-US" dirty="0"/>
          </a:p>
        </p:txBody>
      </p:sp>
      <p:sp>
        <p:nvSpPr>
          <p:cNvPr id="4" name="Picture Placeholder 8"/>
          <p:cNvSpPr>
            <a:spLocks noGrp="1"/>
          </p:cNvSpPr>
          <p:nvPr>
            <p:ph type="pic" sz="quarter" idx="14"/>
          </p:nvPr>
        </p:nvSpPr>
        <p:spPr>
          <a:xfrm>
            <a:off x="1338835" y="1290947"/>
            <a:ext cx="987552" cy="987552"/>
          </a:xfrm>
          <a:prstGeom prst="ellipse">
            <a:avLst/>
          </a:prstGeom>
          <a:solidFill>
            <a:schemeClr val="accent1"/>
          </a:solidFill>
          <a:ln w="38100" cmpd="sng">
            <a:solidFill>
              <a:schemeClr val="accent2"/>
            </a:solidFill>
          </a:ln>
        </p:spPr>
        <p:txBody>
          <a:bodyPr vert="horz" wrap="none" lIns="91424" tIns="45712" rIns="91424" bIns="45712" numCol="1" rtlCol="0" anchor="ctr" anchorCtr="0" compatLnSpc="1">
            <a:prstTxWarp prst="textNoShape">
              <a:avLst/>
            </a:prstTxWarp>
            <a:normAutofit/>
          </a:bodyPr>
          <a:lstStyle>
            <a:lvl1pPr>
              <a:defRPr lang="en-US" sz="1800" dirty="0">
                <a:solidFill>
                  <a:srgbClr val="FFFFFF"/>
                </a:solidFill>
                <a:latin typeface="Lato Light" panose="020F0302020204030203" pitchFamily="34" charset="0"/>
              </a:defRPr>
            </a:lvl1pPr>
          </a:lstStyle>
          <a:p>
            <a:pPr marL="0" lvl="0" indent="0" algn="ctr">
              <a:buFontTx/>
              <a:buNone/>
            </a:pPr>
            <a:r>
              <a:rPr lang="en-US" smtClean="0"/>
              <a:t>Click icon to add picture</a:t>
            </a:r>
            <a:endParaRPr lang="en-US" dirty="0"/>
          </a:p>
        </p:txBody>
      </p:sp>
      <p:sp>
        <p:nvSpPr>
          <p:cNvPr id="6" name="Text Placeholder 10"/>
          <p:cNvSpPr>
            <a:spLocks noGrp="1"/>
          </p:cNvSpPr>
          <p:nvPr>
            <p:ph type="body" sz="quarter" idx="15" hasCustomPrompt="1"/>
          </p:nvPr>
        </p:nvSpPr>
        <p:spPr>
          <a:xfrm>
            <a:off x="552451" y="2351833"/>
            <a:ext cx="2560320" cy="246888"/>
          </a:xfrm>
        </p:spPr>
        <p:txBody>
          <a:bodyPr anchor="ctr" anchorCtr="0">
            <a:noAutofit/>
          </a:bodyPr>
          <a:lstStyle>
            <a:lvl1pPr marL="0" indent="0" algn="ctr">
              <a:lnSpc>
                <a:spcPct val="100000"/>
              </a:lnSpc>
              <a:buFontTx/>
              <a:buNone/>
              <a:defRPr sz="1700" b="1" i="0" cap="all" baseline="0">
                <a:solidFill>
                  <a:schemeClr val="bg1"/>
                </a:solidFill>
                <a:latin typeface="Lato" panose="020F0502020204030203" pitchFamily="34" charset="0"/>
                <a:cs typeface="Gotham Medium"/>
              </a:defRPr>
            </a:lvl1pPr>
          </a:lstStyle>
          <a:p>
            <a:pPr lvl="0"/>
            <a:r>
              <a:rPr lang="en-US" dirty="0" smtClean="0"/>
              <a:t>LOREM IPSUM</a:t>
            </a:r>
          </a:p>
        </p:txBody>
      </p:sp>
      <p:sp>
        <p:nvSpPr>
          <p:cNvPr id="7" name="Text Placeholder 10"/>
          <p:cNvSpPr>
            <a:spLocks noGrp="1"/>
          </p:cNvSpPr>
          <p:nvPr>
            <p:ph type="body" sz="quarter" idx="16" hasCustomPrompt="1"/>
          </p:nvPr>
        </p:nvSpPr>
        <p:spPr>
          <a:xfrm>
            <a:off x="552451" y="2625391"/>
            <a:ext cx="2560320" cy="1643634"/>
          </a:xfrm>
        </p:spPr>
        <p:txBody>
          <a:bodyPr anchor="t" anchorCtr="0">
            <a:normAutofit/>
          </a:bodyPr>
          <a:lstStyle>
            <a:lvl1pPr marL="0" indent="0" algn="ctr">
              <a:lnSpc>
                <a:spcPct val="95000"/>
              </a:lnSpc>
              <a:spcBef>
                <a:spcPts val="600"/>
              </a:spcBef>
              <a:buFontTx/>
              <a:buNone/>
              <a:defRPr sz="1400" cap="none" baseline="0">
                <a:solidFill>
                  <a:schemeClr val="bg1"/>
                </a:solidFill>
                <a:latin typeface="Lato Light" panose="020F0302020204030203" pitchFamily="34" charset="0"/>
                <a:cs typeface="Gotham Light"/>
              </a:defRPr>
            </a:lvl1pPr>
          </a:lstStyle>
          <a:p>
            <a:pPr lvl="0"/>
            <a:r>
              <a:rPr lang="en-US" dirty="0" smtClean="0"/>
              <a:t>Body copy goes here</a:t>
            </a:r>
          </a:p>
        </p:txBody>
      </p:sp>
      <p:sp>
        <p:nvSpPr>
          <p:cNvPr id="8" name="Picture Placeholder 8"/>
          <p:cNvSpPr>
            <a:spLocks noGrp="1"/>
          </p:cNvSpPr>
          <p:nvPr>
            <p:ph type="pic" sz="quarter" idx="17"/>
          </p:nvPr>
        </p:nvSpPr>
        <p:spPr>
          <a:xfrm>
            <a:off x="4078224" y="1290947"/>
            <a:ext cx="987552" cy="987552"/>
          </a:xfrm>
          <a:prstGeom prst="ellipse">
            <a:avLst/>
          </a:prstGeom>
          <a:solidFill>
            <a:schemeClr val="accent1"/>
          </a:solidFill>
          <a:ln w="38100" cmpd="sng">
            <a:solidFill>
              <a:schemeClr val="accent2"/>
            </a:solidFill>
          </a:ln>
        </p:spPr>
        <p:txBody>
          <a:bodyPr vert="horz" wrap="none" lIns="91424" tIns="45712" rIns="91424" bIns="45712" numCol="1" anchor="ctr" anchorCtr="0" compatLnSpc="1">
            <a:prstTxWarp prst="textNoShape">
              <a:avLst/>
            </a:prstTxWarp>
          </a:bodyPr>
          <a:lstStyle>
            <a:lvl1pPr marL="0" indent="0" algn="ctr">
              <a:buFontTx/>
              <a:buNone/>
              <a:defRPr lang="en-US" sz="1800" dirty="0">
                <a:solidFill>
                  <a:srgbClr val="FFFFFF"/>
                </a:solidFill>
                <a:latin typeface="Lato Light" panose="020F0302020204030203" pitchFamily="34" charset="0"/>
              </a:defRPr>
            </a:lvl1pPr>
          </a:lstStyle>
          <a:p>
            <a:pPr marL="0" lvl="0"/>
            <a:r>
              <a:rPr lang="en-US" smtClean="0"/>
              <a:t>Click icon to add picture</a:t>
            </a:r>
            <a:endParaRPr lang="en-US" dirty="0"/>
          </a:p>
        </p:txBody>
      </p:sp>
      <p:sp>
        <p:nvSpPr>
          <p:cNvPr id="9" name="Text Placeholder 10"/>
          <p:cNvSpPr>
            <a:spLocks noGrp="1"/>
          </p:cNvSpPr>
          <p:nvPr>
            <p:ph type="body" sz="quarter" idx="18" hasCustomPrompt="1"/>
          </p:nvPr>
        </p:nvSpPr>
        <p:spPr>
          <a:xfrm>
            <a:off x="3291840" y="2351833"/>
            <a:ext cx="2560320" cy="246888"/>
          </a:xfrm>
        </p:spPr>
        <p:txBody>
          <a:bodyPr anchor="ctr" anchorCtr="0">
            <a:noAutofit/>
          </a:bodyPr>
          <a:lstStyle>
            <a:lvl1pPr marL="0" indent="0" algn="ctr">
              <a:lnSpc>
                <a:spcPct val="100000"/>
              </a:lnSpc>
              <a:buFontTx/>
              <a:buNone/>
              <a:defRPr sz="1700" b="1" i="0" cap="all" baseline="0">
                <a:solidFill>
                  <a:schemeClr val="bg1"/>
                </a:solidFill>
                <a:latin typeface="Lato" panose="020F0502020204030203" pitchFamily="34" charset="0"/>
                <a:cs typeface="Gotham Medium"/>
              </a:defRPr>
            </a:lvl1pPr>
          </a:lstStyle>
          <a:p>
            <a:pPr lvl="0"/>
            <a:r>
              <a:rPr lang="en-US" dirty="0" smtClean="0"/>
              <a:t>LOREM IPSUM</a:t>
            </a:r>
          </a:p>
        </p:txBody>
      </p:sp>
      <p:sp>
        <p:nvSpPr>
          <p:cNvPr id="10" name="Text Placeholder 10"/>
          <p:cNvSpPr>
            <a:spLocks noGrp="1"/>
          </p:cNvSpPr>
          <p:nvPr>
            <p:ph type="body" sz="quarter" idx="19" hasCustomPrompt="1"/>
          </p:nvPr>
        </p:nvSpPr>
        <p:spPr>
          <a:xfrm>
            <a:off x="3291840" y="2625391"/>
            <a:ext cx="2560320" cy="1643634"/>
          </a:xfrm>
        </p:spPr>
        <p:txBody>
          <a:bodyPr anchor="t" anchorCtr="0">
            <a:normAutofit/>
          </a:bodyPr>
          <a:lstStyle>
            <a:lvl1pPr marL="0" indent="0" algn="ctr">
              <a:lnSpc>
                <a:spcPct val="95000"/>
              </a:lnSpc>
              <a:spcBef>
                <a:spcPts val="600"/>
              </a:spcBef>
              <a:buFontTx/>
              <a:buNone/>
              <a:defRPr sz="1400" cap="none" baseline="0">
                <a:solidFill>
                  <a:schemeClr val="bg1"/>
                </a:solidFill>
                <a:latin typeface="Lato Light" panose="020F0302020204030203" pitchFamily="34" charset="0"/>
                <a:cs typeface="Gotham Light"/>
              </a:defRPr>
            </a:lvl1pPr>
          </a:lstStyle>
          <a:p>
            <a:pPr lvl="0"/>
            <a:r>
              <a:rPr lang="en-US" dirty="0" smtClean="0"/>
              <a:t>Body copy goes here</a:t>
            </a:r>
          </a:p>
        </p:txBody>
      </p:sp>
      <p:sp>
        <p:nvSpPr>
          <p:cNvPr id="11" name="Picture Placeholder 8"/>
          <p:cNvSpPr>
            <a:spLocks noGrp="1"/>
          </p:cNvSpPr>
          <p:nvPr>
            <p:ph type="pic" sz="quarter" idx="23"/>
          </p:nvPr>
        </p:nvSpPr>
        <p:spPr>
          <a:xfrm>
            <a:off x="6809677" y="1290947"/>
            <a:ext cx="987552" cy="987552"/>
          </a:xfrm>
          <a:prstGeom prst="ellipse">
            <a:avLst/>
          </a:prstGeom>
          <a:solidFill>
            <a:schemeClr val="accent1"/>
          </a:solidFill>
          <a:ln w="38100" cmpd="sng">
            <a:solidFill>
              <a:schemeClr val="accent2"/>
            </a:solidFill>
          </a:ln>
        </p:spPr>
        <p:txBody>
          <a:bodyPr vert="horz" wrap="none" lIns="91424" tIns="45712" rIns="91424" bIns="45712" numCol="1" rtlCol="0" anchor="ctr" anchorCtr="0" compatLnSpc="1">
            <a:prstTxWarp prst="textNoShape">
              <a:avLst/>
            </a:prstTxWarp>
            <a:normAutofit/>
          </a:bodyPr>
          <a:lstStyle>
            <a:lvl1pPr>
              <a:defRPr lang="en-US" sz="1800" dirty="0">
                <a:solidFill>
                  <a:srgbClr val="FFFFFF"/>
                </a:solidFill>
                <a:latin typeface="Lato Light" panose="020F0302020204030203" pitchFamily="34" charset="0"/>
              </a:defRPr>
            </a:lvl1pPr>
          </a:lstStyle>
          <a:p>
            <a:pPr marL="0" lvl="0" indent="0" algn="ctr">
              <a:buFontTx/>
              <a:buNone/>
            </a:pPr>
            <a:r>
              <a:rPr lang="en-US" smtClean="0"/>
              <a:t>Click icon to add picture</a:t>
            </a:r>
            <a:endParaRPr lang="en-US" dirty="0"/>
          </a:p>
        </p:txBody>
      </p:sp>
      <p:sp>
        <p:nvSpPr>
          <p:cNvPr id="12" name="Text Placeholder 10"/>
          <p:cNvSpPr>
            <a:spLocks noGrp="1"/>
          </p:cNvSpPr>
          <p:nvPr>
            <p:ph type="body" sz="quarter" idx="24" hasCustomPrompt="1"/>
          </p:nvPr>
        </p:nvSpPr>
        <p:spPr>
          <a:xfrm>
            <a:off x="6023293" y="2351833"/>
            <a:ext cx="2560320" cy="246888"/>
          </a:xfrm>
        </p:spPr>
        <p:txBody>
          <a:bodyPr anchor="ctr" anchorCtr="0">
            <a:noAutofit/>
          </a:bodyPr>
          <a:lstStyle>
            <a:lvl1pPr marL="0" indent="0" algn="ctr">
              <a:lnSpc>
                <a:spcPct val="100000"/>
              </a:lnSpc>
              <a:buFontTx/>
              <a:buNone/>
              <a:defRPr sz="1700" b="1" i="0" cap="all" baseline="0">
                <a:solidFill>
                  <a:schemeClr val="bg1"/>
                </a:solidFill>
                <a:latin typeface="Lato" panose="020F0502020204030203" pitchFamily="34" charset="0"/>
                <a:cs typeface="Gotham Medium"/>
              </a:defRPr>
            </a:lvl1pPr>
          </a:lstStyle>
          <a:p>
            <a:pPr lvl="0"/>
            <a:r>
              <a:rPr lang="en-US" dirty="0" smtClean="0"/>
              <a:t>LOREM IPSUM</a:t>
            </a:r>
          </a:p>
        </p:txBody>
      </p:sp>
      <p:sp>
        <p:nvSpPr>
          <p:cNvPr id="13" name="Text Placeholder 10"/>
          <p:cNvSpPr>
            <a:spLocks noGrp="1"/>
          </p:cNvSpPr>
          <p:nvPr>
            <p:ph type="body" sz="quarter" idx="25" hasCustomPrompt="1"/>
          </p:nvPr>
        </p:nvSpPr>
        <p:spPr>
          <a:xfrm>
            <a:off x="6023293" y="2625391"/>
            <a:ext cx="2560320" cy="1643634"/>
          </a:xfrm>
        </p:spPr>
        <p:txBody>
          <a:bodyPr anchor="t" anchorCtr="0">
            <a:normAutofit/>
          </a:bodyPr>
          <a:lstStyle>
            <a:lvl1pPr marL="0" indent="0" algn="ctr">
              <a:lnSpc>
                <a:spcPct val="95000"/>
              </a:lnSpc>
              <a:spcBef>
                <a:spcPts val="600"/>
              </a:spcBef>
              <a:buFontTx/>
              <a:buNone/>
              <a:defRPr sz="1400" cap="none" baseline="0">
                <a:solidFill>
                  <a:schemeClr val="bg1"/>
                </a:solidFill>
                <a:latin typeface="Lato Light" panose="020F0302020204030203" pitchFamily="34" charset="0"/>
                <a:cs typeface="Gotham Light"/>
              </a:defRPr>
            </a:lvl1pPr>
          </a:lstStyle>
          <a:p>
            <a:pPr lvl="0"/>
            <a:r>
              <a:rPr lang="en-US" dirty="0" smtClean="0"/>
              <a:t>Body copy goes here</a:t>
            </a:r>
          </a:p>
        </p:txBody>
      </p:sp>
    </p:spTree>
    <p:extLst>
      <p:ext uri="{BB962C8B-B14F-4D97-AF65-F5344CB8AC3E}">
        <p14:creationId xmlns:p14="http://schemas.microsoft.com/office/powerpoint/2010/main" val="119126323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71429">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71429">
                                          <p:cBhvr additive="base">
                                            <p:cTn id="7" dur="700" fill="hold"/>
                                            <p:tgtEl>
                                              <p:spTgt spid="14"/>
                                            </p:tgtEl>
                                            <p:attrNameLst>
                                              <p:attrName>ppt_x</p:attrName>
                                            </p:attrNameLst>
                                          </p:cBhvr>
                                          <p:tavLst>
                                            <p:tav tm="0">
                                              <p:val>
                                                <p:strVal val="#ppt_x"/>
                                              </p:val>
                                            </p:tav>
                                            <p:tav tm="100000">
                                              <p:val>
                                                <p:strVal val="#ppt_x"/>
                                              </p:val>
                                            </p:tav>
                                          </p:tavLst>
                                        </p:anim>
                                        <p:anim calcmode="lin" valueType="num" p14:bounceEnd="71429">
                                          <p:cBhvr additive="base">
                                            <p:cTn id="8" dur="7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mc:Choice>
    <mc:Fallback xmlns="">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00" fill="hold"/>
                                            <p:tgtEl>
                                              <p:spTgt spid="14"/>
                                            </p:tgtEl>
                                            <p:attrNameLst>
                                              <p:attrName>ppt_x</p:attrName>
                                            </p:attrNameLst>
                                          </p:cBhvr>
                                          <p:tavLst>
                                            <p:tav tm="0">
                                              <p:val>
                                                <p:strVal val="#ppt_x"/>
                                              </p:val>
                                            </p:tav>
                                            <p:tav tm="100000">
                                              <p:val>
                                                <p:strVal val="#ppt_x"/>
                                              </p:val>
                                            </p:tav>
                                          </p:tavLst>
                                        </p:anim>
                                        <p:anim calcmode="lin" valueType="num">
                                          <p:cBhvr additive="base">
                                            <p:cTn id="8" dur="7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 Items">
    <p:spTree>
      <p:nvGrpSpPr>
        <p:cNvPr id="1" name=""/>
        <p:cNvGrpSpPr/>
        <p:nvPr/>
      </p:nvGrpSpPr>
      <p:grpSpPr>
        <a:xfrm>
          <a:off x="0" y="0"/>
          <a:ext cx="0" cy="0"/>
          <a:chOff x="0" y="0"/>
          <a:chExt cx="0" cy="0"/>
        </a:xfrm>
      </p:grpSpPr>
      <p:sp>
        <p:nvSpPr>
          <p:cNvPr id="2" name="Title 1"/>
          <p:cNvSpPr>
            <a:spLocks noGrp="1"/>
          </p:cNvSpPr>
          <p:nvPr>
            <p:ph type="title"/>
          </p:nvPr>
        </p:nvSpPr>
        <p:spPr>
          <a:xfrm>
            <a:off x="552451" y="36577"/>
            <a:ext cx="8031162" cy="726578"/>
          </a:xfrm>
        </p:spPr>
        <p:txBody>
          <a:bodyPr/>
          <a:lstStyle>
            <a:lvl1pPr>
              <a:defRPr>
                <a:latin typeface="Lato Light" panose="020F0302020204030203" pitchFamily="34" charset="0"/>
              </a:defRPr>
            </a:lvl1pPr>
          </a:lstStyle>
          <a:p>
            <a:r>
              <a:rPr lang="en-US" smtClean="0"/>
              <a:t>Click to edit Master title style</a:t>
            </a:r>
            <a:endParaRPr lang="en-US" dirty="0"/>
          </a:p>
        </p:txBody>
      </p:sp>
      <p:sp>
        <p:nvSpPr>
          <p:cNvPr id="5" name="Text Placeholder 8"/>
          <p:cNvSpPr>
            <a:spLocks noGrp="1"/>
          </p:cNvSpPr>
          <p:nvPr>
            <p:ph type="body" sz="quarter" idx="13" hasCustomPrompt="1"/>
          </p:nvPr>
        </p:nvSpPr>
        <p:spPr>
          <a:xfrm>
            <a:off x="552459" y="734906"/>
            <a:ext cx="8034337" cy="338137"/>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
        <p:nvSpPr>
          <p:cNvPr id="14" name="Picture Placeholder 8"/>
          <p:cNvSpPr>
            <a:spLocks noGrp="1"/>
          </p:cNvSpPr>
          <p:nvPr>
            <p:ph type="pic" sz="quarter" idx="14"/>
          </p:nvPr>
        </p:nvSpPr>
        <p:spPr>
          <a:xfrm>
            <a:off x="1022351" y="1221677"/>
            <a:ext cx="987552" cy="987552"/>
          </a:xfrm>
          <a:prstGeom prst="ellipse">
            <a:avLst/>
          </a:prstGeom>
          <a:solidFill>
            <a:schemeClr val="accent1"/>
          </a:solidFill>
          <a:ln w="38100">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r>
              <a:rPr lang="en-US" smtClean="0"/>
              <a:t>Click icon to add picture</a:t>
            </a:r>
            <a:endParaRPr lang="en-US" dirty="0"/>
          </a:p>
        </p:txBody>
      </p:sp>
      <p:sp>
        <p:nvSpPr>
          <p:cNvPr id="15" name="Text Placeholder 10"/>
          <p:cNvSpPr>
            <a:spLocks noGrp="1"/>
          </p:cNvSpPr>
          <p:nvPr>
            <p:ph type="body" sz="quarter" idx="15" hasCustomPrompt="1"/>
          </p:nvPr>
        </p:nvSpPr>
        <p:spPr>
          <a:xfrm>
            <a:off x="552451" y="2398013"/>
            <a:ext cx="1927352" cy="246888"/>
          </a:xfrm>
        </p:spPr>
        <p:txBody>
          <a:bodyPr anchor="ctr" anchorCtr="0">
            <a:noAutofit/>
          </a:bodyPr>
          <a:lstStyle>
            <a:lvl1pPr marL="0" indent="0" algn="ctr">
              <a:lnSpc>
                <a:spcPct val="100000"/>
              </a:lnSpc>
              <a:buFontTx/>
              <a:buNone/>
              <a:defRPr sz="1700" b="1" i="0" cap="all" baseline="0">
                <a:solidFill>
                  <a:srgbClr val="808080"/>
                </a:solidFill>
                <a:latin typeface="Lato" panose="020F0502020204030203" pitchFamily="34" charset="0"/>
                <a:cs typeface="Gotham Medium"/>
              </a:defRPr>
            </a:lvl1pPr>
          </a:lstStyle>
          <a:p>
            <a:pPr lvl="0"/>
            <a:r>
              <a:rPr lang="en-US" dirty="0" smtClean="0"/>
              <a:t>LOREM IPSUM</a:t>
            </a:r>
          </a:p>
        </p:txBody>
      </p:sp>
      <p:sp>
        <p:nvSpPr>
          <p:cNvPr id="16" name="Text Placeholder 10"/>
          <p:cNvSpPr>
            <a:spLocks noGrp="1"/>
          </p:cNvSpPr>
          <p:nvPr>
            <p:ph type="body" sz="quarter" idx="16" hasCustomPrompt="1"/>
          </p:nvPr>
        </p:nvSpPr>
        <p:spPr>
          <a:xfrm>
            <a:off x="552451" y="2671571"/>
            <a:ext cx="1927352" cy="1643634"/>
          </a:xfrm>
        </p:spPr>
        <p:txBody>
          <a:bodyPr anchor="t" anchorCtr="0">
            <a:normAutofit/>
          </a:bodyPr>
          <a:lstStyle>
            <a:lvl1pPr marL="0" indent="0" algn="ctr">
              <a:lnSpc>
                <a:spcPct val="95000"/>
              </a:lnSpc>
              <a:spcBef>
                <a:spcPts val="600"/>
              </a:spcBef>
              <a:buFontTx/>
              <a:buNone/>
              <a:defRPr sz="1400" cap="none" baseline="0">
                <a:solidFill>
                  <a:srgbClr val="808080"/>
                </a:solidFill>
                <a:latin typeface="Lato Light" panose="020F0302020204030203" pitchFamily="34" charset="0"/>
              </a:defRPr>
            </a:lvl1pPr>
          </a:lstStyle>
          <a:p>
            <a:pPr lvl="0"/>
            <a:r>
              <a:rPr lang="en-US" dirty="0" smtClean="0"/>
              <a:t>Body copy goes here</a:t>
            </a:r>
          </a:p>
        </p:txBody>
      </p:sp>
      <p:sp>
        <p:nvSpPr>
          <p:cNvPr id="17" name="Picture Placeholder 8"/>
          <p:cNvSpPr>
            <a:spLocks noGrp="1"/>
          </p:cNvSpPr>
          <p:nvPr>
            <p:ph type="pic" sz="quarter" idx="17"/>
          </p:nvPr>
        </p:nvSpPr>
        <p:spPr>
          <a:xfrm>
            <a:off x="3058013" y="1221677"/>
            <a:ext cx="987552" cy="987552"/>
          </a:xfrm>
          <a:prstGeom prst="ellipse">
            <a:avLst/>
          </a:prstGeom>
          <a:solidFill>
            <a:schemeClr val="accent1"/>
          </a:solidFill>
          <a:ln w="38100">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r>
              <a:rPr lang="en-US" smtClean="0"/>
              <a:t>Click icon to add picture</a:t>
            </a:r>
            <a:endParaRPr lang="en-US" dirty="0"/>
          </a:p>
        </p:txBody>
      </p:sp>
      <p:sp>
        <p:nvSpPr>
          <p:cNvPr id="18" name="Text Placeholder 10"/>
          <p:cNvSpPr>
            <a:spLocks noGrp="1"/>
          </p:cNvSpPr>
          <p:nvPr>
            <p:ph type="body" sz="quarter" idx="18" hasCustomPrompt="1"/>
          </p:nvPr>
        </p:nvSpPr>
        <p:spPr>
          <a:xfrm>
            <a:off x="2588113" y="2398013"/>
            <a:ext cx="1927352" cy="246888"/>
          </a:xfrm>
        </p:spPr>
        <p:txBody>
          <a:bodyPr anchor="ctr" anchorCtr="0">
            <a:noAutofit/>
          </a:bodyPr>
          <a:lstStyle>
            <a:lvl1pPr marL="0" indent="0" algn="ctr">
              <a:lnSpc>
                <a:spcPct val="100000"/>
              </a:lnSpc>
              <a:buFontTx/>
              <a:buNone/>
              <a:defRPr sz="1700" b="1" i="0" cap="all" baseline="0">
                <a:solidFill>
                  <a:srgbClr val="808080"/>
                </a:solidFill>
                <a:latin typeface="Lato" panose="020F0502020204030203" pitchFamily="34" charset="0"/>
                <a:cs typeface="Gotham Medium"/>
              </a:defRPr>
            </a:lvl1pPr>
          </a:lstStyle>
          <a:p>
            <a:pPr lvl="0"/>
            <a:r>
              <a:rPr lang="en-US" dirty="0" smtClean="0"/>
              <a:t>LOREM IPSUM</a:t>
            </a:r>
          </a:p>
        </p:txBody>
      </p:sp>
      <p:sp>
        <p:nvSpPr>
          <p:cNvPr id="19" name="Text Placeholder 10"/>
          <p:cNvSpPr>
            <a:spLocks noGrp="1"/>
          </p:cNvSpPr>
          <p:nvPr>
            <p:ph type="body" sz="quarter" idx="19" hasCustomPrompt="1"/>
          </p:nvPr>
        </p:nvSpPr>
        <p:spPr>
          <a:xfrm>
            <a:off x="2588113" y="2671571"/>
            <a:ext cx="1927352" cy="1643634"/>
          </a:xfrm>
        </p:spPr>
        <p:txBody>
          <a:bodyPr anchor="t" anchorCtr="0">
            <a:normAutofit/>
          </a:bodyPr>
          <a:lstStyle>
            <a:lvl1pPr marL="0" marR="0" indent="0" algn="ctr" defTabSz="914220" rtl="0" eaLnBrk="1" fontAlgn="auto" latinLnBrk="0" hangingPunct="1">
              <a:lnSpc>
                <a:spcPct val="95000"/>
              </a:lnSpc>
              <a:spcBef>
                <a:spcPts val="600"/>
              </a:spcBef>
              <a:spcAft>
                <a:spcPts val="0"/>
              </a:spcAft>
              <a:buClr>
                <a:schemeClr val="accent1"/>
              </a:buClr>
              <a:buSzTx/>
              <a:buFontTx/>
              <a:buNone/>
              <a:tabLst/>
              <a:defRPr sz="1400" cap="none" baseline="0">
                <a:solidFill>
                  <a:srgbClr val="808080"/>
                </a:solidFill>
                <a:latin typeface="Lato Light" panose="020F0302020204030203" pitchFamily="34" charset="0"/>
              </a:defRPr>
            </a:lvl1pPr>
          </a:lstStyle>
          <a:p>
            <a:pPr lvl="0"/>
            <a:r>
              <a:rPr lang="en-US" dirty="0" smtClean="0"/>
              <a:t>Body copy goes here</a:t>
            </a:r>
          </a:p>
        </p:txBody>
      </p:sp>
      <p:sp>
        <p:nvSpPr>
          <p:cNvPr id="20" name="Picture Placeholder 8"/>
          <p:cNvSpPr>
            <a:spLocks noGrp="1"/>
          </p:cNvSpPr>
          <p:nvPr>
            <p:ph type="pic" sz="quarter" idx="20"/>
          </p:nvPr>
        </p:nvSpPr>
        <p:spPr>
          <a:xfrm>
            <a:off x="5093675" y="1221677"/>
            <a:ext cx="987552" cy="987552"/>
          </a:xfrm>
          <a:prstGeom prst="ellipse">
            <a:avLst/>
          </a:prstGeom>
          <a:solidFill>
            <a:schemeClr val="accent1"/>
          </a:solidFill>
          <a:ln w="38100">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r>
              <a:rPr lang="en-US" smtClean="0"/>
              <a:t>Click icon to add picture</a:t>
            </a:r>
            <a:endParaRPr lang="en-US" dirty="0"/>
          </a:p>
        </p:txBody>
      </p:sp>
      <p:sp>
        <p:nvSpPr>
          <p:cNvPr id="21" name="Text Placeholder 10"/>
          <p:cNvSpPr>
            <a:spLocks noGrp="1"/>
          </p:cNvSpPr>
          <p:nvPr>
            <p:ph type="body" sz="quarter" idx="21" hasCustomPrompt="1"/>
          </p:nvPr>
        </p:nvSpPr>
        <p:spPr>
          <a:xfrm>
            <a:off x="4623775" y="2398013"/>
            <a:ext cx="1927352" cy="246888"/>
          </a:xfrm>
        </p:spPr>
        <p:txBody>
          <a:bodyPr anchor="ctr" anchorCtr="0">
            <a:noAutofit/>
          </a:bodyPr>
          <a:lstStyle>
            <a:lvl1pPr marL="0" indent="0" algn="ctr">
              <a:lnSpc>
                <a:spcPct val="100000"/>
              </a:lnSpc>
              <a:buFontTx/>
              <a:buNone/>
              <a:defRPr sz="1700" b="1" i="0" cap="all" baseline="0">
                <a:solidFill>
                  <a:srgbClr val="808080"/>
                </a:solidFill>
                <a:latin typeface="Lato" panose="020F0502020204030203" pitchFamily="34" charset="0"/>
                <a:cs typeface="Gotham Medium"/>
              </a:defRPr>
            </a:lvl1pPr>
          </a:lstStyle>
          <a:p>
            <a:pPr lvl="0"/>
            <a:r>
              <a:rPr lang="en-US" dirty="0" err="1" smtClean="0"/>
              <a:t>Lorem</a:t>
            </a:r>
            <a:r>
              <a:rPr lang="en-US" dirty="0" smtClean="0"/>
              <a:t> </a:t>
            </a:r>
            <a:r>
              <a:rPr lang="en-US" dirty="0" err="1" smtClean="0"/>
              <a:t>ipsum</a:t>
            </a:r>
            <a:endParaRPr lang="en-US" dirty="0" smtClean="0"/>
          </a:p>
        </p:txBody>
      </p:sp>
      <p:sp>
        <p:nvSpPr>
          <p:cNvPr id="22" name="Text Placeholder 10"/>
          <p:cNvSpPr>
            <a:spLocks noGrp="1"/>
          </p:cNvSpPr>
          <p:nvPr>
            <p:ph type="body" sz="quarter" idx="22" hasCustomPrompt="1"/>
          </p:nvPr>
        </p:nvSpPr>
        <p:spPr>
          <a:xfrm>
            <a:off x="4623775" y="2671571"/>
            <a:ext cx="1927352" cy="1643634"/>
          </a:xfrm>
        </p:spPr>
        <p:txBody>
          <a:bodyPr anchor="t" anchorCtr="0">
            <a:normAutofit/>
          </a:bodyPr>
          <a:lstStyle>
            <a:lvl1pPr marL="0" indent="0" algn="ctr">
              <a:lnSpc>
                <a:spcPct val="95000"/>
              </a:lnSpc>
              <a:spcBef>
                <a:spcPts val="600"/>
              </a:spcBef>
              <a:buFontTx/>
              <a:buNone/>
              <a:defRPr sz="1400" cap="none" baseline="0">
                <a:solidFill>
                  <a:srgbClr val="808080"/>
                </a:solidFill>
                <a:latin typeface="Lato Light" panose="020F0302020204030203" pitchFamily="34" charset="0"/>
              </a:defRPr>
            </a:lvl1pPr>
          </a:lstStyle>
          <a:p>
            <a:pPr lvl="0"/>
            <a:r>
              <a:rPr lang="en-US" dirty="0" smtClean="0"/>
              <a:t>Body copy goes here</a:t>
            </a:r>
          </a:p>
        </p:txBody>
      </p:sp>
      <p:sp>
        <p:nvSpPr>
          <p:cNvPr id="23" name="Picture Placeholder 8"/>
          <p:cNvSpPr>
            <a:spLocks noGrp="1"/>
          </p:cNvSpPr>
          <p:nvPr>
            <p:ph type="pic" sz="quarter" idx="23"/>
          </p:nvPr>
        </p:nvSpPr>
        <p:spPr>
          <a:xfrm>
            <a:off x="7129336" y="1221677"/>
            <a:ext cx="987552" cy="987552"/>
          </a:xfrm>
          <a:prstGeom prst="ellipse">
            <a:avLst/>
          </a:prstGeom>
          <a:solidFill>
            <a:schemeClr val="accent1"/>
          </a:solidFill>
          <a:ln w="38100">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r>
              <a:rPr lang="en-US" smtClean="0"/>
              <a:t>Click icon to add picture</a:t>
            </a:r>
            <a:endParaRPr lang="en-US" dirty="0"/>
          </a:p>
        </p:txBody>
      </p:sp>
      <p:sp>
        <p:nvSpPr>
          <p:cNvPr id="24" name="Text Placeholder 10"/>
          <p:cNvSpPr>
            <a:spLocks noGrp="1"/>
          </p:cNvSpPr>
          <p:nvPr>
            <p:ph type="body" sz="quarter" idx="24" hasCustomPrompt="1"/>
          </p:nvPr>
        </p:nvSpPr>
        <p:spPr>
          <a:xfrm>
            <a:off x="6659437" y="2398013"/>
            <a:ext cx="1927352" cy="246888"/>
          </a:xfrm>
        </p:spPr>
        <p:txBody>
          <a:bodyPr anchor="ctr" anchorCtr="0">
            <a:noAutofit/>
          </a:bodyPr>
          <a:lstStyle>
            <a:lvl1pPr marL="0" indent="0" algn="ctr">
              <a:lnSpc>
                <a:spcPct val="100000"/>
              </a:lnSpc>
              <a:buFontTx/>
              <a:buNone/>
              <a:defRPr sz="1700" b="1" i="0" cap="all" baseline="0">
                <a:solidFill>
                  <a:srgbClr val="808080"/>
                </a:solidFill>
                <a:latin typeface="Lato" panose="020F0502020204030203" pitchFamily="34" charset="0"/>
                <a:cs typeface="Gotham Medium"/>
              </a:defRPr>
            </a:lvl1pPr>
          </a:lstStyle>
          <a:p>
            <a:pPr lvl="0"/>
            <a:r>
              <a:rPr lang="en-US" dirty="0" err="1" smtClean="0"/>
              <a:t>Lorem</a:t>
            </a:r>
            <a:r>
              <a:rPr lang="en-US" dirty="0" smtClean="0"/>
              <a:t> </a:t>
            </a:r>
            <a:r>
              <a:rPr lang="en-US" dirty="0" err="1" smtClean="0"/>
              <a:t>ipsum</a:t>
            </a:r>
            <a:endParaRPr lang="en-US" dirty="0" smtClean="0"/>
          </a:p>
        </p:txBody>
      </p:sp>
      <p:sp>
        <p:nvSpPr>
          <p:cNvPr id="25" name="Text Placeholder 10"/>
          <p:cNvSpPr>
            <a:spLocks noGrp="1"/>
          </p:cNvSpPr>
          <p:nvPr>
            <p:ph type="body" sz="quarter" idx="25" hasCustomPrompt="1"/>
          </p:nvPr>
        </p:nvSpPr>
        <p:spPr>
          <a:xfrm>
            <a:off x="6659437" y="2671571"/>
            <a:ext cx="1927352" cy="1643634"/>
          </a:xfrm>
        </p:spPr>
        <p:txBody>
          <a:bodyPr anchor="t" anchorCtr="0">
            <a:normAutofit/>
          </a:bodyPr>
          <a:lstStyle>
            <a:lvl1pPr marL="0" indent="0" algn="ctr">
              <a:lnSpc>
                <a:spcPct val="95000"/>
              </a:lnSpc>
              <a:spcBef>
                <a:spcPts val="600"/>
              </a:spcBef>
              <a:buFontTx/>
              <a:buNone/>
              <a:defRPr sz="1400" cap="none" baseline="0">
                <a:solidFill>
                  <a:srgbClr val="808080"/>
                </a:solidFill>
                <a:latin typeface="Lato Light" panose="020F0302020204030203" pitchFamily="34" charset="0"/>
              </a:defRPr>
            </a:lvl1pPr>
          </a:lstStyle>
          <a:p>
            <a:pPr lvl="0"/>
            <a:r>
              <a:rPr lang="en-US" dirty="0" smtClean="0"/>
              <a:t>Body copy goes here</a:t>
            </a:r>
          </a:p>
        </p:txBody>
      </p:sp>
    </p:spTree>
    <p:extLst>
      <p:ext uri="{BB962C8B-B14F-4D97-AF65-F5344CB8AC3E}">
        <p14:creationId xmlns:p14="http://schemas.microsoft.com/office/powerpoint/2010/main" val="2930458955"/>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 Items B">
    <p:spTree>
      <p:nvGrpSpPr>
        <p:cNvPr id="1" name=""/>
        <p:cNvGrpSpPr/>
        <p:nvPr/>
      </p:nvGrpSpPr>
      <p:grpSpPr>
        <a:xfrm>
          <a:off x="0" y="0"/>
          <a:ext cx="0" cy="0"/>
          <a:chOff x="0" y="0"/>
          <a:chExt cx="0" cy="0"/>
        </a:xfrm>
      </p:grpSpPr>
      <p:sp>
        <p:nvSpPr>
          <p:cNvPr id="26" name="Rectangle 25"/>
          <p:cNvSpPr/>
          <p:nvPr userDrawn="1"/>
        </p:nvSpPr>
        <p:spPr>
          <a:xfrm>
            <a:off x="0" y="-526470"/>
            <a:ext cx="9144000" cy="225829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defTabSz="457106"/>
            <a:endParaRPr lang="en-US" sz="1800" dirty="0">
              <a:solidFill>
                <a:srgbClr val="3A3A3A"/>
              </a:solidFill>
              <a:latin typeface="Lato Light" panose="020F0302020204030203" pitchFamily="34" charset="0"/>
            </a:endParaRPr>
          </a:p>
        </p:txBody>
      </p:sp>
      <p:sp>
        <p:nvSpPr>
          <p:cNvPr id="2" name="Title 1"/>
          <p:cNvSpPr>
            <a:spLocks noGrp="1"/>
          </p:cNvSpPr>
          <p:nvPr>
            <p:ph type="title"/>
          </p:nvPr>
        </p:nvSpPr>
        <p:spPr>
          <a:xfrm>
            <a:off x="552451" y="36577"/>
            <a:ext cx="8031162" cy="726578"/>
          </a:xfrm>
        </p:spPr>
        <p:txBody>
          <a:bodyPr/>
          <a:lstStyle>
            <a:lvl1pPr>
              <a:defRPr>
                <a:solidFill>
                  <a:srgbClr val="FFFFFF"/>
                </a:solidFill>
                <a:latin typeface="Lato Light" panose="020F0302020204030203" pitchFamily="34" charset="0"/>
              </a:defRPr>
            </a:lvl1pPr>
          </a:lstStyle>
          <a:p>
            <a:r>
              <a:rPr lang="en-US" smtClean="0"/>
              <a:t>Click to edit Master title style</a:t>
            </a:r>
            <a:endParaRPr lang="en-US" dirty="0"/>
          </a:p>
        </p:txBody>
      </p:sp>
      <p:sp>
        <p:nvSpPr>
          <p:cNvPr id="5" name="Text Placeholder 8"/>
          <p:cNvSpPr>
            <a:spLocks noGrp="1"/>
          </p:cNvSpPr>
          <p:nvPr>
            <p:ph type="body" sz="quarter" idx="13" hasCustomPrompt="1"/>
          </p:nvPr>
        </p:nvSpPr>
        <p:spPr>
          <a:xfrm>
            <a:off x="552459" y="734906"/>
            <a:ext cx="8034337" cy="338137"/>
          </a:xfrm>
        </p:spPr>
        <p:txBody>
          <a:bodyPr>
            <a:normAutofit/>
          </a:bodyPr>
          <a:lstStyle>
            <a:lvl1pPr marL="0" indent="0" algn="ctr">
              <a:buNone/>
              <a:defRPr sz="1400">
                <a:solidFill>
                  <a:srgbClr val="FFFFFF"/>
                </a:solidFill>
                <a:latin typeface="Lato Light" panose="020F0302020204030203" pitchFamily="34" charset="0"/>
                <a:cs typeface="Gotham Book"/>
              </a:defRPr>
            </a:lvl1pPr>
          </a:lstStyle>
          <a:p>
            <a:pPr lvl="0"/>
            <a:r>
              <a:rPr lang="en-US" dirty="0" smtClean="0"/>
              <a:t>Subtitle goes here</a:t>
            </a:r>
            <a:endParaRPr lang="en-US" dirty="0"/>
          </a:p>
        </p:txBody>
      </p:sp>
      <p:sp>
        <p:nvSpPr>
          <p:cNvPr id="14" name="Picture Placeholder 8"/>
          <p:cNvSpPr>
            <a:spLocks noGrp="1"/>
          </p:cNvSpPr>
          <p:nvPr>
            <p:ph type="pic" sz="quarter" idx="14"/>
          </p:nvPr>
        </p:nvSpPr>
        <p:spPr>
          <a:xfrm>
            <a:off x="1022351" y="1221677"/>
            <a:ext cx="987552" cy="987552"/>
          </a:xfrm>
          <a:prstGeom prst="ellipse">
            <a:avLst/>
          </a:prstGeom>
          <a:solidFill>
            <a:schemeClr val="accent1"/>
          </a:solidFill>
          <a:ln w="38100">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r>
              <a:rPr lang="en-US" smtClean="0"/>
              <a:t>Click icon to add picture</a:t>
            </a:r>
            <a:endParaRPr lang="en-US" dirty="0"/>
          </a:p>
        </p:txBody>
      </p:sp>
      <p:sp>
        <p:nvSpPr>
          <p:cNvPr id="15" name="Text Placeholder 10"/>
          <p:cNvSpPr>
            <a:spLocks noGrp="1"/>
          </p:cNvSpPr>
          <p:nvPr>
            <p:ph type="body" sz="quarter" idx="15" hasCustomPrompt="1"/>
          </p:nvPr>
        </p:nvSpPr>
        <p:spPr>
          <a:xfrm>
            <a:off x="552451" y="2398013"/>
            <a:ext cx="1927352" cy="246888"/>
          </a:xfrm>
        </p:spPr>
        <p:txBody>
          <a:bodyPr anchor="ctr" anchorCtr="0">
            <a:noAutofit/>
          </a:bodyPr>
          <a:lstStyle>
            <a:lvl1pPr marL="0" indent="0" algn="ctr">
              <a:lnSpc>
                <a:spcPct val="100000"/>
              </a:lnSpc>
              <a:buFontTx/>
              <a:buNone/>
              <a:defRPr sz="1700" b="1" i="0" cap="all" baseline="0">
                <a:solidFill>
                  <a:srgbClr val="808080"/>
                </a:solidFill>
                <a:latin typeface="Lato" panose="020F0502020204030203" pitchFamily="34" charset="0"/>
                <a:cs typeface="Gotham Medium"/>
              </a:defRPr>
            </a:lvl1pPr>
          </a:lstStyle>
          <a:p>
            <a:pPr lvl="0"/>
            <a:r>
              <a:rPr lang="en-US" dirty="0" smtClean="0"/>
              <a:t>LOREM IPSUM</a:t>
            </a:r>
          </a:p>
        </p:txBody>
      </p:sp>
      <p:sp>
        <p:nvSpPr>
          <p:cNvPr id="16" name="Text Placeholder 10"/>
          <p:cNvSpPr>
            <a:spLocks noGrp="1"/>
          </p:cNvSpPr>
          <p:nvPr>
            <p:ph type="body" sz="quarter" idx="16" hasCustomPrompt="1"/>
          </p:nvPr>
        </p:nvSpPr>
        <p:spPr>
          <a:xfrm>
            <a:off x="552451" y="2671571"/>
            <a:ext cx="1927352" cy="1643634"/>
          </a:xfrm>
        </p:spPr>
        <p:txBody>
          <a:bodyPr anchor="t" anchorCtr="0">
            <a:normAutofit/>
          </a:bodyPr>
          <a:lstStyle>
            <a:lvl1pPr marL="0" indent="0" algn="ctr">
              <a:lnSpc>
                <a:spcPct val="95000"/>
              </a:lnSpc>
              <a:spcBef>
                <a:spcPts val="600"/>
              </a:spcBef>
              <a:buFontTx/>
              <a:buNone/>
              <a:defRPr sz="1400" cap="none" baseline="0">
                <a:solidFill>
                  <a:srgbClr val="808080"/>
                </a:solidFill>
                <a:latin typeface="Lato Light" panose="020F0302020204030203" pitchFamily="34" charset="0"/>
              </a:defRPr>
            </a:lvl1pPr>
          </a:lstStyle>
          <a:p>
            <a:pPr lvl="0"/>
            <a:r>
              <a:rPr lang="en-US" dirty="0" smtClean="0"/>
              <a:t>Body copy goes here</a:t>
            </a:r>
          </a:p>
        </p:txBody>
      </p:sp>
      <p:sp>
        <p:nvSpPr>
          <p:cNvPr id="17" name="Picture Placeholder 8"/>
          <p:cNvSpPr>
            <a:spLocks noGrp="1"/>
          </p:cNvSpPr>
          <p:nvPr>
            <p:ph type="pic" sz="quarter" idx="17"/>
          </p:nvPr>
        </p:nvSpPr>
        <p:spPr>
          <a:xfrm>
            <a:off x="3058013" y="1221677"/>
            <a:ext cx="987552" cy="987552"/>
          </a:xfrm>
          <a:prstGeom prst="ellipse">
            <a:avLst/>
          </a:prstGeom>
          <a:solidFill>
            <a:schemeClr val="accent1"/>
          </a:solidFill>
          <a:ln w="38100">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r>
              <a:rPr lang="en-US" smtClean="0"/>
              <a:t>Click icon to add picture</a:t>
            </a:r>
            <a:endParaRPr lang="en-US" dirty="0"/>
          </a:p>
        </p:txBody>
      </p:sp>
      <p:sp>
        <p:nvSpPr>
          <p:cNvPr id="18" name="Text Placeholder 10"/>
          <p:cNvSpPr>
            <a:spLocks noGrp="1"/>
          </p:cNvSpPr>
          <p:nvPr>
            <p:ph type="body" sz="quarter" idx="18" hasCustomPrompt="1"/>
          </p:nvPr>
        </p:nvSpPr>
        <p:spPr>
          <a:xfrm>
            <a:off x="2588113" y="2398013"/>
            <a:ext cx="1927352" cy="246888"/>
          </a:xfrm>
        </p:spPr>
        <p:txBody>
          <a:bodyPr anchor="ctr" anchorCtr="0">
            <a:noAutofit/>
          </a:bodyPr>
          <a:lstStyle>
            <a:lvl1pPr marL="0" indent="0" algn="ctr">
              <a:lnSpc>
                <a:spcPct val="100000"/>
              </a:lnSpc>
              <a:buFontTx/>
              <a:buNone/>
              <a:defRPr sz="1700" b="1" i="0" cap="all" baseline="0">
                <a:solidFill>
                  <a:srgbClr val="808080"/>
                </a:solidFill>
                <a:latin typeface="Lato" panose="020F0502020204030203" pitchFamily="34" charset="0"/>
                <a:cs typeface="Gotham Medium"/>
              </a:defRPr>
            </a:lvl1pPr>
          </a:lstStyle>
          <a:p>
            <a:pPr lvl="0"/>
            <a:r>
              <a:rPr lang="en-US" dirty="0" smtClean="0"/>
              <a:t>LOREM IPSUM</a:t>
            </a:r>
          </a:p>
        </p:txBody>
      </p:sp>
      <p:sp>
        <p:nvSpPr>
          <p:cNvPr id="19" name="Text Placeholder 10"/>
          <p:cNvSpPr>
            <a:spLocks noGrp="1"/>
          </p:cNvSpPr>
          <p:nvPr>
            <p:ph type="body" sz="quarter" idx="19" hasCustomPrompt="1"/>
          </p:nvPr>
        </p:nvSpPr>
        <p:spPr>
          <a:xfrm>
            <a:off x="2588113" y="2671571"/>
            <a:ext cx="1927352" cy="1643634"/>
          </a:xfrm>
        </p:spPr>
        <p:txBody>
          <a:bodyPr anchor="t" anchorCtr="0">
            <a:normAutofit/>
          </a:bodyPr>
          <a:lstStyle>
            <a:lvl1pPr marL="0" marR="0" indent="0" algn="ctr" defTabSz="914220" rtl="0" eaLnBrk="1" fontAlgn="auto" latinLnBrk="0" hangingPunct="1">
              <a:lnSpc>
                <a:spcPct val="95000"/>
              </a:lnSpc>
              <a:spcBef>
                <a:spcPts val="600"/>
              </a:spcBef>
              <a:spcAft>
                <a:spcPts val="0"/>
              </a:spcAft>
              <a:buClr>
                <a:schemeClr val="accent1"/>
              </a:buClr>
              <a:buSzTx/>
              <a:buFontTx/>
              <a:buNone/>
              <a:tabLst/>
              <a:defRPr sz="1400" cap="none" baseline="0">
                <a:solidFill>
                  <a:srgbClr val="808080"/>
                </a:solidFill>
                <a:latin typeface="Lato Light" panose="020F0302020204030203" pitchFamily="34" charset="0"/>
              </a:defRPr>
            </a:lvl1pPr>
          </a:lstStyle>
          <a:p>
            <a:pPr lvl="0"/>
            <a:r>
              <a:rPr lang="en-US" dirty="0" smtClean="0"/>
              <a:t>Body copy goes here</a:t>
            </a:r>
          </a:p>
        </p:txBody>
      </p:sp>
      <p:sp>
        <p:nvSpPr>
          <p:cNvPr id="20" name="Picture Placeholder 8"/>
          <p:cNvSpPr>
            <a:spLocks noGrp="1"/>
          </p:cNvSpPr>
          <p:nvPr>
            <p:ph type="pic" sz="quarter" idx="20"/>
          </p:nvPr>
        </p:nvSpPr>
        <p:spPr>
          <a:xfrm>
            <a:off x="5093675" y="1221677"/>
            <a:ext cx="987552" cy="987552"/>
          </a:xfrm>
          <a:prstGeom prst="ellipse">
            <a:avLst/>
          </a:prstGeom>
          <a:solidFill>
            <a:schemeClr val="accent1"/>
          </a:solidFill>
          <a:ln w="38100">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r>
              <a:rPr lang="en-US" smtClean="0"/>
              <a:t>Click icon to add picture</a:t>
            </a:r>
            <a:endParaRPr lang="en-US" dirty="0"/>
          </a:p>
        </p:txBody>
      </p:sp>
      <p:sp>
        <p:nvSpPr>
          <p:cNvPr id="21" name="Text Placeholder 10"/>
          <p:cNvSpPr>
            <a:spLocks noGrp="1"/>
          </p:cNvSpPr>
          <p:nvPr>
            <p:ph type="body" sz="quarter" idx="21" hasCustomPrompt="1"/>
          </p:nvPr>
        </p:nvSpPr>
        <p:spPr>
          <a:xfrm>
            <a:off x="4623775" y="2398013"/>
            <a:ext cx="1927352" cy="246888"/>
          </a:xfrm>
        </p:spPr>
        <p:txBody>
          <a:bodyPr anchor="ctr" anchorCtr="0">
            <a:noAutofit/>
          </a:bodyPr>
          <a:lstStyle>
            <a:lvl1pPr marL="0" indent="0" algn="ctr">
              <a:lnSpc>
                <a:spcPct val="100000"/>
              </a:lnSpc>
              <a:buFontTx/>
              <a:buNone/>
              <a:defRPr sz="1700" b="1" i="0" cap="all" baseline="0">
                <a:solidFill>
                  <a:srgbClr val="808080"/>
                </a:solidFill>
                <a:latin typeface="Lato" panose="020F0502020204030203" pitchFamily="34" charset="0"/>
                <a:cs typeface="Gotham Medium"/>
              </a:defRPr>
            </a:lvl1pPr>
          </a:lstStyle>
          <a:p>
            <a:pPr lvl="0"/>
            <a:r>
              <a:rPr lang="en-US" dirty="0" err="1" smtClean="0"/>
              <a:t>Lorem</a:t>
            </a:r>
            <a:r>
              <a:rPr lang="en-US" dirty="0" smtClean="0"/>
              <a:t> </a:t>
            </a:r>
            <a:r>
              <a:rPr lang="en-US" dirty="0" err="1" smtClean="0"/>
              <a:t>ipsum</a:t>
            </a:r>
            <a:endParaRPr lang="en-US" dirty="0" smtClean="0"/>
          </a:p>
        </p:txBody>
      </p:sp>
      <p:sp>
        <p:nvSpPr>
          <p:cNvPr id="22" name="Text Placeholder 10"/>
          <p:cNvSpPr>
            <a:spLocks noGrp="1"/>
          </p:cNvSpPr>
          <p:nvPr>
            <p:ph type="body" sz="quarter" idx="22" hasCustomPrompt="1"/>
          </p:nvPr>
        </p:nvSpPr>
        <p:spPr>
          <a:xfrm>
            <a:off x="4623775" y="2671571"/>
            <a:ext cx="1927352" cy="1643634"/>
          </a:xfrm>
        </p:spPr>
        <p:txBody>
          <a:bodyPr anchor="t" anchorCtr="0">
            <a:normAutofit/>
          </a:bodyPr>
          <a:lstStyle>
            <a:lvl1pPr marL="0" indent="0" algn="ctr">
              <a:lnSpc>
                <a:spcPct val="95000"/>
              </a:lnSpc>
              <a:spcBef>
                <a:spcPts val="600"/>
              </a:spcBef>
              <a:buFontTx/>
              <a:buNone/>
              <a:defRPr sz="1400" cap="none" baseline="0">
                <a:solidFill>
                  <a:srgbClr val="808080"/>
                </a:solidFill>
                <a:latin typeface="Lato Light" panose="020F0302020204030203" pitchFamily="34" charset="0"/>
              </a:defRPr>
            </a:lvl1pPr>
          </a:lstStyle>
          <a:p>
            <a:pPr lvl="0"/>
            <a:r>
              <a:rPr lang="en-US" dirty="0" smtClean="0"/>
              <a:t>Body copy goes here</a:t>
            </a:r>
          </a:p>
        </p:txBody>
      </p:sp>
      <p:sp>
        <p:nvSpPr>
          <p:cNvPr id="23" name="Picture Placeholder 8"/>
          <p:cNvSpPr>
            <a:spLocks noGrp="1"/>
          </p:cNvSpPr>
          <p:nvPr>
            <p:ph type="pic" sz="quarter" idx="23"/>
          </p:nvPr>
        </p:nvSpPr>
        <p:spPr>
          <a:xfrm>
            <a:off x="7129336" y="1221677"/>
            <a:ext cx="987552" cy="987552"/>
          </a:xfrm>
          <a:prstGeom prst="ellipse">
            <a:avLst/>
          </a:prstGeom>
          <a:solidFill>
            <a:schemeClr val="accent1"/>
          </a:solidFill>
          <a:ln w="38100">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r>
              <a:rPr lang="en-US" smtClean="0"/>
              <a:t>Click icon to add picture</a:t>
            </a:r>
            <a:endParaRPr lang="en-US" dirty="0"/>
          </a:p>
        </p:txBody>
      </p:sp>
      <p:sp>
        <p:nvSpPr>
          <p:cNvPr id="24" name="Text Placeholder 10"/>
          <p:cNvSpPr>
            <a:spLocks noGrp="1"/>
          </p:cNvSpPr>
          <p:nvPr>
            <p:ph type="body" sz="quarter" idx="24" hasCustomPrompt="1"/>
          </p:nvPr>
        </p:nvSpPr>
        <p:spPr>
          <a:xfrm>
            <a:off x="6659437" y="2398013"/>
            <a:ext cx="1927352" cy="246888"/>
          </a:xfrm>
        </p:spPr>
        <p:txBody>
          <a:bodyPr anchor="ctr" anchorCtr="0">
            <a:noAutofit/>
          </a:bodyPr>
          <a:lstStyle>
            <a:lvl1pPr marL="0" indent="0" algn="ctr">
              <a:lnSpc>
                <a:spcPct val="100000"/>
              </a:lnSpc>
              <a:buFontTx/>
              <a:buNone/>
              <a:defRPr sz="1700" b="1" i="0" cap="all" baseline="0">
                <a:solidFill>
                  <a:srgbClr val="808080"/>
                </a:solidFill>
                <a:latin typeface="Lato" panose="020F0502020204030203" pitchFamily="34" charset="0"/>
                <a:cs typeface="Gotham Medium"/>
              </a:defRPr>
            </a:lvl1pPr>
          </a:lstStyle>
          <a:p>
            <a:pPr lvl="0"/>
            <a:r>
              <a:rPr lang="en-US" dirty="0" err="1" smtClean="0"/>
              <a:t>Lorem</a:t>
            </a:r>
            <a:r>
              <a:rPr lang="en-US" dirty="0" smtClean="0"/>
              <a:t> </a:t>
            </a:r>
            <a:r>
              <a:rPr lang="en-US" dirty="0" err="1" smtClean="0"/>
              <a:t>ipsum</a:t>
            </a:r>
            <a:endParaRPr lang="en-US" dirty="0" smtClean="0"/>
          </a:p>
        </p:txBody>
      </p:sp>
      <p:sp>
        <p:nvSpPr>
          <p:cNvPr id="25" name="Text Placeholder 10"/>
          <p:cNvSpPr>
            <a:spLocks noGrp="1"/>
          </p:cNvSpPr>
          <p:nvPr>
            <p:ph type="body" sz="quarter" idx="25" hasCustomPrompt="1"/>
          </p:nvPr>
        </p:nvSpPr>
        <p:spPr>
          <a:xfrm>
            <a:off x="6659437" y="2671571"/>
            <a:ext cx="1927352" cy="1643634"/>
          </a:xfrm>
        </p:spPr>
        <p:txBody>
          <a:bodyPr anchor="t" anchorCtr="0">
            <a:normAutofit/>
          </a:bodyPr>
          <a:lstStyle>
            <a:lvl1pPr marL="0" indent="0" algn="ctr">
              <a:lnSpc>
                <a:spcPct val="95000"/>
              </a:lnSpc>
              <a:spcBef>
                <a:spcPts val="600"/>
              </a:spcBef>
              <a:buFontTx/>
              <a:buNone/>
              <a:defRPr sz="1400" cap="none" baseline="0">
                <a:solidFill>
                  <a:srgbClr val="808080"/>
                </a:solidFill>
                <a:latin typeface="Lato Light" panose="020F0302020204030203" pitchFamily="34" charset="0"/>
              </a:defRPr>
            </a:lvl1pPr>
          </a:lstStyle>
          <a:p>
            <a:pPr lvl="0"/>
            <a:r>
              <a:rPr lang="en-US" dirty="0" smtClean="0"/>
              <a:t>Body copy goes here</a:t>
            </a:r>
          </a:p>
        </p:txBody>
      </p:sp>
    </p:spTree>
    <p:extLst>
      <p:ext uri="{BB962C8B-B14F-4D97-AF65-F5344CB8AC3E}">
        <p14:creationId xmlns:p14="http://schemas.microsoft.com/office/powerpoint/2010/main" val="64012346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71429">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14:bounceEnd="71429">
                                          <p:cBhvr additive="base">
                                            <p:cTn id="7" dur="700" fill="hold"/>
                                            <p:tgtEl>
                                              <p:spTgt spid="26"/>
                                            </p:tgtEl>
                                            <p:attrNameLst>
                                              <p:attrName>ppt_x</p:attrName>
                                            </p:attrNameLst>
                                          </p:cBhvr>
                                          <p:tavLst>
                                            <p:tav tm="0">
                                              <p:val>
                                                <p:strVal val="#ppt_x"/>
                                              </p:val>
                                            </p:tav>
                                            <p:tav tm="100000">
                                              <p:val>
                                                <p:strVal val="#ppt_x"/>
                                              </p:val>
                                            </p:tav>
                                          </p:tavLst>
                                        </p:anim>
                                        <p:anim calcmode="lin" valueType="num" p14:bounceEnd="71429">
                                          <p:cBhvr additive="base">
                                            <p:cTn id="8" dur="700" fill="hold"/>
                                            <p:tgtEl>
                                              <p:spTgt spid="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mc:Choice>
    <mc:Fallback xmlns="">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700" fill="hold"/>
                                            <p:tgtEl>
                                              <p:spTgt spid="26"/>
                                            </p:tgtEl>
                                            <p:attrNameLst>
                                              <p:attrName>ppt_x</p:attrName>
                                            </p:attrNameLst>
                                          </p:cBhvr>
                                          <p:tavLst>
                                            <p:tav tm="0">
                                              <p:val>
                                                <p:strVal val="#ppt_x"/>
                                              </p:val>
                                            </p:tav>
                                            <p:tav tm="100000">
                                              <p:val>
                                                <p:strVal val="#ppt_x"/>
                                              </p:val>
                                            </p:tav>
                                          </p:tavLst>
                                        </p:anim>
                                        <p:anim calcmode="lin" valueType="num">
                                          <p:cBhvr additive="base">
                                            <p:cTn id="8" dur="700" fill="hold"/>
                                            <p:tgtEl>
                                              <p:spTgt spid="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5 Items">
    <p:spTree>
      <p:nvGrpSpPr>
        <p:cNvPr id="1" name=""/>
        <p:cNvGrpSpPr/>
        <p:nvPr/>
      </p:nvGrpSpPr>
      <p:grpSpPr>
        <a:xfrm>
          <a:off x="0" y="0"/>
          <a:ext cx="0" cy="0"/>
          <a:chOff x="0" y="0"/>
          <a:chExt cx="0" cy="0"/>
        </a:xfrm>
      </p:grpSpPr>
      <p:sp>
        <p:nvSpPr>
          <p:cNvPr id="2" name="Title 1"/>
          <p:cNvSpPr>
            <a:spLocks noGrp="1"/>
          </p:cNvSpPr>
          <p:nvPr>
            <p:ph type="title"/>
          </p:nvPr>
        </p:nvSpPr>
        <p:spPr>
          <a:xfrm>
            <a:off x="552451" y="36577"/>
            <a:ext cx="8031162" cy="726578"/>
          </a:xfrm>
        </p:spPr>
        <p:txBody>
          <a:bodyPr/>
          <a:lstStyle>
            <a:lvl1pPr>
              <a:defRPr>
                <a:solidFill>
                  <a:schemeClr val="bg1"/>
                </a:solidFill>
                <a:latin typeface="Lato Light" panose="020F0302020204030203" pitchFamily="34" charset="0"/>
              </a:defRPr>
            </a:lvl1pPr>
          </a:lstStyle>
          <a:p>
            <a:r>
              <a:rPr lang="en-US" smtClean="0"/>
              <a:t>Click to edit Master title style</a:t>
            </a:r>
            <a:endParaRPr lang="en-US" dirty="0"/>
          </a:p>
        </p:txBody>
      </p:sp>
      <p:sp>
        <p:nvSpPr>
          <p:cNvPr id="5" name="Text Placeholder 8"/>
          <p:cNvSpPr>
            <a:spLocks noGrp="1"/>
          </p:cNvSpPr>
          <p:nvPr>
            <p:ph type="body" sz="quarter" idx="13" hasCustomPrompt="1"/>
          </p:nvPr>
        </p:nvSpPr>
        <p:spPr>
          <a:xfrm>
            <a:off x="552459" y="734906"/>
            <a:ext cx="8034337" cy="338137"/>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
        <p:nvSpPr>
          <p:cNvPr id="26" name="Picture Placeholder 8"/>
          <p:cNvSpPr>
            <a:spLocks noGrp="1"/>
          </p:cNvSpPr>
          <p:nvPr>
            <p:ph type="pic" sz="quarter" idx="14"/>
          </p:nvPr>
        </p:nvSpPr>
        <p:spPr>
          <a:xfrm>
            <a:off x="822199" y="1221677"/>
            <a:ext cx="987552" cy="987552"/>
          </a:xfrm>
          <a:prstGeom prst="ellipse">
            <a:avLst/>
          </a:prstGeom>
          <a:solidFill>
            <a:schemeClr val="accent1"/>
          </a:solidFill>
          <a:ln w="38100" cmpd="sng">
            <a:solidFill>
              <a:schemeClr val="accent2"/>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r>
              <a:rPr lang="en-US" smtClean="0"/>
              <a:t>Click icon to add picture</a:t>
            </a:r>
            <a:endParaRPr lang="en-US" dirty="0"/>
          </a:p>
        </p:txBody>
      </p:sp>
      <p:sp>
        <p:nvSpPr>
          <p:cNvPr id="27" name="Text Placeholder 10"/>
          <p:cNvSpPr>
            <a:spLocks noGrp="1"/>
          </p:cNvSpPr>
          <p:nvPr>
            <p:ph type="body" sz="quarter" idx="15" hasCustomPrompt="1"/>
          </p:nvPr>
        </p:nvSpPr>
        <p:spPr>
          <a:xfrm>
            <a:off x="552451" y="2271018"/>
            <a:ext cx="1527048" cy="246888"/>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smtClean="0"/>
              <a:t>LOREM IPSUM</a:t>
            </a:r>
          </a:p>
        </p:txBody>
      </p:sp>
      <p:sp>
        <p:nvSpPr>
          <p:cNvPr id="28" name="Text Placeholder 10"/>
          <p:cNvSpPr>
            <a:spLocks noGrp="1"/>
          </p:cNvSpPr>
          <p:nvPr>
            <p:ph type="body" sz="quarter" idx="16" hasCustomPrompt="1"/>
          </p:nvPr>
        </p:nvSpPr>
        <p:spPr>
          <a:xfrm>
            <a:off x="552451" y="2544576"/>
            <a:ext cx="1527048" cy="1643634"/>
          </a:xfrm>
        </p:spPr>
        <p:txBody>
          <a:bodyPr anchor="t" anchorCtr="0">
            <a:normAutofit/>
          </a:bodyPr>
          <a:lstStyle>
            <a:lvl1pPr marL="0" indent="0" algn="ctr">
              <a:lnSpc>
                <a:spcPct val="95000"/>
              </a:lnSpc>
              <a:spcBef>
                <a:spcPts val="600"/>
              </a:spcBef>
              <a:buFontTx/>
              <a:buNone/>
              <a:defRPr sz="1200" cap="none" baseline="0">
                <a:solidFill>
                  <a:srgbClr val="808080"/>
                </a:solidFill>
                <a:latin typeface="Lato Light" panose="020F0302020204030203" pitchFamily="34" charset="0"/>
                <a:cs typeface="Gotham Light"/>
              </a:defRPr>
            </a:lvl1pPr>
          </a:lstStyle>
          <a:p>
            <a:pPr lvl="0"/>
            <a:r>
              <a:rPr lang="en-US" dirty="0" smtClean="0"/>
              <a:t>Body copy goes here</a:t>
            </a:r>
          </a:p>
        </p:txBody>
      </p:sp>
      <p:sp>
        <p:nvSpPr>
          <p:cNvPr id="29" name="Picture Placeholder 8"/>
          <p:cNvSpPr>
            <a:spLocks noGrp="1"/>
          </p:cNvSpPr>
          <p:nvPr>
            <p:ph type="pic" sz="quarter" idx="17"/>
          </p:nvPr>
        </p:nvSpPr>
        <p:spPr>
          <a:xfrm>
            <a:off x="2448227" y="1221677"/>
            <a:ext cx="987552" cy="987552"/>
          </a:xfrm>
          <a:prstGeom prst="ellipse">
            <a:avLst/>
          </a:prstGeom>
          <a:solidFill>
            <a:schemeClr val="accent1"/>
          </a:solidFill>
          <a:ln w="38100" cmpd="sng">
            <a:solidFill>
              <a:schemeClr val="accent2"/>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r>
              <a:rPr lang="en-US" smtClean="0"/>
              <a:t>Click icon to add picture</a:t>
            </a:r>
            <a:endParaRPr lang="en-US" dirty="0"/>
          </a:p>
        </p:txBody>
      </p:sp>
      <p:sp>
        <p:nvSpPr>
          <p:cNvPr id="30" name="Text Placeholder 10"/>
          <p:cNvSpPr>
            <a:spLocks noGrp="1"/>
          </p:cNvSpPr>
          <p:nvPr>
            <p:ph type="body" sz="quarter" idx="18" hasCustomPrompt="1"/>
          </p:nvPr>
        </p:nvSpPr>
        <p:spPr>
          <a:xfrm>
            <a:off x="2178480" y="2271018"/>
            <a:ext cx="1527048" cy="246888"/>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smtClean="0"/>
              <a:t>LOREM IPSUM</a:t>
            </a:r>
          </a:p>
        </p:txBody>
      </p:sp>
      <p:sp>
        <p:nvSpPr>
          <p:cNvPr id="31" name="Text Placeholder 10"/>
          <p:cNvSpPr>
            <a:spLocks noGrp="1"/>
          </p:cNvSpPr>
          <p:nvPr>
            <p:ph type="body" sz="quarter" idx="19" hasCustomPrompt="1"/>
          </p:nvPr>
        </p:nvSpPr>
        <p:spPr>
          <a:xfrm>
            <a:off x="2178480" y="2544576"/>
            <a:ext cx="1527048" cy="1643634"/>
          </a:xfrm>
        </p:spPr>
        <p:txBody>
          <a:bodyPr anchor="t" anchorCtr="0">
            <a:normAutofit/>
          </a:bodyPr>
          <a:lstStyle>
            <a:lvl1pPr marL="0" marR="0" indent="0" algn="ctr" defTabSz="914220" rtl="0" eaLnBrk="1" fontAlgn="auto" latinLnBrk="0" hangingPunct="1">
              <a:lnSpc>
                <a:spcPct val="95000"/>
              </a:lnSpc>
              <a:spcBef>
                <a:spcPts val="600"/>
              </a:spcBef>
              <a:spcAft>
                <a:spcPts val="0"/>
              </a:spcAft>
              <a:buClr>
                <a:schemeClr val="accent1"/>
              </a:buClr>
              <a:buSzTx/>
              <a:buFontTx/>
              <a:buNone/>
              <a:tabLst/>
              <a:defRPr sz="1200" cap="none" baseline="0">
                <a:solidFill>
                  <a:srgbClr val="808080"/>
                </a:solidFill>
                <a:latin typeface="Lato Light" panose="020F0302020204030203" pitchFamily="34" charset="0"/>
                <a:cs typeface="Gotham Light"/>
              </a:defRPr>
            </a:lvl1pPr>
          </a:lstStyle>
          <a:p>
            <a:pPr lvl="0"/>
            <a:r>
              <a:rPr lang="en-US" dirty="0" smtClean="0"/>
              <a:t>Body copy goes here</a:t>
            </a:r>
          </a:p>
        </p:txBody>
      </p:sp>
      <p:sp>
        <p:nvSpPr>
          <p:cNvPr id="32" name="Picture Placeholder 8"/>
          <p:cNvSpPr>
            <a:spLocks noGrp="1"/>
          </p:cNvSpPr>
          <p:nvPr>
            <p:ph type="pic" sz="quarter" idx="20"/>
          </p:nvPr>
        </p:nvSpPr>
        <p:spPr>
          <a:xfrm>
            <a:off x="4074255" y="1221677"/>
            <a:ext cx="987552" cy="987552"/>
          </a:xfrm>
          <a:prstGeom prst="ellipse">
            <a:avLst/>
          </a:prstGeom>
          <a:solidFill>
            <a:schemeClr val="accent1"/>
          </a:solidFill>
          <a:ln w="38100" cmpd="sng">
            <a:solidFill>
              <a:schemeClr val="accent2"/>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r>
              <a:rPr lang="en-US" smtClean="0"/>
              <a:t>Click icon to add picture</a:t>
            </a:r>
            <a:endParaRPr lang="en-US" dirty="0"/>
          </a:p>
        </p:txBody>
      </p:sp>
      <p:sp>
        <p:nvSpPr>
          <p:cNvPr id="33" name="Text Placeholder 10"/>
          <p:cNvSpPr>
            <a:spLocks noGrp="1"/>
          </p:cNvSpPr>
          <p:nvPr>
            <p:ph type="body" sz="quarter" idx="21" hasCustomPrompt="1"/>
          </p:nvPr>
        </p:nvSpPr>
        <p:spPr>
          <a:xfrm>
            <a:off x="3804509" y="2271018"/>
            <a:ext cx="1527048" cy="246888"/>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err="1" smtClean="0"/>
              <a:t>Lorem</a:t>
            </a:r>
            <a:r>
              <a:rPr lang="en-US" dirty="0" smtClean="0"/>
              <a:t> </a:t>
            </a:r>
            <a:r>
              <a:rPr lang="en-US" dirty="0" err="1" smtClean="0"/>
              <a:t>ipsum</a:t>
            </a:r>
            <a:endParaRPr lang="en-US" dirty="0" smtClean="0"/>
          </a:p>
        </p:txBody>
      </p:sp>
      <p:sp>
        <p:nvSpPr>
          <p:cNvPr id="34" name="Text Placeholder 10"/>
          <p:cNvSpPr>
            <a:spLocks noGrp="1"/>
          </p:cNvSpPr>
          <p:nvPr>
            <p:ph type="body" sz="quarter" idx="22" hasCustomPrompt="1"/>
          </p:nvPr>
        </p:nvSpPr>
        <p:spPr>
          <a:xfrm>
            <a:off x="3804509" y="2544576"/>
            <a:ext cx="1527048" cy="1643634"/>
          </a:xfrm>
        </p:spPr>
        <p:txBody>
          <a:bodyPr anchor="t" anchorCtr="0">
            <a:normAutofit/>
          </a:bodyPr>
          <a:lstStyle>
            <a:lvl1pPr marL="0" indent="0" algn="ctr">
              <a:lnSpc>
                <a:spcPct val="95000"/>
              </a:lnSpc>
              <a:spcBef>
                <a:spcPts val="600"/>
              </a:spcBef>
              <a:buFontTx/>
              <a:buNone/>
              <a:defRPr sz="1200" cap="none" baseline="0">
                <a:solidFill>
                  <a:srgbClr val="808080"/>
                </a:solidFill>
                <a:latin typeface="Lato Light" panose="020F0302020204030203" pitchFamily="34" charset="0"/>
                <a:cs typeface="Gotham Light"/>
              </a:defRPr>
            </a:lvl1pPr>
          </a:lstStyle>
          <a:p>
            <a:pPr lvl="0"/>
            <a:r>
              <a:rPr lang="en-US" dirty="0" smtClean="0"/>
              <a:t>Body copy goes here</a:t>
            </a:r>
          </a:p>
        </p:txBody>
      </p:sp>
      <p:sp>
        <p:nvSpPr>
          <p:cNvPr id="35" name="Picture Placeholder 8"/>
          <p:cNvSpPr>
            <a:spLocks noGrp="1"/>
          </p:cNvSpPr>
          <p:nvPr>
            <p:ph type="pic" sz="quarter" idx="23"/>
          </p:nvPr>
        </p:nvSpPr>
        <p:spPr>
          <a:xfrm>
            <a:off x="5700283" y="1221677"/>
            <a:ext cx="987552" cy="987552"/>
          </a:xfrm>
          <a:prstGeom prst="ellipse">
            <a:avLst/>
          </a:prstGeom>
          <a:solidFill>
            <a:schemeClr val="accent1"/>
          </a:solidFill>
          <a:ln w="38100" cmpd="sng">
            <a:solidFill>
              <a:schemeClr val="accent2"/>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r>
              <a:rPr lang="en-US" smtClean="0"/>
              <a:t>Click icon to add picture</a:t>
            </a:r>
            <a:endParaRPr lang="en-US" dirty="0"/>
          </a:p>
        </p:txBody>
      </p:sp>
      <p:sp>
        <p:nvSpPr>
          <p:cNvPr id="36" name="Text Placeholder 10"/>
          <p:cNvSpPr>
            <a:spLocks noGrp="1"/>
          </p:cNvSpPr>
          <p:nvPr>
            <p:ph type="body" sz="quarter" idx="24" hasCustomPrompt="1"/>
          </p:nvPr>
        </p:nvSpPr>
        <p:spPr>
          <a:xfrm>
            <a:off x="5430538" y="2271018"/>
            <a:ext cx="1527048" cy="246888"/>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err="1" smtClean="0"/>
              <a:t>Lorem</a:t>
            </a:r>
            <a:r>
              <a:rPr lang="en-US" dirty="0" smtClean="0"/>
              <a:t> </a:t>
            </a:r>
            <a:r>
              <a:rPr lang="en-US" dirty="0" err="1" smtClean="0"/>
              <a:t>ipsum</a:t>
            </a:r>
            <a:endParaRPr lang="en-US" dirty="0" smtClean="0"/>
          </a:p>
        </p:txBody>
      </p:sp>
      <p:sp>
        <p:nvSpPr>
          <p:cNvPr id="37" name="Text Placeholder 10"/>
          <p:cNvSpPr>
            <a:spLocks noGrp="1"/>
          </p:cNvSpPr>
          <p:nvPr>
            <p:ph type="body" sz="quarter" idx="25" hasCustomPrompt="1"/>
          </p:nvPr>
        </p:nvSpPr>
        <p:spPr>
          <a:xfrm>
            <a:off x="5430537" y="2544576"/>
            <a:ext cx="1527048" cy="1643634"/>
          </a:xfrm>
        </p:spPr>
        <p:txBody>
          <a:bodyPr anchor="t" anchorCtr="0">
            <a:normAutofit/>
          </a:bodyPr>
          <a:lstStyle>
            <a:lvl1pPr marL="0" indent="0" algn="ctr">
              <a:lnSpc>
                <a:spcPct val="95000"/>
              </a:lnSpc>
              <a:spcBef>
                <a:spcPts val="600"/>
              </a:spcBef>
              <a:buFontTx/>
              <a:buNone/>
              <a:defRPr sz="1200" cap="none" baseline="0">
                <a:solidFill>
                  <a:srgbClr val="808080"/>
                </a:solidFill>
                <a:latin typeface="Lato Light" panose="020F0302020204030203" pitchFamily="34" charset="0"/>
                <a:cs typeface="Gotham Light"/>
              </a:defRPr>
            </a:lvl1pPr>
          </a:lstStyle>
          <a:p>
            <a:pPr lvl="0"/>
            <a:r>
              <a:rPr lang="en-US" dirty="0" smtClean="0"/>
              <a:t>Body copy goes here</a:t>
            </a:r>
          </a:p>
        </p:txBody>
      </p:sp>
      <p:sp>
        <p:nvSpPr>
          <p:cNvPr id="38" name="Text Placeholder 10"/>
          <p:cNvSpPr>
            <a:spLocks noGrp="1"/>
          </p:cNvSpPr>
          <p:nvPr>
            <p:ph type="body" sz="quarter" idx="26" hasCustomPrompt="1"/>
          </p:nvPr>
        </p:nvSpPr>
        <p:spPr>
          <a:xfrm>
            <a:off x="7056565" y="2271018"/>
            <a:ext cx="1527048" cy="246888"/>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err="1" smtClean="0"/>
              <a:t>Lorem</a:t>
            </a:r>
            <a:r>
              <a:rPr lang="en-US" dirty="0" smtClean="0"/>
              <a:t> </a:t>
            </a:r>
            <a:r>
              <a:rPr lang="en-US" dirty="0" err="1" smtClean="0"/>
              <a:t>ipsum</a:t>
            </a:r>
            <a:endParaRPr lang="en-US" dirty="0" smtClean="0"/>
          </a:p>
        </p:txBody>
      </p:sp>
      <p:sp>
        <p:nvSpPr>
          <p:cNvPr id="39" name="Text Placeholder 10"/>
          <p:cNvSpPr>
            <a:spLocks noGrp="1"/>
          </p:cNvSpPr>
          <p:nvPr>
            <p:ph type="body" sz="quarter" idx="27" hasCustomPrompt="1"/>
          </p:nvPr>
        </p:nvSpPr>
        <p:spPr>
          <a:xfrm>
            <a:off x="7056565" y="2544576"/>
            <a:ext cx="1527048" cy="1643634"/>
          </a:xfrm>
        </p:spPr>
        <p:txBody>
          <a:bodyPr anchor="t" anchorCtr="0">
            <a:normAutofit/>
          </a:bodyPr>
          <a:lstStyle>
            <a:lvl1pPr marL="0" indent="0" algn="ctr">
              <a:lnSpc>
                <a:spcPct val="95000"/>
              </a:lnSpc>
              <a:spcBef>
                <a:spcPts val="600"/>
              </a:spcBef>
              <a:buFontTx/>
              <a:buNone/>
              <a:defRPr sz="1200" cap="none" baseline="0">
                <a:solidFill>
                  <a:srgbClr val="808080"/>
                </a:solidFill>
                <a:latin typeface="Lato Light" panose="020F0302020204030203" pitchFamily="34" charset="0"/>
                <a:cs typeface="Gotham Light"/>
              </a:defRPr>
            </a:lvl1pPr>
          </a:lstStyle>
          <a:p>
            <a:pPr lvl="0"/>
            <a:r>
              <a:rPr lang="en-US" dirty="0" smtClean="0"/>
              <a:t>Body copy goes here</a:t>
            </a:r>
          </a:p>
        </p:txBody>
      </p:sp>
      <p:sp>
        <p:nvSpPr>
          <p:cNvPr id="40" name="Picture Placeholder 8"/>
          <p:cNvSpPr>
            <a:spLocks noGrp="1"/>
          </p:cNvSpPr>
          <p:nvPr>
            <p:ph type="pic" sz="quarter" idx="28"/>
          </p:nvPr>
        </p:nvSpPr>
        <p:spPr>
          <a:xfrm>
            <a:off x="7326313" y="1221677"/>
            <a:ext cx="987552" cy="987552"/>
          </a:xfrm>
          <a:prstGeom prst="ellipse">
            <a:avLst/>
          </a:prstGeom>
          <a:solidFill>
            <a:schemeClr val="accent1"/>
          </a:solidFill>
          <a:ln w="38100" cmpd="sng">
            <a:solidFill>
              <a:schemeClr val="accent2"/>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r>
              <a:rPr lang="en-US" smtClean="0"/>
              <a:t>Click icon to add picture</a:t>
            </a:r>
            <a:endParaRPr lang="en-US" dirty="0"/>
          </a:p>
        </p:txBody>
      </p:sp>
    </p:spTree>
    <p:extLst>
      <p:ext uri="{BB962C8B-B14F-4D97-AF65-F5344CB8AC3E}">
        <p14:creationId xmlns:p14="http://schemas.microsoft.com/office/powerpoint/2010/main" val="599847244"/>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5 Items B">
    <p:spTree>
      <p:nvGrpSpPr>
        <p:cNvPr id="1" name=""/>
        <p:cNvGrpSpPr/>
        <p:nvPr/>
      </p:nvGrpSpPr>
      <p:grpSpPr>
        <a:xfrm>
          <a:off x="0" y="0"/>
          <a:ext cx="0" cy="0"/>
          <a:chOff x="0" y="0"/>
          <a:chExt cx="0" cy="0"/>
        </a:xfrm>
      </p:grpSpPr>
      <p:sp>
        <p:nvSpPr>
          <p:cNvPr id="42" name="Rectangle 41"/>
          <p:cNvSpPr/>
          <p:nvPr userDrawn="1"/>
        </p:nvSpPr>
        <p:spPr>
          <a:xfrm>
            <a:off x="0" y="-457197"/>
            <a:ext cx="9144000" cy="225829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defTabSz="457106"/>
            <a:endParaRPr lang="en-US" sz="1800" dirty="0">
              <a:solidFill>
                <a:srgbClr val="3A3A3A"/>
              </a:solidFill>
              <a:latin typeface="Lato Light" panose="020F0302020204030203" pitchFamily="34" charset="0"/>
            </a:endParaRPr>
          </a:p>
        </p:txBody>
      </p:sp>
      <p:sp>
        <p:nvSpPr>
          <p:cNvPr id="2" name="Title 1"/>
          <p:cNvSpPr>
            <a:spLocks noGrp="1"/>
          </p:cNvSpPr>
          <p:nvPr>
            <p:ph type="title"/>
          </p:nvPr>
        </p:nvSpPr>
        <p:spPr>
          <a:xfrm>
            <a:off x="552451" y="36577"/>
            <a:ext cx="8031162" cy="726578"/>
          </a:xfrm>
        </p:spPr>
        <p:txBody>
          <a:bodyPr/>
          <a:lstStyle>
            <a:lvl1pPr>
              <a:defRPr>
                <a:solidFill>
                  <a:srgbClr val="FFFFFF"/>
                </a:solidFill>
                <a:latin typeface="Lato Light" panose="020F0302020204030203" pitchFamily="34" charset="0"/>
              </a:defRPr>
            </a:lvl1pPr>
          </a:lstStyle>
          <a:p>
            <a:r>
              <a:rPr lang="en-US" smtClean="0"/>
              <a:t>Click to edit Master title style</a:t>
            </a:r>
            <a:endParaRPr lang="en-US" dirty="0"/>
          </a:p>
        </p:txBody>
      </p:sp>
      <p:sp>
        <p:nvSpPr>
          <p:cNvPr id="5" name="Text Placeholder 8"/>
          <p:cNvSpPr>
            <a:spLocks noGrp="1"/>
          </p:cNvSpPr>
          <p:nvPr>
            <p:ph type="body" sz="quarter" idx="13" hasCustomPrompt="1"/>
          </p:nvPr>
        </p:nvSpPr>
        <p:spPr>
          <a:xfrm>
            <a:off x="552459" y="734906"/>
            <a:ext cx="8034337" cy="338137"/>
          </a:xfrm>
        </p:spPr>
        <p:txBody>
          <a:bodyPr>
            <a:normAutofit/>
          </a:bodyPr>
          <a:lstStyle>
            <a:lvl1pPr marL="0" indent="0" algn="ctr">
              <a:buNone/>
              <a:defRPr sz="1400">
                <a:solidFill>
                  <a:srgbClr val="FFFFFF"/>
                </a:solidFill>
                <a:latin typeface="Lato Light" panose="020F0302020204030203" pitchFamily="34" charset="0"/>
                <a:cs typeface="Gotham Book"/>
              </a:defRPr>
            </a:lvl1pPr>
          </a:lstStyle>
          <a:p>
            <a:pPr lvl="0"/>
            <a:r>
              <a:rPr lang="en-US" dirty="0" smtClean="0"/>
              <a:t>Subtitle goes here</a:t>
            </a:r>
            <a:endParaRPr lang="en-US" dirty="0"/>
          </a:p>
        </p:txBody>
      </p:sp>
      <p:sp>
        <p:nvSpPr>
          <p:cNvPr id="26" name="Picture Placeholder 8"/>
          <p:cNvSpPr>
            <a:spLocks noGrp="1"/>
          </p:cNvSpPr>
          <p:nvPr>
            <p:ph type="pic" sz="quarter" idx="14"/>
          </p:nvPr>
        </p:nvSpPr>
        <p:spPr>
          <a:xfrm>
            <a:off x="822199" y="1221677"/>
            <a:ext cx="987552" cy="987552"/>
          </a:xfrm>
          <a:prstGeom prst="ellipse">
            <a:avLst/>
          </a:prstGeom>
          <a:solidFill>
            <a:schemeClr val="accent1"/>
          </a:solidFill>
          <a:ln w="38100" cmpd="sng">
            <a:solidFill>
              <a:schemeClr val="accent2"/>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r>
              <a:rPr lang="en-US" smtClean="0"/>
              <a:t>Click icon to add picture</a:t>
            </a:r>
            <a:endParaRPr lang="en-US" dirty="0"/>
          </a:p>
        </p:txBody>
      </p:sp>
      <p:sp>
        <p:nvSpPr>
          <p:cNvPr id="27" name="Text Placeholder 10"/>
          <p:cNvSpPr>
            <a:spLocks noGrp="1"/>
          </p:cNvSpPr>
          <p:nvPr>
            <p:ph type="body" sz="quarter" idx="15" hasCustomPrompt="1"/>
          </p:nvPr>
        </p:nvSpPr>
        <p:spPr>
          <a:xfrm>
            <a:off x="552451" y="2271018"/>
            <a:ext cx="1527048" cy="246888"/>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smtClean="0"/>
              <a:t>LOREM IPSUM</a:t>
            </a:r>
          </a:p>
        </p:txBody>
      </p:sp>
      <p:sp>
        <p:nvSpPr>
          <p:cNvPr id="28" name="Text Placeholder 10"/>
          <p:cNvSpPr>
            <a:spLocks noGrp="1"/>
          </p:cNvSpPr>
          <p:nvPr>
            <p:ph type="body" sz="quarter" idx="16" hasCustomPrompt="1"/>
          </p:nvPr>
        </p:nvSpPr>
        <p:spPr>
          <a:xfrm>
            <a:off x="552451" y="2544576"/>
            <a:ext cx="1527048" cy="1643634"/>
          </a:xfrm>
        </p:spPr>
        <p:txBody>
          <a:bodyPr anchor="t" anchorCtr="0">
            <a:normAutofit/>
          </a:bodyPr>
          <a:lstStyle>
            <a:lvl1pPr marL="0" indent="0" algn="ctr">
              <a:lnSpc>
                <a:spcPct val="95000"/>
              </a:lnSpc>
              <a:spcBef>
                <a:spcPts val="600"/>
              </a:spcBef>
              <a:buFontTx/>
              <a:buNone/>
              <a:defRPr sz="1200" cap="none" baseline="0">
                <a:solidFill>
                  <a:srgbClr val="808080"/>
                </a:solidFill>
                <a:latin typeface="Lato Light" panose="020F0302020204030203" pitchFamily="34" charset="0"/>
                <a:cs typeface="Gotham Light"/>
              </a:defRPr>
            </a:lvl1pPr>
          </a:lstStyle>
          <a:p>
            <a:pPr lvl="0"/>
            <a:r>
              <a:rPr lang="en-US" dirty="0" smtClean="0"/>
              <a:t>Body copy goes here</a:t>
            </a:r>
          </a:p>
        </p:txBody>
      </p:sp>
      <p:sp>
        <p:nvSpPr>
          <p:cNvPr id="29" name="Picture Placeholder 8"/>
          <p:cNvSpPr>
            <a:spLocks noGrp="1"/>
          </p:cNvSpPr>
          <p:nvPr>
            <p:ph type="pic" sz="quarter" idx="17"/>
          </p:nvPr>
        </p:nvSpPr>
        <p:spPr>
          <a:xfrm>
            <a:off x="2448227" y="1221677"/>
            <a:ext cx="987552" cy="987552"/>
          </a:xfrm>
          <a:prstGeom prst="ellipse">
            <a:avLst/>
          </a:prstGeom>
          <a:solidFill>
            <a:schemeClr val="accent1"/>
          </a:solidFill>
          <a:ln w="38100" cmpd="sng">
            <a:solidFill>
              <a:schemeClr val="accent2"/>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r>
              <a:rPr lang="en-US" smtClean="0"/>
              <a:t>Click icon to add picture</a:t>
            </a:r>
            <a:endParaRPr lang="en-US" dirty="0"/>
          </a:p>
        </p:txBody>
      </p:sp>
      <p:sp>
        <p:nvSpPr>
          <p:cNvPr id="30" name="Text Placeholder 10"/>
          <p:cNvSpPr>
            <a:spLocks noGrp="1"/>
          </p:cNvSpPr>
          <p:nvPr>
            <p:ph type="body" sz="quarter" idx="18" hasCustomPrompt="1"/>
          </p:nvPr>
        </p:nvSpPr>
        <p:spPr>
          <a:xfrm>
            <a:off x="2178480" y="2271018"/>
            <a:ext cx="1527048" cy="246888"/>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smtClean="0"/>
              <a:t>LOREM IPSUM</a:t>
            </a:r>
          </a:p>
        </p:txBody>
      </p:sp>
      <p:sp>
        <p:nvSpPr>
          <p:cNvPr id="31" name="Text Placeholder 10"/>
          <p:cNvSpPr>
            <a:spLocks noGrp="1"/>
          </p:cNvSpPr>
          <p:nvPr>
            <p:ph type="body" sz="quarter" idx="19" hasCustomPrompt="1"/>
          </p:nvPr>
        </p:nvSpPr>
        <p:spPr>
          <a:xfrm>
            <a:off x="2178480" y="2544576"/>
            <a:ext cx="1527048" cy="1643634"/>
          </a:xfrm>
        </p:spPr>
        <p:txBody>
          <a:bodyPr anchor="t" anchorCtr="0">
            <a:normAutofit/>
          </a:bodyPr>
          <a:lstStyle>
            <a:lvl1pPr marL="0" marR="0" indent="0" algn="ctr" defTabSz="914220" rtl="0" eaLnBrk="1" fontAlgn="auto" latinLnBrk="0" hangingPunct="1">
              <a:lnSpc>
                <a:spcPct val="95000"/>
              </a:lnSpc>
              <a:spcBef>
                <a:spcPts val="600"/>
              </a:spcBef>
              <a:spcAft>
                <a:spcPts val="0"/>
              </a:spcAft>
              <a:buClr>
                <a:schemeClr val="accent1"/>
              </a:buClr>
              <a:buSzTx/>
              <a:buFontTx/>
              <a:buNone/>
              <a:tabLst/>
              <a:defRPr sz="1200" cap="none" baseline="0">
                <a:solidFill>
                  <a:srgbClr val="808080"/>
                </a:solidFill>
                <a:latin typeface="Lato Light" panose="020F0302020204030203" pitchFamily="34" charset="0"/>
                <a:cs typeface="Gotham Light"/>
              </a:defRPr>
            </a:lvl1pPr>
          </a:lstStyle>
          <a:p>
            <a:pPr lvl="0"/>
            <a:r>
              <a:rPr lang="en-US" dirty="0" smtClean="0"/>
              <a:t>Body copy goes here</a:t>
            </a:r>
          </a:p>
        </p:txBody>
      </p:sp>
      <p:sp>
        <p:nvSpPr>
          <p:cNvPr id="32" name="Picture Placeholder 8"/>
          <p:cNvSpPr>
            <a:spLocks noGrp="1"/>
          </p:cNvSpPr>
          <p:nvPr>
            <p:ph type="pic" sz="quarter" idx="20"/>
          </p:nvPr>
        </p:nvSpPr>
        <p:spPr>
          <a:xfrm>
            <a:off x="4074255" y="1221677"/>
            <a:ext cx="987552" cy="987552"/>
          </a:xfrm>
          <a:prstGeom prst="ellipse">
            <a:avLst/>
          </a:prstGeom>
          <a:solidFill>
            <a:schemeClr val="accent1"/>
          </a:solidFill>
          <a:ln w="38100" cmpd="sng">
            <a:solidFill>
              <a:schemeClr val="accent2"/>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r>
              <a:rPr lang="en-US" smtClean="0"/>
              <a:t>Click icon to add picture</a:t>
            </a:r>
            <a:endParaRPr lang="en-US" dirty="0"/>
          </a:p>
        </p:txBody>
      </p:sp>
      <p:sp>
        <p:nvSpPr>
          <p:cNvPr id="33" name="Text Placeholder 10"/>
          <p:cNvSpPr>
            <a:spLocks noGrp="1"/>
          </p:cNvSpPr>
          <p:nvPr>
            <p:ph type="body" sz="quarter" idx="21" hasCustomPrompt="1"/>
          </p:nvPr>
        </p:nvSpPr>
        <p:spPr>
          <a:xfrm>
            <a:off x="3804509" y="2271018"/>
            <a:ext cx="1527048" cy="246888"/>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err="1" smtClean="0"/>
              <a:t>Lorem</a:t>
            </a:r>
            <a:r>
              <a:rPr lang="en-US" dirty="0" smtClean="0"/>
              <a:t> </a:t>
            </a:r>
            <a:r>
              <a:rPr lang="en-US" dirty="0" err="1" smtClean="0"/>
              <a:t>ipsum</a:t>
            </a:r>
            <a:endParaRPr lang="en-US" dirty="0" smtClean="0"/>
          </a:p>
        </p:txBody>
      </p:sp>
      <p:sp>
        <p:nvSpPr>
          <p:cNvPr id="34" name="Text Placeholder 10"/>
          <p:cNvSpPr>
            <a:spLocks noGrp="1"/>
          </p:cNvSpPr>
          <p:nvPr>
            <p:ph type="body" sz="quarter" idx="22" hasCustomPrompt="1"/>
          </p:nvPr>
        </p:nvSpPr>
        <p:spPr>
          <a:xfrm>
            <a:off x="3804509" y="2544576"/>
            <a:ext cx="1527048" cy="1643634"/>
          </a:xfrm>
        </p:spPr>
        <p:txBody>
          <a:bodyPr anchor="t" anchorCtr="0">
            <a:normAutofit/>
          </a:bodyPr>
          <a:lstStyle>
            <a:lvl1pPr marL="0" indent="0" algn="ctr">
              <a:lnSpc>
                <a:spcPct val="95000"/>
              </a:lnSpc>
              <a:spcBef>
                <a:spcPts val="600"/>
              </a:spcBef>
              <a:buFontTx/>
              <a:buNone/>
              <a:defRPr sz="1200" cap="none" baseline="0">
                <a:solidFill>
                  <a:srgbClr val="808080"/>
                </a:solidFill>
                <a:latin typeface="Lato Light" panose="020F0302020204030203" pitchFamily="34" charset="0"/>
                <a:cs typeface="Gotham Light"/>
              </a:defRPr>
            </a:lvl1pPr>
          </a:lstStyle>
          <a:p>
            <a:pPr lvl="0"/>
            <a:r>
              <a:rPr lang="en-US" dirty="0" smtClean="0"/>
              <a:t>Body copy goes here</a:t>
            </a:r>
          </a:p>
        </p:txBody>
      </p:sp>
      <p:sp>
        <p:nvSpPr>
          <p:cNvPr id="35" name="Picture Placeholder 8"/>
          <p:cNvSpPr>
            <a:spLocks noGrp="1"/>
          </p:cNvSpPr>
          <p:nvPr>
            <p:ph type="pic" sz="quarter" idx="23"/>
          </p:nvPr>
        </p:nvSpPr>
        <p:spPr>
          <a:xfrm>
            <a:off x="5700283" y="1221677"/>
            <a:ext cx="987552" cy="987552"/>
          </a:xfrm>
          <a:prstGeom prst="ellipse">
            <a:avLst/>
          </a:prstGeom>
          <a:solidFill>
            <a:schemeClr val="accent1"/>
          </a:solidFill>
          <a:ln w="38100" cmpd="sng">
            <a:solidFill>
              <a:schemeClr val="accent2"/>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r>
              <a:rPr lang="en-US" smtClean="0"/>
              <a:t>Click icon to add picture</a:t>
            </a:r>
            <a:endParaRPr lang="en-US" dirty="0"/>
          </a:p>
        </p:txBody>
      </p:sp>
      <p:sp>
        <p:nvSpPr>
          <p:cNvPr id="36" name="Text Placeholder 10"/>
          <p:cNvSpPr>
            <a:spLocks noGrp="1"/>
          </p:cNvSpPr>
          <p:nvPr>
            <p:ph type="body" sz="quarter" idx="24" hasCustomPrompt="1"/>
          </p:nvPr>
        </p:nvSpPr>
        <p:spPr>
          <a:xfrm>
            <a:off x="5430538" y="2271018"/>
            <a:ext cx="1527048" cy="246888"/>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err="1" smtClean="0"/>
              <a:t>Lorem</a:t>
            </a:r>
            <a:r>
              <a:rPr lang="en-US" dirty="0" smtClean="0"/>
              <a:t> </a:t>
            </a:r>
            <a:r>
              <a:rPr lang="en-US" dirty="0" err="1" smtClean="0"/>
              <a:t>ipsum</a:t>
            </a:r>
            <a:endParaRPr lang="en-US" dirty="0" smtClean="0"/>
          </a:p>
        </p:txBody>
      </p:sp>
      <p:sp>
        <p:nvSpPr>
          <p:cNvPr id="37" name="Text Placeholder 10"/>
          <p:cNvSpPr>
            <a:spLocks noGrp="1"/>
          </p:cNvSpPr>
          <p:nvPr>
            <p:ph type="body" sz="quarter" idx="25" hasCustomPrompt="1"/>
          </p:nvPr>
        </p:nvSpPr>
        <p:spPr>
          <a:xfrm>
            <a:off x="5430537" y="2544576"/>
            <a:ext cx="1527048" cy="1643634"/>
          </a:xfrm>
        </p:spPr>
        <p:txBody>
          <a:bodyPr anchor="t" anchorCtr="0">
            <a:normAutofit/>
          </a:bodyPr>
          <a:lstStyle>
            <a:lvl1pPr marL="0" indent="0" algn="ctr">
              <a:lnSpc>
                <a:spcPct val="95000"/>
              </a:lnSpc>
              <a:spcBef>
                <a:spcPts val="600"/>
              </a:spcBef>
              <a:buFontTx/>
              <a:buNone/>
              <a:defRPr sz="1200" cap="none" baseline="0">
                <a:solidFill>
                  <a:srgbClr val="808080"/>
                </a:solidFill>
                <a:latin typeface="Lato Light" panose="020F0302020204030203" pitchFamily="34" charset="0"/>
                <a:cs typeface="Gotham Light"/>
              </a:defRPr>
            </a:lvl1pPr>
          </a:lstStyle>
          <a:p>
            <a:pPr lvl="0"/>
            <a:r>
              <a:rPr lang="en-US" dirty="0" smtClean="0"/>
              <a:t>Body copy goes here</a:t>
            </a:r>
          </a:p>
        </p:txBody>
      </p:sp>
      <p:sp>
        <p:nvSpPr>
          <p:cNvPr id="38" name="Text Placeholder 10"/>
          <p:cNvSpPr>
            <a:spLocks noGrp="1"/>
          </p:cNvSpPr>
          <p:nvPr>
            <p:ph type="body" sz="quarter" idx="26" hasCustomPrompt="1"/>
          </p:nvPr>
        </p:nvSpPr>
        <p:spPr>
          <a:xfrm>
            <a:off x="7056565" y="2271018"/>
            <a:ext cx="1527048" cy="246888"/>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err="1" smtClean="0"/>
              <a:t>Lorem</a:t>
            </a:r>
            <a:r>
              <a:rPr lang="en-US" dirty="0" smtClean="0"/>
              <a:t> </a:t>
            </a:r>
            <a:r>
              <a:rPr lang="en-US" dirty="0" err="1" smtClean="0"/>
              <a:t>ipsum</a:t>
            </a:r>
            <a:endParaRPr lang="en-US" dirty="0" smtClean="0"/>
          </a:p>
        </p:txBody>
      </p:sp>
      <p:sp>
        <p:nvSpPr>
          <p:cNvPr id="39" name="Text Placeholder 10"/>
          <p:cNvSpPr>
            <a:spLocks noGrp="1"/>
          </p:cNvSpPr>
          <p:nvPr>
            <p:ph type="body" sz="quarter" idx="27" hasCustomPrompt="1"/>
          </p:nvPr>
        </p:nvSpPr>
        <p:spPr>
          <a:xfrm>
            <a:off x="7056565" y="2544576"/>
            <a:ext cx="1527048" cy="1643634"/>
          </a:xfrm>
        </p:spPr>
        <p:txBody>
          <a:bodyPr anchor="t" anchorCtr="0">
            <a:normAutofit/>
          </a:bodyPr>
          <a:lstStyle>
            <a:lvl1pPr marL="0" indent="0" algn="ctr">
              <a:lnSpc>
                <a:spcPct val="95000"/>
              </a:lnSpc>
              <a:spcBef>
                <a:spcPts val="600"/>
              </a:spcBef>
              <a:buFontTx/>
              <a:buNone/>
              <a:defRPr sz="1200" cap="none" baseline="0">
                <a:solidFill>
                  <a:srgbClr val="808080"/>
                </a:solidFill>
                <a:latin typeface="Lato Light" panose="020F0302020204030203" pitchFamily="34" charset="0"/>
                <a:cs typeface="Gotham Light"/>
              </a:defRPr>
            </a:lvl1pPr>
          </a:lstStyle>
          <a:p>
            <a:pPr lvl="0"/>
            <a:r>
              <a:rPr lang="en-US" dirty="0" smtClean="0"/>
              <a:t>Body copy goes here</a:t>
            </a:r>
          </a:p>
        </p:txBody>
      </p:sp>
      <p:sp>
        <p:nvSpPr>
          <p:cNvPr id="40" name="Picture Placeholder 8"/>
          <p:cNvSpPr>
            <a:spLocks noGrp="1"/>
          </p:cNvSpPr>
          <p:nvPr>
            <p:ph type="pic" sz="quarter" idx="28"/>
          </p:nvPr>
        </p:nvSpPr>
        <p:spPr>
          <a:xfrm>
            <a:off x="7326313" y="1221677"/>
            <a:ext cx="987552" cy="987552"/>
          </a:xfrm>
          <a:prstGeom prst="ellipse">
            <a:avLst/>
          </a:prstGeom>
          <a:solidFill>
            <a:schemeClr val="accent1"/>
          </a:solidFill>
          <a:ln w="38100" cmpd="sng">
            <a:solidFill>
              <a:schemeClr val="accent2"/>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r>
              <a:rPr lang="en-US" smtClean="0"/>
              <a:t>Click icon to add picture</a:t>
            </a:r>
            <a:endParaRPr lang="en-US" dirty="0"/>
          </a:p>
        </p:txBody>
      </p:sp>
    </p:spTree>
    <p:extLst>
      <p:ext uri="{BB962C8B-B14F-4D97-AF65-F5344CB8AC3E}">
        <p14:creationId xmlns:p14="http://schemas.microsoft.com/office/powerpoint/2010/main" val="424454538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71429">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14:bounceEnd="71429">
                                          <p:cBhvr additive="base">
                                            <p:cTn id="7" dur="700" fill="hold"/>
                                            <p:tgtEl>
                                              <p:spTgt spid="42"/>
                                            </p:tgtEl>
                                            <p:attrNameLst>
                                              <p:attrName>ppt_x</p:attrName>
                                            </p:attrNameLst>
                                          </p:cBhvr>
                                          <p:tavLst>
                                            <p:tav tm="0">
                                              <p:val>
                                                <p:strVal val="#ppt_x"/>
                                              </p:val>
                                            </p:tav>
                                            <p:tav tm="100000">
                                              <p:val>
                                                <p:strVal val="#ppt_x"/>
                                              </p:val>
                                            </p:tav>
                                          </p:tavLst>
                                        </p:anim>
                                        <p:anim calcmode="lin" valueType="num" p14:bounceEnd="71429">
                                          <p:cBhvr additive="base">
                                            <p:cTn id="8" dur="700" fill="hold"/>
                                            <p:tgtEl>
                                              <p:spTgt spid="4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mc:Choice>
    <mc:Fallback xmlns="">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700" fill="hold"/>
                                            <p:tgtEl>
                                              <p:spTgt spid="42"/>
                                            </p:tgtEl>
                                            <p:attrNameLst>
                                              <p:attrName>ppt_x</p:attrName>
                                            </p:attrNameLst>
                                          </p:cBhvr>
                                          <p:tavLst>
                                            <p:tav tm="0">
                                              <p:val>
                                                <p:strVal val="#ppt_x"/>
                                              </p:val>
                                            </p:tav>
                                            <p:tav tm="100000">
                                              <p:val>
                                                <p:strVal val="#ppt_x"/>
                                              </p:val>
                                            </p:tav>
                                          </p:tavLst>
                                        </p:anim>
                                        <p:anim calcmode="lin" valueType="num">
                                          <p:cBhvr additive="base">
                                            <p:cTn id="8" dur="700" fill="hold"/>
                                            <p:tgtEl>
                                              <p:spTgt spid="4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6 Items">
    <p:spTree>
      <p:nvGrpSpPr>
        <p:cNvPr id="1" name=""/>
        <p:cNvGrpSpPr/>
        <p:nvPr/>
      </p:nvGrpSpPr>
      <p:grpSpPr>
        <a:xfrm>
          <a:off x="0" y="0"/>
          <a:ext cx="0" cy="0"/>
          <a:chOff x="0" y="0"/>
          <a:chExt cx="0" cy="0"/>
        </a:xfrm>
      </p:grpSpPr>
      <p:sp>
        <p:nvSpPr>
          <p:cNvPr id="2" name="Title 1"/>
          <p:cNvSpPr>
            <a:spLocks noGrp="1"/>
          </p:cNvSpPr>
          <p:nvPr>
            <p:ph type="title"/>
          </p:nvPr>
        </p:nvSpPr>
        <p:spPr>
          <a:xfrm>
            <a:off x="552451" y="36577"/>
            <a:ext cx="8031162" cy="726578"/>
          </a:xfrm>
        </p:spPr>
        <p:txBody>
          <a:bodyPr/>
          <a:lstStyle>
            <a:lvl1pPr>
              <a:defRPr>
                <a:latin typeface="Lato Light" panose="020F0302020204030203" pitchFamily="34" charset="0"/>
              </a:defRPr>
            </a:lvl1pPr>
          </a:lstStyle>
          <a:p>
            <a:r>
              <a:rPr lang="en-US" smtClean="0"/>
              <a:t>Click to edit Master title style</a:t>
            </a:r>
            <a:endParaRPr lang="en-US" dirty="0"/>
          </a:p>
        </p:txBody>
      </p:sp>
      <p:sp>
        <p:nvSpPr>
          <p:cNvPr id="5" name="Text Placeholder 8"/>
          <p:cNvSpPr>
            <a:spLocks noGrp="1"/>
          </p:cNvSpPr>
          <p:nvPr>
            <p:ph type="body" sz="quarter" idx="13" hasCustomPrompt="1"/>
          </p:nvPr>
        </p:nvSpPr>
        <p:spPr>
          <a:xfrm>
            <a:off x="552459" y="734906"/>
            <a:ext cx="8034337" cy="338137"/>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
        <p:nvSpPr>
          <p:cNvPr id="4" name="Picture Placeholder 8"/>
          <p:cNvSpPr>
            <a:spLocks noGrp="1"/>
          </p:cNvSpPr>
          <p:nvPr>
            <p:ph type="pic" sz="quarter" idx="14"/>
          </p:nvPr>
        </p:nvSpPr>
        <p:spPr>
          <a:xfrm>
            <a:off x="1379223" y="1211265"/>
            <a:ext cx="906778" cy="906778"/>
          </a:xfrm>
          <a:prstGeom prst="ellipse">
            <a:avLst/>
          </a:prstGeom>
          <a:solidFill>
            <a:schemeClr val="accent1"/>
          </a:solidFill>
          <a:ln w="38100">
            <a:solidFill>
              <a:schemeClr val="accent2"/>
            </a:solidFill>
          </a:ln>
        </p:spPr>
        <p:txBody>
          <a:bodyPr vert="horz" wrap="none" lIns="91424" tIns="45712" rIns="91424" bIns="45712" numCol="1" rtlCol="0" anchor="ctr" anchorCtr="0" compatLnSpc="1">
            <a:prstTxWarp prst="textNoShape">
              <a:avLst/>
            </a:prstTxWarp>
            <a:normAutofit/>
          </a:bodyPr>
          <a:lstStyle>
            <a:lvl1pPr>
              <a:defRPr lang="en-US" sz="1800" dirty="0">
                <a:solidFill>
                  <a:srgbClr val="FFFFFF"/>
                </a:solidFill>
                <a:latin typeface="Lato Light" panose="020F0302020204030203" pitchFamily="34" charset="0"/>
              </a:defRPr>
            </a:lvl1pPr>
          </a:lstStyle>
          <a:p>
            <a:pPr marL="0" lvl="0" indent="0" algn="ctr">
              <a:buFontTx/>
              <a:buNone/>
            </a:pPr>
            <a:r>
              <a:rPr lang="en-US" smtClean="0"/>
              <a:t>Click icon to add picture</a:t>
            </a:r>
            <a:endParaRPr lang="en-US" dirty="0"/>
          </a:p>
        </p:txBody>
      </p:sp>
      <p:sp>
        <p:nvSpPr>
          <p:cNvPr id="6" name="Text Placeholder 10"/>
          <p:cNvSpPr>
            <a:spLocks noGrp="1"/>
          </p:cNvSpPr>
          <p:nvPr>
            <p:ph type="body" sz="quarter" idx="15" hasCustomPrompt="1"/>
          </p:nvPr>
        </p:nvSpPr>
        <p:spPr>
          <a:xfrm>
            <a:off x="552451" y="2137493"/>
            <a:ext cx="2560320" cy="219291"/>
          </a:xfrm>
        </p:spPr>
        <p:txBody>
          <a:bodyPr tIns="0" anchor="ctr" anchorCtr="0">
            <a:spAutoFit/>
          </a:bodyPr>
          <a:lstStyle>
            <a:lvl1pPr marL="0" indent="0" algn="ctr">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smtClean="0"/>
              <a:t>LOREM IPSUM</a:t>
            </a:r>
          </a:p>
        </p:txBody>
      </p:sp>
      <p:sp>
        <p:nvSpPr>
          <p:cNvPr id="7" name="Text Placeholder 10"/>
          <p:cNvSpPr>
            <a:spLocks noGrp="1"/>
          </p:cNvSpPr>
          <p:nvPr>
            <p:ph type="body" sz="quarter" idx="16" hasCustomPrompt="1"/>
          </p:nvPr>
        </p:nvSpPr>
        <p:spPr>
          <a:xfrm>
            <a:off x="552451" y="2346459"/>
            <a:ext cx="2560320" cy="459269"/>
          </a:xfrm>
        </p:spPr>
        <p:txBody>
          <a:bodyPr anchor="t" anchorCtr="0">
            <a:normAutofit/>
          </a:bodyPr>
          <a:lstStyle>
            <a:lvl1pPr marL="0" indent="0" algn="ctr">
              <a:lnSpc>
                <a:spcPct val="95000"/>
              </a:lnSpc>
              <a:spcBef>
                <a:spcPts val="600"/>
              </a:spcBef>
              <a:buFontTx/>
              <a:buNone/>
              <a:defRPr sz="1100" cap="none" baseline="0">
                <a:solidFill>
                  <a:schemeClr val="bg1"/>
                </a:solidFill>
                <a:latin typeface="Lato Light" panose="020F0302020204030203" pitchFamily="34" charset="0"/>
                <a:cs typeface="Gotham Light"/>
              </a:defRPr>
            </a:lvl1pPr>
          </a:lstStyle>
          <a:p>
            <a:pPr lvl="0"/>
            <a:r>
              <a:rPr lang="en-US" dirty="0" smtClean="0"/>
              <a:t>Body copy goes here</a:t>
            </a:r>
          </a:p>
        </p:txBody>
      </p:sp>
      <p:sp>
        <p:nvSpPr>
          <p:cNvPr id="8" name="Picture Placeholder 8"/>
          <p:cNvSpPr>
            <a:spLocks noGrp="1"/>
          </p:cNvSpPr>
          <p:nvPr>
            <p:ph type="pic" sz="quarter" idx="17"/>
          </p:nvPr>
        </p:nvSpPr>
        <p:spPr>
          <a:xfrm>
            <a:off x="4118613" y="1211265"/>
            <a:ext cx="906778" cy="906778"/>
          </a:xfrm>
          <a:prstGeom prst="ellipse">
            <a:avLst/>
          </a:prstGeom>
          <a:solidFill>
            <a:schemeClr val="accent1"/>
          </a:solidFill>
          <a:ln w="38100">
            <a:solidFill>
              <a:schemeClr val="accent2"/>
            </a:solidFill>
          </a:ln>
        </p:spPr>
        <p:txBody>
          <a:bodyPr vert="horz" wrap="none" lIns="91424" tIns="45712" rIns="91424" bIns="45712" numCol="1" anchor="ctr" anchorCtr="0" compatLnSpc="1">
            <a:prstTxWarp prst="textNoShape">
              <a:avLst/>
            </a:prstTxWarp>
          </a:bodyPr>
          <a:lstStyle>
            <a:lvl1pPr marL="0" indent="0" algn="ctr">
              <a:buFontTx/>
              <a:buNone/>
              <a:defRPr lang="en-US" sz="1800" dirty="0">
                <a:solidFill>
                  <a:srgbClr val="FFFFFF"/>
                </a:solidFill>
                <a:latin typeface="Lato Light" panose="020F0302020204030203" pitchFamily="34" charset="0"/>
              </a:defRPr>
            </a:lvl1pPr>
          </a:lstStyle>
          <a:p>
            <a:pPr marL="0" lvl="0"/>
            <a:r>
              <a:rPr lang="en-US" smtClean="0"/>
              <a:t>Click icon to add picture</a:t>
            </a:r>
            <a:endParaRPr lang="en-US" dirty="0"/>
          </a:p>
        </p:txBody>
      </p:sp>
      <p:sp>
        <p:nvSpPr>
          <p:cNvPr id="9" name="Text Placeholder 10"/>
          <p:cNvSpPr>
            <a:spLocks noGrp="1"/>
          </p:cNvSpPr>
          <p:nvPr>
            <p:ph type="body" sz="quarter" idx="18" hasCustomPrompt="1"/>
          </p:nvPr>
        </p:nvSpPr>
        <p:spPr>
          <a:xfrm>
            <a:off x="3291840" y="2137493"/>
            <a:ext cx="2560320" cy="219291"/>
          </a:xfrm>
        </p:spPr>
        <p:txBody>
          <a:bodyPr tIns="0" anchor="ctr" anchorCtr="0">
            <a:spAutoFit/>
          </a:bodyPr>
          <a:lstStyle>
            <a:lvl1pPr marL="0" indent="0" algn="ctr">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smtClean="0"/>
              <a:t>LOREM IPSUM</a:t>
            </a:r>
          </a:p>
        </p:txBody>
      </p:sp>
      <p:sp>
        <p:nvSpPr>
          <p:cNvPr id="10" name="Text Placeholder 10"/>
          <p:cNvSpPr>
            <a:spLocks noGrp="1"/>
          </p:cNvSpPr>
          <p:nvPr>
            <p:ph type="body" sz="quarter" idx="19" hasCustomPrompt="1"/>
          </p:nvPr>
        </p:nvSpPr>
        <p:spPr>
          <a:xfrm>
            <a:off x="3291840" y="2346459"/>
            <a:ext cx="2560320" cy="459269"/>
          </a:xfrm>
        </p:spPr>
        <p:txBody>
          <a:bodyPr anchor="t" anchorCtr="0">
            <a:normAutofit/>
          </a:bodyPr>
          <a:lstStyle>
            <a:lvl1pPr marL="0" indent="0" algn="ctr">
              <a:lnSpc>
                <a:spcPct val="95000"/>
              </a:lnSpc>
              <a:spcBef>
                <a:spcPts val="600"/>
              </a:spcBef>
              <a:buFontTx/>
              <a:buNone/>
              <a:defRPr sz="1100" cap="none" baseline="0">
                <a:solidFill>
                  <a:schemeClr val="bg1"/>
                </a:solidFill>
                <a:latin typeface="Lato Light" panose="020F0302020204030203" pitchFamily="34" charset="0"/>
                <a:cs typeface="Gotham Light"/>
              </a:defRPr>
            </a:lvl1pPr>
          </a:lstStyle>
          <a:p>
            <a:pPr lvl="0"/>
            <a:r>
              <a:rPr lang="en-US" dirty="0" smtClean="0"/>
              <a:t>Body copy goes here</a:t>
            </a:r>
          </a:p>
        </p:txBody>
      </p:sp>
      <p:sp>
        <p:nvSpPr>
          <p:cNvPr id="11" name="Picture Placeholder 8"/>
          <p:cNvSpPr>
            <a:spLocks noGrp="1"/>
          </p:cNvSpPr>
          <p:nvPr>
            <p:ph type="pic" sz="quarter" idx="23"/>
          </p:nvPr>
        </p:nvSpPr>
        <p:spPr>
          <a:xfrm>
            <a:off x="6850065" y="1211265"/>
            <a:ext cx="906778" cy="906778"/>
          </a:xfrm>
          <a:prstGeom prst="ellipse">
            <a:avLst/>
          </a:prstGeom>
          <a:solidFill>
            <a:schemeClr val="accent1"/>
          </a:solidFill>
          <a:ln w="38100">
            <a:solidFill>
              <a:schemeClr val="accent2"/>
            </a:solidFill>
          </a:ln>
        </p:spPr>
        <p:txBody>
          <a:bodyPr vert="horz" wrap="none" lIns="91424" tIns="45712" rIns="91424" bIns="45712" numCol="1" rtlCol="0" anchor="ctr" anchorCtr="0" compatLnSpc="1">
            <a:prstTxWarp prst="textNoShape">
              <a:avLst/>
            </a:prstTxWarp>
            <a:normAutofit/>
          </a:bodyPr>
          <a:lstStyle>
            <a:lvl1pPr>
              <a:defRPr lang="en-US" sz="1800" dirty="0">
                <a:solidFill>
                  <a:srgbClr val="FFFFFF"/>
                </a:solidFill>
                <a:latin typeface="Lato Light" panose="020F0302020204030203" pitchFamily="34" charset="0"/>
              </a:defRPr>
            </a:lvl1pPr>
          </a:lstStyle>
          <a:p>
            <a:pPr marL="0" lvl="0" indent="0" algn="ctr">
              <a:buFontTx/>
              <a:buNone/>
            </a:pPr>
            <a:r>
              <a:rPr lang="en-US" smtClean="0"/>
              <a:t>Click icon to add picture</a:t>
            </a:r>
            <a:endParaRPr lang="en-US" dirty="0"/>
          </a:p>
        </p:txBody>
      </p:sp>
      <p:sp>
        <p:nvSpPr>
          <p:cNvPr id="12" name="Text Placeholder 10"/>
          <p:cNvSpPr>
            <a:spLocks noGrp="1"/>
          </p:cNvSpPr>
          <p:nvPr>
            <p:ph type="body" sz="quarter" idx="24" hasCustomPrompt="1"/>
          </p:nvPr>
        </p:nvSpPr>
        <p:spPr>
          <a:xfrm>
            <a:off x="6023293" y="2137493"/>
            <a:ext cx="2560320" cy="219291"/>
          </a:xfrm>
        </p:spPr>
        <p:txBody>
          <a:bodyPr tIns="0" anchor="ctr" anchorCtr="0">
            <a:spAutoFit/>
          </a:bodyPr>
          <a:lstStyle>
            <a:lvl1pPr marL="0" indent="0" algn="ctr">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smtClean="0"/>
              <a:t>LOREM IPSUM</a:t>
            </a:r>
          </a:p>
        </p:txBody>
      </p:sp>
      <p:sp>
        <p:nvSpPr>
          <p:cNvPr id="13" name="Text Placeholder 10"/>
          <p:cNvSpPr>
            <a:spLocks noGrp="1"/>
          </p:cNvSpPr>
          <p:nvPr>
            <p:ph type="body" sz="quarter" idx="25" hasCustomPrompt="1"/>
          </p:nvPr>
        </p:nvSpPr>
        <p:spPr>
          <a:xfrm>
            <a:off x="6023293" y="2346459"/>
            <a:ext cx="2560320" cy="459269"/>
          </a:xfrm>
        </p:spPr>
        <p:txBody>
          <a:bodyPr anchor="t" anchorCtr="0">
            <a:normAutofit/>
          </a:bodyPr>
          <a:lstStyle>
            <a:lvl1pPr marL="0" indent="0" algn="ctr">
              <a:lnSpc>
                <a:spcPct val="95000"/>
              </a:lnSpc>
              <a:spcBef>
                <a:spcPts val="600"/>
              </a:spcBef>
              <a:buFontTx/>
              <a:buNone/>
              <a:defRPr sz="1100" cap="none" baseline="0">
                <a:solidFill>
                  <a:schemeClr val="bg1"/>
                </a:solidFill>
                <a:latin typeface="Lato Light" panose="020F0302020204030203" pitchFamily="34" charset="0"/>
                <a:cs typeface="Gotham Light"/>
              </a:defRPr>
            </a:lvl1pPr>
          </a:lstStyle>
          <a:p>
            <a:pPr lvl="0"/>
            <a:r>
              <a:rPr lang="en-US" dirty="0" smtClean="0"/>
              <a:t>Body copy goes here</a:t>
            </a:r>
          </a:p>
        </p:txBody>
      </p:sp>
      <p:sp>
        <p:nvSpPr>
          <p:cNvPr id="23" name="Picture Placeholder 8"/>
          <p:cNvSpPr>
            <a:spLocks noGrp="1"/>
          </p:cNvSpPr>
          <p:nvPr>
            <p:ph type="pic" sz="quarter" idx="26"/>
          </p:nvPr>
        </p:nvSpPr>
        <p:spPr>
          <a:xfrm>
            <a:off x="1379223" y="2815908"/>
            <a:ext cx="906778" cy="906778"/>
          </a:xfrm>
          <a:prstGeom prst="ellipse">
            <a:avLst/>
          </a:prstGeom>
          <a:solidFill>
            <a:schemeClr val="accent1"/>
          </a:solidFill>
          <a:ln w="38100">
            <a:solidFill>
              <a:schemeClr val="accent2"/>
            </a:solidFill>
          </a:ln>
        </p:spPr>
        <p:txBody>
          <a:bodyPr vert="horz" wrap="none" lIns="91424" tIns="45712" rIns="91424" bIns="45712" numCol="1" rtlCol="0" anchor="ctr" anchorCtr="0" compatLnSpc="1">
            <a:prstTxWarp prst="textNoShape">
              <a:avLst/>
            </a:prstTxWarp>
            <a:normAutofit/>
          </a:bodyPr>
          <a:lstStyle>
            <a:lvl1pPr>
              <a:defRPr lang="en-US" sz="1800" dirty="0">
                <a:solidFill>
                  <a:srgbClr val="FFFFFF"/>
                </a:solidFill>
                <a:latin typeface="Lato Light" panose="020F0302020204030203" pitchFamily="34" charset="0"/>
              </a:defRPr>
            </a:lvl1pPr>
          </a:lstStyle>
          <a:p>
            <a:pPr marL="0" lvl="0" indent="0" algn="ctr">
              <a:buFontTx/>
              <a:buNone/>
            </a:pPr>
            <a:r>
              <a:rPr lang="en-US" smtClean="0"/>
              <a:t>Click icon to add picture</a:t>
            </a:r>
            <a:endParaRPr lang="en-US" dirty="0"/>
          </a:p>
        </p:txBody>
      </p:sp>
      <p:sp>
        <p:nvSpPr>
          <p:cNvPr id="24" name="Text Placeholder 10"/>
          <p:cNvSpPr>
            <a:spLocks noGrp="1"/>
          </p:cNvSpPr>
          <p:nvPr>
            <p:ph type="body" sz="quarter" idx="27" hasCustomPrompt="1"/>
          </p:nvPr>
        </p:nvSpPr>
        <p:spPr>
          <a:xfrm>
            <a:off x="552451" y="3742136"/>
            <a:ext cx="2560320" cy="219291"/>
          </a:xfrm>
        </p:spPr>
        <p:txBody>
          <a:bodyPr tIns="0" anchor="ctr" anchorCtr="0">
            <a:spAutoFit/>
          </a:bodyPr>
          <a:lstStyle>
            <a:lvl1pPr marL="0" indent="0" algn="ctr">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smtClean="0"/>
              <a:t>LOREM IPSUM</a:t>
            </a:r>
          </a:p>
        </p:txBody>
      </p:sp>
      <p:sp>
        <p:nvSpPr>
          <p:cNvPr id="25" name="Text Placeholder 10"/>
          <p:cNvSpPr>
            <a:spLocks noGrp="1"/>
          </p:cNvSpPr>
          <p:nvPr>
            <p:ph type="body" sz="quarter" idx="28" hasCustomPrompt="1"/>
          </p:nvPr>
        </p:nvSpPr>
        <p:spPr>
          <a:xfrm>
            <a:off x="552451" y="3951103"/>
            <a:ext cx="2560320" cy="459269"/>
          </a:xfrm>
        </p:spPr>
        <p:txBody>
          <a:bodyPr anchor="t" anchorCtr="0">
            <a:normAutofit/>
          </a:bodyPr>
          <a:lstStyle>
            <a:lvl1pPr marL="0" indent="0" algn="ctr">
              <a:lnSpc>
                <a:spcPct val="95000"/>
              </a:lnSpc>
              <a:spcBef>
                <a:spcPts val="600"/>
              </a:spcBef>
              <a:buFontTx/>
              <a:buNone/>
              <a:defRPr sz="1100" cap="none" baseline="0">
                <a:solidFill>
                  <a:schemeClr val="bg1"/>
                </a:solidFill>
                <a:latin typeface="Lato Light" panose="020F0302020204030203" pitchFamily="34" charset="0"/>
                <a:cs typeface="Gotham Light"/>
              </a:defRPr>
            </a:lvl1pPr>
          </a:lstStyle>
          <a:p>
            <a:pPr lvl="0"/>
            <a:r>
              <a:rPr lang="en-US" dirty="0" smtClean="0"/>
              <a:t>Body copy goes here</a:t>
            </a:r>
          </a:p>
        </p:txBody>
      </p:sp>
      <p:sp>
        <p:nvSpPr>
          <p:cNvPr id="26" name="Picture Placeholder 8"/>
          <p:cNvSpPr>
            <a:spLocks noGrp="1"/>
          </p:cNvSpPr>
          <p:nvPr>
            <p:ph type="pic" sz="quarter" idx="29"/>
          </p:nvPr>
        </p:nvSpPr>
        <p:spPr>
          <a:xfrm>
            <a:off x="4118613" y="2815908"/>
            <a:ext cx="906778" cy="906778"/>
          </a:xfrm>
          <a:prstGeom prst="ellipse">
            <a:avLst/>
          </a:prstGeom>
          <a:solidFill>
            <a:schemeClr val="accent1"/>
          </a:solidFill>
          <a:ln w="38100">
            <a:solidFill>
              <a:schemeClr val="accent2"/>
            </a:solidFill>
          </a:ln>
        </p:spPr>
        <p:txBody>
          <a:bodyPr vert="horz" wrap="none" lIns="91424" tIns="45712" rIns="91424" bIns="45712" numCol="1" anchor="ctr" anchorCtr="0" compatLnSpc="1">
            <a:prstTxWarp prst="textNoShape">
              <a:avLst/>
            </a:prstTxWarp>
          </a:bodyPr>
          <a:lstStyle>
            <a:lvl1pPr marL="0" indent="0" algn="ctr">
              <a:buFontTx/>
              <a:buNone/>
              <a:defRPr lang="en-US" sz="1800" dirty="0">
                <a:solidFill>
                  <a:srgbClr val="FFFFFF"/>
                </a:solidFill>
                <a:latin typeface="Lato Light" panose="020F0302020204030203" pitchFamily="34" charset="0"/>
              </a:defRPr>
            </a:lvl1pPr>
          </a:lstStyle>
          <a:p>
            <a:pPr marL="0" lvl="0"/>
            <a:r>
              <a:rPr lang="en-US" smtClean="0"/>
              <a:t>Click icon to add picture</a:t>
            </a:r>
            <a:endParaRPr lang="en-US" dirty="0"/>
          </a:p>
        </p:txBody>
      </p:sp>
      <p:sp>
        <p:nvSpPr>
          <p:cNvPr id="27" name="Text Placeholder 10"/>
          <p:cNvSpPr>
            <a:spLocks noGrp="1"/>
          </p:cNvSpPr>
          <p:nvPr>
            <p:ph type="body" sz="quarter" idx="30" hasCustomPrompt="1"/>
          </p:nvPr>
        </p:nvSpPr>
        <p:spPr>
          <a:xfrm>
            <a:off x="3291840" y="3742136"/>
            <a:ext cx="2560320" cy="219291"/>
          </a:xfrm>
        </p:spPr>
        <p:txBody>
          <a:bodyPr tIns="0" anchor="ctr" anchorCtr="0">
            <a:spAutoFit/>
          </a:bodyPr>
          <a:lstStyle>
            <a:lvl1pPr marL="0" indent="0" algn="ctr">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smtClean="0"/>
              <a:t>LOREM IPSUM</a:t>
            </a:r>
          </a:p>
        </p:txBody>
      </p:sp>
      <p:sp>
        <p:nvSpPr>
          <p:cNvPr id="28" name="Text Placeholder 10"/>
          <p:cNvSpPr>
            <a:spLocks noGrp="1"/>
          </p:cNvSpPr>
          <p:nvPr>
            <p:ph type="body" sz="quarter" idx="31" hasCustomPrompt="1"/>
          </p:nvPr>
        </p:nvSpPr>
        <p:spPr>
          <a:xfrm>
            <a:off x="3291840" y="3951103"/>
            <a:ext cx="2560320" cy="459269"/>
          </a:xfrm>
        </p:spPr>
        <p:txBody>
          <a:bodyPr anchor="t" anchorCtr="0">
            <a:normAutofit/>
          </a:bodyPr>
          <a:lstStyle>
            <a:lvl1pPr marL="0" indent="0" algn="ctr">
              <a:lnSpc>
                <a:spcPct val="95000"/>
              </a:lnSpc>
              <a:spcBef>
                <a:spcPts val="600"/>
              </a:spcBef>
              <a:buFontTx/>
              <a:buNone/>
              <a:defRPr sz="1100" cap="none" baseline="0">
                <a:solidFill>
                  <a:schemeClr val="bg1"/>
                </a:solidFill>
                <a:latin typeface="Lato Light" panose="020F0302020204030203" pitchFamily="34" charset="0"/>
                <a:cs typeface="Gotham Light"/>
              </a:defRPr>
            </a:lvl1pPr>
          </a:lstStyle>
          <a:p>
            <a:pPr lvl="0"/>
            <a:r>
              <a:rPr lang="en-US" dirty="0" smtClean="0"/>
              <a:t>Body copy goes here</a:t>
            </a:r>
          </a:p>
        </p:txBody>
      </p:sp>
      <p:sp>
        <p:nvSpPr>
          <p:cNvPr id="29" name="Picture Placeholder 8"/>
          <p:cNvSpPr>
            <a:spLocks noGrp="1"/>
          </p:cNvSpPr>
          <p:nvPr>
            <p:ph type="pic" sz="quarter" idx="32"/>
          </p:nvPr>
        </p:nvSpPr>
        <p:spPr>
          <a:xfrm>
            <a:off x="6850065" y="2815908"/>
            <a:ext cx="906778" cy="906778"/>
          </a:xfrm>
          <a:prstGeom prst="ellipse">
            <a:avLst/>
          </a:prstGeom>
          <a:solidFill>
            <a:schemeClr val="accent1"/>
          </a:solidFill>
          <a:ln w="38100">
            <a:solidFill>
              <a:schemeClr val="accent2"/>
            </a:solidFill>
          </a:ln>
        </p:spPr>
        <p:txBody>
          <a:bodyPr vert="horz" wrap="none" lIns="91424" tIns="45712" rIns="91424" bIns="45712" numCol="1" rtlCol="0" anchor="ctr" anchorCtr="0" compatLnSpc="1">
            <a:prstTxWarp prst="textNoShape">
              <a:avLst/>
            </a:prstTxWarp>
            <a:normAutofit/>
          </a:bodyPr>
          <a:lstStyle>
            <a:lvl1pPr>
              <a:defRPr lang="en-US" sz="1800" dirty="0">
                <a:solidFill>
                  <a:srgbClr val="FFFFFF"/>
                </a:solidFill>
                <a:latin typeface="Lato Light" panose="020F0302020204030203" pitchFamily="34" charset="0"/>
              </a:defRPr>
            </a:lvl1pPr>
          </a:lstStyle>
          <a:p>
            <a:pPr marL="0" lvl="0" indent="0" algn="ctr">
              <a:buFontTx/>
              <a:buNone/>
            </a:pPr>
            <a:r>
              <a:rPr lang="en-US" smtClean="0"/>
              <a:t>Click icon to add picture</a:t>
            </a:r>
            <a:endParaRPr lang="en-US" dirty="0"/>
          </a:p>
        </p:txBody>
      </p:sp>
      <p:sp>
        <p:nvSpPr>
          <p:cNvPr id="30" name="Text Placeholder 10"/>
          <p:cNvSpPr>
            <a:spLocks noGrp="1"/>
          </p:cNvSpPr>
          <p:nvPr>
            <p:ph type="body" sz="quarter" idx="33" hasCustomPrompt="1"/>
          </p:nvPr>
        </p:nvSpPr>
        <p:spPr>
          <a:xfrm>
            <a:off x="6023293" y="3742136"/>
            <a:ext cx="2560320" cy="219291"/>
          </a:xfrm>
        </p:spPr>
        <p:txBody>
          <a:bodyPr tIns="0" anchor="ctr" anchorCtr="0">
            <a:spAutoFit/>
          </a:bodyPr>
          <a:lstStyle>
            <a:lvl1pPr marL="0" indent="0" algn="ctr">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smtClean="0"/>
              <a:t>LOREM IPSUM</a:t>
            </a:r>
          </a:p>
        </p:txBody>
      </p:sp>
      <p:sp>
        <p:nvSpPr>
          <p:cNvPr id="31" name="Text Placeholder 10"/>
          <p:cNvSpPr>
            <a:spLocks noGrp="1"/>
          </p:cNvSpPr>
          <p:nvPr>
            <p:ph type="body" sz="quarter" idx="34" hasCustomPrompt="1"/>
          </p:nvPr>
        </p:nvSpPr>
        <p:spPr>
          <a:xfrm>
            <a:off x="6023293" y="3951103"/>
            <a:ext cx="2560320" cy="459269"/>
          </a:xfrm>
        </p:spPr>
        <p:txBody>
          <a:bodyPr anchor="t" anchorCtr="0">
            <a:normAutofit/>
          </a:bodyPr>
          <a:lstStyle>
            <a:lvl1pPr marL="0" indent="0" algn="ctr">
              <a:lnSpc>
                <a:spcPct val="95000"/>
              </a:lnSpc>
              <a:spcBef>
                <a:spcPts val="600"/>
              </a:spcBef>
              <a:buFontTx/>
              <a:buNone/>
              <a:defRPr sz="1100" cap="none" baseline="0">
                <a:solidFill>
                  <a:schemeClr val="bg1"/>
                </a:solidFill>
                <a:latin typeface="Lato Light" panose="020F0302020204030203" pitchFamily="34" charset="0"/>
                <a:cs typeface="Gotham Light"/>
              </a:defRPr>
            </a:lvl1pPr>
          </a:lstStyle>
          <a:p>
            <a:pPr lvl="0"/>
            <a:r>
              <a:rPr lang="en-US" dirty="0" smtClean="0"/>
              <a:t>Body copy goes here</a:t>
            </a:r>
          </a:p>
        </p:txBody>
      </p:sp>
    </p:spTree>
    <p:extLst>
      <p:ext uri="{BB962C8B-B14F-4D97-AF65-F5344CB8AC3E}">
        <p14:creationId xmlns:p14="http://schemas.microsoft.com/office/powerpoint/2010/main" val="407414534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8 Items">
    <p:spTree>
      <p:nvGrpSpPr>
        <p:cNvPr id="1" name=""/>
        <p:cNvGrpSpPr/>
        <p:nvPr/>
      </p:nvGrpSpPr>
      <p:grpSpPr>
        <a:xfrm>
          <a:off x="0" y="0"/>
          <a:ext cx="0" cy="0"/>
          <a:chOff x="0" y="0"/>
          <a:chExt cx="0" cy="0"/>
        </a:xfrm>
      </p:grpSpPr>
      <p:sp>
        <p:nvSpPr>
          <p:cNvPr id="2" name="Title 1"/>
          <p:cNvSpPr>
            <a:spLocks noGrp="1"/>
          </p:cNvSpPr>
          <p:nvPr>
            <p:ph type="title"/>
          </p:nvPr>
        </p:nvSpPr>
        <p:spPr>
          <a:xfrm>
            <a:off x="552451" y="36577"/>
            <a:ext cx="8031162" cy="726578"/>
          </a:xfrm>
        </p:spPr>
        <p:txBody>
          <a:bodyPr/>
          <a:lstStyle>
            <a:lvl1pPr>
              <a:defRPr>
                <a:latin typeface="Lato Light" panose="020F0302020204030203" pitchFamily="34" charset="0"/>
              </a:defRPr>
            </a:lvl1pPr>
          </a:lstStyle>
          <a:p>
            <a:r>
              <a:rPr lang="en-US" smtClean="0"/>
              <a:t>Click to edit Master title style</a:t>
            </a:r>
            <a:endParaRPr lang="en-US" dirty="0"/>
          </a:p>
        </p:txBody>
      </p:sp>
      <p:sp>
        <p:nvSpPr>
          <p:cNvPr id="5" name="Text Placeholder 8"/>
          <p:cNvSpPr>
            <a:spLocks noGrp="1"/>
          </p:cNvSpPr>
          <p:nvPr>
            <p:ph type="body" sz="quarter" idx="13" hasCustomPrompt="1"/>
          </p:nvPr>
        </p:nvSpPr>
        <p:spPr>
          <a:xfrm>
            <a:off x="552459" y="734906"/>
            <a:ext cx="8034337" cy="338137"/>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
        <p:nvSpPr>
          <p:cNvPr id="14" name="Picture Placeholder 8"/>
          <p:cNvSpPr>
            <a:spLocks noGrp="1"/>
          </p:cNvSpPr>
          <p:nvPr>
            <p:ph type="pic" sz="quarter" idx="14"/>
          </p:nvPr>
        </p:nvSpPr>
        <p:spPr>
          <a:xfrm>
            <a:off x="1062039" y="1180086"/>
            <a:ext cx="908176" cy="908176"/>
          </a:xfrm>
          <a:prstGeom prst="ellipse">
            <a:avLst/>
          </a:prstGeom>
          <a:solidFill>
            <a:schemeClr val="accent1"/>
          </a:solidFill>
          <a:ln w="38100" cmpd="sng">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r>
              <a:rPr lang="en-US" smtClean="0"/>
              <a:t>Click icon to add picture</a:t>
            </a:r>
            <a:endParaRPr lang="en-US" dirty="0"/>
          </a:p>
        </p:txBody>
      </p:sp>
      <p:sp>
        <p:nvSpPr>
          <p:cNvPr id="15" name="Text Placeholder 10"/>
          <p:cNvSpPr>
            <a:spLocks noGrp="1"/>
          </p:cNvSpPr>
          <p:nvPr>
            <p:ph type="body" sz="quarter" idx="15" hasCustomPrompt="1"/>
          </p:nvPr>
        </p:nvSpPr>
        <p:spPr>
          <a:xfrm>
            <a:off x="552451" y="2107013"/>
            <a:ext cx="1927352" cy="219291"/>
          </a:xfrm>
        </p:spPr>
        <p:txBody>
          <a:bodyPr tIns="0" anchor="ctr" anchorCtr="0">
            <a:spAutoFit/>
          </a:bodyPr>
          <a:lstStyle>
            <a:lvl1pPr marL="0" indent="0" algn="ctr">
              <a:lnSpc>
                <a:spcPct val="100000"/>
              </a:lnSpc>
              <a:buFontTx/>
              <a:buNone/>
              <a:defRPr sz="1400" b="1" i="0" cap="all" baseline="0">
                <a:solidFill>
                  <a:srgbClr val="808080"/>
                </a:solidFill>
                <a:latin typeface="Lato" panose="020F0502020204030203" pitchFamily="34" charset="0"/>
                <a:cs typeface="Gotham Medium"/>
              </a:defRPr>
            </a:lvl1pPr>
          </a:lstStyle>
          <a:p>
            <a:pPr lvl="0"/>
            <a:r>
              <a:rPr lang="en-US" dirty="0" smtClean="0"/>
              <a:t>LOREM IPSUM</a:t>
            </a:r>
          </a:p>
        </p:txBody>
      </p:sp>
      <p:sp>
        <p:nvSpPr>
          <p:cNvPr id="16" name="Text Placeholder 10"/>
          <p:cNvSpPr>
            <a:spLocks noGrp="1"/>
          </p:cNvSpPr>
          <p:nvPr>
            <p:ph type="body" sz="quarter" idx="16" hasCustomPrompt="1"/>
          </p:nvPr>
        </p:nvSpPr>
        <p:spPr>
          <a:xfrm>
            <a:off x="552451" y="2305819"/>
            <a:ext cx="1927352" cy="518669"/>
          </a:xfrm>
        </p:spPr>
        <p:txBody>
          <a:bodyPr anchor="t" anchorCtr="0">
            <a:normAutofit/>
          </a:bodyPr>
          <a:lstStyle>
            <a:lvl1pPr marL="0" indent="0" algn="ctr">
              <a:lnSpc>
                <a:spcPct val="95000"/>
              </a:lnSpc>
              <a:spcBef>
                <a:spcPts val="600"/>
              </a:spcBef>
              <a:buFontTx/>
              <a:buNone/>
              <a:defRPr sz="1100" cap="none" baseline="0">
                <a:solidFill>
                  <a:srgbClr val="808080"/>
                </a:solidFill>
                <a:latin typeface="Lato Light" panose="020F0302020204030203" pitchFamily="34" charset="0"/>
              </a:defRPr>
            </a:lvl1pPr>
          </a:lstStyle>
          <a:p>
            <a:pPr lvl="0"/>
            <a:r>
              <a:rPr lang="en-US" dirty="0" smtClean="0"/>
              <a:t>Body copy goes here</a:t>
            </a:r>
          </a:p>
        </p:txBody>
      </p:sp>
      <p:sp>
        <p:nvSpPr>
          <p:cNvPr id="17" name="Picture Placeholder 8"/>
          <p:cNvSpPr>
            <a:spLocks noGrp="1"/>
          </p:cNvSpPr>
          <p:nvPr>
            <p:ph type="pic" sz="quarter" idx="17"/>
          </p:nvPr>
        </p:nvSpPr>
        <p:spPr>
          <a:xfrm>
            <a:off x="3097701" y="1180086"/>
            <a:ext cx="908176" cy="908176"/>
          </a:xfrm>
          <a:prstGeom prst="ellipse">
            <a:avLst/>
          </a:prstGeom>
          <a:solidFill>
            <a:schemeClr val="accent1"/>
          </a:solidFill>
          <a:ln w="38100" cmpd="sng">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r>
              <a:rPr lang="en-US" smtClean="0"/>
              <a:t>Click icon to add picture</a:t>
            </a:r>
            <a:endParaRPr lang="en-US" dirty="0"/>
          </a:p>
        </p:txBody>
      </p:sp>
      <p:sp>
        <p:nvSpPr>
          <p:cNvPr id="18" name="Text Placeholder 10"/>
          <p:cNvSpPr>
            <a:spLocks noGrp="1"/>
          </p:cNvSpPr>
          <p:nvPr>
            <p:ph type="body" sz="quarter" idx="18" hasCustomPrompt="1"/>
          </p:nvPr>
        </p:nvSpPr>
        <p:spPr>
          <a:xfrm>
            <a:off x="2588113" y="2107013"/>
            <a:ext cx="1927352" cy="219291"/>
          </a:xfrm>
        </p:spPr>
        <p:txBody>
          <a:bodyPr tIns="0" anchor="ctr" anchorCtr="0">
            <a:spAutoFit/>
          </a:bodyPr>
          <a:lstStyle>
            <a:lvl1pPr marL="0" indent="0" algn="ctr">
              <a:lnSpc>
                <a:spcPct val="100000"/>
              </a:lnSpc>
              <a:buFontTx/>
              <a:buNone/>
              <a:defRPr sz="1400" b="1" i="0" cap="all" baseline="0">
                <a:solidFill>
                  <a:srgbClr val="808080"/>
                </a:solidFill>
                <a:latin typeface="Lato" panose="020F0502020204030203" pitchFamily="34" charset="0"/>
                <a:cs typeface="Gotham Medium"/>
              </a:defRPr>
            </a:lvl1pPr>
          </a:lstStyle>
          <a:p>
            <a:pPr lvl="0"/>
            <a:r>
              <a:rPr lang="en-US" dirty="0" smtClean="0"/>
              <a:t>LOREM IPSUM</a:t>
            </a:r>
          </a:p>
        </p:txBody>
      </p:sp>
      <p:sp>
        <p:nvSpPr>
          <p:cNvPr id="19" name="Text Placeholder 10"/>
          <p:cNvSpPr>
            <a:spLocks noGrp="1"/>
          </p:cNvSpPr>
          <p:nvPr>
            <p:ph type="body" sz="quarter" idx="19" hasCustomPrompt="1"/>
          </p:nvPr>
        </p:nvSpPr>
        <p:spPr>
          <a:xfrm>
            <a:off x="2588113" y="2305819"/>
            <a:ext cx="1927352" cy="518669"/>
          </a:xfrm>
        </p:spPr>
        <p:txBody>
          <a:bodyPr anchor="t" anchorCtr="0">
            <a:normAutofit/>
          </a:bodyPr>
          <a:lstStyle>
            <a:lvl1pPr marL="0" marR="0" indent="0" algn="ctr" defTabSz="914220" rtl="0" eaLnBrk="1" fontAlgn="auto" latinLnBrk="0" hangingPunct="1">
              <a:lnSpc>
                <a:spcPct val="95000"/>
              </a:lnSpc>
              <a:spcBef>
                <a:spcPts val="600"/>
              </a:spcBef>
              <a:spcAft>
                <a:spcPts val="0"/>
              </a:spcAft>
              <a:buClr>
                <a:schemeClr val="accent1"/>
              </a:buClr>
              <a:buSzTx/>
              <a:buFontTx/>
              <a:buNone/>
              <a:tabLst/>
              <a:defRPr sz="1100" cap="none" baseline="0">
                <a:solidFill>
                  <a:srgbClr val="808080"/>
                </a:solidFill>
                <a:latin typeface="Lato Light" panose="020F0302020204030203" pitchFamily="34" charset="0"/>
              </a:defRPr>
            </a:lvl1pPr>
          </a:lstStyle>
          <a:p>
            <a:pPr lvl="0"/>
            <a:r>
              <a:rPr lang="en-US" dirty="0" smtClean="0"/>
              <a:t>Body copy goes here</a:t>
            </a:r>
          </a:p>
        </p:txBody>
      </p:sp>
      <p:sp>
        <p:nvSpPr>
          <p:cNvPr id="20" name="Picture Placeholder 8"/>
          <p:cNvSpPr>
            <a:spLocks noGrp="1"/>
          </p:cNvSpPr>
          <p:nvPr>
            <p:ph type="pic" sz="quarter" idx="20"/>
          </p:nvPr>
        </p:nvSpPr>
        <p:spPr>
          <a:xfrm>
            <a:off x="5133363" y="1180086"/>
            <a:ext cx="908176" cy="908176"/>
          </a:xfrm>
          <a:prstGeom prst="ellipse">
            <a:avLst/>
          </a:prstGeom>
          <a:solidFill>
            <a:schemeClr val="accent1"/>
          </a:solidFill>
          <a:ln w="38100" cmpd="sng">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r>
              <a:rPr lang="en-US" smtClean="0"/>
              <a:t>Click icon to add picture</a:t>
            </a:r>
            <a:endParaRPr lang="en-US" dirty="0"/>
          </a:p>
        </p:txBody>
      </p:sp>
      <p:sp>
        <p:nvSpPr>
          <p:cNvPr id="21" name="Text Placeholder 10"/>
          <p:cNvSpPr>
            <a:spLocks noGrp="1"/>
          </p:cNvSpPr>
          <p:nvPr>
            <p:ph type="body" sz="quarter" idx="21" hasCustomPrompt="1"/>
          </p:nvPr>
        </p:nvSpPr>
        <p:spPr>
          <a:xfrm>
            <a:off x="4623775" y="2107013"/>
            <a:ext cx="1927352" cy="219291"/>
          </a:xfrm>
        </p:spPr>
        <p:txBody>
          <a:bodyPr tIns="0" anchor="ctr" anchorCtr="0">
            <a:spAutoFit/>
          </a:bodyPr>
          <a:lstStyle>
            <a:lvl1pPr marL="0" indent="0" algn="ctr">
              <a:lnSpc>
                <a:spcPct val="100000"/>
              </a:lnSpc>
              <a:buFontTx/>
              <a:buNone/>
              <a:defRPr sz="1400" b="1" i="0" cap="all" baseline="0">
                <a:solidFill>
                  <a:srgbClr val="808080"/>
                </a:solidFill>
                <a:latin typeface="Lato" panose="020F0502020204030203" pitchFamily="34" charset="0"/>
                <a:cs typeface="Gotham Medium"/>
              </a:defRPr>
            </a:lvl1pPr>
          </a:lstStyle>
          <a:p>
            <a:pPr lvl="0"/>
            <a:r>
              <a:rPr lang="en-US" dirty="0" err="1" smtClean="0"/>
              <a:t>Lorem</a:t>
            </a:r>
            <a:r>
              <a:rPr lang="en-US" dirty="0" smtClean="0"/>
              <a:t> </a:t>
            </a:r>
            <a:r>
              <a:rPr lang="en-US" dirty="0" err="1" smtClean="0"/>
              <a:t>ipsum</a:t>
            </a:r>
            <a:endParaRPr lang="en-US" dirty="0" smtClean="0"/>
          </a:p>
        </p:txBody>
      </p:sp>
      <p:sp>
        <p:nvSpPr>
          <p:cNvPr id="22" name="Text Placeholder 10"/>
          <p:cNvSpPr>
            <a:spLocks noGrp="1"/>
          </p:cNvSpPr>
          <p:nvPr>
            <p:ph type="body" sz="quarter" idx="22" hasCustomPrompt="1"/>
          </p:nvPr>
        </p:nvSpPr>
        <p:spPr>
          <a:xfrm>
            <a:off x="4623775" y="2305819"/>
            <a:ext cx="1927352" cy="518669"/>
          </a:xfrm>
        </p:spPr>
        <p:txBody>
          <a:bodyPr anchor="t" anchorCtr="0">
            <a:normAutofit/>
          </a:bodyPr>
          <a:lstStyle>
            <a:lvl1pPr marL="0" indent="0" algn="ctr">
              <a:lnSpc>
                <a:spcPct val="95000"/>
              </a:lnSpc>
              <a:spcBef>
                <a:spcPts val="600"/>
              </a:spcBef>
              <a:buFontTx/>
              <a:buNone/>
              <a:defRPr sz="1100" cap="none" baseline="0">
                <a:solidFill>
                  <a:srgbClr val="808080"/>
                </a:solidFill>
                <a:latin typeface="Lato Light" panose="020F0302020204030203" pitchFamily="34" charset="0"/>
              </a:defRPr>
            </a:lvl1pPr>
          </a:lstStyle>
          <a:p>
            <a:pPr lvl="0"/>
            <a:r>
              <a:rPr lang="en-US" dirty="0" smtClean="0"/>
              <a:t>Body copy goes here</a:t>
            </a:r>
          </a:p>
        </p:txBody>
      </p:sp>
      <p:sp>
        <p:nvSpPr>
          <p:cNvPr id="23" name="Picture Placeholder 8"/>
          <p:cNvSpPr>
            <a:spLocks noGrp="1"/>
          </p:cNvSpPr>
          <p:nvPr>
            <p:ph type="pic" sz="quarter" idx="23"/>
          </p:nvPr>
        </p:nvSpPr>
        <p:spPr>
          <a:xfrm>
            <a:off x="7169025" y="1180086"/>
            <a:ext cx="908176" cy="908176"/>
          </a:xfrm>
          <a:prstGeom prst="ellipse">
            <a:avLst/>
          </a:prstGeom>
          <a:solidFill>
            <a:schemeClr val="accent1"/>
          </a:solidFill>
          <a:ln w="38100" cmpd="sng">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r>
              <a:rPr lang="en-US" smtClean="0"/>
              <a:t>Click icon to add picture</a:t>
            </a:r>
            <a:endParaRPr lang="en-US" dirty="0"/>
          </a:p>
        </p:txBody>
      </p:sp>
      <p:sp>
        <p:nvSpPr>
          <p:cNvPr id="24" name="Text Placeholder 10"/>
          <p:cNvSpPr>
            <a:spLocks noGrp="1"/>
          </p:cNvSpPr>
          <p:nvPr>
            <p:ph type="body" sz="quarter" idx="24" hasCustomPrompt="1"/>
          </p:nvPr>
        </p:nvSpPr>
        <p:spPr>
          <a:xfrm>
            <a:off x="6659437" y="2107013"/>
            <a:ext cx="1927352" cy="219291"/>
          </a:xfrm>
        </p:spPr>
        <p:txBody>
          <a:bodyPr tIns="0" anchor="ctr" anchorCtr="0">
            <a:spAutoFit/>
          </a:bodyPr>
          <a:lstStyle>
            <a:lvl1pPr marL="0" indent="0" algn="ctr">
              <a:lnSpc>
                <a:spcPct val="100000"/>
              </a:lnSpc>
              <a:buFontTx/>
              <a:buNone/>
              <a:defRPr sz="1400" b="1" i="0" cap="all" baseline="0">
                <a:solidFill>
                  <a:srgbClr val="808080"/>
                </a:solidFill>
                <a:latin typeface="Lato" panose="020F0502020204030203" pitchFamily="34" charset="0"/>
                <a:cs typeface="Gotham Medium"/>
              </a:defRPr>
            </a:lvl1pPr>
          </a:lstStyle>
          <a:p>
            <a:pPr lvl="0"/>
            <a:r>
              <a:rPr lang="en-US" dirty="0" err="1" smtClean="0"/>
              <a:t>Lorem</a:t>
            </a:r>
            <a:r>
              <a:rPr lang="en-US" dirty="0" smtClean="0"/>
              <a:t> </a:t>
            </a:r>
            <a:r>
              <a:rPr lang="en-US" dirty="0" err="1" smtClean="0"/>
              <a:t>ipsum</a:t>
            </a:r>
            <a:endParaRPr lang="en-US" dirty="0" smtClean="0"/>
          </a:p>
        </p:txBody>
      </p:sp>
      <p:sp>
        <p:nvSpPr>
          <p:cNvPr id="25" name="Text Placeholder 10"/>
          <p:cNvSpPr>
            <a:spLocks noGrp="1"/>
          </p:cNvSpPr>
          <p:nvPr>
            <p:ph type="body" sz="quarter" idx="25" hasCustomPrompt="1"/>
          </p:nvPr>
        </p:nvSpPr>
        <p:spPr>
          <a:xfrm>
            <a:off x="6659437" y="2305819"/>
            <a:ext cx="1927352" cy="518669"/>
          </a:xfrm>
        </p:spPr>
        <p:txBody>
          <a:bodyPr anchor="t" anchorCtr="0">
            <a:normAutofit/>
          </a:bodyPr>
          <a:lstStyle>
            <a:lvl1pPr marL="0" indent="0" algn="ctr">
              <a:lnSpc>
                <a:spcPct val="95000"/>
              </a:lnSpc>
              <a:spcBef>
                <a:spcPts val="600"/>
              </a:spcBef>
              <a:buFontTx/>
              <a:buNone/>
              <a:defRPr sz="1100" cap="none" baseline="0">
                <a:solidFill>
                  <a:srgbClr val="808080"/>
                </a:solidFill>
                <a:latin typeface="Lato Light" panose="020F0302020204030203" pitchFamily="34" charset="0"/>
              </a:defRPr>
            </a:lvl1pPr>
          </a:lstStyle>
          <a:p>
            <a:pPr lvl="0"/>
            <a:r>
              <a:rPr lang="en-US" dirty="0" smtClean="0"/>
              <a:t>Body copy goes here</a:t>
            </a:r>
          </a:p>
        </p:txBody>
      </p:sp>
      <p:sp>
        <p:nvSpPr>
          <p:cNvPr id="38" name="Picture Placeholder 8"/>
          <p:cNvSpPr>
            <a:spLocks noGrp="1"/>
          </p:cNvSpPr>
          <p:nvPr>
            <p:ph type="pic" sz="quarter" idx="26"/>
          </p:nvPr>
        </p:nvSpPr>
        <p:spPr>
          <a:xfrm>
            <a:off x="1062039" y="2907030"/>
            <a:ext cx="908176" cy="908176"/>
          </a:xfrm>
          <a:prstGeom prst="ellipse">
            <a:avLst/>
          </a:prstGeom>
          <a:solidFill>
            <a:schemeClr val="accent1"/>
          </a:solidFill>
          <a:ln w="38100" cmpd="sng">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r>
              <a:rPr lang="en-US" smtClean="0"/>
              <a:t>Click icon to add picture</a:t>
            </a:r>
            <a:endParaRPr lang="en-US" dirty="0"/>
          </a:p>
        </p:txBody>
      </p:sp>
      <p:sp>
        <p:nvSpPr>
          <p:cNvPr id="39" name="Text Placeholder 10"/>
          <p:cNvSpPr>
            <a:spLocks noGrp="1"/>
          </p:cNvSpPr>
          <p:nvPr>
            <p:ph type="body" sz="quarter" idx="27" hasCustomPrompt="1"/>
          </p:nvPr>
        </p:nvSpPr>
        <p:spPr>
          <a:xfrm>
            <a:off x="552451" y="3833957"/>
            <a:ext cx="1927352" cy="219291"/>
          </a:xfrm>
        </p:spPr>
        <p:txBody>
          <a:bodyPr tIns="0" anchor="ctr" anchorCtr="0">
            <a:spAutoFit/>
          </a:bodyPr>
          <a:lstStyle>
            <a:lvl1pPr marL="0" indent="0" algn="ctr">
              <a:lnSpc>
                <a:spcPct val="100000"/>
              </a:lnSpc>
              <a:buFontTx/>
              <a:buNone/>
              <a:defRPr sz="1400" b="1" i="0" cap="all" baseline="0">
                <a:solidFill>
                  <a:srgbClr val="808080"/>
                </a:solidFill>
                <a:latin typeface="Lato" panose="020F0502020204030203" pitchFamily="34" charset="0"/>
                <a:cs typeface="Gotham Medium"/>
              </a:defRPr>
            </a:lvl1pPr>
          </a:lstStyle>
          <a:p>
            <a:pPr lvl="0"/>
            <a:r>
              <a:rPr lang="en-US" dirty="0" smtClean="0"/>
              <a:t>LOREM IPSUM</a:t>
            </a:r>
          </a:p>
        </p:txBody>
      </p:sp>
      <p:sp>
        <p:nvSpPr>
          <p:cNvPr id="40" name="Text Placeholder 10"/>
          <p:cNvSpPr>
            <a:spLocks noGrp="1"/>
          </p:cNvSpPr>
          <p:nvPr>
            <p:ph type="body" sz="quarter" idx="28" hasCustomPrompt="1"/>
          </p:nvPr>
        </p:nvSpPr>
        <p:spPr>
          <a:xfrm>
            <a:off x="552451" y="4032764"/>
            <a:ext cx="1927352" cy="518669"/>
          </a:xfrm>
        </p:spPr>
        <p:txBody>
          <a:bodyPr anchor="t" anchorCtr="0">
            <a:normAutofit/>
          </a:bodyPr>
          <a:lstStyle>
            <a:lvl1pPr marL="0" indent="0" algn="ctr">
              <a:lnSpc>
                <a:spcPct val="95000"/>
              </a:lnSpc>
              <a:spcBef>
                <a:spcPts val="600"/>
              </a:spcBef>
              <a:buFontTx/>
              <a:buNone/>
              <a:defRPr sz="1100" cap="none" baseline="0">
                <a:solidFill>
                  <a:srgbClr val="808080"/>
                </a:solidFill>
                <a:latin typeface="Lato Light" panose="020F0302020204030203" pitchFamily="34" charset="0"/>
              </a:defRPr>
            </a:lvl1pPr>
          </a:lstStyle>
          <a:p>
            <a:pPr lvl="0"/>
            <a:r>
              <a:rPr lang="en-US" dirty="0" smtClean="0"/>
              <a:t>Body copy goes here</a:t>
            </a:r>
          </a:p>
        </p:txBody>
      </p:sp>
      <p:sp>
        <p:nvSpPr>
          <p:cNvPr id="41" name="Picture Placeholder 8"/>
          <p:cNvSpPr>
            <a:spLocks noGrp="1"/>
          </p:cNvSpPr>
          <p:nvPr>
            <p:ph type="pic" sz="quarter" idx="29"/>
          </p:nvPr>
        </p:nvSpPr>
        <p:spPr>
          <a:xfrm>
            <a:off x="3097701" y="2907030"/>
            <a:ext cx="908176" cy="908176"/>
          </a:xfrm>
          <a:prstGeom prst="ellipse">
            <a:avLst/>
          </a:prstGeom>
          <a:solidFill>
            <a:schemeClr val="accent1"/>
          </a:solidFill>
          <a:ln w="38100" cmpd="sng">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r>
              <a:rPr lang="en-US" smtClean="0"/>
              <a:t>Click icon to add picture</a:t>
            </a:r>
            <a:endParaRPr lang="en-US" dirty="0"/>
          </a:p>
        </p:txBody>
      </p:sp>
      <p:sp>
        <p:nvSpPr>
          <p:cNvPr id="42" name="Text Placeholder 10"/>
          <p:cNvSpPr>
            <a:spLocks noGrp="1"/>
          </p:cNvSpPr>
          <p:nvPr>
            <p:ph type="body" sz="quarter" idx="30" hasCustomPrompt="1"/>
          </p:nvPr>
        </p:nvSpPr>
        <p:spPr>
          <a:xfrm>
            <a:off x="2588113" y="3833957"/>
            <a:ext cx="1927352" cy="219291"/>
          </a:xfrm>
        </p:spPr>
        <p:txBody>
          <a:bodyPr tIns="0" anchor="ctr" anchorCtr="0">
            <a:spAutoFit/>
          </a:bodyPr>
          <a:lstStyle>
            <a:lvl1pPr marL="0" indent="0" algn="ctr">
              <a:lnSpc>
                <a:spcPct val="100000"/>
              </a:lnSpc>
              <a:buFontTx/>
              <a:buNone/>
              <a:defRPr sz="1400" b="1" i="0" cap="all" baseline="0">
                <a:solidFill>
                  <a:srgbClr val="808080"/>
                </a:solidFill>
                <a:latin typeface="Lato" panose="020F0502020204030203" pitchFamily="34" charset="0"/>
                <a:cs typeface="Gotham Medium"/>
              </a:defRPr>
            </a:lvl1pPr>
          </a:lstStyle>
          <a:p>
            <a:pPr lvl="0"/>
            <a:r>
              <a:rPr lang="en-US" dirty="0" smtClean="0"/>
              <a:t>LOREM IPSUM</a:t>
            </a:r>
          </a:p>
        </p:txBody>
      </p:sp>
      <p:sp>
        <p:nvSpPr>
          <p:cNvPr id="43" name="Text Placeholder 10"/>
          <p:cNvSpPr>
            <a:spLocks noGrp="1"/>
          </p:cNvSpPr>
          <p:nvPr>
            <p:ph type="body" sz="quarter" idx="31" hasCustomPrompt="1"/>
          </p:nvPr>
        </p:nvSpPr>
        <p:spPr>
          <a:xfrm>
            <a:off x="2588113" y="4032764"/>
            <a:ext cx="1927352" cy="518669"/>
          </a:xfrm>
        </p:spPr>
        <p:txBody>
          <a:bodyPr anchor="t" anchorCtr="0">
            <a:normAutofit/>
          </a:bodyPr>
          <a:lstStyle>
            <a:lvl1pPr marL="0" marR="0" indent="0" algn="ctr" defTabSz="914220" rtl="0" eaLnBrk="1" fontAlgn="auto" latinLnBrk="0" hangingPunct="1">
              <a:lnSpc>
                <a:spcPct val="95000"/>
              </a:lnSpc>
              <a:spcBef>
                <a:spcPts val="600"/>
              </a:spcBef>
              <a:spcAft>
                <a:spcPts val="0"/>
              </a:spcAft>
              <a:buClr>
                <a:schemeClr val="accent1"/>
              </a:buClr>
              <a:buSzTx/>
              <a:buFontTx/>
              <a:buNone/>
              <a:tabLst/>
              <a:defRPr sz="1100" cap="none" baseline="0">
                <a:solidFill>
                  <a:srgbClr val="808080"/>
                </a:solidFill>
                <a:latin typeface="Lato Light" panose="020F0302020204030203" pitchFamily="34" charset="0"/>
              </a:defRPr>
            </a:lvl1pPr>
          </a:lstStyle>
          <a:p>
            <a:pPr lvl="0"/>
            <a:r>
              <a:rPr lang="en-US" dirty="0" smtClean="0"/>
              <a:t>Body copy goes here</a:t>
            </a:r>
          </a:p>
        </p:txBody>
      </p:sp>
      <p:sp>
        <p:nvSpPr>
          <p:cNvPr id="44" name="Picture Placeholder 8"/>
          <p:cNvSpPr>
            <a:spLocks noGrp="1"/>
          </p:cNvSpPr>
          <p:nvPr>
            <p:ph type="pic" sz="quarter" idx="32"/>
          </p:nvPr>
        </p:nvSpPr>
        <p:spPr>
          <a:xfrm>
            <a:off x="5133363" y="2907030"/>
            <a:ext cx="908176" cy="908176"/>
          </a:xfrm>
          <a:prstGeom prst="ellipse">
            <a:avLst/>
          </a:prstGeom>
          <a:solidFill>
            <a:schemeClr val="accent1"/>
          </a:solidFill>
          <a:ln w="38100" cmpd="sng">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r>
              <a:rPr lang="en-US" smtClean="0"/>
              <a:t>Click icon to add picture</a:t>
            </a:r>
            <a:endParaRPr lang="en-US" dirty="0"/>
          </a:p>
        </p:txBody>
      </p:sp>
      <p:sp>
        <p:nvSpPr>
          <p:cNvPr id="45" name="Text Placeholder 10"/>
          <p:cNvSpPr>
            <a:spLocks noGrp="1"/>
          </p:cNvSpPr>
          <p:nvPr>
            <p:ph type="body" sz="quarter" idx="33" hasCustomPrompt="1"/>
          </p:nvPr>
        </p:nvSpPr>
        <p:spPr>
          <a:xfrm>
            <a:off x="4623775" y="3833957"/>
            <a:ext cx="1927352" cy="219291"/>
          </a:xfrm>
        </p:spPr>
        <p:txBody>
          <a:bodyPr tIns="0" anchor="ctr" anchorCtr="0">
            <a:spAutoFit/>
          </a:bodyPr>
          <a:lstStyle>
            <a:lvl1pPr marL="0" indent="0" algn="ctr">
              <a:lnSpc>
                <a:spcPct val="100000"/>
              </a:lnSpc>
              <a:buFontTx/>
              <a:buNone/>
              <a:defRPr sz="1400" b="1" i="0" cap="all" baseline="0">
                <a:solidFill>
                  <a:srgbClr val="808080"/>
                </a:solidFill>
                <a:latin typeface="Lato" panose="020F0502020204030203" pitchFamily="34" charset="0"/>
                <a:cs typeface="Gotham Medium"/>
              </a:defRPr>
            </a:lvl1pPr>
          </a:lstStyle>
          <a:p>
            <a:pPr lvl="0"/>
            <a:r>
              <a:rPr lang="en-US" dirty="0" err="1" smtClean="0"/>
              <a:t>Lorem</a:t>
            </a:r>
            <a:r>
              <a:rPr lang="en-US" dirty="0" smtClean="0"/>
              <a:t> </a:t>
            </a:r>
            <a:r>
              <a:rPr lang="en-US" dirty="0" err="1" smtClean="0"/>
              <a:t>ipsum</a:t>
            </a:r>
            <a:endParaRPr lang="en-US" dirty="0" smtClean="0"/>
          </a:p>
        </p:txBody>
      </p:sp>
      <p:sp>
        <p:nvSpPr>
          <p:cNvPr id="46" name="Text Placeholder 10"/>
          <p:cNvSpPr>
            <a:spLocks noGrp="1"/>
          </p:cNvSpPr>
          <p:nvPr>
            <p:ph type="body" sz="quarter" idx="34" hasCustomPrompt="1"/>
          </p:nvPr>
        </p:nvSpPr>
        <p:spPr>
          <a:xfrm>
            <a:off x="4623775" y="4032764"/>
            <a:ext cx="1927352" cy="518669"/>
          </a:xfrm>
        </p:spPr>
        <p:txBody>
          <a:bodyPr anchor="t" anchorCtr="0">
            <a:normAutofit/>
          </a:bodyPr>
          <a:lstStyle>
            <a:lvl1pPr marL="0" indent="0" algn="ctr">
              <a:lnSpc>
                <a:spcPct val="95000"/>
              </a:lnSpc>
              <a:spcBef>
                <a:spcPts val="600"/>
              </a:spcBef>
              <a:buFontTx/>
              <a:buNone/>
              <a:defRPr sz="1100" cap="none" baseline="0">
                <a:solidFill>
                  <a:srgbClr val="808080"/>
                </a:solidFill>
                <a:latin typeface="Lato Light" panose="020F0302020204030203" pitchFamily="34" charset="0"/>
              </a:defRPr>
            </a:lvl1pPr>
          </a:lstStyle>
          <a:p>
            <a:pPr lvl="0"/>
            <a:r>
              <a:rPr lang="en-US" dirty="0" smtClean="0"/>
              <a:t>Body copy goes here</a:t>
            </a:r>
          </a:p>
        </p:txBody>
      </p:sp>
      <p:sp>
        <p:nvSpPr>
          <p:cNvPr id="47" name="Picture Placeholder 8"/>
          <p:cNvSpPr>
            <a:spLocks noGrp="1"/>
          </p:cNvSpPr>
          <p:nvPr>
            <p:ph type="pic" sz="quarter" idx="35"/>
          </p:nvPr>
        </p:nvSpPr>
        <p:spPr>
          <a:xfrm>
            <a:off x="7169025" y="2907030"/>
            <a:ext cx="908176" cy="908176"/>
          </a:xfrm>
          <a:prstGeom prst="ellipse">
            <a:avLst/>
          </a:prstGeom>
          <a:solidFill>
            <a:schemeClr val="accent1"/>
          </a:solidFill>
          <a:ln w="38100" cmpd="sng">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r>
              <a:rPr lang="en-US" smtClean="0"/>
              <a:t>Click icon to add picture</a:t>
            </a:r>
            <a:endParaRPr lang="en-US" dirty="0"/>
          </a:p>
        </p:txBody>
      </p:sp>
      <p:sp>
        <p:nvSpPr>
          <p:cNvPr id="48" name="Text Placeholder 10"/>
          <p:cNvSpPr>
            <a:spLocks noGrp="1"/>
          </p:cNvSpPr>
          <p:nvPr>
            <p:ph type="body" sz="quarter" idx="36" hasCustomPrompt="1"/>
          </p:nvPr>
        </p:nvSpPr>
        <p:spPr>
          <a:xfrm>
            <a:off x="6659437" y="3833957"/>
            <a:ext cx="1927352" cy="219291"/>
          </a:xfrm>
        </p:spPr>
        <p:txBody>
          <a:bodyPr tIns="0" anchor="ctr" anchorCtr="0">
            <a:spAutoFit/>
          </a:bodyPr>
          <a:lstStyle>
            <a:lvl1pPr marL="0" indent="0" algn="ctr">
              <a:lnSpc>
                <a:spcPct val="100000"/>
              </a:lnSpc>
              <a:buFontTx/>
              <a:buNone/>
              <a:defRPr sz="1400" b="1" i="0" cap="all" baseline="0">
                <a:solidFill>
                  <a:srgbClr val="808080"/>
                </a:solidFill>
                <a:latin typeface="Lato" panose="020F0502020204030203" pitchFamily="34" charset="0"/>
                <a:cs typeface="Gotham Medium"/>
              </a:defRPr>
            </a:lvl1pPr>
          </a:lstStyle>
          <a:p>
            <a:pPr lvl="0"/>
            <a:r>
              <a:rPr lang="en-US" dirty="0" err="1" smtClean="0"/>
              <a:t>Lorem</a:t>
            </a:r>
            <a:r>
              <a:rPr lang="en-US" dirty="0" smtClean="0"/>
              <a:t> </a:t>
            </a:r>
            <a:r>
              <a:rPr lang="en-US" dirty="0" err="1" smtClean="0"/>
              <a:t>ipsum</a:t>
            </a:r>
            <a:endParaRPr lang="en-US" dirty="0" smtClean="0"/>
          </a:p>
        </p:txBody>
      </p:sp>
      <p:sp>
        <p:nvSpPr>
          <p:cNvPr id="49" name="Text Placeholder 10"/>
          <p:cNvSpPr>
            <a:spLocks noGrp="1"/>
          </p:cNvSpPr>
          <p:nvPr>
            <p:ph type="body" sz="quarter" idx="37" hasCustomPrompt="1"/>
          </p:nvPr>
        </p:nvSpPr>
        <p:spPr>
          <a:xfrm>
            <a:off x="6659437" y="4032764"/>
            <a:ext cx="1927352" cy="518669"/>
          </a:xfrm>
        </p:spPr>
        <p:txBody>
          <a:bodyPr anchor="t" anchorCtr="0">
            <a:normAutofit/>
          </a:bodyPr>
          <a:lstStyle>
            <a:lvl1pPr marL="0" indent="0" algn="ctr">
              <a:lnSpc>
                <a:spcPct val="95000"/>
              </a:lnSpc>
              <a:spcBef>
                <a:spcPts val="600"/>
              </a:spcBef>
              <a:buFontTx/>
              <a:buNone/>
              <a:defRPr sz="1100" cap="none" baseline="0">
                <a:solidFill>
                  <a:srgbClr val="808080"/>
                </a:solidFill>
                <a:latin typeface="Lato Light" panose="020F0302020204030203" pitchFamily="34" charset="0"/>
              </a:defRPr>
            </a:lvl1pPr>
          </a:lstStyle>
          <a:p>
            <a:pPr lvl="0"/>
            <a:r>
              <a:rPr lang="en-US" dirty="0" smtClean="0"/>
              <a:t>Body copy goes here</a:t>
            </a:r>
          </a:p>
        </p:txBody>
      </p:sp>
    </p:spTree>
    <p:extLst>
      <p:ext uri="{BB962C8B-B14F-4D97-AF65-F5344CB8AC3E}">
        <p14:creationId xmlns:p14="http://schemas.microsoft.com/office/powerpoint/2010/main" val="385088754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6 Items B">
    <p:spTree>
      <p:nvGrpSpPr>
        <p:cNvPr id="1" name=""/>
        <p:cNvGrpSpPr/>
        <p:nvPr/>
      </p:nvGrpSpPr>
      <p:grpSpPr>
        <a:xfrm>
          <a:off x="0" y="0"/>
          <a:ext cx="0" cy="0"/>
          <a:chOff x="0" y="0"/>
          <a:chExt cx="0" cy="0"/>
        </a:xfrm>
      </p:grpSpPr>
      <p:sp>
        <p:nvSpPr>
          <p:cNvPr id="2" name="Title 1"/>
          <p:cNvSpPr>
            <a:spLocks noGrp="1"/>
          </p:cNvSpPr>
          <p:nvPr>
            <p:ph type="title"/>
          </p:nvPr>
        </p:nvSpPr>
        <p:spPr>
          <a:xfrm>
            <a:off x="552451" y="36577"/>
            <a:ext cx="8031162" cy="726578"/>
          </a:xfrm>
        </p:spPr>
        <p:txBody>
          <a:bodyPr/>
          <a:lstStyle>
            <a:lvl1pPr>
              <a:defRPr>
                <a:latin typeface="Lato Light" panose="020F0302020204030203" pitchFamily="34" charset="0"/>
              </a:defRPr>
            </a:lvl1pPr>
          </a:lstStyle>
          <a:p>
            <a:r>
              <a:rPr lang="en-US" smtClean="0"/>
              <a:t>Click to edit Master title style</a:t>
            </a:r>
            <a:endParaRPr lang="en-US" dirty="0"/>
          </a:p>
        </p:txBody>
      </p:sp>
      <p:sp>
        <p:nvSpPr>
          <p:cNvPr id="5" name="Text Placeholder 8"/>
          <p:cNvSpPr>
            <a:spLocks noGrp="1"/>
          </p:cNvSpPr>
          <p:nvPr>
            <p:ph type="body" sz="quarter" idx="13" hasCustomPrompt="1"/>
          </p:nvPr>
        </p:nvSpPr>
        <p:spPr>
          <a:xfrm>
            <a:off x="552459" y="734906"/>
            <a:ext cx="8034337" cy="338137"/>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
        <p:nvSpPr>
          <p:cNvPr id="4" name="Picture Placeholder 8"/>
          <p:cNvSpPr>
            <a:spLocks noGrp="1"/>
          </p:cNvSpPr>
          <p:nvPr>
            <p:ph type="pic" sz="quarter" idx="14"/>
          </p:nvPr>
        </p:nvSpPr>
        <p:spPr>
          <a:xfrm>
            <a:off x="552451" y="1465255"/>
            <a:ext cx="772160" cy="772160"/>
          </a:xfrm>
          <a:prstGeom prst="ellipse">
            <a:avLst/>
          </a:prstGeom>
          <a:solidFill>
            <a:schemeClr val="accent1"/>
          </a:solidFill>
          <a:ln w="38100" cmpd="sng">
            <a:solidFill>
              <a:schemeClr val="accent2"/>
            </a:solidFill>
          </a:ln>
        </p:spPr>
        <p:txBody>
          <a:bodyPr vert="horz" wrap="none" lIns="91424" tIns="45712" rIns="91424" bIns="45712" numCol="1" rtlCol="0" anchor="ctr" anchorCtr="0" compatLnSpc="1">
            <a:prstTxWarp prst="textNoShape">
              <a:avLst/>
            </a:prstTxWarp>
            <a:normAutofit/>
          </a:bodyPr>
          <a:lstStyle>
            <a:lvl1pPr>
              <a:defRPr lang="en-US" sz="1100" dirty="0">
                <a:solidFill>
                  <a:srgbClr val="FFFFFF"/>
                </a:solidFill>
                <a:latin typeface="Lato Light" panose="020F0302020204030203" pitchFamily="34" charset="0"/>
              </a:defRPr>
            </a:lvl1pPr>
          </a:lstStyle>
          <a:p>
            <a:pPr marL="0" lvl="0" indent="0" algn="ctr">
              <a:buFontTx/>
              <a:buNone/>
            </a:pPr>
            <a:r>
              <a:rPr lang="en-US" smtClean="0"/>
              <a:t>Click icon to add picture</a:t>
            </a:r>
            <a:endParaRPr lang="en-US" dirty="0"/>
          </a:p>
        </p:txBody>
      </p:sp>
      <p:sp>
        <p:nvSpPr>
          <p:cNvPr id="6" name="Text Placeholder 10"/>
          <p:cNvSpPr>
            <a:spLocks noGrp="1"/>
          </p:cNvSpPr>
          <p:nvPr>
            <p:ph type="body" sz="quarter" idx="15" hasCustomPrompt="1"/>
          </p:nvPr>
        </p:nvSpPr>
        <p:spPr>
          <a:xfrm>
            <a:off x="1402081" y="1465255"/>
            <a:ext cx="1764602" cy="215444"/>
          </a:xfrm>
        </p:spPr>
        <p:txBody>
          <a:bodyPr wrap="square" tIns="0" anchor="ctr" anchorCtr="0">
            <a:normAutofit/>
          </a:bodyPr>
          <a:lstStyle>
            <a:lvl1pPr marL="0" indent="0" algn="l">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smtClean="0"/>
              <a:t>LOREM IPSUM</a:t>
            </a:r>
          </a:p>
        </p:txBody>
      </p:sp>
      <p:sp>
        <p:nvSpPr>
          <p:cNvPr id="7" name="Text Placeholder 10"/>
          <p:cNvSpPr>
            <a:spLocks noGrp="1"/>
          </p:cNvSpPr>
          <p:nvPr>
            <p:ph type="body" sz="quarter" idx="16" hasCustomPrompt="1"/>
          </p:nvPr>
        </p:nvSpPr>
        <p:spPr>
          <a:xfrm>
            <a:off x="1402081" y="1696619"/>
            <a:ext cx="1764602" cy="855093"/>
          </a:xfrm>
        </p:spPr>
        <p:txBody>
          <a:bodyPr tIns="0" anchor="t" anchorCtr="0">
            <a:normAutofit/>
          </a:bodyPr>
          <a:lstStyle>
            <a:lvl1pPr marL="0" indent="0" algn="l">
              <a:lnSpc>
                <a:spcPct val="95000"/>
              </a:lnSpc>
              <a:spcBef>
                <a:spcPts val="600"/>
              </a:spcBef>
              <a:buFontTx/>
              <a:buNone/>
              <a:defRPr sz="1100" cap="none" baseline="0">
                <a:solidFill>
                  <a:schemeClr val="bg1"/>
                </a:solidFill>
                <a:latin typeface="Lato Light" panose="020F0302020204030203" pitchFamily="34" charset="0"/>
                <a:cs typeface="Gotham Light"/>
              </a:defRPr>
            </a:lvl1pPr>
          </a:lstStyle>
          <a:p>
            <a:pPr lvl="0"/>
            <a:r>
              <a:rPr lang="en-US" dirty="0" smtClean="0"/>
              <a:t>Body copy goes here</a:t>
            </a:r>
          </a:p>
        </p:txBody>
      </p:sp>
      <p:sp>
        <p:nvSpPr>
          <p:cNvPr id="8" name="Picture Placeholder 8"/>
          <p:cNvSpPr>
            <a:spLocks noGrp="1"/>
          </p:cNvSpPr>
          <p:nvPr>
            <p:ph type="pic" sz="quarter" idx="17"/>
          </p:nvPr>
        </p:nvSpPr>
        <p:spPr>
          <a:xfrm>
            <a:off x="3276157" y="1465255"/>
            <a:ext cx="772160" cy="772160"/>
          </a:xfrm>
          <a:prstGeom prst="ellipse">
            <a:avLst/>
          </a:prstGeom>
          <a:solidFill>
            <a:schemeClr val="accent1"/>
          </a:solidFill>
          <a:ln w="38100" cmpd="sng">
            <a:solidFill>
              <a:schemeClr val="accent2"/>
            </a:solidFill>
          </a:ln>
        </p:spPr>
        <p:txBody>
          <a:bodyPr vert="horz" wrap="none" lIns="91424" tIns="45712" rIns="91424" bIns="45712" numCol="1" anchor="ctr" anchorCtr="0" compatLnSpc="1">
            <a:prstTxWarp prst="textNoShape">
              <a:avLst/>
            </a:prstTxWarp>
            <a:normAutofit/>
          </a:bodyPr>
          <a:lstStyle>
            <a:lvl1pPr marL="0" indent="0" algn="ctr">
              <a:buFontTx/>
              <a:buNone/>
              <a:defRPr lang="en-US" sz="1100" dirty="0">
                <a:solidFill>
                  <a:srgbClr val="FFFFFF"/>
                </a:solidFill>
                <a:latin typeface="Lato Light" panose="020F0302020204030203" pitchFamily="34" charset="0"/>
              </a:defRPr>
            </a:lvl1pPr>
          </a:lstStyle>
          <a:p>
            <a:pPr marL="0" lvl="0"/>
            <a:r>
              <a:rPr lang="en-US" smtClean="0"/>
              <a:t>Click icon to add picture</a:t>
            </a:r>
            <a:endParaRPr lang="en-US" dirty="0"/>
          </a:p>
        </p:txBody>
      </p:sp>
      <p:sp>
        <p:nvSpPr>
          <p:cNvPr id="9" name="Text Placeholder 10"/>
          <p:cNvSpPr>
            <a:spLocks noGrp="1"/>
          </p:cNvSpPr>
          <p:nvPr>
            <p:ph type="body" sz="quarter" idx="18" hasCustomPrompt="1"/>
          </p:nvPr>
        </p:nvSpPr>
        <p:spPr>
          <a:xfrm>
            <a:off x="4125787" y="1465255"/>
            <a:ext cx="1764602" cy="215444"/>
          </a:xfrm>
        </p:spPr>
        <p:txBody>
          <a:bodyPr wrap="square" tIns="0" anchor="ctr" anchorCtr="0">
            <a:normAutofit/>
          </a:bodyPr>
          <a:lstStyle>
            <a:lvl1pPr marL="0" indent="0" algn="l">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smtClean="0"/>
              <a:t>LOREM IPSUM</a:t>
            </a:r>
          </a:p>
        </p:txBody>
      </p:sp>
      <p:sp>
        <p:nvSpPr>
          <p:cNvPr id="10" name="Text Placeholder 10"/>
          <p:cNvSpPr>
            <a:spLocks noGrp="1"/>
          </p:cNvSpPr>
          <p:nvPr>
            <p:ph type="body" sz="quarter" idx="19" hasCustomPrompt="1"/>
          </p:nvPr>
        </p:nvSpPr>
        <p:spPr>
          <a:xfrm>
            <a:off x="4125787" y="1696619"/>
            <a:ext cx="1764602" cy="855093"/>
          </a:xfrm>
        </p:spPr>
        <p:txBody>
          <a:bodyPr tIns="0" anchor="t" anchorCtr="0">
            <a:normAutofit/>
          </a:bodyPr>
          <a:lstStyle>
            <a:lvl1pPr marL="0" indent="0" algn="l">
              <a:lnSpc>
                <a:spcPct val="95000"/>
              </a:lnSpc>
              <a:spcBef>
                <a:spcPts val="600"/>
              </a:spcBef>
              <a:buFontTx/>
              <a:buNone/>
              <a:defRPr sz="1100" cap="none" baseline="0">
                <a:solidFill>
                  <a:schemeClr val="bg1"/>
                </a:solidFill>
                <a:latin typeface="Lato Light" panose="020F0302020204030203" pitchFamily="34" charset="0"/>
                <a:cs typeface="Gotham Light"/>
              </a:defRPr>
            </a:lvl1pPr>
          </a:lstStyle>
          <a:p>
            <a:pPr lvl="0"/>
            <a:r>
              <a:rPr lang="en-US" dirty="0" smtClean="0"/>
              <a:t>Body copy goes here</a:t>
            </a:r>
          </a:p>
        </p:txBody>
      </p:sp>
      <p:sp>
        <p:nvSpPr>
          <p:cNvPr id="11" name="Picture Placeholder 8"/>
          <p:cNvSpPr>
            <a:spLocks noGrp="1"/>
          </p:cNvSpPr>
          <p:nvPr>
            <p:ph type="pic" sz="quarter" idx="23"/>
          </p:nvPr>
        </p:nvSpPr>
        <p:spPr>
          <a:xfrm>
            <a:off x="5999863" y="1465255"/>
            <a:ext cx="772160" cy="772160"/>
          </a:xfrm>
          <a:prstGeom prst="ellipse">
            <a:avLst/>
          </a:prstGeom>
          <a:solidFill>
            <a:schemeClr val="accent1"/>
          </a:solidFill>
          <a:ln w="38100" cmpd="sng">
            <a:solidFill>
              <a:schemeClr val="accent2"/>
            </a:solidFill>
          </a:ln>
        </p:spPr>
        <p:txBody>
          <a:bodyPr vert="horz" wrap="none" lIns="91424" tIns="45712" rIns="91424" bIns="45712" numCol="1" rtlCol="0" anchor="ctr" anchorCtr="0" compatLnSpc="1">
            <a:prstTxWarp prst="textNoShape">
              <a:avLst/>
            </a:prstTxWarp>
            <a:normAutofit/>
          </a:bodyPr>
          <a:lstStyle>
            <a:lvl1pPr>
              <a:defRPr lang="en-US" sz="1100" dirty="0">
                <a:solidFill>
                  <a:srgbClr val="FFFFFF"/>
                </a:solidFill>
                <a:latin typeface="Lato Light" panose="020F0302020204030203" pitchFamily="34" charset="0"/>
              </a:defRPr>
            </a:lvl1pPr>
          </a:lstStyle>
          <a:p>
            <a:pPr marL="0" lvl="0" indent="0" algn="ctr">
              <a:buFontTx/>
              <a:buNone/>
            </a:pPr>
            <a:r>
              <a:rPr lang="en-US" smtClean="0"/>
              <a:t>Click icon to add picture</a:t>
            </a:r>
            <a:endParaRPr lang="en-US" dirty="0"/>
          </a:p>
        </p:txBody>
      </p:sp>
      <p:sp>
        <p:nvSpPr>
          <p:cNvPr id="12" name="Text Placeholder 10"/>
          <p:cNvSpPr>
            <a:spLocks noGrp="1"/>
          </p:cNvSpPr>
          <p:nvPr>
            <p:ph type="body" sz="quarter" idx="24" hasCustomPrompt="1"/>
          </p:nvPr>
        </p:nvSpPr>
        <p:spPr>
          <a:xfrm>
            <a:off x="6849493" y="1465255"/>
            <a:ext cx="1764602" cy="215444"/>
          </a:xfrm>
        </p:spPr>
        <p:txBody>
          <a:bodyPr wrap="square" tIns="0" anchor="ctr" anchorCtr="0">
            <a:normAutofit/>
          </a:bodyPr>
          <a:lstStyle>
            <a:lvl1pPr marL="0" indent="0" algn="l">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smtClean="0"/>
              <a:t>LOREM IPSUM</a:t>
            </a:r>
          </a:p>
        </p:txBody>
      </p:sp>
      <p:sp>
        <p:nvSpPr>
          <p:cNvPr id="13" name="Text Placeholder 10"/>
          <p:cNvSpPr>
            <a:spLocks noGrp="1"/>
          </p:cNvSpPr>
          <p:nvPr>
            <p:ph type="body" sz="quarter" idx="25" hasCustomPrompt="1"/>
          </p:nvPr>
        </p:nvSpPr>
        <p:spPr>
          <a:xfrm>
            <a:off x="6849493" y="1696619"/>
            <a:ext cx="1764602" cy="855093"/>
          </a:xfrm>
        </p:spPr>
        <p:txBody>
          <a:bodyPr tIns="0" anchor="t" anchorCtr="0">
            <a:normAutofit/>
          </a:bodyPr>
          <a:lstStyle>
            <a:lvl1pPr marL="0" indent="0" algn="l">
              <a:lnSpc>
                <a:spcPct val="95000"/>
              </a:lnSpc>
              <a:spcBef>
                <a:spcPts val="600"/>
              </a:spcBef>
              <a:buFontTx/>
              <a:buNone/>
              <a:defRPr sz="1100" cap="none" baseline="0">
                <a:solidFill>
                  <a:schemeClr val="bg1"/>
                </a:solidFill>
                <a:latin typeface="Lato Light" panose="020F0302020204030203" pitchFamily="34" charset="0"/>
                <a:cs typeface="Gotham Light"/>
              </a:defRPr>
            </a:lvl1pPr>
          </a:lstStyle>
          <a:p>
            <a:pPr lvl="0"/>
            <a:r>
              <a:rPr lang="en-US" dirty="0" smtClean="0"/>
              <a:t>Body copy goes here</a:t>
            </a:r>
          </a:p>
        </p:txBody>
      </p:sp>
      <p:sp>
        <p:nvSpPr>
          <p:cNvPr id="23" name="Picture Placeholder 8"/>
          <p:cNvSpPr>
            <a:spLocks noGrp="1"/>
          </p:cNvSpPr>
          <p:nvPr>
            <p:ph type="pic" sz="quarter" idx="26"/>
          </p:nvPr>
        </p:nvSpPr>
        <p:spPr>
          <a:xfrm>
            <a:off x="552451" y="2815909"/>
            <a:ext cx="772160" cy="772160"/>
          </a:xfrm>
          <a:prstGeom prst="ellipse">
            <a:avLst/>
          </a:prstGeom>
          <a:solidFill>
            <a:schemeClr val="accent1"/>
          </a:solidFill>
          <a:ln w="38100" cmpd="sng">
            <a:solidFill>
              <a:schemeClr val="accent2"/>
            </a:solidFill>
          </a:ln>
        </p:spPr>
        <p:txBody>
          <a:bodyPr vert="horz" wrap="none" lIns="91424" tIns="45712" rIns="91424" bIns="45712" numCol="1" rtlCol="0" anchor="ctr" anchorCtr="0" compatLnSpc="1">
            <a:prstTxWarp prst="textNoShape">
              <a:avLst/>
            </a:prstTxWarp>
            <a:normAutofit/>
          </a:bodyPr>
          <a:lstStyle>
            <a:lvl1pPr>
              <a:defRPr lang="en-US" sz="1100" dirty="0">
                <a:solidFill>
                  <a:srgbClr val="FFFFFF"/>
                </a:solidFill>
                <a:latin typeface="Lato Light" panose="020F0302020204030203" pitchFamily="34" charset="0"/>
              </a:defRPr>
            </a:lvl1pPr>
          </a:lstStyle>
          <a:p>
            <a:pPr marL="0" lvl="0" indent="0" algn="ctr">
              <a:buFontTx/>
              <a:buNone/>
            </a:pPr>
            <a:r>
              <a:rPr lang="en-US" smtClean="0"/>
              <a:t>Click icon to add picture</a:t>
            </a:r>
            <a:endParaRPr lang="en-US" dirty="0"/>
          </a:p>
        </p:txBody>
      </p:sp>
      <p:sp>
        <p:nvSpPr>
          <p:cNvPr id="24" name="Text Placeholder 10"/>
          <p:cNvSpPr>
            <a:spLocks noGrp="1"/>
          </p:cNvSpPr>
          <p:nvPr>
            <p:ph type="body" sz="quarter" idx="27" hasCustomPrompt="1"/>
          </p:nvPr>
        </p:nvSpPr>
        <p:spPr>
          <a:xfrm>
            <a:off x="1402081" y="2815909"/>
            <a:ext cx="1764602" cy="215444"/>
          </a:xfrm>
        </p:spPr>
        <p:txBody>
          <a:bodyPr wrap="square" tIns="0" anchor="ctr" anchorCtr="0">
            <a:normAutofit/>
          </a:bodyPr>
          <a:lstStyle>
            <a:lvl1pPr marL="0" indent="0" algn="l">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smtClean="0"/>
              <a:t>LOREM IPSUM</a:t>
            </a:r>
          </a:p>
        </p:txBody>
      </p:sp>
      <p:sp>
        <p:nvSpPr>
          <p:cNvPr id="25" name="Text Placeholder 10"/>
          <p:cNvSpPr>
            <a:spLocks noGrp="1"/>
          </p:cNvSpPr>
          <p:nvPr>
            <p:ph type="body" sz="quarter" idx="28" hasCustomPrompt="1"/>
          </p:nvPr>
        </p:nvSpPr>
        <p:spPr>
          <a:xfrm>
            <a:off x="1402081" y="3047273"/>
            <a:ext cx="1764602" cy="855093"/>
          </a:xfrm>
        </p:spPr>
        <p:txBody>
          <a:bodyPr tIns="0" anchor="t" anchorCtr="0">
            <a:normAutofit/>
          </a:bodyPr>
          <a:lstStyle>
            <a:lvl1pPr marL="0" indent="0" algn="l">
              <a:lnSpc>
                <a:spcPct val="95000"/>
              </a:lnSpc>
              <a:spcBef>
                <a:spcPts val="600"/>
              </a:spcBef>
              <a:buFontTx/>
              <a:buNone/>
              <a:defRPr sz="1100" cap="none" baseline="0">
                <a:solidFill>
                  <a:schemeClr val="bg1"/>
                </a:solidFill>
                <a:latin typeface="Lato Light" panose="020F0302020204030203" pitchFamily="34" charset="0"/>
                <a:cs typeface="Gotham Light"/>
              </a:defRPr>
            </a:lvl1pPr>
          </a:lstStyle>
          <a:p>
            <a:pPr lvl="0"/>
            <a:r>
              <a:rPr lang="en-US" dirty="0" smtClean="0"/>
              <a:t>Body copy goes here</a:t>
            </a:r>
          </a:p>
        </p:txBody>
      </p:sp>
      <p:sp>
        <p:nvSpPr>
          <p:cNvPr id="26" name="Picture Placeholder 8"/>
          <p:cNvSpPr>
            <a:spLocks noGrp="1"/>
          </p:cNvSpPr>
          <p:nvPr>
            <p:ph type="pic" sz="quarter" idx="29"/>
          </p:nvPr>
        </p:nvSpPr>
        <p:spPr>
          <a:xfrm>
            <a:off x="3276157" y="2815909"/>
            <a:ext cx="772160" cy="772160"/>
          </a:xfrm>
          <a:prstGeom prst="ellipse">
            <a:avLst/>
          </a:prstGeom>
          <a:solidFill>
            <a:schemeClr val="accent1"/>
          </a:solidFill>
          <a:ln w="38100" cmpd="sng">
            <a:solidFill>
              <a:schemeClr val="accent2"/>
            </a:solidFill>
          </a:ln>
        </p:spPr>
        <p:txBody>
          <a:bodyPr vert="horz" wrap="none" lIns="91424" tIns="45712" rIns="91424" bIns="45712" numCol="1" anchor="ctr" anchorCtr="0" compatLnSpc="1">
            <a:prstTxWarp prst="textNoShape">
              <a:avLst/>
            </a:prstTxWarp>
            <a:normAutofit/>
          </a:bodyPr>
          <a:lstStyle>
            <a:lvl1pPr marL="0" indent="0" algn="ctr">
              <a:buFontTx/>
              <a:buNone/>
              <a:defRPr lang="en-US" sz="1100" dirty="0">
                <a:solidFill>
                  <a:srgbClr val="FFFFFF"/>
                </a:solidFill>
                <a:latin typeface="Lato Light" panose="020F0302020204030203" pitchFamily="34" charset="0"/>
              </a:defRPr>
            </a:lvl1pPr>
          </a:lstStyle>
          <a:p>
            <a:pPr marL="0" lvl="0"/>
            <a:r>
              <a:rPr lang="en-US" smtClean="0"/>
              <a:t>Click icon to add picture</a:t>
            </a:r>
            <a:endParaRPr lang="en-US" dirty="0"/>
          </a:p>
        </p:txBody>
      </p:sp>
      <p:sp>
        <p:nvSpPr>
          <p:cNvPr id="27" name="Text Placeholder 10"/>
          <p:cNvSpPr>
            <a:spLocks noGrp="1"/>
          </p:cNvSpPr>
          <p:nvPr>
            <p:ph type="body" sz="quarter" idx="30" hasCustomPrompt="1"/>
          </p:nvPr>
        </p:nvSpPr>
        <p:spPr>
          <a:xfrm>
            <a:off x="4125787" y="2815909"/>
            <a:ext cx="1764602" cy="215444"/>
          </a:xfrm>
        </p:spPr>
        <p:txBody>
          <a:bodyPr wrap="square" tIns="0" anchor="ctr" anchorCtr="0">
            <a:normAutofit/>
          </a:bodyPr>
          <a:lstStyle>
            <a:lvl1pPr marL="0" indent="0" algn="l">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smtClean="0"/>
              <a:t>LOREM IPSUM</a:t>
            </a:r>
          </a:p>
        </p:txBody>
      </p:sp>
      <p:sp>
        <p:nvSpPr>
          <p:cNvPr id="28" name="Text Placeholder 10"/>
          <p:cNvSpPr>
            <a:spLocks noGrp="1"/>
          </p:cNvSpPr>
          <p:nvPr>
            <p:ph type="body" sz="quarter" idx="31" hasCustomPrompt="1"/>
          </p:nvPr>
        </p:nvSpPr>
        <p:spPr>
          <a:xfrm>
            <a:off x="4125787" y="3047273"/>
            <a:ext cx="1764602" cy="855093"/>
          </a:xfrm>
        </p:spPr>
        <p:txBody>
          <a:bodyPr tIns="0" anchor="t" anchorCtr="0">
            <a:normAutofit/>
          </a:bodyPr>
          <a:lstStyle>
            <a:lvl1pPr marL="0" indent="0" algn="l">
              <a:lnSpc>
                <a:spcPct val="95000"/>
              </a:lnSpc>
              <a:spcBef>
                <a:spcPts val="600"/>
              </a:spcBef>
              <a:buFontTx/>
              <a:buNone/>
              <a:defRPr sz="1100" cap="none" baseline="0">
                <a:solidFill>
                  <a:schemeClr val="bg1"/>
                </a:solidFill>
                <a:latin typeface="Lato Light" panose="020F0302020204030203" pitchFamily="34" charset="0"/>
                <a:cs typeface="Gotham Light"/>
              </a:defRPr>
            </a:lvl1pPr>
          </a:lstStyle>
          <a:p>
            <a:pPr lvl="0"/>
            <a:r>
              <a:rPr lang="en-US" dirty="0" smtClean="0"/>
              <a:t>Body copy goes here</a:t>
            </a:r>
          </a:p>
        </p:txBody>
      </p:sp>
      <p:sp>
        <p:nvSpPr>
          <p:cNvPr id="29" name="Picture Placeholder 8"/>
          <p:cNvSpPr>
            <a:spLocks noGrp="1"/>
          </p:cNvSpPr>
          <p:nvPr>
            <p:ph type="pic" sz="quarter" idx="32"/>
          </p:nvPr>
        </p:nvSpPr>
        <p:spPr>
          <a:xfrm>
            <a:off x="5999863" y="2815909"/>
            <a:ext cx="772160" cy="772160"/>
          </a:xfrm>
          <a:prstGeom prst="ellipse">
            <a:avLst/>
          </a:prstGeom>
          <a:solidFill>
            <a:schemeClr val="accent1"/>
          </a:solidFill>
          <a:ln w="38100" cmpd="sng">
            <a:solidFill>
              <a:schemeClr val="accent2"/>
            </a:solidFill>
          </a:ln>
        </p:spPr>
        <p:txBody>
          <a:bodyPr vert="horz" wrap="none" lIns="91424" tIns="45712" rIns="91424" bIns="45712" numCol="1" rtlCol="0" anchor="ctr" anchorCtr="0" compatLnSpc="1">
            <a:prstTxWarp prst="textNoShape">
              <a:avLst/>
            </a:prstTxWarp>
            <a:normAutofit/>
          </a:bodyPr>
          <a:lstStyle>
            <a:lvl1pPr>
              <a:defRPr lang="en-US" sz="1100" dirty="0">
                <a:solidFill>
                  <a:srgbClr val="FFFFFF"/>
                </a:solidFill>
                <a:latin typeface="Lato Light" panose="020F0302020204030203" pitchFamily="34" charset="0"/>
              </a:defRPr>
            </a:lvl1pPr>
          </a:lstStyle>
          <a:p>
            <a:pPr marL="0" lvl="0" indent="0" algn="ctr">
              <a:buFontTx/>
              <a:buNone/>
            </a:pPr>
            <a:r>
              <a:rPr lang="en-US" smtClean="0"/>
              <a:t>Click icon to add picture</a:t>
            </a:r>
            <a:endParaRPr lang="en-US" dirty="0"/>
          </a:p>
        </p:txBody>
      </p:sp>
      <p:sp>
        <p:nvSpPr>
          <p:cNvPr id="30" name="Text Placeholder 10"/>
          <p:cNvSpPr>
            <a:spLocks noGrp="1"/>
          </p:cNvSpPr>
          <p:nvPr>
            <p:ph type="body" sz="quarter" idx="33" hasCustomPrompt="1"/>
          </p:nvPr>
        </p:nvSpPr>
        <p:spPr>
          <a:xfrm>
            <a:off x="6849493" y="2815909"/>
            <a:ext cx="1764602" cy="215444"/>
          </a:xfrm>
        </p:spPr>
        <p:txBody>
          <a:bodyPr wrap="square" tIns="0" anchor="ctr" anchorCtr="0">
            <a:normAutofit/>
          </a:bodyPr>
          <a:lstStyle>
            <a:lvl1pPr marL="0" indent="0" algn="l">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smtClean="0"/>
              <a:t>LOREM IPSUM</a:t>
            </a:r>
          </a:p>
        </p:txBody>
      </p:sp>
      <p:sp>
        <p:nvSpPr>
          <p:cNvPr id="31" name="Text Placeholder 10"/>
          <p:cNvSpPr>
            <a:spLocks noGrp="1"/>
          </p:cNvSpPr>
          <p:nvPr>
            <p:ph type="body" sz="quarter" idx="34" hasCustomPrompt="1"/>
          </p:nvPr>
        </p:nvSpPr>
        <p:spPr>
          <a:xfrm>
            <a:off x="6849493" y="3047273"/>
            <a:ext cx="1764602" cy="855093"/>
          </a:xfrm>
        </p:spPr>
        <p:txBody>
          <a:bodyPr tIns="0" anchor="t" anchorCtr="0">
            <a:normAutofit/>
          </a:bodyPr>
          <a:lstStyle>
            <a:lvl1pPr marL="0" indent="0" algn="l">
              <a:lnSpc>
                <a:spcPct val="95000"/>
              </a:lnSpc>
              <a:spcBef>
                <a:spcPts val="600"/>
              </a:spcBef>
              <a:buFontTx/>
              <a:buNone/>
              <a:defRPr sz="1100" cap="none" baseline="0">
                <a:solidFill>
                  <a:schemeClr val="bg1"/>
                </a:solidFill>
                <a:latin typeface="Lato Light" panose="020F0302020204030203" pitchFamily="34" charset="0"/>
                <a:cs typeface="Gotham Light"/>
              </a:defRPr>
            </a:lvl1pPr>
          </a:lstStyle>
          <a:p>
            <a:pPr lvl="0"/>
            <a:r>
              <a:rPr lang="en-US" dirty="0" smtClean="0"/>
              <a:t>Body copy goes here</a:t>
            </a:r>
          </a:p>
        </p:txBody>
      </p:sp>
    </p:spTree>
    <p:extLst>
      <p:ext uri="{BB962C8B-B14F-4D97-AF65-F5344CB8AC3E}">
        <p14:creationId xmlns:p14="http://schemas.microsoft.com/office/powerpoint/2010/main" val="15710421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Total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3647183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1151335"/>
            <a:ext cx="4040188" cy="479822"/>
          </a:xfrm>
          <a:prstGeom prst="rect">
            <a:avLst/>
          </a:prstGeom>
        </p:spPr>
        <p:txBody>
          <a:bodyPr lIns="91424" tIns="45712" rIns="91424" bIns="45712" anchor="b">
            <a:noAutofit/>
          </a:bodyPr>
          <a:lstStyle>
            <a:lvl1pPr marL="0" indent="0">
              <a:buNone/>
              <a:defRPr sz="2000" b="1">
                <a:latin typeface="+mj-lt"/>
              </a:defRPr>
            </a:lvl1pPr>
            <a:lvl2pPr marL="457106" indent="0">
              <a:buNone/>
              <a:defRPr sz="2000" b="1"/>
            </a:lvl2pPr>
            <a:lvl3pPr marL="914220" indent="0">
              <a:buNone/>
              <a:defRPr sz="1800" b="1"/>
            </a:lvl3pPr>
            <a:lvl4pPr marL="1371328" indent="0">
              <a:buNone/>
              <a:defRPr sz="1600" b="1"/>
            </a:lvl4pPr>
            <a:lvl5pPr marL="1828439" indent="0">
              <a:buNone/>
              <a:defRPr sz="1600" b="1"/>
            </a:lvl5pPr>
            <a:lvl6pPr marL="2285544" indent="0">
              <a:buNone/>
              <a:defRPr sz="1600" b="1"/>
            </a:lvl6pPr>
            <a:lvl7pPr marL="2742650" indent="0">
              <a:buNone/>
              <a:defRPr sz="1600" b="1"/>
            </a:lvl7pPr>
            <a:lvl8pPr marL="3199760" indent="0">
              <a:buNone/>
              <a:defRPr sz="1600" b="1"/>
            </a:lvl8pPr>
            <a:lvl9pPr marL="3656869"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31157"/>
            <a:ext cx="4040188" cy="2483644"/>
          </a:xfrm>
          <a:prstGeom prst="rect">
            <a:avLst/>
          </a:prstGeom>
        </p:spPr>
        <p:txBody>
          <a:bodyPr lIns="91424" tIns="45712" rIns="91424" bIns="45712"/>
          <a:lstStyle>
            <a:lvl1pPr marL="342830" indent="-342830">
              <a:buClr>
                <a:srgbClr val="63656A"/>
              </a:buClr>
              <a:buFont typeface="Wingdings" pitchFamily="2" charset="2"/>
              <a:buChar char="§"/>
              <a:defRPr sz="2400"/>
            </a:lvl1pPr>
            <a:lvl2pPr marL="742805" indent="-285694">
              <a:buClr>
                <a:srgbClr val="63656A"/>
              </a:buClr>
              <a:buFont typeface="Arial" pitchFamily="34" charset="0"/>
              <a:buChar char="–"/>
              <a:defRPr sz="2000"/>
            </a:lvl2pPr>
            <a:lvl3pPr marL="1142773" indent="-228552">
              <a:buClr>
                <a:srgbClr val="63656A"/>
              </a:buClr>
              <a:buFont typeface="Wingdings" pitchFamily="2" charset="2"/>
              <a:buChar char="§"/>
              <a:defRPr sz="1800"/>
            </a:lvl3pPr>
            <a:lvl4pPr marL="1599880" indent="-228552">
              <a:buClr>
                <a:srgbClr val="63656A"/>
              </a:buClr>
              <a:buFont typeface="Arial" pitchFamily="34" charset="0"/>
              <a:buChar char="–"/>
              <a:defRPr sz="1600"/>
            </a:lvl4pPr>
            <a:lvl5pPr marL="2056991" indent="-228552">
              <a:buClr>
                <a:srgbClr val="63656A"/>
              </a:buClr>
              <a:buFont typeface="Wingdings" pitchFamily="2" charset="2"/>
              <a:buChar cha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4645034" y="1151335"/>
            <a:ext cx="4041775" cy="479822"/>
          </a:xfrm>
          <a:prstGeom prst="rect">
            <a:avLst/>
          </a:prstGeom>
        </p:spPr>
        <p:txBody>
          <a:bodyPr lIns="91424" tIns="45712" rIns="91424" bIns="45712" anchor="b">
            <a:normAutofit/>
          </a:bodyPr>
          <a:lstStyle>
            <a:lvl1pPr marL="0" indent="0">
              <a:buNone/>
              <a:defRPr sz="2100" b="1">
                <a:latin typeface="+mj-lt"/>
              </a:defRPr>
            </a:lvl1pPr>
            <a:lvl2pPr marL="457106" indent="0">
              <a:buNone/>
              <a:defRPr sz="2000" b="1"/>
            </a:lvl2pPr>
            <a:lvl3pPr marL="914220" indent="0">
              <a:buNone/>
              <a:defRPr sz="1800" b="1"/>
            </a:lvl3pPr>
            <a:lvl4pPr marL="1371328" indent="0">
              <a:buNone/>
              <a:defRPr sz="1600" b="1"/>
            </a:lvl4pPr>
            <a:lvl5pPr marL="1828439" indent="0">
              <a:buNone/>
              <a:defRPr sz="1600" b="1"/>
            </a:lvl5pPr>
            <a:lvl6pPr marL="2285544" indent="0">
              <a:buNone/>
              <a:defRPr sz="1600" b="1"/>
            </a:lvl6pPr>
            <a:lvl7pPr marL="2742650" indent="0">
              <a:buNone/>
              <a:defRPr sz="1600" b="1"/>
            </a:lvl7pPr>
            <a:lvl8pPr marL="3199760" indent="0">
              <a:buNone/>
              <a:defRPr sz="1600" b="1"/>
            </a:lvl8pPr>
            <a:lvl9pPr marL="3656869"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34" y="1631157"/>
            <a:ext cx="4041775" cy="2483644"/>
          </a:xfrm>
          <a:prstGeom prst="rect">
            <a:avLst/>
          </a:prstGeom>
        </p:spPr>
        <p:txBody>
          <a:bodyPr lIns="91424" tIns="45712" rIns="91424" bIns="45712"/>
          <a:lstStyle>
            <a:lvl1pPr marL="342830" indent="-342830">
              <a:buClr>
                <a:srgbClr val="63656A"/>
              </a:buClr>
              <a:buFont typeface="Wingdings" pitchFamily="2" charset="2"/>
              <a:buChar char="§"/>
              <a:defRPr sz="2400"/>
            </a:lvl1pPr>
            <a:lvl2pPr marL="742805" indent="-285694">
              <a:buClr>
                <a:srgbClr val="63656A"/>
              </a:buClr>
              <a:buFont typeface="Arial" pitchFamily="34" charset="0"/>
              <a:buChar char="–"/>
              <a:defRPr sz="2000"/>
            </a:lvl2pPr>
            <a:lvl3pPr marL="1142773" indent="-228552">
              <a:buClr>
                <a:srgbClr val="63656A"/>
              </a:buClr>
              <a:buFont typeface="Wingdings" pitchFamily="2" charset="2"/>
              <a:buChar char="§"/>
              <a:defRPr sz="1800"/>
            </a:lvl3pPr>
            <a:lvl4pPr marL="1599880" indent="-228552">
              <a:buClr>
                <a:srgbClr val="63656A"/>
              </a:buClr>
              <a:buFont typeface="Arial" pitchFamily="34" charset="0"/>
              <a:buChar char="–"/>
              <a:defRPr sz="1600"/>
            </a:lvl4pPr>
            <a:lvl5pPr marL="2056991" indent="-228552">
              <a:buClr>
                <a:srgbClr val="63656A"/>
              </a:buClr>
              <a:buFont typeface="Wingdings" pitchFamily="2" charset="2"/>
              <a:buChar cha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38878809"/>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Light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61975" y="1483902"/>
            <a:ext cx="8020050" cy="1102519"/>
          </a:xfrm>
        </p:spPr>
        <p:txBody>
          <a:bodyPr anchor="b">
            <a:normAutofit/>
          </a:bodyPr>
          <a:lstStyle>
            <a:lvl1pPr algn="ctr">
              <a:defRPr sz="2800">
                <a:ln w="6350" cmpd="sng">
                  <a:noFill/>
                </a:ln>
                <a:solidFill>
                  <a:schemeClr val="bg1"/>
                </a:solidFill>
                <a:latin typeface="Helvetica Ligh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61975" y="2590015"/>
            <a:ext cx="8020050" cy="1314450"/>
          </a:xfrm>
        </p:spPr>
        <p:txBody>
          <a:bodyPr>
            <a:normAutofit/>
          </a:bodyPr>
          <a:lstStyle>
            <a:lvl1pPr marL="0" indent="0" algn="ctr">
              <a:buNone/>
              <a:defRPr sz="1600">
                <a:solidFill>
                  <a:schemeClr val="bg1"/>
                </a:solidFill>
                <a:latin typeface="Helvetica Light"/>
              </a:defRPr>
            </a:lvl1pPr>
            <a:lvl2pPr marL="457106" indent="0" algn="ctr">
              <a:buNone/>
              <a:defRPr>
                <a:solidFill>
                  <a:schemeClr val="tx1">
                    <a:tint val="75000"/>
                  </a:schemeClr>
                </a:solidFill>
              </a:defRPr>
            </a:lvl2pPr>
            <a:lvl3pPr marL="914220" indent="0" algn="ctr">
              <a:buNone/>
              <a:defRPr>
                <a:solidFill>
                  <a:schemeClr val="tx1">
                    <a:tint val="75000"/>
                  </a:schemeClr>
                </a:solidFill>
              </a:defRPr>
            </a:lvl3pPr>
            <a:lvl4pPr marL="1371328" indent="0" algn="ctr">
              <a:buNone/>
              <a:defRPr>
                <a:solidFill>
                  <a:schemeClr val="tx1">
                    <a:tint val="75000"/>
                  </a:schemeClr>
                </a:solidFill>
              </a:defRPr>
            </a:lvl4pPr>
            <a:lvl5pPr marL="1828439" indent="0" algn="ctr">
              <a:buNone/>
              <a:defRPr>
                <a:solidFill>
                  <a:schemeClr val="tx1">
                    <a:tint val="75000"/>
                  </a:schemeClr>
                </a:solidFill>
              </a:defRPr>
            </a:lvl5pPr>
            <a:lvl6pPr marL="2285544" indent="0" algn="ctr">
              <a:buNone/>
              <a:defRPr>
                <a:solidFill>
                  <a:schemeClr val="tx1">
                    <a:tint val="75000"/>
                  </a:schemeClr>
                </a:solidFill>
              </a:defRPr>
            </a:lvl6pPr>
            <a:lvl7pPr marL="2742650" indent="0" algn="ctr">
              <a:buNone/>
              <a:defRPr>
                <a:solidFill>
                  <a:schemeClr val="tx1">
                    <a:tint val="75000"/>
                  </a:schemeClr>
                </a:solidFill>
              </a:defRPr>
            </a:lvl7pPr>
            <a:lvl8pPr marL="3199760" indent="0" algn="ctr">
              <a:buNone/>
              <a:defRPr>
                <a:solidFill>
                  <a:schemeClr val="tx1">
                    <a:tint val="75000"/>
                  </a:schemeClr>
                </a:solidFill>
              </a:defRPr>
            </a:lvl8pPr>
            <a:lvl9pPr marL="3656869"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384007597"/>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Grey Title">
    <p:spTree>
      <p:nvGrpSpPr>
        <p:cNvPr id="1" name=""/>
        <p:cNvGrpSpPr/>
        <p:nvPr/>
      </p:nvGrpSpPr>
      <p:grpSpPr>
        <a:xfrm>
          <a:off x="0" y="0"/>
          <a:ext cx="0" cy="0"/>
          <a:chOff x="0" y="0"/>
          <a:chExt cx="0" cy="0"/>
        </a:xfrm>
      </p:grpSpPr>
      <p:sp>
        <p:nvSpPr>
          <p:cNvPr id="4" name="Rectangle 3"/>
          <p:cNvSpPr/>
          <p:nvPr userDrawn="1"/>
        </p:nvSpPr>
        <p:spPr>
          <a:xfrm>
            <a:off x="0" y="1"/>
            <a:ext cx="9144000" cy="483176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defTabSz="457106"/>
            <a:endParaRPr lang="en-US" sz="1800" dirty="0">
              <a:solidFill>
                <a:srgbClr val="3A3A3A"/>
              </a:solidFill>
              <a:latin typeface="Lato Light" panose="020F0302020204030203" pitchFamily="34" charset="0"/>
            </a:endParaRPr>
          </a:p>
        </p:txBody>
      </p:sp>
      <p:sp>
        <p:nvSpPr>
          <p:cNvPr id="2" name="Title 1"/>
          <p:cNvSpPr>
            <a:spLocks noGrp="1"/>
          </p:cNvSpPr>
          <p:nvPr>
            <p:ph type="ctrTitle" hasCustomPrompt="1"/>
          </p:nvPr>
        </p:nvSpPr>
        <p:spPr>
          <a:xfrm>
            <a:off x="563563" y="1483902"/>
            <a:ext cx="8020050" cy="1102519"/>
          </a:xfrm>
        </p:spPr>
        <p:txBody>
          <a:bodyPr anchor="b">
            <a:normAutofit/>
          </a:bodyPr>
          <a:lstStyle>
            <a:lvl1pPr algn="ctr">
              <a:defRPr sz="2800">
                <a:ln w="6350" cmpd="sng">
                  <a:noFill/>
                </a:ln>
                <a:solidFill>
                  <a:schemeClr val="bg1"/>
                </a:solidFill>
                <a:latin typeface="Helvetica Ligh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63563" y="2590015"/>
            <a:ext cx="8020050" cy="1314450"/>
          </a:xfrm>
        </p:spPr>
        <p:txBody>
          <a:bodyPr>
            <a:normAutofit/>
          </a:bodyPr>
          <a:lstStyle>
            <a:lvl1pPr marL="0" indent="0" algn="ctr">
              <a:buNone/>
              <a:defRPr sz="1600">
                <a:solidFill>
                  <a:schemeClr val="bg1"/>
                </a:solidFill>
                <a:latin typeface="Helvetica Light"/>
              </a:defRPr>
            </a:lvl1pPr>
            <a:lvl2pPr marL="457106" indent="0" algn="ctr">
              <a:buNone/>
              <a:defRPr>
                <a:solidFill>
                  <a:schemeClr val="tx1">
                    <a:tint val="75000"/>
                  </a:schemeClr>
                </a:solidFill>
              </a:defRPr>
            </a:lvl2pPr>
            <a:lvl3pPr marL="914220" indent="0" algn="ctr">
              <a:buNone/>
              <a:defRPr>
                <a:solidFill>
                  <a:schemeClr val="tx1">
                    <a:tint val="75000"/>
                  </a:schemeClr>
                </a:solidFill>
              </a:defRPr>
            </a:lvl3pPr>
            <a:lvl4pPr marL="1371328" indent="0" algn="ctr">
              <a:buNone/>
              <a:defRPr>
                <a:solidFill>
                  <a:schemeClr val="tx1">
                    <a:tint val="75000"/>
                  </a:schemeClr>
                </a:solidFill>
              </a:defRPr>
            </a:lvl4pPr>
            <a:lvl5pPr marL="1828439" indent="0" algn="ctr">
              <a:buNone/>
              <a:defRPr>
                <a:solidFill>
                  <a:schemeClr val="tx1">
                    <a:tint val="75000"/>
                  </a:schemeClr>
                </a:solidFill>
              </a:defRPr>
            </a:lvl5pPr>
            <a:lvl6pPr marL="2285544" indent="0" algn="ctr">
              <a:buNone/>
              <a:defRPr>
                <a:solidFill>
                  <a:schemeClr val="tx1">
                    <a:tint val="75000"/>
                  </a:schemeClr>
                </a:solidFill>
              </a:defRPr>
            </a:lvl6pPr>
            <a:lvl7pPr marL="2742650" indent="0" algn="ctr">
              <a:buNone/>
              <a:defRPr>
                <a:solidFill>
                  <a:schemeClr val="tx1">
                    <a:tint val="75000"/>
                  </a:schemeClr>
                </a:solidFill>
              </a:defRPr>
            </a:lvl7pPr>
            <a:lvl8pPr marL="3199760" indent="0" algn="ctr">
              <a:buNone/>
              <a:defRPr>
                <a:solidFill>
                  <a:schemeClr val="tx1">
                    <a:tint val="75000"/>
                  </a:schemeClr>
                </a:solidFill>
              </a:defRPr>
            </a:lvl8pPr>
            <a:lvl9pPr marL="3656869"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452308733"/>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Special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61975" y="927417"/>
            <a:ext cx="8020050" cy="1102519"/>
          </a:xfrm>
        </p:spPr>
        <p:txBody>
          <a:bodyPr anchor="b">
            <a:normAutofit/>
          </a:bodyPr>
          <a:lstStyle>
            <a:lvl1pPr algn="ctr">
              <a:defRPr sz="2800">
                <a:ln w="6350" cmpd="sng">
                  <a:noFill/>
                </a:ln>
                <a:solidFill>
                  <a:schemeClr val="bg1"/>
                </a:solidFill>
                <a:latin typeface="Helvetica Ligh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61975" y="2553055"/>
            <a:ext cx="8020050" cy="1314450"/>
          </a:xfrm>
        </p:spPr>
        <p:txBody>
          <a:bodyPr>
            <a:normAutofit/>
          </a:bodyPr>
          <a:lstStyle>
            <a:lvl1pPr marL="0" indent="0" algn="ctr">
              <a:buNone/>
              <a:defRPr sz="1600">
                <a:solidFill>
                  <a:schemeClr val="bg1"/>
                </a:solidFill>
                <a:latin typeface="Helvetica Light"/>
              </a:defRPr>
            </a:lvl1pPr>
            <a:lvl2pPr marL="457106" indent="0" algn="ctr">
              <a:buNone/>
              <a:defRPr>
                <a:solidFill>
                  <a:schemeClr val="tx1">
                    <a:tint val="75000"/>
                  </a:schemeClr>
                </a:solidFill>
              </a:defRPr>
            </a:lvl2pPr>
            <a:lvl3pPr marL="914220" indent="0" algn="ctr">
              <a:buNone/>
              <a:defRPr>
                <a:solidFill>
                  <a:schemeClr val="tx1">
                    <a:tint val="75000"/>
                  </a:schemeClr>
                </a:solidFill>
              </a:defRPr>
            </a:lvl3pPr>
            <a:lvl4pPr marL="1371328" indent="0" algn="ctr">
              <a:buNone/>
              <a:defRPr>
                <a:solidFill>
                  <a:schemeClr val="tx1">
                    <a:tint val="75000"/>
                  </a:schemeClr>
                </a:solidFill>
              </a:defRPr>
            </a:lvl4pPr>
            <a:lvl5pPr marL="1828439" indent="0" algn="ctr">
              <a:buNone/>
              <a:defRPr>
                <a:solidFill>
                  <a:schemeClr val="tx1">
                    <a:tint val="75000"/>
                  </a:schemeClr>
                </a:solidFill>
              </a:defRPr>
            </a:lvl5pPr>
            <a:lvl6pPr marL="2285544" indent="0" algn="ctr">
              <a:buNone/>
              <a:defRPr>
                <a:solidFill>
                  <a:schemeClr val="tx1">
                    <a:tint val="75000"/>
                  </a:schemeClr>
                </a:solidFill>
              </a:defRPr>
            </a:lvl6pPr>
            <a:lvl7pPr marL="2742650" indent="0" algn="ctr">
              <a:buNone/>
              <a:defRPr>
                <a:solidFill>
                  <a:schemeClr val="tx1">
                    <a:tint val="75000"/>
                  </a:schemeClr>
                </a:solidFill>
              </a:defRPr>
            </a:lvl7pPr>
            <a:lvl8pPr marL="3199760" indent="0" algn="ctr">
              <a:buNone/>
              <a:defRPr>
                <a:solidFill>
                  <a:schemeClr val="tx1">
                    <a:tint val="75000"/>
                  </a:schemeClr>
                </a:solidFill>
              </a:defRPr>
            </a:lvl8pPr>
            <a:lvl9pPr marL="3656869" indent="0" algn="ctr">
              <a:buNone/>
              <a:defRPr>
                <a:solidFill>
                  <a:schemeClr val="tx1">
                    <a:tint val="75000"/>
                  </a:schemeClr>
                </a:solidFill>
              </a:defRPr>
            </a:lvl9pPr>
          </a:lstStyle>
          <a:p>
            <a:r>
              <a:rPr lang="en-US" smtClean="0"/>
              <a:t>Click to edit Master subtitle style</a:t>
            </a:r>
            <a:endParaRPr lang="en-US" dirty="0"/>
          </a:p>
        </p:txBody>
      </p:sp>
      <p:cxnSp>
        <p:nvCxnSpPr>
          <p:cNvPr id="8" name="Straight Connector 7"/>
          <p:cNvCxnSpPr/>
          <p:nvPr userDrawn="1"/>
        </p:nvCxnSpPr>
        <p:spPr>
          <a:xfrm>
            <a:off x="586590" y="2305406"/>
            <a:ext cx="7970837" cy="0"/>
          </a:xfrm>
          <a:prstGeom prst="line">
            <a:avLst/>
          </a:prstGeom>
          <a:effectLst/>
        </p:spPr>
        <p:style>
          <a:lnRef idx="2">
            <a:schemeClr val="accent1"/>
          </a:lnRef>
          <a:fillRef idx="0">
            <a:schemeClr val="accent1"/>
          </a:fillRef>
          <a:effectRef idx="1">
            <a:schemeClr val="accent1"/>
          </a:effectRef>
          <a:fontRef idx="minor">
            <a:schemeClr val="tx1"/>
          </a:fontRef>
        </p:style>
      </p:cxnSp>
      <p:grpSp>
        <p:nvGrpSpPr>
          <p:cNvPr id="11" name="Group 10"/>
          <p:cNvGrpSpPr/>
          <p:nvPr userDrawn="1"/>
        </p:nvGrpSpPr>
        <p:grpSpPr>
          <a:xfrm>
            <a:off x="4396581" y="2135121"/>
            <a:ext cx="350838" cy="350838"/>
            <a:chOff x="4413750" y="2433065"/>
            <a:chExt cx="547410" cy="547410"/>
          </a:xfrm>
        </p:grpSpPr>
        <p:sp>
          <p:nvSpPr>
            <p:cNvPr id="10" name="Oval 9"/>
            <p:cNvSpPr/>
            <p:nvPr userDrawn="1"/>
          </p:nvSpPr>
          <p:spPr>
            <a:xfrm>
              <a:off x="4413750" y="2433065"/>
              <a:ext cx="547410" cy="547410"/>
            </a:xfrm>
            <a:prstGeom prst="ellipse">
              <a:avLst/>
            </a:prstGeom>
            <a:solidFill>
              <a:srgbClr val="FFFFFF"/>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06"/>
              <a:endParaRPr lang="en-US" sz="1800" dirty="0">
                <a:solidFill>
                  <a:srgbClr val="3A3A3A"/>
                </a:solidFill>
                <a:latin typeface="Lato Light" panose="020F0302020204030203" pitchFamily="34" charset="0"/>
              </a:endParaRPr>
            </a:p>
          </p:txBody>
        </p:sp>
        <p:sp>
          <p:nvSpPr>
            <p:cNvPr id="4" name="Oval 3"/>
            <p:cNvSpPr/>
            <p:nvPr userDrawn="1"/>
          </p:nvSpPr>
          <p:spPr>
            <a:xfrm>
              <a:off x="4517676" y="2536991"/>
              <a:ext cx="339558" cy="339558"/>
            </a:xfrm>
            <a:prstGeom prst="ellipse">
              <a:avLst/>
            </a:prstGeom>
            <a:solidFill>
              <a:schemeClr val="tx2"/>
            </a:solidFill>
            <a:ln w="381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06"/>
              <a:endParaRPr lang="en-US" sz="1800" dirty="0">
                <a:solidFill>
                  <a:srgbClr val="3A3A3A"/>
                </a:solidFill>
                <a:latin typeface="Lato Light" panose="020F0302020204030203" pitchFamily="34" charset="0"/>
              </a:endParaRPr>
            </a:p>
          </p:txBody>
        </p:sp>
        <p:sp>
          <p:nvSpPr>
            <p:cNvPr id="5" name="Arc 4"/>
            <p:cNvSpPr/>
            <p:nvPr userDrawn="1"/>
          </p:nvSpPr>
          <p:spPr>
            <a:xfrm rot="2700000">
              <a:off x="4415560" y="2434875"/>
              <a:ext cx="543790" cy="543790"/>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106"/>
              <a:endParaRPr lang="en-US" sz="1800" dirty="0">
                <a:solidFill>
                  <a:srgbClr val="A2A2A2"/>
                </a:solidFill>
                <a:latin typeface="Lato Light" panose="020F0302020204030203" pitchFamily="34" charset="0"/>
              </a:endParaRPr>
            </a:p>
          </p:txBody>
        </p:sp>
        <p:sp>
          <p:nvSpPr>
            <p:cNvPr id="6" name="Arc 5"/>
            <p:cNvSpPr/>
            <p:nvPr userDrawn="1"/>
          </p:nvSpPr>
          <p:spPr>
            <a:xfrm rot="18900000" flipH="1">
              <a:off x="4415560" y="2434875"/>
              <a:ext cx="543790" cy="543790"/>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106"/>
              <a:endParaRPr lang="en-US" sz="1800" dirty="0">
                <a:solidFill>
                  <a:srgbClr val="A2A2A2"/>
                </a:solidFill>
                <a:latin typeface="Lato Light" panose="020F0302020204030203" pitchFamily="34" charset="0"/>
              </a:endParaRPr>
            </a:p>
          </p:txBody>
        </p:sp>
      </p:grpSp>
    </p:spTree>
    <p:extLst>
      <p:ext uri="{BB962C8B-B14F-4D97-AF65-F5344CB8AC3E}">
        <p14:creationId xmlns:p14="http://schemas.microsoft.com/office/powerpoint/2010/main" val="424237618"/>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Manifesto">
    <p:spTree>
      <p:nvGrpSpPr>
        <p:cNvPr id="1" name=""/>
        <p:cNvGrpSpPr/>
        <p:nvPr/>
      </p:nvGrpSpPr>
      <p:grpSpPr>
        <a:xfrm>
          <a:off x="0" y="0"/>
          <a:ext cx="0" cy="0"/>
          <a:chOff x="0" y="0"/>
          <a:chExt cx="0" cy="0"/>
        </a:xfrm>
      </p:grpSpPr>
      <p:sp>
        <p:nvSpPr>
          <p:cNvPr id="8" name="Rectangle 7"/>
          <p:cNvSpPr/>
          <p:nvPr userDrawn="1"/>
        </p:nvSpPr>
        <p:spPr>
          <a:xfrm>
            <a:off x="0" y="-230905"/>
            <a:ext cx="9144000" cy="26837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defTabSz="457106"/>
            <a:endParaRPr lang="en-US" sz="1800" dirty="0">
              <a:solidFill>
                <a:srgbClr val="3A3A3A"/>
              </a:solidFill>
              <a:latin typeface="Lato Light" panose="020F0302020204030203" pitchFamily="34" charset="0"/>
            </a:endParaRPr>
          </a:p>
        </p:txBody>
      </p:sp>
      <p:sp>
        <p:nvSpPr>
          <p:cNvPr id="2" name="Title 1"/>
          <p:cNvSpPr>
            <a:spLocks noGrp="1"/>
          </p:cNvSpPr>
          <p:nvPr>
            <p:ph type="ctrTitle" hasCustomPrompt="1"/>
          </p:nvPr>
        </p:nvSpPr>
        <p:spPr>
          <a:xfrm>
            <a:off x="561975" y="1343837"/>
            <a:ext cx="8020050" cy="1102519"/>
          </a:xfrm>
        </p:spPr>
        <p:txBody>
          <a:bodyPr anchor="b">
            <a:normAutofit/>
          </a:bodyPr>
          <a:lstStyle>
            <a:lvl1pPr algn="l">
              <a:defRPr sz="2800" b="0">
                <a:ln w="6350" cmpd="sng">
                  <a:noFill/>
                </a:ln>
                <a:solidFill>
                  <a:schemeClr val="tx2"/>
                </a:solidFill>
                <a:latin typeface="Helvetica Light"/>
                <a:cs typeface="Helvetica Light"/>
              </a:defRPr>
            </a:lvl1pPr>
          </a:lstStyle>
          <a:p>
            <a:r>
              <a:rPr lang="en-US" dirty="0" smtClean="0"/>
              <a:t>Heading goes here</a:t>
            </a:r>
            <a:endParaRPr lang="en-US" dirty="0"/>
          </a:p>
        </p:txBody>
      </p:sp>
      <p:sp>
        <p:nvSpPr>
          <p:cNvPr id="3" name="Subtitle 2"/>
          <p:cNvSpPr>
            <a:spLocks noGrp="1"/>
          </p:cNvSpPr>
          <p:nvPr>
            <p:ph type="subTitle" idx="1" hasCustomPrompt="1"/>
          </p:nvPr>
        </p:nvSpPr>
        <p:spPr>
          <a:xfrm>
            <a:off x="561975" y="2487485"/>
            <a:ext cx="8020050" cy="2003700"/>
          </a:xfrm>
        </p:spPr>
        <p:txBody>
          <a:bodyPr>
            <a:normAutofit/>
          </a:bodyPr>
          <a:lstStyle>
            <a:lvl1pPr marL="0" indent="0" algn="l">
              <a:lnSpc>
                <a:spcPct val="110000"/>
              </a:lnSpc>
              <a:buNone/>
              <a:defRPr sz="1400" b="0" i="0" baseline="0">
                <a:solidFill>
                  <a:schemeClr val="bg1"/>
                </a:solidFill>
                <a:latin typeface="Helvetica Light"/>
                <a:cs typeface="Helvetica Light"/>
              </a:defRPr>
            </a:lvl1pPr>
            <a:lvl2pPr marL="457106" indent="0" algn="ctr">
              <a:buNone/>
              <a:defRPr>
                <a:solidFill>
                  <a:schemeClr val="tx1">
                    <a:tint val="75000"/>
                  </a:schemeClr>
                </a:solidFill>
              </a:defRPr>
            </a:lvl2pPr>
            <a:lvl3pPr marL="914220" indent="0" algn="ctr">
              <a:buNone/>
              <a:defRPr>
                <a:solidFill>
                  <a:schemeClr val="tx1">
                    <a:tint val="75000"/>
                  </a:schemeClr>
                </a:solidFill>
              </a:defRPr>
            </a:lvl3pPr>
            <a:lvl4pPr marL="1371328" indent="0" algn="ctr">
              <a:buNone/>
              <a:defRPr>
                <a:solidFill>
                  <a:schemeClr val="tx1">
                    <a:tint val="75000"/>
                  </a:schemeClr>
                </a:solidFill>
              </a:defRPr>
            </a:lvl4pPr>
            <a:lvl5pPr marL="1828439" indent="0" algn="ctr">
              <a:buNone/>
              <a:defRPr>
                <a:solidFill>
                  <a:schemeClr val="tx1">
                    <a:tint val="75000"/>
                  </a:schemeClr>
                </a:solidFill>
              </a:defRPr>
            </a:lvl5pPr>
            <a:lvl6pPr marL="2285544" indent="0" algn="ctr">
              <a:buNone/>
              <a:defRPr>
                <a:solidFill>
                  <a:schemeClr val="tx1">
                    <a:tint val="75000"/>
                  </a:schemeClr>
                </a:solidFill>
              </a:defRPr>
            </a:lvl6pPr>
            <a:lvl7pPr marL="2742650" indent="0" algn="ctr">
              <a:buNone/>
              <a:defRPr>
                <a:solidFill>
                  <a:schemeClr val="tx1">
                    <a:tint val="75000"/>
                  </a:schemeClr>
                </a:solidFill>
              </a:defRPr>
            </a:lvl7pPr>
            <a:lvl8pPr marL="3199760" indent="0" algn="ctr">
              <a:buNone/>
              <a:defRPr>
                <a:solidFill>
                  <a:schemeClr val="tx1">
                    <a:tint val="75000"/>
                  </a:schemeClr>
                </a:solidFill>
              </a:defRPr>
            </a:lvl8pPr>
            <a:lvl9pPr marL="3656869" indent="0" algn="ctr">
              <a:buNone/>
              <a:defRPr>
                <a:solidFill>
                  <a:schemeClr val="tx1">
                    <a:tint val="75000"/>
                  </a:schemeClr>
                </a:solidFill>
              </a:defRPr>
            </a:lvl9pPr>
          </a:lstStyle>
          <a:p>
            <a:r>
              <a:rPr lang="en-US" dirty="0" smtClean="0"/>
              <a:t>Paragraph text goes here</a:t>
            </a:r>
            <a:endParaRPr lang="en-US" dirty="0"/>
          </a:p>
        </p:txBody>
      </p:sp>
      <p:sp>
        <p:nvSpPr>
          <p:cNvPr id="7" name="Text Placeholder 6"/>
          <p:cNvSpPr>
            <a:spLocks noGrp="1"/>
          </p:cNvSpPr>
          <p:nvPr>
            <p:ph type="body" sz="quarter" idx="10" hasCustomPrompt="1"/>
          </p:nvPr>
        </p:nvSpPr>
        <p:spPr>
          <a:xfrm>
            <a:off x="563563" y="-230905"/>
            <a:ext cx="2415164" cy="1269996"/>
          </a:xfrm>
          <a:solidFill>
            <a:schemeClr val="accent2"/>
          </a:solidFill>
        </p:spPr>
        <p:txBody>
          <a:bodyPr wrap="none" lIns="91424" tIns="73140" rIns="91424" bIns="73140" anchor="b" anchorCtr="0"/>
          <a:lstStyle>
            <a:lvl1pPr marL="0" indent="0">
              <a:buNone/>
              <a:defRPr baseline="0">
                <a:solidFill>
                  <a:srgbClr val="FFFFFF"/>
                </a:solidFill>
                <a:latin typeface="Helvetica Light"/>
              </a:defRPr>
            </a:lvl1pPr>
          </a:lstStyle>
          <a:p>
            <a:pPr lvl="0"/>
            <a:r>
              <a:rPr lang="en-US" dirty="0" smtClean="0"/>
              <a:t>Category Text</a:t>
            </a:r>
            <a:endParaRPr lang="en-US" dirty="0"/>
          </a:p>
        </p:txBody>
      </p:sp>
    </p:spTree>
    <p:extLst>
      <p:ext uri="{BB962C8B-B14F-4D97-AF65-F5344CB8AC3E}">
        <p14:creationId xmlns:p14="http://schemas.microsoft.com/office/powerpoint/2010/main" val="244017154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71429">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71429">
                                          <p:cBhvr additive="base">
                                            <p:cTn id="7" dur="700" fill="hold"/>
                                            <p:tgtEl>
                                              <p:spTgt spid="8"/>
                                            </p:tgtEl>
                                            <p:attrNameLst>
                                              <p:attrName>ppt_x</p:attrName>
                                            </p:attrNameLst>
                                          </p:cBhvr>
                                          <p:tavLst>
                                            <p:tav tm="0">
                                              <p:val>
                                                <p:strVal val="#ppt_x"/>
                                              </p:val>
                                            </p:tav>
                                            <p:tav tm="100000">
                                              <p:val>
                                                <p:strVal val="#ppt_x"/>
                                              </p:val>
                                            </p:tav>
                                          </p:tavLst>
                                        </p:anim>
                                        <p:anim calcmode="lin" valueType="num" p14:bounceEnd="71429">
                                          <p:cBhvr additive="base">
                                            <p:cTn id="8" dur="7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Choice>
    <mc:Fallback xmlns="">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00" fill="hold"/>
                                            <p:tgtEl>
                                              <p:spTgt spid="8"/>
                                            </p:tgtEl>
                                            <p:attrNameLst>
                                              <p:attrName>ppt_x</p:attrName>
                                            </p:attrNameLst>
                                          </p:cBhvr>
                                          <p:tavLst>
                                            <p:tav tm="0">
                                              <p:val>
                                                <p:strVal val="#ppt_x"/>
                                              </p:val>
                                            </p:tav>
                                            <p:tav tm="100000">
                                              <p:val>
                                                <p:strVal val="#ppt_x"/>
                                              </p:val>
                                            </p:tav>
                                          </p:tavLst>
                                        </p:anim>
                                        <p:anim calcmode="lin" valueType="num">
                                          <p:cBhvr additive="base">
                                            <p:cTn id="8" dur="7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975" y="2794399"/>
            <a:ext cx="8020050" cy="1021556"/>
          </a:xfrm>
        </p:spPr>
        <p:txBody>
          <a:bodyPr anchor="t">
            <a:normAutofit/>
          </a:bodyPr>
          <a:lstStyle>
            <a:lvl1pPr algn="ctr">
              <a:defRPr sz="2800" b="0" cap="none">
                <a:ln w="6350" cmpd="sng">
                  <a:noFill/>
                </a:ln>
                <a:solidFill>
                  <a:schemeClr val="bg1"/>
                </a:solidFill>
                <a:latin typeface="Helvetica Light"/>
              </a:defRPr>
            </a:lvl1pPr>
          </a:lstStyle>
          <a:p>
            <a:r>
              <a:rPr lang="en-US" smtClean="0"/>
              <a:t>Click to edit Master title style</a:t>
            </a:r>
            <a:endParaRPr lang="en-US" dirty="0"/>
          </a:p>
        </p:txBody>
      </p:sp>
      <p:sp>
        <p:nvSpPr>
          <p:cNvPr id="3" name="Text Placeholder 2"/>
          <p:cNvSpPr>
            <a:spLocks noGrp="1"/>
          </p:cNvSpPr>
          <p:nvPr>
            <p:ph type="body" idx="1"/>
          </p:nvPr>
        </p:nvSpPr>
        <p:spPr>
          <a:xfrm>
            <a:off x="561975" y="1669258"/>
            <a:ext cx="8020050" cy="1125140"/>
          </a:xfrm>
        </p:spPr>
        <p:txBody>
          <a:bodyPr anchor="b">
            <a:normAutofit/>
          </a:bodyPr>
          <a:lstStyle>
            <a:lvl1pPr marL="0" indent="0" algn="ctr">
              <a:buNone/>
              <a:defRPr sz="1400">
                <a:solidFill>
                  <a:schemeClr val="bg1"/>
                </a:solidFill>
                <a:latin typeface="Helvetica Light"/>
              </a:defRPr>
            </a:lvl1pPr>
            <a:lvl2pPr marL="457106" indent="0">
              <a:buNone/>
              <a:defRPr sz="1800">
                <a:solidFill>
                  <a:schemeClr val="tx1">
                    <a:tint val="75000"/>
                  </a:schemeClr>
                </a:solidFill>
              </a:defRPr>
            </a:lvl2pPr>
            <a:lvl3pPr marL="914220" indent="0">
              <a:buNone/>
              <a:defRPr sz="1600">
                <a:solidFill>
                  <a:schemeClr val="tx1">
                    <a:tint val="75000"/>
                  </a:schemeClr>
                </a:solidFill>
              </a:defRPr>
            </a:lvl3pPr>
            <a:lvl4pPr marL="1371328" indent="0">
              <a:buNone/>
              <a:defRPr sz="1400">
                <a:solidFill>
                  <a:schemeClr val="tx1">
                    <a:tint val="75000"/>
                  </a:schemeClr>
                </a:solidFill>
              </a:defRPr>
            </a:lvl4pPr>
            <a:lvl5pPr marL="1828439" indent="0">
              <a:buNone/>
              <a:defRPr sz="1400">
                <a:solidFill>
                  <a:schemeClr val="tx1">
                    <a:tint val="75000"/>
                  </a:schemeClr>
                </a:solidFill>
              </a:defRPr>
            </a:lvl5pPr>
            <a:lvl6pPr marL="2285544" indent="0">
              <a:buNone/>
              <a:defRPr sz="1400">
                <a:solidFill>
                  <a:schemeClr val="tx1">
                    <a:tint val="75000"/>
                  </a:schemeClr>
                </a:solidFill>
              </a:defRPr>
            </a:lvl6pPr>
            <a:lvl7pPr marL="2742650" indent="0">
              <a:buNone/>
              <a:defRPr sz="1400">
                <a:solidFill>
                  <a:schemeClr val="tx1">
                    <a:tint val="75000"/>
                  </a:schemeClr>
                </a:solidFill>
              </a:defRPr>
            </a:lvl7pPr>
            <a:lvl8pPr marL="3199760" indent="0">
              <a:buNone/>
              <a:defRPr sz="1400">
                <a:solidFill>
                  <a:schemeClr val="tx1">
                    <a:tint val="75000"/>
                  </a:schemeClr>
                </a:solidFill>
              </a:defRPr>
            </a:lvl8pPr>
            <a:lvl9pPr marL="3656869"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763953750"/>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6419" y="38485"/>
            <a:ext cx="8031162" cy="726578"/>
          </a:xfrm>
        </p:spPr>
        <p:txBody>
          <a:bodyPr/>
          <a:lstStyle>
            <a:lvl1pPr>
              <a:defRPr>
                <a:latin typeface="Helvetica Light"/>
              </a:defRPr>
            </a:lvl1pPr>
          </a:lstStyle>
          <a:p>
            <a:r>
              <a:rPr lang="en-US" smtClean="0"/>
              <a:t>Click to edit Master title style</a:t>
            </a:r>
            <a:endParaRPr lang="en-US" dirty="0"/>
          </a:p>
        </p:txBody>
      </p:sp>
      <p:sp>
        <p:nvSpPr>
          <p:cNvPr id="3" name="Content Placeholder 2"/>
          <p:cNvSpPr>
            <a:spLocks noGrp="1"/>
          </p:cNvSpPr>
          <p:nvPr>
            <p:ph idx="1"/>
          </p:nvPr>
        </p:nvSpPr>
        <p:spPr>
          <a:xfrm>
            <a:off x="556419" y="1125468"/>
            <a:ext cx="8031162" cy="3435371"/>
          </a:xfrm>
        </p:spPr>
        <p:txBody>
          <a:bodyPr/>
          <a:lstStyle>
            <a:lvl1pPr>
              <a:defRPr>
                <a:latin typeface="Helvetica Light"/>
              </a:defRPr>
            </a:lvl1pPr>
            <a:lvl2pPr>
              <a:defRPr>
                <a:latin typeface="Helvetica Light"/>
              </a:defRPr>
            </a:lvl2pPr>
            <a:lvl3pPr>
              <a:defRPr>
                <a:latin typeface="Helvetica Light"/>
              </a:defRPr>
            </a:lvl3pPr>
            <a:lvl4pPr>
              <a:defRPr>
                <a:latin typeface="Helvetica Light"/>
              </a:defRPr>
            </a:lvl4pPr>
            <a:lvl5pPr>
              <a:defRPr>
                <a:latin typeface="Helvetica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3" hasCustomPrompt="1"/>
          </p:nvPr>
        </p:nvSpPr>
        <p:spPr>
          <a:xfrm>
            <a:off x="554840" y="734906"/>
            <a:ext cx="8034337" cy="338137"/>
          </a:xfrm>
        </p:spPr>
        <p:txBody>
          <a:bodyPr>
            <a:normAutofit/>
          </a:bodyPr>
          <a:lstStyle>
            <a:lvl1pPr marL="0" indent="0" algn="ctr">
              <a:buNone/>
              <a:defRPr sz="1400">
                <a:solidFill>
                  <a:schemeClr val="bg1"/>
                </a:solidFill>
                <a:latin typeface="Helvetica Light"/>
                <a:cs typeface="Helvetica Light"/>
              </a:defRPr>
            </a:lvl1pPr>
          </a:lstStyle>
          <a:p>
            <a:pPr lvl="0"/>
            <a:r>
              <a:rPr lang="en-US" dirty="0" smtClean="0"/>
              <a:t>Subtitle goes here</a:t>
            </a:r>
            <a:endParaRPr lang="en-US" dirty="0"/>
          </a:p>
        </p:txBody>
      </p:sp>
    </p:spTree>
    <p:extLst>
      <p:ext uri="{BB962C8B-B14F-4D97-AF65-F5344CB8AC3E}">
        <p14:creationId xmlns:p14="http://schemas.microsoft.com/office/powerpoint/2010/main" val="1351310938"/>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6419" y="38485"/>
            <a:ext cx="8031162" cy="726578"/>
          </a:xfrm>
        </p:spPr>
        <p:txBody>
          <a:bodyPr/>
          <a:lstStyle>
            <a:lvl1pPr>
              <a:defRPr>
                <a:latin typeface="Helvetica Light"/>
              </a:defRPr>
            </a:lvl1pPr>
          </a:lstStyle>
          <a:p>
            <a:r>
              <a:rPr lang="en-US" smtClean="0"/>
              <a:t>Click to edit Master title style</a:t>
            </a:r>
            <a:endParaRPr lang="en-US" dirty="0"/>
          </a:p>
        </p:txBody>
      </p:sp>
      <p:sp>
        <p:nvSpPr>
          <p:cNvPr id="3" name="Content Placeholder 2"/>
          <p:cNvSpPr>
            <a:spLocks noGrp="1"/>
          </p:cNvSpPr>
          <p:nvPr>
            <p:ph idx="1"/>
          </p:nvPr>
        </p:nvSpPr>
        <p:spPr>
          <a:xfrm>
            <a:off x="556419" y="1125468"/>
            <a:ext cx="8031162" cy="3435371"/>
          </a:xfrm>
        </p:spPr>
        <p:txBody>
          <a:bodyPr/>
          <a:lstStyle>
            <a:lvl1pPr>
              <a:defRPr>
                <a:latin typeface="Helvetica Light"/>
              </a:defRPr>
            </a:lvl1pPr>
            <a:lvl2pPr>
              <a:defRPr>
                <a:latin typeface="Helvetica Light"/>
              </a:defRPr>
            </a:lvl2pPr>
            <a:lvl3pPr>
              <a:defRPr>
                <a:latin typeface="Helvetica Light"/>
              </a:defRPr>
            </a:lvl3pPr>
            <a:lvl4pPr>
              <a:defRPr>
                <a:latin typeface="Helvetica Light"/>
              </a:defRPr>
            </a:lvl4pPr>
            <a:lvl5pPr>
              <a:defRPr>
                <a:latin typeface="Helvetica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3" hasCustomPrompt="1"/>
          </p:nvPr>
        </p:nvSpPr>
        <p:spPr>
          <a:xfrm>
            <a:off x="554840" y="734906"/>
            <a:ext cx="8034337" cy="338137"/>
          </a:xfrm>
        </p:spPr>
        <p:txBody>
          <a:bodyPr>
            <a:normAutofit/>
          </a:bodyPr>
          <a:lstStyle>
            <a:lvl1pPr marL="0" indent="0" algn="ctr">
              <a:buNone/>
              <a:defRPr sz="1400">
                <a:solidFill>
                  <a:schemeClr val="bg1"/>
                </a:solidFill>
                <a:latin typeface="Helvetica Light"/>
                <a:cs typeface="Helvetica Light"/>
              </a:defRPr>
            </a:lvl1pPr>
          </a:lstStyle>
          <a:p>
            <a:pPr lvl="0"/>
            <a:r>
              <a:rPr lang="en-US" dirty="0" smtClean="0"/>
              <a:t>Subtitle goes here</a:t>
            </a:r>
            <a:endParaRPr lang="en-US" dirty="0"/>
          </a:p>
        </p:txBody>
      </p:sp>
    </p:spTree>
    <p:extLst>
      <p:ext uri="{BB962C8B-B14F-4D97-AF65-F5344CB8AC3E}">
        <p14:creationId xmlns:p14="http://schemas.microsoft.com/office/powerpoint/2010/main" val="720778342"/>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4 Charts and Captions">
    <p:spTree>
      <p:nvGrpSpPr>
        <p:cNvPr id="1" name=""/>
        <p:cNvGrpSpPr/>
        <p:nvPr/>
      </p:nvGrpSpPr>
      <p:grpSpPr>
        <a:xfrm>
          <a:off x="0" y="0"/>
          <a:ext cx="0" cy="0"/>
          <a:chOff x="0" y="0"/>
          <a:chExt cx="0" cy="0"/>
        </a:xfrm>
      </p:grpSpPr>
      <p:sp>
        <p:nvSpPr>
          <p:cNvPr id="2" name="Title 1"/>
          <p:cNvSpPr>
            <a:spLocks noGrp="1"/>
          </p:cNvSpPr>
          <p:nvPr>
            <p:ph type="title"/>
          </p:nvPr>
        </p:nvSpPr>
        <p:spPr>
          <a:xfrm>
            <a:off x="556419" y="38485"/>
            <a:ext cx="8031162" cy="726578"/>
          </a:xfrm>
        </p:spPr>
        <p:txBody>
          <a:bodyPr/>
          <a:lstStyle>
            <a:lvl1pPr>
              <a:defRPr>
                <a:latin typeface="Lato Light" panose="020F0302020204030203" pitchFamily="34" charset="0"/>
              </a:defRPr>
            </a:lvl1pPr>
          </a:lstStyle>
          <a:p>
            <a:r>
              <a:rPr lang="en-US" smtClean="0"/>
              <a:t>Click to edit Master title style</a:t>
            </a:r>
            <a:endParaRPr lang="en-US" dirty="0"/>
          </a:p>
        </p:txBody>
      </p:sp>
      <p:sp>
        <p:nvSpPr>
          <p:cNvPr id="9" name="Text Placeholder 8"/>
          <p:cNvSpPr>
            <a:spLocks noGrp="1"/>
          </p:cNvSpPr>
          <p:nvPr>
            <p:ph type="body" sz="quarter" idx="13" hasCustomPrompt="1"/>
          </p:nvPr>
        </p:nvSpPr>
        <p:spPr>
          <a:xfrm>
            <a:off x="554840" y="734906"/>
            <a:ext cx="8034337" cy="338137"/>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
        <p:nvSpPr>
          <p:cNvPr id="5" name="Chart Placeholder 4"/>
          <p:cNvSpPr>
            <a:spLocks noGrp="1"/>
          </p:cNvSpPr>
          <p:nvPr>
            <p:ph type="chart" sz="quarter" idx="14"/>
          </p:nvPr>
        </p:nvSpPr>
        <p:spPr>
          <a:xfrm>
            <a:off x="608013" y="1126331"/>
            <a:ext cx="1879600" cy="1779429"/>
          </a:xfrm>
        </p:spPr>
        <p:txBody>
          <a:bodyPr anchor="ctr" anchorCtr="0"/>
          <a:lstStyle>
            <a:lvl1pPr marL="0" indent="0" algn="ctr">
              <a:buNone/>
              <a:defRPr>
                <a:latin typeface="Lato Light" panose="020F0302020204030203" pitchFamily="34" charset="0"/>
              </a:defRPr>
            </a:lvl1pPr>
          </a:lstStyle>
          <a:p>
            <a:r>
              <a:rPr lang="en-US" smtClean="0"/>
              <a:t>Click icon to add chart</a:t>
            </a:r>
            <a:endParaRPr lang="en-US" dirty="0"/>
          </a:p>
        </p:txBody>
      </p:sp>
      <p:sp>
        <p:nvSpPr>
          <p:cNvPr id="7" name="Chart Placeholder 4"/>
          <p:cNvSpPr>
            <a:spLocks noGrp="1"/>
          </p:cNvSpPr>
          <p:nvPr>
            <p:ph type="chart" sz="quarter" idx="15"/>
          </p:nvPr>
        </p:nvSpPr>
        <p:spPr>
          <a:xfrm>
            <a:off x="2623611" y="1126331"/>
            <a:ext cx="1879600" cy="1779429"/>
          </a:xfrm>
        </p:spPr>
        <p:txBody>
          <a:bodyPr anchor="ctr" anchorCtr="0"/>
          <a:lstStyle>
            <a:lvl1pPr marL="0" indent="0" algn="ctr">
              <a:buNone/>
              <a:defRPr>
                <a:latin typeface="Lato Light" panose="020F0302020204030203" pitchFamily="34" charset="0"/>
              </a:defRPr>
            </a:lvl1pPr>
          </a:lstStyle>
          <a:p>
            <a:r>
              <a:rPr lang="en-US" smtClean="0"/>
              <a:t>Click icon to add chart</a:t>
            </a:r>
            <a:endParaRPr lang="en-US" dirty="0"/>
          </a:p>
        </p:txBody>
      </p:sp>
      <p:sp>
        <p:nvSpPr>
          <p:cNvPr id="8" name="Chart Placeholder 4"/>
          <p:cNvSpPr>
            <a:spLocks noGrp="1"/>
          </p:cNvSpPr>
          <p:nvPr>
            <p:ph type="chart" sz="quarter" idx="16"/>
          </p:nvPr>
        </p:nvSpPr>
        <p:spPr>
          <a:xfrm>
            <a:off x="4639206" y="1126331"/>
            <a:ext cx="1879600" cy="1779429"/>
          </a:xfrm>
        </p:spPr>
        <p:txBody>
          <a:bodyPr anchor="ctr" anchorCtr="0"/>
          <a:lstStyle>
            <a:lvl1pPr marL="0" indent="0" algn="ctr">
              <a:buNone/>
              <a:defRPr>
                <a:latin typeface="Lato Light" panose="020F0302020204030203" pitchFamily="34" charset="0"/>
              </a:defRPr>
            </a:lvl1pPr>
          </a:lstStyle>
          <a:p>
            <a:r>
              <a:rPr lang="en-US" smtClean="0"/>
              <a:t>Click icon to add chart</a:t>
            </a:r>
            <a:endParaRPr lang="en-US" dirty="0"/>
          </a:p>
        </p:txBody>
      </p:sp>
      <p:sp>
        <p:nvSpPr>
          <p:cNvPr id="10" name="Chart Placeholder 4"/>
          <p:cNvSpPr>
            <a:spLocks noGrp="1"/>
          </p:cNvSpPr>
          <p:nvPr>
            <p:ph type="chart" sz="quarter" idx="17"/>
          </p:nvPr>
        </p:nvSpPr>
        <p:spPr>
          <a:xfrm>
            <a:off x="6654801" y="1126331"/>
            <a:ext cx="1879600" cy="1779429"/>
          </a:xfrm>
        </p:spPr>
        <p:txBody>
          <a:bodyPr anchor="ctr" anchorCtr="0"/>
          <a:lstStyle>
            <a:lvl1pPr marL="0" indent="0" algn="ctr">
              <a:buNone/>
              <a:defRPr>
                <a:latin typeface="Lato Light" panose="020F0302020204030203" pitchFamily="34" charset="0"/>
              </a:defRPr>
            </a:lvl1pPr>
          </a:lstStyle>
          <a:p>
            <a:r>
              <a:rPr lang="en-US" smtClean="0"/>
              <a:t>Click icon to add chart</a:t>
            </a:r>
            <a:endParaRPr lang="en-US" dirty="0"/>
          </a:p>
        </p:txBody>
      </p:sp>
      <p:sp>
        <p:nvSpPr>
          <p:cNvPr id="11" name="Text Placeholder 10"/>
          <p:cNvSpPr>
            <a:spLocks noGrp="1"/>
          </p:cNvSpPr>
          <p:nvPr>
            <p:ph type="body" sz="quarter" idx="18"/>
          </p:nvPr>
        </p:nvSpPr>
        <p:spPr>
          <a:xfrm>
            <a:off x="608014" y="2957513"/>
            <a:ext cx="1878014" cy="1624647"/>
          </a:xfrm>
        </p:spPr>
        <p:txBody>
          <a:bodyPr lIns="0" tIns="0" rIns="0"/>
          <a:lstStyle>
            <a:lvl1pPr marL="0" indent="0" algn="ctr">
              <a:lnSpc>
                <a:spcPct val="92000"/>
              </a:lnSpc>
              <a:spcBef>
                <a:spcPts val="0"/>
              </a:spcBef>
              <a:spcAft>
                <a:spcPts val="200"/>
              </a:spcAft>
              <a:buNone/>
              <a:defRPr b="1" spc="-40">
                <a:latin typeface="Lato" panose="020F0502020204030203" pitchFamily="34" charset="0"/>
                <a:cs typeface="Gotham Medium"/>
              </a:defRPr>
            </a:lvl1pPr>
            <a:lvl2pPr marL="0" indent="0" algn="ctr">
              <a:lnSpc>
                <a:spcPct val="92000"/>
              </a:lnSpc>
              <a:spcBef>
                <a:spcPts val="0"/>
              </a:spcBef>
              <a:spcAft>
                <a:spcPts val="200"/>
              </a:spcAft>
              <a:buNone/>
              <a:defRPr sz="1200">
                <a:latin typeface="Lato Light" panose="020F0302020204030203" pitchFamily="34" charset="0"/>
              </a:defRPr>
            </a:lvl2pPr>
          </a:lstStyle>
          <a:p>
            <a:pPr lvl="0"/>
            <a:r>
              <a:rPr lang="en-US" smtClean="0"/>
              <a:t>Click to edit Master text styles</a:t>
            </a:r>
          </a:p>
          <a:p>
            <a:pPr lvl="1"/>
            <a:r>
              <a:rPr lang="en-US" smtClean="0"/>
              <a:t>Second level</a:t>
            </a:r>
          </a:p>
        </p:txBody>
      </p:sp>
      <p:sp>
        <p:nvSpPr>
          <p:cNvPr id="12" name="Text Placeholder 10"/>
          <p:cNvSpPr>
            <a:spLocks noGrp="1"/>
          </p:cNvSpPr>
          <p:nvPr>
            <p:ph type="body" sz="quarter" idx="19"/>
          </p:nvPr>
        </p:nvSpPr>
        <p:spPr>
          <a:xfrm>
            <a:off x="2624140" y="2957513"/>
            <a:ext cx="1878014" cy="1624647"/>
          </a:xfrm>
        </p:spPr>
        <p:txBody>
          <a:bodyPr lIns="0" tIns="0" rIns="0"/>
          <a:lstStyle>
            <a:lvl1pPr marL="0" indent="0" algn="ctr">
              <a:lnSpc>
                <a:spcPct val="92000"/>
              </a:lnSpc>
              <a:spcBef>
                <a:spcPts val="0"/>
              </a:spcBef>
              <a:spcAft>
                <a:spcPts val="200"/>
              </a:spcAft>
              <a:buNone/>
              <a:defRPr b="1" spc="-40">
                <a:latin typeface="Lato" panose="020F0502020204030203" pitchFamily="34" charset="0"/>
                <a:cs typeface="Gotham Medium"/>
              </a:defRPr>
            </a:lvl1pPr>
            <a:lvl2pPr marL="0" indent="0" algn="ctr">
              <a:lnSpc>
                <a:spcPct val="92000"/>
              </a:lnSpc>
              <a:spcBef>
                <a:spcPts val="0"/>
              </a:spcBef>
              <a:spcAft>
                <a:spcPts val="200"/>
              </a:spcAft>
              <a:buNone/>
              <a:defRPr sz="1200">
                <a:latin typeface="Lato Light" panose="020F0302020204030203" pitchFamily="34" charset="0"/>
              </a:defRPr>
            </a:lvl2pPr>
          </a:lstStyle>
          <a:p>
            <a:pPr lvl="0"/>
            <a:r>
              <a:rPr lang="en-US" smtClean="0"/>
              <a:t>Click to edit Master text styles</a:t>
            </a:r>
          </a:p>
          <a:p>
            <a:pPr lvl="1"/>
            <a:r>
              <a:rPr lang="en-US" smtClean="0"/>
              <a:t>Second level</a:t>
            </a:r>
          </a:p>
        </p:txBody>
      </p:sp>
      <p:sp>
        <p:nvSpPr>
          <p:cNvPr id="13" name="Text Placeholder 10"/>
          <p:cNvSpPr>
            <a:spLocks noGrp="1"/>
          </p:cNvSpPr>
          <p:nvPr>
            <p:ph type="body" sz="quarter" idx="20"/>
          </p:nvPr>
        </p:nvSpPr>
        <p:spPr>
          <a:xfrm>
            <a:off x="4640263" y="2957513"/>
            <a:ext cx="1878014" cy="1624647"/>
          </a:xfrm>
        </p:spPr>
        <p:txBody>
          <a:bodyPr lIns="0" tIns="0" rIns="0"/>
          <a:lstStyle>
            <a:lvl1pPr marL="0" indent="0" algn="ctr">
              <a:lnSpc>
                <a:spcPct val="92000"/>
              </a:lnSpc>
              <a:spcBef>
                <a:spcPts val="0"/>
              </a:spcBef>
              <a:spcAft>
                <a:spcPts val="200"/>
              </a:spcAft>
              <a:buNone/>
              <a:defRPr b="1" spc="-40">
                <a:latin typeface="Lato" panose="020F0502020204030203" pitchFamily="34" charset="0"/>
                <a:cs typeface="Gotham Medium"/>
              </a:defRPr>
            </a:lvl1pPr>
            <a:lvl2pPr marL="0" indent="0" algn="ctr">
              <a:lnSpc>
                <a:spcPct val="92000"/>
              </a:lnSpc>
              <a:spcBef>
                <a:spcPts val="0"/>
              </a:spcBef>
              <a:spcAft>
                <a:spcPts val="200"/>
              </a:spcAft>
              <a:buNone/>
              <a:defRPr sz="1200">
                <a:latin typeface="Lato Light" panose="020F0302020204030203" pitchFamily="34" charset="0"/>
              </a:defRPr>
            </a:lvl2pPr>
          </a:lstStyle>
          <a:p>
            <a:pPr lvl="0"/>
            <a:r>
              <a:rPr lang="en-US" smtClean="0"/>
              <a:t>Click to edit Master text styles</a:t>
            </a:r>
          </a:p>
          <a:p>
            <a:pPr lvl="1"/>
            <a:r>
              <a:rPr lang="en-US" smtClean="0"/>
              <a:t>Second level</a:t>
            </a:r>
          </a:p>
        </p:txBody>
      </p:sp>
      <p:sp>
        <p:nvSpPr>
          <p:cNvPr id="14" name="Text Placeholder 10"/>
          <p:cNvSpPr>
            <a:spLocks noGrp="1"/>
          </p:cNvSpPr>
          <p:nvPr>
            <p:ph type="body" sz="quarter" idx="21"/>
          </p:nvPr>
        </p:nvSpPr>
        <p:spPr>
          <a:xfrm>
            <a:off x="6656389" y="2957513"/>
            <a:ext cx="1878014" cy="1624647"/>
          </a:xfrm>
        </p:spPr>
        <p:txBody>
          <a:bodyPr lIns="0" tIns="0" rIns="0"/>
          <a:lstStyle>
            <a:lvl1pPr marL="0" indent="0" algn="ctr">
              <a:lnSpc>
                <a:spcPct val="92000"/>
              </a:lnSpc>
              <a:spcBef>
                <a:spcPts val="0"/>
              </a:spcBef>
              <a:spcAft>
                <a:spcPts val="200"/>
              </a:spcAft>
              <a:buNone/>
              <a:defRPr b="1" spc="-40">
                <a:latin typeface="Lato" panose="020F0502020204030203" pitchFamily="34" charset="0"/>
                <a:cs typeface="Gotham Medium"/>
              </a:defRPr>
            </a:lvl1pPr>
            <a:lvl2pPr marL="0" indent="0" algn="ctr">
              <a:lnSpc>
                <a:spcPct val="92000"/>
              </a:lnSpc>
              <a:spcBef>
                <a:spcPts val="0"/>
              </a:spcBef>
              <a:spcAft>
                <a:spcPts val="200"/>
              </a:spcAft>
              <a:buNone/>
              <a:defRPr sz="1200">
                <a:latin typeface="Lato Light" panose="020F0302020204030203" pitchFamily="34" charset="0"/>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497566485"/>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 Charts and Captions">
    <p:spTree>
      <p:nvGrpSpPr>
        <p:cNvPr id="1" name=""/>
        <p:cNvGrpSpPr/>
        <p:nvPr/>
      </p:nvGrpSpPr>
      <p:grpSpPr>
        <a:xfrm>
          <a:off x="0" y="0"/>
          <a:ext cx="0" cy="0"/>
          <a:chOff x="0" y="0"/>
          <a:chExt cx="0" cy="0"/>
        </a:xfrm>
      </p:grpSpPr>
      <p:sp>
        <p:nvSpPr>
          <p:cNvPr id="2" name="Title 1"/>
          <p:cNvSpPr>
            <a:spLocks noGrp="1"/>
          </p:cNvSpPr>
          <p:nvPr>
            <p:ph type="title"/>
          </p:nvPr>
        </p:nvSpPr>
        <p:spPr>
          <a:xfrm>
            <a:off x="556419" y="38485"/>
            <a:ext cx="8031162" cy="726578"/>
          </a:xfrm>
        </p:spPr>
        <p:txBody>
          <a:bodyPr/>
          <a:lstStyle>
            <a:lvl1pPr>
              <a:defRPr>
                <a:latin typeface="Lato Light" panose="020F0302020204030203" pitchFamily="34" charset="0"/>
              </a:defRPr>
            </a:lvl1pPr>
          </a:lstStyle>
          <a:p>
            <a:r>
              <a:rPr lang="en-US" smtClean="0"/>
              <a:t>Click to edit Master title style</a:t>
            </a:r>
            <a:endParaRPr lang="en-US" dirty="0"/>
          </a:p>
        </p:txBody>
      </p:sp>
      <p:sp>
        <p:nvSpPr>
          <p:cNvPr id="9" name="Text Placeholder 8"/>
          <p:cNvSpPr>
            <a:spLocks noGrp="1"/>
          </p:cNvSpPr>
          <p:nvPr>
            <p:ph type="body" sz="quarter" idx="13" hasCustomPrompt="1"/>
          </p:nvPr>
        </p:nvSpPr>
        <p:spPr>
          <a:xfrm>
            <a:off x="554840" y="734906"/>
            <a:ext cx="8034337" cy="338137"/>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
        <p:nvSpPr>
          <p:cNvPr id="5" name="Chart Placeholder 4"/>
          <p:cNvSpPr>
            <a:spLocks noGrp="1"/>
          </p:cNvSpPr>
          <p:nvPr>
            <p:ph type="chart" sz="quarter" idx="14"/>
          </p:nvPr>
        </p:nvSpPr>
        <p:spPr>
          <a:xfrm>
            <a:off x="608013" y="1126331"/>
            <a:ext cx="2561908" cy="1779429"/>
          </a:xfrm>
        </p:spPr>
        <p:txBody>
          <a:bodyPr anchor="ctr" anchorCtr="0"/>
          <a:lstStyle>
            <a:lvl1pPr marL="0" indent="0" algn="ctr">
              <a:buNone/>
              <a:defRPr>
                <a:latin typeface="Lato Light" panose="020F0302020204030203" pitchFamily="34" charset="0"/>
              </a:defRPr>
            </a:lvl1pPr>
          </a:lstStyle>
          <a:p>
            <a:r>
              <a:rPr lang="en-US" smtClean="0"/>
              <a:t>Click icon to add chart</a:t>
            </a:r>
            <a:endParaRPr lang="en-US" dirty="0"/>
          </a:p>
        </p:txBody>
      </p:sp>
      <p:sp>
        <p:nvSpPr>
          <p:cNvPr id="7" name="Chart Placeholder 4"/>
          <p:cNvSpPr>
            <a:spLocks noGrp="1"/>
          </p:cNvSpPr>
          <p:nvPr>
            <p:ph type="chart" sz="quarter" idx="15"/>
          </p:nvPr>
        </p:nvSpPr>
        <p:spPr>
          <a:xfrm>
            <a:off x="3290253" y="1126331"/>
            <a:ext cx="2561908" cy="1779429"/>
          </a:xfrm>
        </p:spPr>
        <p:txBody>
          <a:bodyPr anchor="ctr" anchorCtr="0"/>
          <a:lstStyle>
            <a:lvl1pPr marL="0" indent="0" algn="ctr">
              <a:buNone/>
              <a:defRPr>
                <a:latin typeface="Lato Light" panose="020F0302020204030203" pitchFamily="34" charset="0"/>
              </a:defRPr>
            </a:lvl1pPr>
          </a:lstStyle>
          <a:p>
            <a:r>
              <a:rPr lang="en-US" smtClean="0"/>
              <a:t>Click icon to add chart</a:t>
            </a:r>
            <a:endParaRPr lang="en-US" dirty="0"/>
          </a:p>
        </p:txBody>
      </p:sp>
      <p:sp>
        <p:nvSpPr>
          <p:cNvPr id="8" name="Chart Placeholder 4"/>
          <p:cNvSpPr>
            <a:spLocks noGrp="1"/>
          </p:cNvSpPr>
          <p:nvPr>
            <p:ph type="chart" sz="quarter" idx="16"/>
          </p:nvPr>
        </p:nvSpPr>
        <p:spPr>
          <a:xfrm>
            <a:off x="5972493" y="1126331"/>
            <a:ext cx="2561908" cy="1779429"/>
          </a:xfrm>
        </p:spPr>
        <p:txBody>
          <a:bodyPr anchor="ctr" anchorCtr="0"/>
          <a:lstStyle>
            <a:lvl1pPr marL="0" indent="0" algn="ctr">
              <a:buNone/>
              <a:defRPr>
                <a:latin typeface="Lato Light" panose="020F0302020204030203" pitchFamily="34" charset="0"/>
              </a:defRPr>
            </a:lvl1pPr>
          </a:lstStyle>
          <a:p>
            <a:r>
              <a:rPr lang="en-US" smtClean="0"/>
              <a:t>Click icon to add chart</a:t>
            </a:r>
            <a:endParaRPr lang="en-US" dirty="0"/>
          </a:p>
        </p:txBody>
      </p:sp>
      <p:sp>
        <p:nvSpPr>
          <p:cNvPr id="11" name="Text Placeholder 10"/>
          <p:cNvSpPr>
            <a:spLocks noGrp="1"/>
          </p:cNvSpPr>
          <p:nvPr>
            <p:ph type="body" sz="quarter" idx="18"/>
          </p:nvPr>
        </p:nvSpPr>
        <p:spPr>
          <a:xfrm>
            <a:off x="655321" y="2957513"/>
            <a:ext cx="2467292" cy="1624647"/>
          </a:xfrm>
        </p:spPr>
        <p:txBody>
          <a:bodyPr lIns="0" tIns="0" rIns="0"/>
          <a:lstStyle>
            <a:lvl1pPr marL="0" indent="0" algn="ctr">
              <a:lnSpc>
                <a:spcPct val="92000"/>
              </a:lnSpc>
              <a:spcBef>
                <a:spcPts val="0"/>
              </a:spcBef>
              <a:spcAft>
                <a:spcPts val="200"/>
              </a:spcAft>
              <a:buNone/>
              <a:defRPr b="1" spc="-40">
                <a:latin typeface="Lato" panose="020F0502020204030203" pitchFamily="34" charset="0"/>
                <a:cs typeface="Gotham Medium"/>
              </a:defRPr>
            </a:lvl1pPr>
            <a:lvl2pPr marL="0" indent="0" algn="ctr">
              <a:lnSpc>
                <a:spcPct val="92000"/>
              </a:lnSpc>
              <a:spcBef>
                <a:spcPts val="0"/>
              </a:spcBef>
              <a:spcAft>
                <a:spcPts val="200"/>
              </a:spcAft>
              <a:buNone/>
              <a:defRPr sz="1200">
                <a:latin typeface="Lato Light" panose="020F0302020204030203" pitchFamily="34" charset="0"/>
              </a:defRPr>
            </a:lvl2pPr>
          </a:lstStyle>
          <a:p>
            <a:pPr lvl="0"/>
            <a:r>
              <a:rPr lang="en-US" smtClean="0"/>
              <a:t>Click to edit Master text styles</a:t>
            </a:r>
          </a:p>
          <a:p>
            <a:pPr lvl="1"/>
            <a:r>
              <a:rPr lang="en-US" smtClean="0"/>
              <a:t>Second level</a:t>
            </a:r>
          </a:p>
        </p:txBody>
      </p:sp>
      <p:sp>
        <p:nvSpPr>
          <p:cNvPr id="12" name="Text Placeholder 10"/>
          <p:cNvSpPr>
            <a:spLocks noGrp="1"/>
          </p:cNvSpPr>
          <p:nvPr>
            <p:ph type="body" sz="quarter" idx="19"/>
          </p:nvPr>
        </p:nvSpPr>
        <p:spPr>
          <a:xfrm>
            <a:off x="3337561" y="2957513"/>
            <a:ext cx="2467292" cy="1624647"/>
          </a:xfrm>
        </p:spPr>
        <p:txBody>
          <a:bodyPr lIns="0" tIns="0" rIns="0"/>
          <a:lstStyle>
            <a:lvl1pPr marL="0" indent="0" algn="ctr">
              <a:lnSpc>
                <a:spcPct val="92000"/>
              </a:lnSpc>
              <a:spcBef>
                <a:spcPts val="0"/>
              </a:spcBef>
              <a:spcAft>
                <a:spcPts val="200"/>
              </a:spcAft>
              <a:buNone/>
              <a:defRPr b="1" spc="-40">
                <a:latin typeface="Lato" panose="020F0502020204030203" pitchFamily="34" charset="0"/>
                <a:cs typeface="Gotham Medium"/>
              </a:defRPr>
            </a:lvl1pPr>
            <a:lvl2pPr marL="0" indent="0" algn="ctr">
              <a:lnSpc>
                <a:spcPct val="92000"/>
              </a:lnSpc>
              <a:spcBef>
                <a:spcPts val="0"/>
              </a:spcBef>
              <a:spcAft>
                <a:spcPts val="200"/>
              </a:spcAft>
              <a:buNone/>
              <a:defRPr sz="1200">
                <a:latin typeface="Lato Light" panose="020F0302020204030203" pitchFamily="34" charset="0"/>
              </a:defRPr>
            </a:lvl2pPr>
          </a:lstStyle>
          <a:p>
            <a:pPr lvl="0"/>
            <a:r>
              <a:rPr lang="en-US" smtClean="0"/>
              <a:t>Click to edit Master text styles</a:t>
            </a:r>
          </a:p>
          <a:p>
            <a:pPr lvl="1"/>
            <a:r>
              <a:rPr lang="en-US" smtClean="0"/>
              <a:t>Second level</a:t>
            </a:r>
          </a:p>
        </p:txBody>
      </p:sp>
      <p:sp>
        <p:nvSpPr>
          <p:cNvPr id="13" name="Text Placeholder 10"/>
          <p:cNvSpPr>
            <a:spLocks noGrp="1"/>
          </p:cNvSpPr>
          <p:nvPr>
            <p:ph type="body" sz="quarter" idx="20"/>
          </p:nvPr>
        </p:nvSpPr>
        <p:spPr>
          <a:xfrm>
            <a:off x="6019801" y="2957513"/>
            <a:ext cx="2467292" cy="1624647"/>
          </a:xfrm>
        </p:spPr>
        <p:txBody>
          <a:bodyPr lIns="0" tIns="0" rIns="0"/>
          <a:lstStyle>
            <a:lvl1pPr marL="0" indent="0" algn="ctr">
              <a:lnSpc>
                <a:spcPct val="92000"/>
              </a:lnSpc>
              <a:spcBef>
                <a:spcPts val="0"/>
              </a:spcBef>
              <a:spcAft>
                <a:spcPts val="200"/>
              </a:spcAft>
              <a:buNone/>
              <a:defRPr b="1" spc="-40">
                <a:latin typeface="Lato" panose="020F0502020204030203" pitchFamily="34" charset="0"/>
                <a:cs typeface="Gotham Medium"/>
              </a:defRPr>
            </a:lvl1pPr>
            <a:lvl2pPr marL="0" indent="0" algn="ctr">
              <a:lnSpc>
                <a:spcPct val="92000"/>
              </a:lnSpc>
              <a:spcBef>
                <a:spcPts val="0"/>
              </a:spcBef>
              <a:spcAft>
                <a:spcPts val="200"/>
              </a:spcAft>
              <a:buNone/>
              <a:defRPr sz="1200">
                <a:latin typeface="Lato Light" panose="020F0302020204030203" pitchFamily="34" charset="0"/>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872799236"/>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mart art and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Lato Light" panose="020F0302020204030203"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552451" y="3475873"/>
            <a:ext cx="8031162" cy="911252"/>
          </a:xfrm>
        </p:spPr>
        <p:txBody>
          <a:bodyPr/>
          <a:lstStyle>
            <a:lvl1pPr marL="0" indent="0">
              <a:buNone/>
              <a:defRPr>
                <a:latin typeface="Lato Light" panose="020F0302020204030203" pitchFamily="34" charset="0"/>
              </a:defRPr>
            </a:lvl1pPr>
            <a:lvl2pPr marL="173006" indent="-173006">
              <a:buFont typeface="Arial"/>
              <a:buChar char="•"/>
              <a:defRPr>
                <a:latin typeface="Lato Light" panose="020F0302020204030203" pitchFamily="34" charset="0"/>
              </a:defRPr>
            </a:lvl2pPr>
            <a:lvl3pPr marL="347591" indent="-174593">
              <a:defRPr>
                <a:latin typeface="Lato Light" panose="020F0302020204030203" pitchFamily="34" charset="0"/>
              </a:defRPr>
            </a:lvl3pPr>
            <a:lvl4pPr>
              <a:defRPr>
                <a:latin typeface="Lato Light" panose="020F0302020204030203" pitchFamily="34" charset="0"/>
              </a:defRPr>
            </a:lvl4pPr>
            <a:lvl5pPr>
              <a:defRPr>
                <a:latin typeface="Lato Light" panose="020F0302020204030203"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martArt Placeholder 4"/>
          <p:cNvSpPr>
            <a:spLocks noGrp="1"/>
          </p:cNvSpPr>
          <p:nvPr>
            <p:ph type="dgm" sz="quarter" idx="14"/>
          </p:nvPr>
        </p:nvSpPr>
        <p:spPr>
          <a:xfrm>
            <a:off x="552458" y="1269256"/>
            <a:ext cx="8031163" cy="2206625"/>
          </a:xfrm>
        </p:spPr>
        <p:txBody>
          <a:bodyPr anchor="ctr" anchorCtr="0"/>
          <a:lstStyle>
            <a:lvl1pPr marL="0" indent="0" algn="ctr">
              <a:buNone/>
              <a:defRPr>
                <a:latin typeface="Lato Light" panose="020F0302020204030203" pitchFamily="34" charset="0"/>
              </a:defRPr>
            </a:lvl1pPr>
          </a:lstStyle>
          <a:p>
            <a:r>
              <a:rPr lang="en-US" smtClean="0"/>
              <a:t>Click icon to add SmartArt graphic</a:t>
            </a:r>
            <a:endParaRPr lang="en-US" dirty="0"/>
          </a:p>
        </p:txBody>
      </p:sp>
      <p:sp>
        <p:nvSpPr>
          <p:cNvPr id="7" name="Text Placeholder 8"/>
          <p:cNvSpPr>
            <a:spLocks noGrp="1"/>
          </p:cNvSpPr>
          <p:nvPr>
            <p:ph type="body" sz="quarter" idx="13" hasCustomPrompt="1"/>
          </p:nvPr>
        </p:nvSpPr>
        <p:spPr>
          <a:xfrm>
            <a:off x="554840" y="734906"/>
            <a:ext cx="8034337" cy="338137"/>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Tree>
    <p:extLst>
      <p:ext uri="{BB962C8B-B14F-4D97-AF65-F5344CB8AC3E}">
        <p14:creationId xmlns:p14="http://schemas.microsoft.com/office/powerpoint/2010/main" val="13971775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2" y="1143000"/>
            <a:ext cx="3008313" cy="514350"/>
          </a:xfrm>
          <a:prstGeom prst="rect">
            <a:avLst/>
          </a:prstGeom>
        </p:spPr>
        <p:txBody>
          <a:bodyPr lIns="91424" tIns="45712" rIns="91424" bIns="45712"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143009"/>
            <a:ext cx="5111750" cy="2971799"/>
          </a:xfrm>
          <a:prstGeom prst="rect">
            <a:avLst/>
          </a:prstGeom>
        </p:spPr>
        <p:txBody>
          <a:bodyPr lIns="91424" tIns="45712" rIns="91424" bIns="45712"/>
          <a:lstStyle>
            <a:lvl1pPr marL="342830" indent="-342830">
              <a:buClr>
                <a:srgbClr val="63656A"/>
              </a:buClr>
              <a:buFont typeface="Wingdings" pitchFamily="2" charset="2"/>
              <a:buChar char="§"/>
              <a:defRPr sz="3200"/>
            </a:lvl1pPr>
            <a:lvl2pPr marL="742805" indent="-285694">
              <a:buClr>
                <a:srgbClr val="63656A"/>
              </a:buClr>
              <a:buFont typeface="Arial" pitchFamily="34" charset="0"/>
              <a:buChar char="–"/>
              <a:defRPr sz="2800"/>
            </a:lvl2pPr>
            <a:lvl3pPr marL="1142773" indent="-228552">
              <a:buClr>
                <a:srgbClr val="63656A"/>
              </a:buClr>
              <a:buFont typeface="Wingdings" pitchFamily="2" charset="2"/>
              <a:buChar char="§"/>
              <a:defRPr sz="2400"/>
            </a:lvl3pPr>
            <a:lvl4pPr marL="1599880" indent="-228552">
              <a:buClr>
                <a:srgbClr val="63656A"/>
              </a:buClr>
              <a:buFont typeface="Arial" pitchFamily="34" charset="0"/>
              <a:buChar char="–"/>
              <a:defRPr sz="2000"/>
            </a:lvl4pPr>
            <a:lvl5pPr marL="2056991" indent="-228552">
              <a:buClr>
                <a:srgbClr val="63656A"/>
              </a:buClr>
              <a:buFont typeface="Wingdings" pitchFamily="2" charset="2"/>
              <a:buChar cha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2" y="1657350"/>
            <a:ext cx="3008313" cy="2457450"/>
          </a:xfrm>
          <a:prstGeom prst="rect">
            <a:avLst/>
          </a:prstGeom>
        </p:spPr>
        <p:txBody>
          <a:bodyPr lIns="91424" tIns="45712" rIns="91424" bIns="45712"/>
          <a:lstStyle>
            <a:lvl1pPr marL="0" indent="0">
              <a:buNone/>
              <a:defRPr sz="1400"/>
            </a:lvl1pPr>
            <a:lvl2pPr marL="457106" indent="0">
              <a:buNone/>
              <a:defRPr sz="1200"/>
            </a:lvl2pPr>
            <a:lvl3pPr marL="914220" indent="0">
              <a:buNone/>
              <a:defRPr sz="1000"/>
            </a:lvl3pPr>
            <a:lvl4pPr marL="1371328" indent="0">
              <a:buNone/>
              <a:defRPr sz="900"/>
            </a:lvl4pPr>
            <a:lvl5pPr marL="1828439" indent="0">
              <a:buNone/>
              <a:defRPr sz="900"/>
            </a:lvl5pPr>
            <a:lvl6pPr marL="2285544" indent="0">
              <a:buNone/>
              <a:defRPr sz="900"/>
            </a:lvl6pPr>
            <a:lvl7pPr marL="2742650" indent="0">
              <a:buNone/>
              <a:defRPr sz="900"/>
            </a:lvl7pPr>
            <a:lvl8pPr marL="3199760" indent="0">
              <a:buNone/>
              <a:defRPr sz="900"/>
            </a:lvl8pPr>
            <a:lvl9pPr marL="3656869" indent="0">
              <a:buNone/>
              <a:defRPr sz="900"/>
            </a:lvl9pPr>
          </a:lstStyle>
          <a:p>
            <a:pPr lvl="0"/>
            <a:r>
              <a:rPr lang="en-US" smtClean="0"/>
              <a:t>Click to edit Master text styles</a:t>
            </a:r>
          </a:p>
        </p:txBody>
      </p:sp>
    </p:spTree>
    <p:extLst>
      <p:ext uri="{BB962C8B-B14F-4D97-AF65-F5344CB8AC3E}">
        <p14:creationId xmlns:p14="http://schemas.microsoft.com/office/powerpoint/2010/main" val="3153711404"/>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io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Lato Light" panose="020F0302020204030203"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676953" y="1125468"/>
            <a:ext cx="4906660" cy="3435371"/>
          </a:xfrm>
        </p:spPr>
        <p:txBody>
          <a:bodyPr>
            <a:normAutofit/>
          </a:bodyPr>
          <a:lstStyle>
            <a:lvl1pPr marL="0" indent="0">
              <a:buNone/>
              <a:defRPr sz="1400">
                <a:latin typeface="Lato Light" panose="020F0302020204030203" pitchFamily="34" charset="0"/>
              </a:defRPr>
            </a:lvl1pPr>
            <a:lvl2pPr marL="346004" indent="-173006">
              <a:buFont typeface="Arial"/>
              <a:buChar char="•"/>
              <a:defRPr sz="1400">
                <a:latin typeface="Lato Light" panose="020F0302020204030203" pitchFamily="34" charset="0"/>
              </a:defRPr>
            </a:lvl2pPr>
            <a:lvl3pPr>
              <a:defRPr sz="1400">
                <a:latin typeface="Lato Light" panose="020F0302020204030203" pitchFamily="34" charset="0"/>
              </a:defRPr>
            </a:lvl3pPr>
            <a:lvl4pPr>
              <a:defRPr sz="1400">
                <a:latin typeface="Lato Light" panose="020F0302020204030203" pitchFamily="34" charset="0"/>
              </a:defRPr>
            </a:lvl4pPr>
            <a:lvl5pPr>
              <a:defRPr sz="1400">
                <a:latin typeface="Lato Light" panose="020F0302020204030203"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Picture Placeholder 5"/>
          <p:cNvSpPr>
            <a:spLocks noGrp="1"/>
          </p:cNvSpPr>
          <p:nvPr>
            <p:ph type="pic" sz="quarter" idx="14"/>
          </p:nvPr>
        </p:nvSpPr>
        <p:spPr>
          <a:xfrm>
            <a:off x="-12095" y="1202758"/>
            <a:ext cx="3505200" cy="1997303"/>
          </a:xfrm>
          <a:ln>
            <a:solidFill>
              <a:schemeClr val="tx1"/>
            </a:solidFill>
          </a:ln>
        </p:spPr>
        <p:txBody>
          <a:bodyPr anchor="ctr" anchorCtr="0"/>
          <a:lstStyle>
            <a:lvl1pPr marL="0" indent="0" algn="ctr">
              <a:buNone/>
              <a:defRPr b="1">
                <a:latin typeface="Lato Light" panose="020F0302020204030203" pitchFamily="34" charset="0"/>
              </a:defRPr>
            </a:lvl1pPr>
          </a:lstStyle>
          <a:p>
            <a:r>
              <a:rPr lang="en-US" smtClean="0"/>
              <a:t>Click icon to add picture</a:t>
            </a:r>
            <a:endParaRPr lang="en-US" dirty="0"/>
          </a:p>
        </p:txBody>
      </p:sp>
      <p:sp>
        <p:nvSpPr>
          <p:cNvPr id="6" name="Text Placeholder 8"/>
          <p:cNvSpPr>
            <a:spLocks noGrp="1"/>
          </p:cNvSpPr>
          <p:nvPr>
            <p:ph type="body" sz="quarter" idx="13" hasCustomPrompt="1"/>
          </p:nvPr>
        </p:nvSpPr>
        <p:spPr>
          <a:xfrm>
            <a:off x="554840" y="734906"/>
            <a:ext cx="8034337" cy="338137"/>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Tree>
    <p:extLst>
      <p:ext uri="{BB962C8B-B14F-4D97-AF65-F5344CB8AC3E}">
        <p14:creationId xmlns:p14="http://schemas.microsoft.com/office/powerpoint/2010/main" val="382908646"/>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Bio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Lato Light" panose="020F0302020204030203"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746633" y="1125468"/>
            <a:ext cx="3836987" cy="3435371"/>
          </a:xfrm>
        </p:spPr>
        <p:txBody>
          <a:bodyPr>
            <a:normAutofit/>
          </a:bodyPr>
          <a:lstStyle>
            <a:lvl1pPr marL="0" indent="0">
              <a:buNone/>
              <a:defRPr sz="1400">
                <a:latin typeface="Lato Light" panose="020F0302020204030203" pitchFamily="34" charset="0"/>
              </a:defRPr>
            </a:lvl1pPr>
            <a:lvl2pPr marL="346004" indent="-173006">
              <a:buFont typeface="Arial"/>
              <a:buChar char="•"/>
              <a:defRPr sz="1400">
                <a:latin typeface="Lato Light" panose="020F0302020204030203" pitchFamily="34" charset="0"/>
              </a:defRPr>
            </a:lvl2pPr>
            <a:lvl3pPr>
              <a:defRPr sz="1400">
                <a:latin typeface="Lato Light" panose="020F0302020204030203" pitchFamily="34" charset="0"/>
              </a:defRPr>
            </a:lvl3pPr>
            <a:lvl4pPr>
              <a:defRPr sz="1400">
                <a:latin typeface="Lato Light" panose="020F0302020204030203" pitchFamily="34" charset="0"/>
              </a:defRPr>
            </a:lvl4pPr>
            <a:lvl5pPr>
              <a:defRPr sz="1400">
                <a:latin typeface="Lato Light" panose="020F0302020204030203"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Picture Placeholder 5"/>
          <p:cNvSpPr>
            <a:spLocks noGrp="1"/>
          </p:cNvSpPr>
          <p:nvPr>
            <p:ph type="pic" sz="quarter" idx="14"/>
          </p:nvPr>
        </p:nvSpPr>
        <p:spPr>
          <a:xfrm>
            <a:off x="-12095" y="1202750"/>
            <a:ext cx="4520595" cy="2575887"/>
          </a:xfrm>
          <a:ln>
            <a:solidFill>
              <a:schemeClr val="tx1"/>
            </a:solidFill>
          </a:ln>
        </p:spPr>
        <p:txBody>
          <a:bodyPr anchor="ctr" anchorCtr="0"/>
          <a:lstStyle>
            <a:lvl1pPr marL="0" indent="0" algn="ctr">
              <a:buNone/>
              <a:defRPr b="1">
                <a:latin typeface="Lato Light" panose="020F0302020204030203" pitchFamily="34" charset="0"/>
              </a:defRPr>
            </a:lvl1pPr>
          </a:lstStyle>
          <a:p>
            <a:r>
              <a:rPr lang="en-US" smtClean="0"/>
              <a:t>Click icon to add picture</a:t>
            </a:r>
            <a:endParaRPr lang="en-US" dirty="0"/>
          </a:p>
        </p:txBody>
      </p:sp>
      <p:sp>
        <p:nvSpPr>
          <p:cNvPr id="6" name="Text Placeholder 8"/>
          <p:cNvSpPr>
            <a:spLocks noGrp="1"/>
          </p:cNvSpPr>
          <p:nvPr>
            <p:ph type="body" sz="quarter" idx="13" hasCustomPrompt="1"/>
          </p:nvPr>
        </p:nvSpPr>
        <p:spPr>
          <a:xfrm>
            <a:off x="554840" y="734906"/>
            <a:ext cx="8034337" cy="338137"/>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Tree>
    <p:extLst>
      <p:ext uri="{BB962C8B-B14F-4D97-AF65-F5344CB8AC3E}">
        <p14:creationId xmlns:p14="http://schemas.microsoft.com/office/powerpoint/2010/main" val="1033073876"/>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Image Left">
    <p:spTree>
      <p:nvGrpSpPr>
        <p:cNvPr id="1" name=""/>
        <p:cNvGrpSpPr/>
        <p:nvPr/>
      </p:nvGrpSpPr>
      <p:grpSpPr>
        <a:xfrm>
          <a:off x="0" y="0"/>
          <a:ext cx="0" cy="0"/>
          <a:chOff x="0" y="0"/>
          <a:chExt cx="0" cy="0"/>
        </a:xfrm>
      </p:grpSpPr>
      <p:sp>
        <p:nvSpPr>
          <p:cNvPr id="5" name="Picture Placeholder 5"/>
          <p:cNvSpPr>
            <a:spLocks noGrp="1"/>
          </p:cNvSpPr>
          <p:nvPr>
            <p:ph type="pic" sz="quarter" idx="14"/>
          </p:nvPr>
        </p:nvSpPr>
        <p:spPr>
          <a:xfrm>
            <a:off x="-12094" y="0"/>
            <a:ext cx="3406459" cy="5166360"/>
          </a:xfrm>
          <a:ln>
            <a:noFill/>
          </a:ln>
        </p:spPr>
        <p:txBody>
          <a:bodyPr anchor="ctr" anchorCtr="0"/>
          <a:lstStyle>
            <a:lvl1pPr marL="0" indent="0" algn="ctr">
              <a:buNone/>
              <a:defRPr b="1">
                <a:latin typeface="Lato Light" panose="020F0302020204030203" pitchFamily="34" charset="0"/>
              </a:defRPr>
            </a:lvl1pPr>
          </a:lstStyle>
          <a:p>
            <a:r>
              <a:rPr lang="en-US" smtClean="0"/>
              <a:t>Click icon to add picture</a:t>
            </a:r>
            <a:endParaRPr lang="en-US" dirty="0"/>
          </a:p>
        </p:txBody>
      </p:sp>
      <p:sp>
        <p:nvSpPr>
          <p:cNvPr id="23" name="Title 1"/>
          <p:cNvSpPr>
            <a:spLocks noGrp="1"/>
          </p:cNvSpPr>
          <p:nvPr>
            <p:ph type="title"/>
          </p:nvPr>
        </p:nvSpPr>
        <p:spPr>
          <a:xfrm>
            <a:off x="3676953" y="38485"/>
            <a:ext cx="4906660" cy="726578"/>
          </a:xfrm>
        </p:spPr>
        <p:txBody>
          <a:bodyPr/>
          <a:lstStyle>
            <a:lvl1pPr algn="l">
              <a:defRPr>
                <a:latin typeface="Lato Light" panose="020F0302020204030203" pitchFamily="34" charset="0"/>
              </a:defRPr>
            </a:lvl1pPr>
          </a:lstStyle>
          <a:p>
            <a:r>
              <a:rPr lang="en-US" smtClean="0"/>
              <a:t>Click to edit Master title style</a:t>
            </a:r>
            <a:endParaRPr lang="en-US" dirty="0"/>
          </a:p>
        </p:txBody>
      </p:sp>
      <p:sp>
        <p:nvSpPr>
          <p:cNvPr id="24" name="Content Placeholder 2"/>
          <p:cNvSpPr>
            <a:spLocks noGrp="1"/>
          </p:cNvSpPr>
          <p:nvPr>
            <p:ph idx="1"/>
          </p:nvPr>
        </p:nvSpPr>
        <p:spPr>
          <a:xfrm>
            <a:off x="3676953" y="1125468"/>
            <a:ext cx="4906660" cy="3435371"/>
          </a:xfrm>
        </p:spPr>
        <p:txBody>
          <a:bodyPr>
            <a:normAutofit/>
          </a:bodyPr>
          <a:lstStyle>
            <a:lvl1pPr marL="0" indent="0">
              <a:buNone/>
              <a:defRPr sz="1400">
                <a:latin typeface="Lato Light" panose="020F0302020204030203" pitchFamily="34" charset="0"/>
              </a:defRPr>
            </a:lvl1pPr>
            <a:lvl2pPr marL="346004" indent="-173006">
              <a:buFont typeface="Arial"/>
              <a:buChar char="•"/>
              <a:defRPr sz="1400">
                <a:latin typeface="Lato Light" panose="020F0302020204030203" pitchFamily="34" charset="0"/>
              </a:defRPr>
            </a:lvl2pPr>
            <a:lvl3pPr>
              <a:defRPr sz="1400">
                <a:latin typeface="Lato Light" panose="020F0302020204030203" pitchFamily="34" charset="0"/>
              </a:defRPr>
            </a:lvl3pPr>
            <a:lvl4pPr>
              <a:defRPr sz="1400">
                <a:latin typeface="Lato Light" panose="020F0302020204030203" pitchFamily="34" charset="0"/>
              </a:defRPr>
            </a:lvl4pPr>
            <a:lvl5pPr>
              <a:defRPr sz="1400">
                <a:latin typeface="Lato Light" panose="020F0302020204030203"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5" name="Text Placeholder 8"/>
          <p:cNvSpPr>
            <a:spLocks noGrp="1"/>
          </p:cNvSpPr>
          <p:nvPr>
            <p:ph type="body" sz="quarter" idx="13" hasCustomPrompt="1"/>
          </p:nvPr>
        </p:nvSpPr>
        <p:spPr>
          <a:xfrm>
            <a:off x="3678188" y="734906"/>
            <a:ext cx="4908600" cy="338137"/>
          </a:xfrm>
        </p:spPr>
        <p:txBody>
          <a:bodyPr>
            <a:normAutofit/>
          </a:bodyPr>
          <a:lstStyle>
            <a:lvl1pPr marL="0" indent="0" algn="l">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
        <p:nvSpPr>
          <p:cNvPr id="27" name="Content Placeholder 26"/>
          <p:cNvSpPr>
            <a:spLocks noGrp="1"/>
          </p:cNvSpPr>
          <p:nvPr>
            <p:ph sz="quarter" idx="15"/>
          </p:nvPr>
        </p:nvSpPr>
        <p:spPr>
          <a:xfrm>
            <a:off x="1" y="3705048"/>
            <a:ext cx="2909888" cy="682802"/>
          </a:xfrm>
          <a:solidFill>
            <a:schemeClr val="accent1">
              <a:alpha val="65000"/>
            </a:schemeClr>
          </a:solidFill>
          <a:ln>
            <a:solidFill>
              <a:schemeClr val="accent2"/>
            </a:solidFill>
          </a:ln>
        </p:spPr>
        <p:txBody>
          <a:bodyPr lIns="274271" tIns="91424" rIns="91424" bIns="91424" anchor="b" anchorCtr="0">
            <a:spAutoFit/>
          </a:bodyPr>
          <a:lstStyle>
            <a:lvl1pPr marL="0" indent="0" algn="r">
              <a:spcBef>
                <a:spcPts val="400"/>
              </a:spcBef>
              <a:buNone/>
              <a:defRPr>
                <a:solidFill>
                  <a:srgbClr val="FFFFFF"/>
                </a:solidFill>
                <a:latin typeface="Lato Light" panose="020F0302020204030203" pitchFamily="34" charset="0"/>
              </a:defRPr>
            </a:lvl1pPr>
            <a:lvl2pPr marL="173005" indent="0" algn="r">
              <a:buNone/>
              <a:defRPr>
                <a:solidFill>
                  <a:srgbClr val="FFFFFF"/>
                </a:solidFill>
              </a:defRPr>
            </a:lvl2pPr>
            <a:lvl3pPr marL="346004" indent="0" algn="r">
              <a:buNone/>
              <a:defRPr>
                <a:solidFill>
                  <a:srgbClr val="FFFFFF"/>
                </a:solidFill>
              </a:defRPr>
            </a:lvl3pPr>
            <a:lvl4pPr marL="517421" indent="0" algn="r">
              <a:buNone/>
              <a:defRPr>
                <a:solidFill>
                  <a:srgbClr val="FFFFFF"/>
                </a:solidFill>
              </a:defRPr>
            </a:lvl4pPr>
            <a:lvl5pPr marL="690426" indent="0" algn="r">
              <a:buNone/>
              <a:defRPr>
                <a:solidFill>
                  <a:srgbClr val="FFFFFF"/>
                </a:solidFill>
              </a:defRPr>
            </a:lvl5pPr>
          </a:lstStyle>
          <a:p>
            <a:pPr lvl="0"/>
            <a:r>
              <a:rPr lang="en-US" smtClean="0"/>
              <a:t>Click to edit Master text styles</a:t>
            </a:r>
          </a:p>
        </p:txBody>
      </p:sp>
      <p:sp>
        <p:nvSpPr>
          <p:cNvPr id="28" name="Slide Number Placeholder 3"/>
          <p:cNvSpPr txBox="1">
            <a:spLocks/>
          </p:cNvSpPr>
          <p:nvPr userDrawn="1"/>
        </p:nvSpPr>
        <p:spPr>
          <a:xfrm>
            <a:off x="552451" y="4823460"/>
            <a:ext cx="365760" cy="3200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lIns="91424" tIns="45712" rIns="91424" bIns="45712" rtlCol="0" anchor="ctr"/>
          <a:lstStyle>
            <a:defPPr>
              <a:defRPr lang="en-US"/>
            </a:defPPr>
            <a:lvl1pPr algn="ctr">
              <a:defRPr sz="1000">
                <a:solidFill>
                  <a:srgbClr val="FFFFFF"/>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457106"/>
            <a:fld id="{93D61182-44B0-D747-8108-FDA0C13481D9}" type="slidenum">
              <a:rPr lang="en-US" smtClean="0">
                <a:latin typeface="Lato Light" panose="020F0302020204030203" pitchFamily="34" charset="0"/>
                <a:cs typeface="Gotham Book"/>
              </a:rPr>
              <a:pPr defTabSz="457106"/>
              <a:t>‹#›</a:t>
            </a:fld>
            <a:endParaRPr lang="en-US" dirty="0">
              <a:latin typeface="Lato Light" panose="020F0302020204030203" pitchFamily="34" charset="0"/>
              <a:cs typeface="Gotham Book"/>
            </a:endParaRPr>
          </a:p>
        </p:txBody>
      </p:sp>
      <p:pic>
        <p:nvPicPr>
          <p:cNvPr id="29" name="Picture 28"/>
          <p:cNvPicPr>
            <a:picLocks noChangeAspect="1"/>
          </p:cNvPicPr>
          <p:nvPr userDrawn="1"/>
        </p:nvPicPr>
        <p:blipFill>
          <a:blip r:embed="rId2"/>
          <a:stretch>
            <a:fillRect/>
          </a:stretch>
        </p:blipFill>
        <p:spPr>
          <a:xfrm>
            <a:off x="7593482" y="4897913"/>
            <a:ext cx="1073865" cy="185262"/>
          </a:xfrm>
          <a:prstGeom prst="rect">
            <a:avLst/>
          </a:prstGeom>
        </p:spPr>
      </p:pic>
    </p:spTree>
    <p:extLst>
      <p:ext uri="{BB962C8B-B14F-4D97-AF65-F5344CB8AC3E}">
        <p14:creationId xmlns:p14="http://schemas.microsoft.com/office/powerpoint/2010/main" val="101467675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10 Images">
    <p:spTree>
      <p:nvGrpSpPr>
        <p:cNvPr id="1" name=""/>
        <p:cNvGrpSpPr/>
        <p:nvPr/>
      </p:nvGrpSpPr>
      <p:grpSpPr>
        <a:xfrm>
          <a:off x="0" y="0"/>
          <a:ext cx="0" cy="0"/>
          <a:chOff x="0" y="0"/>
          <a:chExt cx="0" cy="0"/>
        </a:xfrm>
      </p:grpSpPr>
      <p:sp>
        <p:nvSpPr>
          <p:cNvPr id="5" name="Picture Placeholder 5"/>
          <p:cNvSpPr>
            <a:spLocks noGrp="1" noChangeAspect="1"/>
          </p:cNvSpPr>
          <p:nvPr>
            <p:ph type="pic" sz="quarter" idx="14"/>
          </p:nvPr>
        </p:nvSpPr>
        <p:spPr>
          <a:xfrm>
            <a:off x="0" y="-1"/>
            <a:ext cx="1837944" cy="2147461"/>
          </a:xfrm>
          <a:ln>
            <a:noFill/>
          </a:ln>
        </p:spPr>
        <p:txBody>
          <a:bodyPr anchor="ctr" anchorCtr="0"/>
          <a:lstStyle>
            <a:lvl1pPr marL="0" indent="0" algn="ctr">
              <a:buNone/>
              <a:defRPr b="1">
                <a:latin typeface="Lato Light" panose="020F0302020204030203" pitchFamily="34" charset="0"/>
              </a:defRPr>
            </a:lvl1pPr>
          </a:lstStyle>
          <a:p>
            <a:r>
              <a:rPr lang="en-US" smtClean="0"/>
              <a:t>Click icon to add picture</a:t>
            </a:r>
            <a:endParaRPr lang="en-US" dirty="0"/>
          </a:p>
        </p:txBody>
      </p:sp>
      <p:sp>
        <p:nvSpPr>
          <p:cNvPr id="2" name="Title 1"/>
          <p:cNvSpPr>
            <a:spLocks noGrp="1"/>
          </p:cNvSpPr>
          <p:nvPr>
            <p:ph type="title"/>
          </p:nvPr>
        </p:nvSpPr>
        <p:spPr>
          <a:xfrm>
            <a:off x="922666" y="2276324"/>
            <a:ext cx="8037576" cy="450123"/>
          </a:xfrm>
        </p:spPr>
        <p:txBody>
          <a:bodyPr>
            <a:spAutoFit/>
          </a:bodyPr>
          <a:lstStyle>
            <a:lvl1pPr algn="r">
              <a:defRPr>
                <a:latin typeface="Lato Light" panose="020F0302020204030203" pitchFamily="34" charset="0"/>
              </a:defRPr>
            </a:lvl1pPr>
          </a:lstStyle>
          <a:p>
            <a:r>
              <a:rPr lang="en-US" smtClean="0"/>
              <a:t>Click to edit Master title style</a:t>
            </a:r>
            <a:endParaRPr lang="en-US" dirty="0"/>
          </a:p>
        </p:txBody>
      </p:sp>
      <p:sp>
        <p:nvSpPr>
          <p:cNvPr id="9" name="Text Placeholder 8"/>
          <p:cNvSpPr>
            <a:spLocks noGrp="1"/>
          </p:cNvSpPr>
          <p:nvPr>
            <p:ph type="body" sz="quarter" idx="13" hasCustomPrompt="1"/>
          </p:nvPr>
        </p:nvSpPr>
        <p:spPr>
          <a:xfrm>
            <a:off x="922666" y="2638557"/>
            <a:ext cx="8037576" cy="420976"/>
          </a:xfrm>
        </p:spPr>
        <p:txBody>
          <a:bodyPr>
            <a:normAutofit/>
          </a:bodyPr>
          <a:lstStyle>
            <a:lvl1pPr marL="0" indent="0" algn="r">
              <a:buNone/>
              <a:defRPr sz="1400">
                <a:solidFill>
                  <a:schemeClr val="bg1"/>
                </a:solidFill>
                <a:latin typeface="Lato Light" panose="020F0302020204030203" pitchFamily="34" charset="0"/>
                <a:cs typeface="Gotham Light"/>
              </a:defRPr>
            </a:lvl1pPr>
          </a:lstStyle>
          <a:p>
            <a:pPr lvl="0"/>
            <a:r>
              <a:rPr lang="en-US" dirty="0" smtClean="0"/>
              <a:t>Subtitle goes here</a:t>
            </a:r>
            <a:endParaRPr lang="en-US" dirty="0"/>
          </a:p>
        </p:txBody>
      </p:sp>
      <p:sp>
        <p:nvSpPr>
          <p:cNvPr id="14" name="Picture Placeholder 5"/>
          <p:cNvSpPr>
            <a:spLocks noGrp="1" noChangeAspect="1"/>
          </p:cNvSpPr>
          <p:nvPr>
            <p:ph type="pic" sz="quarter" idx="15"/>
          </p:nvPr>
        </p:nvSpPr>
        <p:spPr>
          <a:xfrm>
            <a:off x="0" y="3007591"/>
            <a:ext cx="1837944" cy="2147461"/>
          </a:xfrm>
          <a:ln>
            <a:noFill/>
          </a:ln>
        </p:spPr>
        <p:txBody>
          <a:bodyPr anchor="ctr" anchorCtr="0"/>
          <a:lstStyle>
            <a:lvl1pPr marL="0" indent="0" algn="ctr">
              <a:buNone/>
              <a:defRPr b="1">
                <a:latin typeface="Lato Light" panose="020F0302020204030203" pitchFamily="34" charset="0"/>
              </a:defRPr>
            </a:lvl1pPr>
          </a:lstStyle>
          <a:p>
            <a:r>
              <a:rPr lang="en-US" smtClean="0"/>
              <a:t>Click icon to add picture</a:t>
            </a:r>
            <a:endParaRPr lang="en-US" dirty="0"/>
          </a:p>
        </p:txBody>
      </p:sp>
      <p:sp>
        <p:nvSpPr>
          <p:cNvPr id="15" name="Picture Placeholder 5"/>
          <p:cNvSpPr>
            <a:spLocks noGrp="1" noChangeAspect="1"/>
          </p:cNvSpPr>
          <p:nvPr>
            <p:ph type="pic" sz="quarter" idx="16"/>
          </p:nvPr>
        </p:nvSpPr>
        <p:spPr>
          <a:xfrm>
            <a:off x="1826514" y="-1"/>
            <a:ext cx="1837944" cy="2147461"/>
          </a:xfrm>
          <a:ln>
            <a:noFill/>
          </a:ln>
        </p:spPr>
        <p:txBody>
          <a:bodyPr anchor="ctr" anchorCtr="0"/>
          <a:lstStyle>
            <a:lvl1pPr marL="0" indent="0" algn="ctr">
              <a:buNone/>
              <a:defRPr b="1">
                <a:latin typeface="Lato Light" panose="020F0302020204030203" pitchFamily="34" charset="0"/>
              </a:defRPr>
            </a:lvl1pPr>
          </a:lstStyle>
          <a:p>
            <a:r>
              <a:rPr lang="en-US" smtClean="0"/>
              <a:t>Click icon to add picture</a:t>
            </a:r>
            <a:endParaRPr lang="en-US" dirty="0"/>
          </a:p>
        </p:txBody>
      </p:sp>
      <p:sp>
        <p:nvSpPr>
          <p:cNvPr id="16" name="Picture Placeholder 5"/>
          <p:cNvSpPr>
            <a:spLocks noGrp="1" noChangeAspect="1"/>
          </p:cNvSpPr>
          <p:nvPr>
            <p:ph type="pic" sz="quarter" idx="17"/>
          </p:nvPr>
        </p:nvSpPr>
        <p:spPr>
          <a:xfrm>
            <a:off x="1828801" y="3007591"/>
            <a:ext cx="1837944" cy="2147461"/>
          </a:xfrm>
          <a:ln>
            <a:noFill/>
          </a:ln>
        </p:spPr>
        <p:txBody>
          <a:bodyPr anchor="ctr" anchorCtr="0"/>
          <a:lstStyle>
            <a:lvl1pPr marL="0" indent="0" algn="ctr">
              <a:buNone/>
              <a:defRPr b="1">
                <a:latin typeface="Lato Light" panose="020F0302020204030203" pitchFamily="34" charset="0"/>
              </a:defRPr>
            </a:lvl1pPr>
          </a:lstStyle>
          <a:p>
            <a:r>
              <a:rPr lang="en-US" smtClean="0"/>
              <a:t>Click icon to add picture</a:t>
            </a:r>
            <a:endParaRPr lang="en-US" dirty="0"/>
          </a:p>
        </p:txBody>
      </p:sp>
      <p:sp>
        <p:nvSpPr>
          <p:cNvPr id="17" name="Picture Placeholder 5"/>
          <p:cNvSpPr>
            <a:spLocks noGrp="1" noChangeAspect="1"/>
          </p:cNvSpPr>
          <p:nvPr>
            <p:ph type="pic" sz="quarter" idx="18"/>
          </p:nvPr>
        </p:nvSpPr>
        <p:spPr>
          <a:xfrm>
            <a:off x="3653028" y="-1"/>
            <a:ext cx="1837944" cy="2147461"/>
          </a:xfrm>
          <a:ln>
            <a:noFill/>
          </a:ln>
        </p:spPr>
        <p:txBody>
          <a:bodyPr anchor="ctr" anchorCtr="0"/>
          <a:lstStyle>
            <a:lvl1pPr marL="0" indent="0" algn="ctr">
              <a:buNone/>
              <a:defRPr b="1">
                <a:latin typeface="Lato Light" panose="020F0302020204030203" pitchFamily="34" charset="0"/>
              </a:defRPr>
            </a:lvl1pPr>
          </a:lstStyle>
          <a:p>
            <a:r>
              <a:rPr lang="en-US" smtClean="0"/>
              <a:t>Click icon to add picture</a:t>
            </a:r>
            <a:endParaRPr lang="en-US" dirty="0"/>
          </a:p>
        </p:txBody>
      </p:sp>
      <p:sp>
        <p:nvSpPr>
          <p:cNvPr id="18" name="Picture Placeholder 5"/>
          <p:cNvSpPr>
            <a:spLocks noGrp="1" noChangeAspect="1"/>
          </p:cNvSpPr>
          <p:nvPr>
            <p:ph type="pic" sz="quarter" idx="19"/>
          </p:nvPr>
        </p:nvSpPr>
        <p:spPr>
          <a:xfrm>
            <a:off x="3657602" y="3007591"/>
            <a:ext cx="1837944" cy="2147461"/>
          </a:xfrm>
          <a:ln>
            <a:noFill/>
          </a:ln>
        </p:spPr>
        <p:txBody>
          <a:bodyPr anchor="ctr" anchorCtr="0"/>
          <a:lstStyle>
            <a:lvl1pPr marL="0" indent="0" algn="ctr">
              <a:buNone/>
              <a:defRPr b="1">
                <a:latin typeface="Lato Light" panose="020F0302020204030203" pitchFamily="34" charset="0"/>
              </a:defRPr>
            </a:lvl1pPr>
          </a:lstStyle>
          <a:p>
            <a:r>
              <a:rPr lang="en-US" smtClean="0"/>
              <a:t>Click icon to add picture</a:t>
            </a:r>
            <a:endParaRPr lang="en-US" dirty="0"/>
          </a:p>
        </p:txBody>
      </p:sp>
      <p:sp>
        <p:nvSpPr>
          <p:cNvPr id="19" name="Picture Placeholder 5"/>
          <p:cNvSpPr>
            <a:spLocks noGrp="1" noChangeAspect="1"/>
          </p:cNvSpPr>
          <p:nvPr>
            <p:ph type="pic" sz="quarter" idx="20"/>
          </p:nvPr>
        </p:nvSpPr>
        <p:spPr>
          <a:xfrm>
            <a:off x="5479542" y="-1"/>
            <a:ext cx="1837944" cy="2147461"/>
          </a:xfrm>
          <a:ln>
            <a:noFill/>
          </a:ln>
        </p:spPr>
        <p:txBody>
          <a:bodyPr anchor="ctr" anchorCtr="0"/>
          <a:lstStyle>
            <a:lvl1pPr marL="0" indent="0" algn="ctr">
              <a:buNone/>
              <a:defRPr b="1">
                <a:latin typeface="Lato Light" panose="020F0302020204030203" pitchFamily="34" charset="0"/>
              </a:defRPr>
            </a:lvl1pPr>
          </a:lstStyle>
          <a:p>
            <a:r>
              <a:rPr lang="en-US" smtClean="0"/>
              <a:t>Click icon to add picture</a:t>
            </a:r>
            <a:endParaRPr lang="en-US" dirty="0"/>
          </a:p>
        </p:txBody>
      </p:sp>
      <p:sp>
        <p:nvSpPr>
          <p:cNvPr id="20" name="Picture Placeholder 5"/>
          <p:cNvSpPr>
            <a:spLocks noGrp="1" noChangeAspect="1"/>
          </p:cNvSpPr>
          <p:nvPr>
            <p:ph type="pic" sz="quarter" idx="21"/>
          </p:nvPr>
        </p:nvSpPr>
        <p:spPr>
          <a:xfrm>
            <a:off x="5486403" y="3007591"/>
            <a:ext cx="1837944" cy="2147461"/>
          </a:xfrm>
          <a:ln>
            <a:noFill/>
          </a:ln>
        </p:spPr>
        <p:txBody>
          <a:bodyPr anchor="ctr" anchorCtr="0"/>
          <a:lstStyle>
            <a:lvl1pPr marL="0" indent="0" algn="ctr">
              <a:buNone/>
              <a:defRPr b="1">
                <a:latin typeface="Lato Light" panose="020F0302020204030203" pitchFamily="34" charset="0"/>
              </a:defRPr>
            </a:lvl1pPr>
          </a:lstStyle>
          <a:p>
            <a:r>
              <a:rPr lang="en-US" smtClean="0"/>
              <a:t>Click icon to add picture</a:t>
            </a:r>
            <a:endParaRPr lang="en-US" dirty="0"/>
          </a:p>
        </p:txBody>
      </p:sp>
      <p:sp>
        <p:nvSpPr>
          <p:cNvPr id="21" name="Picture Placeholder 5"/>
          <p:cNvSpPr>
            <a:spLocks noGrp="1" noChangeAspect="1"/>
          </p:cNvSpPr>
          <p:nvPr>
            <p:ph type="pic" sz="quarter" idx="22"/>
          </p:nvPr>
        </p:nvSpPr>
        <p:spPr>
          <a:xfrm>
            <a:off x="7306056" y="-1"/>
            <a:ext cx="1837944" cy="2147461"/>
          </a:xfrm>
          <a:ln>
            <a:noFill/>
          </a:ln>
        </p:spPr>
        <p:txBody>
          <a:bodyPr anchor="ctr" anchorCtr="0"/>
          <a:lstStyle>
            <a:lvl1pPr marL="0" indent="0" algn="ctr">
              <a:buNone/>
              <a:defRPr b="1">
                <a:latin typeface="Lato Light" panose="020F0302020204030203" pitchFamily="34" charset="0"/>
              </a:defRPr>
            </a:lvl1pPr>
          </a:lstStyle>
          <a:p>
            <a:r>
              <a:rPr lang="en-US" smtClean="0"/>
              <a:t>Click icon to add picture</a:t>
            </a:r>
            <a:endParaRPr lang="en-US" dirty="0"/>
          </a:p>
        </p:txBody>
      </p:sp>
      <p:sp>
        <p:nvSpPr>
          <p:cNvPr id="22" name="Picture Placeholder 5"/>
          <p:cNvSpPr>
            <a:spLocks noGrp="1" noChangeAspect="1"/>
          </p:cNvSpPr>
          <p:nvPr>
            <p:ph type="pic" sz="quarter" idx="23"/>
          </p:nvPr>
        </p:nvSpPr>
        <p:spPr>
          <a:xfrm>
            <a:off x="7315202" y="3007591"/>
            <a:ext cx="1837944" cy="2147461"/>
          </a:xfrm>
          <a:ln>
            <a:noFill/>
          </a:ln>
        </p:spPr>
        <p:txBody>
          <a:bodyPr anchor="ctr" anchorCtr="0"/>
          <a:lstStyle>
            <a:lvl1pPr marL="0" indent="0" algn="ctr">
              <a:buNone/>
              <a:defRPr b="1">
                <a:latin typeface="Lato Light" panose="020F0302020204030203" pitchFamily="34" charset="0"/>
              </a:defRPr>
            </a:lvl1pPr>
          </a:lstStyle>
          <a:p>
            <a:r>
              <a:rPr lang="en-US" smtClean="0"/>
              <a:t>Click icon to add picture</a:t>
            </a:r>
            <a:endParaRPr lang="en-US" dirty="0"/>
          </a:p>
        </p:txBody>
      </p:sp>
    </p:spTree>
    <p:extLst>
      <p:ext uri="{BB962C8B-B14F-4D97-AF65-F5344CB8AC3E}">
        <p14:creationId xmlns:p14="http://schemas.microsoft.com/office/powerpoint/2010/main" val="1907707284"/>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Lato Light" panose="020F0302020204030203"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475189" y="1125468"/>
            <a:ext cx="5108431" cy="3435371"/>
          </a:xfrm>
        </p:spPr>
        <p:txBody>
          <a:bodyPr>
            <a:normAutofit/>
          </a:bodyPr>
          <a:lstStyle>
            <a:lvl1pPr marL="0" indent="0">
              <a:buNone/>
              <a:defRPr sz="1400">
                <a:latin typeface="Lato Light" panose="020F0302020204030203" pitchFamily="34" charset="0"/>
              </a:defRPr>
            </a:lvl1pPr>
            <a:lvl2pPr marL="346004" indent="-173006">
              <a:buFont typeface="Arial"/>
              <a:buChar char="•"/>
              <a:defRPr sz="1400">
                <a:latin typeface="Lato Light" panose="020F0302020204030203" pitchFamily="34" charset="0"/>
              </a:defRPr>
            </a:lvl2pPr>
            <a:lvl3pPr>
              <a:defRPr sz="1400">
                <a:latin typeface="Lato Light" panose="020F0302020204030203" pitchFamily="34" charset="0"/>
              </a:defRPr>
            </a:lvl3pPr>
            <a:lvl4pPr>
              <a:defRPr sz="1400">
                <a:latin typeface="Lato Light" panose="020F0302020204030203" pitchFamily="34" charset="0"/>
              </a:defRPr>
            </a:lvl4pPr>
            <a:lvl5pPr>
              <a:defRPr sz="1400">
                <a:latin typeface="Lato Light" panose="020F0302020204030203"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Picture Placeholder 5"/>
          <p:cNvSpPr>
            <a:spLocks noGrp="1"/>
          </p:cNvSpPr>
          <p:nvPr>
            <p:ph type="pic" sz="quarter" idx="14"/>
          </p:nvPr>
        </p:nvSpPr>
        <p:spPr>
          <a:xfrm>
            <a:off x="-12094" y="1202750"/>
            <a:ext cx="3188371" cy="1510431"/>
          </a:xfrm>
          <a:ln>
            <a:solidFill>
              <a:schemeClr val="tx1"/>
            </a:solidFill>
          </a:ln>
        </p:spPr>
        <p:txBody>
          <a:bodyPr anchor="ctr" anchorCtr="0"/>
          <a:lstStyle>
            <a:lvl1pPr marL="0" indent="0" algn="ctr">
              <a:buNone/>
              <a:defRPr b="1">
                <a:latin typeface="Lato Light" panose="020F0302020204030203" pitchFamily="34" charset="0"/>
              </a:defRPr>
            </a:lvl1pPr>
          </a:lstStyle>
          <a:p>
            <a:r>
              <a:rPr lang="en-US" smtClean="0"/>
              <a:t>Click icon to add picture</a:t>
            </a:r>
            <a:endParaRPr lang="en-US" dirty="0"/>
          </a:p>
        </p:txBody>
      </p:sp>
      <p:sp>
        <p:nvSpPr>
          <p:cNvPr id="6" name="Content Placeholder 2"/>
          <p:cNvSpPr>
            <a:spLocks noGrp="1"/>
          </p:cNvSpPr>
          <p:nvPr>
            <p:ph idx="15"/>
          </p:nvPr>
        </p:nvSpPr>
        <p:spPr>
          <a:xfrm>
            <a:off x="533408" y="3001820"/>
            <a:ext cx="2642875" cy="1559013"/>
          </a:xfrm>
        </p:spPr>
        <p:txBody>
          <a:bodyPr>
            <a:normAutofit/>
          </a:bodyPr>
          <a:lstStyle>
            <a:lvl1pPr marL="0" indent="0">
              <a:buNone/>
              <a:defRPr sz="1400">
                <a:latin typeface="Lato Light" panose="020F0302020204030203" pitchFamily="34" charset="0"/>
              </a:defRPr>
            </a:lvl1pPr>
            <a:lvl2pPr marL="346004" indent="-173006">
              <a:buFont typeface="Arial"/>
              <a:buChar char="•"/>
              <a:defRPr sz="1400"/>
            </a:lvl2pPr>
            <a:lvl3pPr>
              <a:defRPr sz="1400"/>
            </a:lvl3pPr>
            <a:lvl4pPr>
              <a:defRPr sz="1400"/>
            </a:lvl4pPr>
            <a:lvl5pPr>
              <a:defRPr sz="1400"/>
            </a:lvl5pPr>
          </a:lstStyle>
          <a:p>
            <a:pPr lvl="0"/>
            <a:r>
              <a:rPr lang="en-US" smtClean="0"/>
              <a:t>Click to edit Master text styles</a:t>
            </a:r>
          </a:p>
        </p:txBody>
      </p:sp>
      <p:sp>
        <p:nvSpPr>
          <p:cNvPr id="7" name="Text Placeholder 8"/>
          <p:cNvSpPr>
            <a:spLocks noGrp="1"/>
          </p:cNvSpPr>
          <p:nvPr>
            <p:ph type="body" sz="quarter" idx="13" hasCustomPrompt="1"/>
          </p:nvPr>
        </p:nvSpPr>
        <p:spPr>
          <a:xfrm>
            <a:off x="554840" y="734906"/>
            <a:ext cx="8034337" cy="338137"/>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Tree>
    <p:extLst>
      <p:ext uri="{BB962C8B-B14F-4D97-AF65-F5344CB8AC3E}">
        <p14:creationId xmlns:p14="http://schemas.microsoft.com/office/powerpoint/2010/main" val="1886899317"/>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Lato Light" panose="020F0302020204030203"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560963" y="1127581"/>
            <a:ext cx="3860619" cy="3394472"/>
          </a:xfrm>
        </p:spPr>
        <p:txBody>
          <a:bodyPr>
            <a:normAutofit/>
          </a:bodyPr>
          <a:lstStyle>
            <a:lvl1pPr>
              <a:defRPr sz="1800">
                <a:latin typeface="Lato Light" panose="020F0302020204030203" pitchFamily="34" charset="0"/>
              </a:defRPr>
            </a:lvl1pPr>
            <a:lvl2pPr>
              <a:defRPr sz="1800">
                <a:latin typeface="Lato Light" panose="020F0302020204030203" pitchFamily="34" charset="0"/>
              </a:defRPr>
            </a:lvl2pPr>
            <a:lvl3pPr>
              <a:defRPr sz="1600">
                <a:latin typeface="Lato Light" panose="020F0302020204030203" pitchFamily="34" charset="0"/>
              </a:defRPr>
            </a:lvl3pPr>
            <a:lvl4pPr>
              <a:defRPr sz="1400">
                <a:latin typeface="Lato Light" panose="020F0302020204030203" pitchFamily="34" charset="0"/>
              </a:defRPr>
            </a:lvl4pPr>
            <a:lvl5pPr>
              <a:defRPr sz="1400">
                <a:latin typeface="Lato Light" panose="020F0302020204030203"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37100" y="1127581"/>
            <a:ext cx="3860619" cy="3394472"/>
          </a:xfrm>
        </p:spPr>
        <p:txBody>
          <a:bodyPr>
            <a:normAutofit/>
          </a:bodyPr>
          <a:lstStyle>
            <a:lvl1pPr>
              <a:defRPr sz="1800">
                <a:latin typeface="Lato Light" panose="020F0302020204030203" pitchFamily="34" charset="0"/>
              </a:defRPr>
            </a:lvl1pPr>
            <a:lvl2pPr>
              <a:defRPr sz="1800">
                <a:latin typeface="Lato Light" panose="020F0302020204030203" pitchFamily="34" charset="0"/>
              </a:defRPr>
            </a:lvl2pPr>
            <a:lvl3pPr>
              <a:defRPr sz="1600">
                <a:latin typeface="Lato Light" panose="020F0302020204030203" pitchFamily="34" charset="0"/>
              </a:defRPr>
            </a:lvl3pPr>
            <a:lvl4pPr>
              <a:defRPr sz="1400">
                <a:latin typeface="Lato Light" panose="020F0302020204030203" pitchFamily="34" charset="0"/>
              </a:defRPr>
            </a:lvl4pPr>
            <a:lvl5pPr>
              <a:defRPr sz="1400">
                <a:latin typeface="Lato Light" panose="020F0302020204030203"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8"/>
          <p:cNvSpPr>
            <a:spLocks noGrp="1"/>
          </p:cNvSpPr>
          <p:nvPr>
            <p:ph type="body" sz="quarter" idx="13" hasCustomPrompt="1"/>
          </p:nvPr>
        </p:nvSpPr>
        <p:spPr>
          <a:xfrm>
            <a:off x="554840" y="734906"/>
            <a:ext cx="8034337" cy="338137"/>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Tree>
    <p:extLst>
      <p:ext uri="{BB962C8B-B14F-4D97-AF65-F5344CB8AC3E}">
        <p14:creationId xmlns:p14="http://schemas.microsoft.com/office/powerpoint/2010/main" val="2896164956"/>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ntent and Picture Right">
    <p:spTree>
      <p:nvGrpSpPr>
        <p:cNvPr id="1" name=""/>
        <p:cNvGrpSpPr/>
        <p:nvPr/>
      </p:nvGrpSpPr>
      <p:grpSpPr>
        <a:xfrm>
          <a:off x="0" y="0"/>
          <a:ext cx="0" cy="0"/>
          <a:chOff x="0" y="0"/>
          <a:chExt cx="0" cy="0"/>
        </a:xfrm>
      </p:grpSpPr>
      <p:sp>
        <p:nvSpPr>
          <p:cNvPr id="2" name="Title 1"/>
          <p:cNvSpPr>
            <a:spLocks noGrp="1"/>
          </p:cNvSpPr>
          <p:nvPr>
            <p:ph type="title"/>
          </p:nvPr>
        </p:nvSpPr>
        <p:spPr>
          <a:xfrm>
            <a:off x="556419" y="38485"/>
            <a:ext cx="8031162" cy="726578"/>
          </a:xfrm>
        </p:spPr>
        <p:txBody>
          <a:bodyPr/>
          <a:lstStyle>
            <a:lvl1pPr algn="l">
              <a:defRPr>
                <a:latin typeface="Lato Light" panose="020F0302020204030203"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560963" y="1127581"/>
            <a:ext cx="2954397" cy="3138974"/>
          </a:xfrm>
        </p:spPr>
        <p:txBody>
          <a:bodyPr>
            <a:normAutofit/>
          </a:bodyPr>
          <a:lstStyle>
            <a:lvl1pPr>
              <a:defRPr sz="1400">
                <a:latin typeface="Lato Light" panose="020F0302020204030203" pitchFamily="34" charset="0"/>
              </a:defRPr>
            </a:lvl1pPr>
            <a:lvl2pPr>
              <a:defRPr sz="1400">
                <a:latin typeface="Lato Light" panose="020F0302020204030203" pitchFamily="34" charset="0"/>
              </a:defRPr>
            </a:lvl2pPr>
            <a:lvl3pPr>
              <a:defRPr sz="1200">
                <a:latin typeface="Lato Light" panose="020F0302020204030203" pitchFamily="34" charset="0"/>
              </a:defRPr>
            </a:lvl3pPr>
            <a:lvl4pPr>
              <a:defRPr sz="1100">
                <a:latin typeface="Lato Light" panose="020F0302020204030203" pitchFamily="34" charset="0"/>
              </a:defRPr>
            </a:lvl4pPr>
            <a:lvl5pPr>
              <a:defRPr sz="1100">
                <a:latin typeface="Lato Light" panose="020F0302020204030203"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3" hasCustomPrompt="1"/>
          </p:nvPr>
        </p:nvSpPr>
        <p:spPr>
          <a:xfrm>
            <a:off x="554840" y="734906"/>
            <a:ext cx="8034337" cy="338137"/>
          </a:xfrm>
        </p:spPr>
        <p:txBody>
          <a:bodyPr>
            <a:normAutofit/>
          </a:bodyPr>
          <a:lstStyle>
            <a:lvl1pPr marL="0" indent="0" algn="l">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
        <p:nvSpPr>
          <p:cNvPr id="6" name="Picture Placeholder 5"/>
          <p:cNvSpPr>
            <a:spLocks noGrp="1"/>
          </p:cNvSpPr>
          <p:nvPr>
            <p:ph type="pic" sz="quarter" idx="14"/>
          </p:nvPr>
        </p:nvSpPr>
        <p:spPr>
          <a:xfrm>
            <a:off x="3759201" y="1178562"/>
            <a:ext cx="5384800" cy="3068320"/>
          </a:xfrm>
        </p:spPr>
        <p:txBody>
          <a:bodyPr anchor="ctr" anchorCtr="0"/>
          <a:lstStyle>
            <a:lvl1pPr marL="0" indent="0" algn="ctr">
              <a:buNone/>
              <a:defRPr>
                <a:latin typeface="Lato Light" panose="020F0302020204030203" pitchFamily="34" charset="0"/>
              </a:defRPr>
            </a:lvl1pPr>
          </a:lstStyle>
          <a:p>
            <a:r>
              <a:rPr lang="en-US" smtClean="0"/>
              <a:t>Click icon to add picture</a:t>
            </a:r>
            <a:endParaRPr lang="en-US" dirty="0"/>
          </a:p>
        </p:txBody>
      </p:sp>
    </p:spTree>
    <p:extLst>
      <p:ext uri="{BB962C8B-B14F-4D97-AF65-F5344CB8AC3E}">
        <p14:creationId xmlns:p14="http://schemas.microsoft.com/office/powerpoint/2010/main" val="2143036526"/>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ntent and Picture Left">
    <p:spTree>
      <p:nvGrpSpPr>
        <p:cNvPr id="1" name=""/>
        <p:cNvGrpSpPr/>
        <p:nvPr/>
      </p:nvGrpSpPr>
      <p:grpSpPr>
        <a:xfrm>
          <a:off x="0" y="0"/>
          <a:ext cx="0" cy="0"/>
          <a:chOff x="0" y="0"/>
          <a:chExt cx="0" cy="0"/>
        </a:xfrm>
      </p:grpSpPr>
      <p:sp>
        <p:nvSpPr>
          <p:cNvPr id="2" name="Title 1"/>
          <p:cNvSpPr>
            <a:spLocks noGrp="1"/>
          </p:cNvSpPr>
          <p:nvPr>
            <p:ph type="title"/>
          </p:nvPr>
        </p:nvSpPr>
        <p:spPr>
          <a:xfrm>
            <a:off x="556419" y="36577"/>
            <a:ext cx="8031162" cy="726578"/>
          </a:xfrm>
        </p:spPr>
        <p:txBody>
          <a:bodyPr/>
          <a:lstStyle>
            <a:lvl1pPr algn="l">
              <a:defRPr>
                <a:latin typeface="Lato Light" panose="020F0302020204030203" pitchFamily="34" charset="0"/>
              </a:defRPr>
            </a:lvl1pPr>
          </a:lstStyle>
          <a:p>
            <a:r>
              <a:rPr lang="en-US" smtClean="0"/>
              <a:t>Click to edit Master title style</a:t>
            </a:r>
            <a:endParaRPr lang="en-US" dirty="0"/>
          </a:p>
        </p:txBody>
      </p:sp>
      <p:sp>
        <p:nvSpPr>
          <p:cNvPr id="8" name="Content Placeholder 2"/>
          <p:cNvSpPr>
            <a:spLocks noGrp="1"/>
          </p:cNvSpPr>
          <p:nvPr>
            <p:ph sz="half" idx="1"/>
          </p:nvPr>
        </p:nvSpPr>
        <p:spPr>
          <a:xfrm>
            <a:off x="5629217" y="1127581"/>
            <a:ext cx="2954397" cy="3138974"/>
          </a:xfrm>
        </p:spPr>
        <p:txBody>
          <a:bodyPr>
            <a:normAutofit/>
          </a:bodyPr>
          <a:lstStyle>
            <a:lvl1pPr>
              <a:defRPr sz="1400">
                <a:latin typeface="Lato Light" panose="020F0302020204030203" pitchFamily="34" charset="0"/>
              </a:defRPr>
            </a:lvl1pPr>
            <a:lvl2pPr>
              <a:defRPr sz="1400">
                <a:latin typeface="Lato Light" panose="020F0302020204030203" pitchFamily="34" charset="0"/>
              </a:defRPr>
            </a:lvl2pPr>
            <a:lvl3pPr>
              <a:defRPr sz="1200">
                <a:latin typeface="Lato Light" panose="020F0302020204030203" pitchFamily="34" charset="0"/>
              </a:defRPr>
            </a:lvl3pPr>
            <a:lvl4pPr>
              <a:defRPr sz="1100">
                <a:latin typeface="Lato Light" panose="020F0302020204030203" pitchFamily="34" charset="0"/>
              </a:defRPr>
            </a:lvl4pPr>
            <a:lvl5pPr>
              <a:defRPr sz="1100">
                <a:latin typeface="Lato Light" panose="020F0302020204030203"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Picture Placeholder 5"/>
          <p:cNvSpPr>
            <a:spLocks noGrp="1"/>
          </p:cNvSpPr>
          <p:nvPr>
            <p:ph type="pic" sz="quarter" idx="14"/>
          </p:nvPr>
        </p:nvSpPr>
        <p:spPr>
          <a:xfrm>
            <a:off x="0" y="1178562"/>
            <a:ext cx="5384800" cy="3068320"/>
          </a:xfrm>
        </p:spPr>
        <p:txBody>
          <a:bodyPr anchor="ctr" anchorCtr="0"/>
          <a:lstStyle>
            <a:lvl1pPr marL="0" indent="0" algn="ctr">
              <a:buNone/>
              <a:defRPr>
                <a:latin typeface="Lato Light" panose="020F0302020204030203" pitchFamily="34" charset="0"/>
              </a:defRPr>
            </a:lvl1pPr>
          </a:lstStyle>
          <a:p>
            <a:r>
              <a:rPr lang="en-US" smtClean="0"/>
              <a:t>Click icon to add picture</a:t>
            </a:r>
            <a:endParaRPr lang="en-US" dirty="0"/>
          </a:p>
        </p:txBody>
      </p:sp>
      <p:sp>
        <p:nvSpPr>
          <p:cNvPr id="6" name="Text Placeholder 8"/>
          <p:cNvSpPr>
            <a:spLocks noGrp="1"/>
          </p:cNvSpPr>
          <p:nvPr>
            <p:ph type="body" sz="quarter" idx="13" hasCustomPrompt="1"/>
          </p:nvPr>
        </p:nvSpPr>
        <p:spPr>
          <a:xfrm>
            <a:off x="554840" y="734906"/>
            <a:ext cx="8034337" cy="338137"/>
          </a:xfrm>
        </p:spPr>
        <p:txBody>
          <a:bodyPr>
            <a:normAutofit/>
          </a:bodyPr>
          <a:lstStyle>
            <a:lvl1pPr marL="0" indent="0" algn="l">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Tree>
    <p:extLst>
      <p:ext uri="{BB962C8B-B14F-4D97-AF65-F5344CB8AC3E}">
        <p14:creationId xmlns:p14="http://schemas.microsoft.com/office/powerpoint/2010/main" val="1921699955"/>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Picture and Bar">
    <p:spTree>
      <p:nvGrpSpPr>
        <p:cNvPr id="1" name=""/>
        <p:cNvGrpSpPr/>
        <p:nvPr/>
      </p:nvGrpSpPr>
      <p:grpSpPr>
        <a:xfrm>
          <a:off x="0" y="0"/>
          <a:ext cx="0" cy="0"/>
          <a:chOff x="0" y="0"/>
          <a:chExt cx="0" cy="0"/>
        </a:xfrm>
      </p:grpSpPr>
      <p:sp>
        <p:nvSpPr>
          <p:cNvPr id="9" name="Picture Placeholder 5"/>
          <p:cNvSpPr>
            <a:spLocks noGrp="1"/>
          </p:cNvSpPr>
          <p:nvPr>
            <p:ph type="pic" sz="quarter" idx="14"/>
          </p:nvPr>
        </p:nvSpPr>
        <p:spPr>
          <a:xfrm>
            <a:off x="0" y="0"/>
            <a:ext cx="9144000" cy="5143500"/>
          </a:xfrm>
        </p:spPr>
        <p:txBody>
          <a:bodyPr anchor="ctr" anchorCtr="0"/>
          <a:lstStyle>
            <a:lvl1pPr marL="0" indent="0" algn="ctr">
              <a:buNone/>
              <a:defRPr>
                <a:latin typeface="Lato Light" panose="020F0302020204030203" pitchFamily="34" charset="0"/>
              </a:defRPr>
            </a:lvl1pPr>
          </a:lstStyle>
          <a:p>
            <a:r>
              <a:rPr lang="en-US" smtClean="0"/>
              <a:t>Click icon to add picture</a:t>
            </a:r>
            <a:endParaRPr lang="en-US" dirty="0"/>
          </a:p>
        </p:txBody>
      </p:sp>
      <p:sp>
        <p:nvSpPr>
          <p:cNvPr id="2" name="Title 1"/>
          <p:cNvSpPr>
            <a:spLocks noGrp="1"/>
          </p:cNvSpPr>
          <p:nvPr>
            <p:ph type="title"/>
          </p:nvPr>
        </p:nvSpPr>
        <p:spPr>
          <a:xfrm>
            <a:off x="0" y="3007368"/>
            <a:ext cx="9144000" cy="1123835"/>
          </a:xfrm>
          <a:solidFill>
            <a:schemeClr val="bg1">
              <a:alpha val="35000"/>
            </a:schemeClr>
          </a:solidFill>
        </p:spPr>
        <p:txBody>
          <a:bodyPr lIns="548532" tIns="137135" rIns="548532" bIns="502823" anchor="t" anchorCtr="0"/>
          <a:lstStyle>
            <a:lvl1pPr algn="l">
              <a:defRPr>
                <a:solidFill>
                  <a:srgbClr val="FFFFFF"/>
                </a:solidFill>
                <a:latin typeface="Lato Light" panose="020F0302020204030203" pitchFamily="34" charset="0"/>
              </a:defRPr>
            </a:lvl1pPr>
          </a:lstStyle>
          <a:p>
            <a:r>
              <a:rPr lang="en-US" smtClean="0"/>
              <a:t>Click to edit Master title style</a:t>
            </a:r>
            <a:endParaRPr lang="en-US" dirty="0"/>
          </a:p>
        </p:txBody>
      </p:sp>
      <p:sp>
        <p:nvSpPr>
          <p:cNvPr id="7" name="Text Placeholder 8"/>
          <p:cNvSpPr>
            <a:spLocks noGrp="1"/>
          </p:cNvSpPr>
          <p:nvPr>
            <p:ph type="body" sz="quarter" idx="13" hasCustomPrompt="1"/>
          </p:nvPr>
        </p:nvSpPr>
        <p:spPr>
          <a:xfrm>
            <a:off x="572779" y="3498947"/>
            <a:ext cx="8034337" cy="241861"/>
          </a:xfrm>
        </p:spPr>
        <p:txBody>
          <a:bodyPr>
            <a:spAutoFit/>
          </a:bodyPr>
          <a:lstStyle>
            <a:lvl1pPr marL="0" indent="0" algn="l">
              <a:buNone/>
              <a:defRPr sz="1400">
                <a:solidFill>
                  <a:srgbClr val="FFFFFF"/>
                </a:solidFill>
                <a:latin typeface="Lato Light" panose="020F0302020204030203" pitchFamily="34" charset="0"/>
                <a:cs typeface="Gotham Book"/>
              </a:defRPr>
            </a:lvl1pPr>
          </a:lstStyle>
          <a:p>
            <a:pPr lvl="0"/>
            <a:r>
              <a:rPr lang="en-US" dirty="0" smtClean="0"/>
              <a:t>Subtitle goes here</a:t>
            </a:r>
            <a:endParaRPr lang="en-US" dirty="0"/>
          </a:p>
        </p:txBody>
      </p:sp>
      <p:sp>
        <p:nvSpPr>
          <p:cNvPr id="5" name="Slide Number Placeholder 3"/>
          <p:cNvSpPr txBox="1">
            <a:spLocks/>
          </p:cNvSpPr>
          <p:nvPr userDrawn="1"/>
        </p:nvSpPr>
        <p:spPr>
          <a:xfrm>
            <a:off x="552451" y="4823460"/>
            <a:ext cx="365760" cy="3200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lIns="91424" tIns="45712" rIns="91424" bIns="45712" rtlCol="0" anchor="ctr"/>
          <a:lstStyle>
            <a:defPPr>
              <a:defRPr lang="en-US"/>
            </a:defPPr>
            <a:lvl1pPr algn="ctr">
              <a:defRPr sz="1000">
                <a:solidFill>
                  <a:srgbClr val="FFFFFF"/>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457106"/>
            <a:fld id="{93D61182-44B0-D747-8108-FDA0C13481D9}" type="slidenum">
              <a:rPr lang="en-US" smtClean="0">
                <a:latin typeface="Lato Light" panose="020F0302020204030203" pitchFamily="34" charset="0"/>
                <a:cs typeface="Gotham Book"/>
              </a:rPr>
              <a:pPr defTabSz="457106"/>
              <a:t>‹#›</a:t>
            </a:fld>
            <a:endParaRPr lang="en-US" dirty="0">
              <a:latin typeface="Lato Light" panose="020F0302020204030203" pitchFamily="34" charset="0"/>
              <a:cs typeface="Gotham Book"/>
            </a:endParaRPr>
          </a:p>
        </p:txBody>
      </p:sp>
      <p:pic>
        <p:nvPicPr>
          <p:cNvPr id="6" name="Picture 5"/>
          <p:cNvPicPr>
            <a:picLocks noChangeAspect="1"/>
          </p:cNvPicPr>
          <p:nvPr userDrawn="1"/>
        </p:nvPicPr>
        <p:blipFill>
          <a:blip r:embed="rId2"/>
          <a:stretch>
            <a:fillRect/>
          </a:stretch>
        </p:blipFill>
        <p:spPr>
          <a:xfrm>
            <a:off x="7593482" y="4897913"/>
            <a:ext cx="1073865" cy="185262"/>
          </a:xfrm>
          <a:prstGeom prst="rect">
            <a:avLst/>
          </a:prstGeom>
        </p:spPr>
      </p:pic>
    </p:spTree>
    <p:extLst>
      <p:ext uri="{BB962C8B-B14F-4D97-AF65-F5344CB8AC3E}">
        <p14:creationId xmlns:p14="http://schemas.microsoft.com/office/powerpoint/2010/main" val="898432602"/>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Horizonal Picture">
    <p:spTree>
      <p:nvGrpSpPr>
        <p:cNvPr id="1" name=""/>
        <p:cNvGrpSpPr/>
        <p:nvPr/>
      </p:nvGrpSpPr>
      <p:grpSpPr>
        <a:xfrm>
          <a:off x="0" y="0"/>
          <a:ext cx="0" cy="0"/>
          <a:chOff x="0" y="0"/>
          <a:chExt cx="0" cy="0"/>
        </a:xfrm>
      </p:grpSpPr>
      <p:sp>
        <p:nvSpPr>
          <p:cNvPr id="2" name="Title 1"/>
          <p:cNvSpPr>
            <a:spLocks noGrp="1"/>
          </p:cNvSpPr>
          <p:nvPr>
            <p:ph type="title"/>
          </p:nvPr>
        </p:nvSpPr>
        <p:spPr>
          <a:xfrm>
            <a:off x="552451" y="36577"/>
            <a:ext cx="8031162" cy="726578"/>
          </a:xfrm>
        </p:spPr>
        <p:txBody>
          <a:bodyPr/>
          <a:lstStyle>
            <a:lvl1pPr algn="ctr">
              <a:defRPr>
                <a:latin typeface="Lato Light" panose="020F0302020204030203" pitchFamily="34" charset="0"/>
              </a:defRPr>
            </a:lvl1pPr>
          </a:lstStyle>
          <a:p>
            <a:r>
              <a:rPr lang="en-US" smtClean="0"/>
              <a:t>Click to edit Master title style</a:t>
            </a:r>
            <a:endParaRPr lang="en-US" dirty="0"/>
          </a:p>
        </p:txBody>
      </p:sp>
      <p:sp>
        <p:nvSpPr>
          <p:cNvPr id="7" name="Text Placeholder 8"/>
          <p:cNvSpPr>
            <a:spLocks noGrp="1"/>
          </p:cNvSpPr>
          <p:nvPr>
            <p:ph type="body" sz="quarter" idx="13" hasCustomPrompt="1"/>
          </p:nvPr>
        </p:nvSpPr>
        <p:spPr>
          <a:xfrm>
            <a:off x="563570" y="734906"/>
            <a:ext cx="8034337" cy="338137"/>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
        <p:nvSpPr>
          <p:cNvPr id="8" name="Content Placeholder 2"/>
          <p:cNvSpPr>
            <a:spLocks noGrp="1"/>
          </p:cNvSpPr>
          <p:nvPr>
            <p:ph sz="half" idx="1"/>
          </p:nvPr>
        </p:nvSpPr>
        <p:spPr>
          <a:xfrm>
            <a:off x="563562" y="3684817"/>
            <a:ext cx="8016876" cy="172355"/>
          </a:xfrm>
        </p:spPr>
        <p:txBody>
          <a:bodyPr wrap="square" tIns="0">
            <a:spAutoFit/>
          </a:bodyPr>
          <a:lstStyle>
            <a:lvl1pPr marL="0" indent="0" algn="ctr">
              <a:lnSpc>
                <a:spcPct val="92000"/>
              </a:lnSpc>
              <a:buNone/>
              <a:defRPr sz="1200">
                <a:latin typeface="Lato Light" panose="020F0302020204030203" pitchFamily="34" charset="0"/>
              </a:defRPr>
            </a:lvl1pPr>
            <a:lvl2pPr marL="173005" indent="0">
              <a:buNone/>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smtClean="0"/>
              <a:t>Click to edit Master text styles</a:t>
            </a:r>
          </a:p>
        </p:txBody>
      </p:sp>
      <p:sp>
        <p:nvSpPr>
          <p:cNvPr id="9" name="Picture Placeholder 5"/>
          <p:cNvSpPr>
            <a:spLocks noGrp="1"/>
          </p:cNvSpPr>
          <p:nvPr>
            <p:ph type="pic" sz="quarter" idx="14"/>
          </p:nvPr>
        </p:nvSpPr>
        <p:spPr>
          <a:xfrm>
            <a:off x="0" y="1178562"/>
            <a:ext cx="9144000" cy="2428240"/>
          </a:xfrm>
        </p:spPr>
        <p:txBody>
          <a:bodyPr anchor="ctr" anchorCtr="0"/>
          <a:lstStyle>
            <a:lvl1pPr marL="0" indent="0" algn="ctr">
              <a:buNone/>
              <a:defRPr>
                <a:latin typeface="Lato Light" panose="020F0302020204030203" pitchFamily="34" charset="0"/>
              </a:defRPr>
            </a:lvl1pPr>
          </a:lstStyle>
          <a:p>
            <a:r>
              <a:rPr lang="en-US" smtClean="0"/>
              <a:t>Click icon to add picture</a:t>
            </a:r>
            <a:endParaRPr lang="en-US" dirty="0"/>
          </a:p>
        </p:txBody>
      </p:sp>
    </p:spTree>
    <p:extLst>
      <p:ext uri="{BB962C8B-B14F-4D97-AF65-F5344CB8AC3E}">
        <p14:creationId xmlns:p14="http://schemas.microsoft.com/office/powerpoint/2010/main" val="38539187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Ref idx="1001">
        <a:schemeClr val="bg1"/>
      </p:bgRef>
    </p:bg>
    <p:spTree>
      <p:nvGrpSpPr>
        <p:cNvPr id="1" name=""/>
        <p:cNvGrpSpPr/>
        <p:nvPr/>
      </p:nvGrpSpPr>
      <p:grpSpPr>
        <a:xfrm>
          <a:off x="0" y="0"/>
          <a:ext cx="0" cy="0"/>
          <a:chOff x="0" y="0"/>
          <a:chExt cx="0" cy="0"/>
        </a:xfrm>
      </p:grpSpPr>
      <p:sp>
        <p:nvSpPr>
          <p:cNvPr id="14" name="Title 1"/>
          <p:cNvSpPr txBox="1">
            <a:spLocks/>
          </p:cNvSpPr>
          <p:nvPr userDrawn="1"/>
        </p:nvSpPr>
        <p:spPr bwMode="auto">
          <a:xfrm>
            <a:off x="3176161" y="1599642"/>
            <a:ext cx="5483077" cy="378042"/>
          </a:xfrm>
          <a:prstGeom prst="rect">
            <a:avLst/>
          </a:prstGeom>
        </p:spPr>
        <p:txBody>
          <a:bodyPr vert="horz" lIns="0" tIns="0" rIns="0" bIns="0" rtlCol="0" anchor="t" anchorCtr="0">
            <a:noAutofit/>
          </a:bodyPr>
          <a:lstStyle>
            <a:lvl1pPr algn="l" defTabSz="914342" rtl="0" eaLnBrk="1" latinLnBrk="0" hangingPunct="1">
              <a:lnSpc>
                <a:spcPct val="85000"/>
              </a:lnSpc>
              <a:spcBef>
                <a:spcPct val="0"/>
              </a:spcBef>
              <a:buNone/>
              <a:defRPr sz="3200" b="1" kern="1200" cap="all" baseline="0">
                <a:solidFill>
                  <a:schemeClr val="bg1"/>
                </a:solidFill>
                <a:latin typeface="+mj-lt"/>
                <a:ea typeface="+mj-ea"/>
                <a:cs typeface="+mj-cs"/>
              </a:defRPr>
            </a:lvl1pPr>
          </a:lstStyle>
          <a:p>
            <a:pPr defTabSz="779047">
              <a:defRPr/>
            </a:pPr>
            <a:endParaRPr lang="en-GB" sz="1700" b="0" baseline="30000" dirty="0" smtClean="0">
              <a:solidFill>
                <a:srgbClr val="0064A8"/>
              </a:solidFill>
            </a:endParaRPr>
          </a:p>
        </p:txBody>
      </p:sp>
      <p:pic>
        <p:nvPicPr>
          <p:cNvPr id="7" name="Picture 6" descr="ICC WBO Horz logo_ENG_Color.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87824" y="483518"/>
            <a:ext cx="2016224" cy="650835"/>
          </a:xfrm>
          <a:prstGeom prst="rect">
            <a:avLst/>
          </a:prstGeom>
        </p:spPr>
      </p:pic>
      <p:pic>
        <p:nvPicPr>
          <p:cNvPr id="2" name="Picture 1"/>
          <p:cNvPicPr>
            <a:picLocks noChangeAspect="1"/>
          </p:cNvPicPr>
          <p:nvPr userDrawn="1"/>
        </p:nvPicPr>
        <p:blipFill>
          <a:blip r:embed="rId3"/>
          <a:stretch>
            <a:fillRect/>
          </a:stretch>
        </p:blipFill>
        <p:spPr>
          <a:xfrm>
            <a:off x="1" y="0"/>
            <a:ext cx="2340230" cy="5143500"/>
          </a:xfrm>
          <a:prstGeom prst="rect">
            <a:avLst/>
          </a:prstGeom>
        </p:spPr>
      </p:pic>
    </p:spTree>
    <p:extLst>
      <p:ext uri="{BB962C8B-B14F-4D97-AF65-F5344CB8AC3E}">
        <p14:creationId xmlns:p14="http://schemas.microsoft.com/office/powerpoint/2010/main" val="3861655"/>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 Content with head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Lato Light" panose="020F0302020204030203"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563564" y="1151335"/>
            <a:ext cx="3830679" cy="479822"/>
          </a:xfrm>
        </p:spPr>
        <p:txBody>
          <a:bodyPr anchor="b">
            <a:normAutofit/>
          </a:bodyPr>
          <a:lstStyle>
            <a:lvl1pPr marL="0" indent="0">
              <a:buNone/>
              <a:defRPr sz="2000" b="0" i="0">
                <a:ln>
                  <a:noFill/>
                </a:ln>
                <a:latin typeface="Lato Light" panose="020F0302020204030203" pitchFamily="34" charset="0"/>
                <a:cs typeface="Gotham Book"/>
              </a:defRPr>
            </a:lvl1pPr>
            <a:lvl2pPr marL="457106" indent="0">
              <a:buNone/>
              <a:defRPr sz="2000" b="1"/>
            </a:lvl2pPr>
            <a:lvl3pPr marL="914220" indent="0">
              <a:buNone/>
              <a:defRPr sz="1800" b="1"/>
            </a:lvl3pPr>
            <a:lvl4pPr marL="1371328" indent="0">
              <a:buNone/>
              <a:defRPr sz="1600" b="1"/>
            </a:lvl4pPr>
            <a:lvl5pPr marL="1828439" indent="0">
              <a:buNone/>
              <a:defRPr sz="1600" b="1"/>
            </a:lvl5pPr>
            <a:lvl6pPr marL="2285544" indent="0">
              <a:buNone/>
              <a:defRPr sz="1600" b="1"/>
            </a:lvl6pPr>
            <a:lvl7pPr marL="2742650" indent="0">
              <a:buNone/>
              <a:defRPr sz="1600" b="1"/>
            </a:lvl7pPr>
            <a:lvl8pPr marL="3199760" indent="0">
              <a:buNone/>
              <a:defRPr sz="1600" b="1"/>
            </a:lvl8pPr>
            <a:lvl9pPr marL="365686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63564" y="1631156"/>
            <a:ext cx="3830679" cy="2963466"/>
          </a:xfrm>
        </p:spPr>
        <p:txBody>
          <a:bodyPr>
            <a:normAutofit/>
          </a:bodyPr>
          <a:lstStyle>
            <a:lvl1pPr>
              <a:defRPr sz="1800">
                <a:latin typeface="Lato Light" panose="020F0302020204030203" pitchFamily="34" charset="0"/>
              </a:defRPr>
            </a:lvl1pPr>
            <a:lvl2pPr>
              <a:defRPr sz="1600">
                <a:latin typeface="Lato Light" panose="020F0302020204030203" pitchFamily="34" charset="0"/>
              </a:defRPr>
            </a:lvl2pPr>
            <a:lvl3pPr>
              <a:defRPr sz="1400">
                <a:latin typeface="Lato Light" panose="020F0302020204030203" pitchFamily="34" charset="0"/>
              </a:defRPr>
            </a:lvl3pPr>
            <a:lvl4pPr>
              <a:defRPr sz="1200">
                <a:latin typeface="Lato Light" panose="020F0302020204030203" pitchFamily="34" charset="0"/>
              </a:defRPr>
            </a:lvl4pPr>
            <a:lvl5pPr>
              <a:defRPr sz="1200">
                <a:latin typeface="Lato Light" panose="020F0302020204030203"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34" y="1151335"/>
            <a:ext cx="3938587" cy="479822"/>
          </a:xfrm>
        </p:spPr>
        <p:txBody>
          <a:bodyPr anchor="b">
            <a:normAutofit/>
          </a:bodyPr>
          <a:lstStyle>
            <a:lvl1pPr marL="0" indent="0">
              <a:buNone/>
              <a:defRPr sz="2000" b="0" i="0">
                <a:ln>
                  <a:noFill/>
                </a:ln>
                <a:latin typeface="Lato Light" panose="020F0302020204030203" pitchFamily="34" charset="0"/>
                <a:cs typeface="Gotham Book"/>
              </a:defRPr>
            </a:lvl1pPr>
            <a:lvl2pPr marL="457106" indent="0">
              <a:buNone/>
              <a:defRPr sz="2000" b="1"/>
            </a:lvl2pPr>
            <a:lvl3pPr marL="914220" indent="0">
              <a:buNone/>
              <a:defRPr sz="1800" b="1"/>
            </a:lvl3pPr>
            <a:lvl4pPr marL="1371328" indent="0">
              <a:buNone/>
              <a:defRPr sz="1600" b="1"/>
            </a:lvl4pPr>
            <a:lvl5pPr marL="1828439" indent="0">
              <a:buNone/>
              <a:defRPr sz="1600" b="1"/>
            </a:lvl5pPr>
            <a:lvl6pPr marL="2285544" indent="0">
              <a:buNone/>
              <a:defRPr sz="1600" b="1"/>
            </a:lvl6pPr>
            <a:lvl7pPr marL="2742650" indent="0">
              <a:buNone/>
              <a:defRPr sz="1600" b="1"/>
            </a:lvl7pPr>
            <a:lvl8pPr marL="3199760" indent="0">
              <a:buNone/>
              <a:defRPr sz="1600" b="1"/>
            </a:lvl8pPr>
            <a:lvl9pPr marL="365686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4" y="1631156"/>
            <a:ext cx="3938587" cy="2963466"/>
          </a:xfrm>
        </p:spPr>
        <p:txBody>
          <a:bodyPr>
            <a:normAutofit/>
          </a:bodyPr>
          <a:lstStyle>
            <a:lvl1pPr>
              <a:defRPr sz="1800">
                <a:latin typeface="Lato Light" panose="020F0302020204030203" pitchFamily="34" charset="0"/>
              </a:defRPr>
            </a:lvl1pPr>
            <a:lvl2pPr>
              <a:defRPr sz="1600">
                <a:latin typeface="Lato Light" panose="020F0302020204030203" pitchFamily="34" charset="0"/>
              </a:defRPr>
            </a:lvl2pPr>
            <a:lvl3pPr>
              <a:defRPr sz="1400">
                <a:latin typeface="Lato Light" panose="020F0302020204030203" pitchFamily="34" charset="0"/>
              </a:defRPr>
            </a:lvl3pPr>
            <a:lvl4pPr>
              <a:defRPr sz="1200">
                <a:latin typeface="Lato Light" panose="020F0302020204030203" pitchFamily="34" charset="0"/>
              </a:defRPr>
            </a:lvl4pPr>
            <a:lvl5pPr>
              <a:defRPr sz="1200">
                <a:latin typeface="Lato Light" panose="020F0302020204030203"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8"/>
          <p:cNvSpPr>
            <a:spLocks noGrp="1"/>
          </p:cNvSpPr>
          <p:nvPr>
            <p:ph type="body" sz="quarter" idx="13" hasCustomPrompt="1"/>
          </p:nvPr>
        </p:nvSpPr>
        <p:spPr>
          <a:xfrm>
            <a:off x="563570" y="734906"/>
            <a:ext cx="8034337" cy="338137"/>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Tree>
    <p:extLst>
      <p:ext uri="{BB962C8B-B14F-4D97-AF65-F5344CB8AC3E}">
        <p14:creationId xmlns:p14="http://schemas.microsoft.com/office/powerpoint/2010/main" val="3940290411"/>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Lato Light" panose="020F0302020204030203" pitchFamily="34" charset="0"/>
              </a:defRPr>
            </a:lvl1pPr>
          </a:lstStyle>
          <a:p>
            <a:r>
              <a:rPr lang="en-US" smtClean="0"/>
              <a:t>Click to edit Master title style</a:t>
            </a:r>
            <a:endParaRPr lang="en-US" dirty="0"/>
          </a:p>
        </p:txBody>
      </p:sp>
      <p:sp>
        <p:nvSpPr>
          <p:cNvPr id="5" name="Text Placeholder 8"/>
          <p:cNvSpPr>
            <a:spLocks noGrp="1"/>
          </p:cNvSpPr>
          <p:nvPr>
            <p:ph type="body" sz="quarter" idx="13" hasCustomPrompt="1"/>
          </p:nvPr>
        </p:nvSpPr>
        <p:spPr>
          <a:xfrm>
            <a:off x="563570" y="734906"/>
            <a:ext cx="8034337" cy="338137"/>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Tree>
    <p:extLst>
      <p:ext uri="{BB962C8B-B14F-4D97-AF65-F5344CB8AC3E}">
        <p14:creationId xmlns:p14="http://schemas.microsoft.com/office/powerpoint/2010/main" val="346532870"/>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Map Page">
    <p:spTree>
      <p:nvGrpSpPr>
        <p:cNvPr id="1" name=""/>
        <p:cNvGrpSpPr/>
        <p:nvPr/>
      </p:nvGrpSpPr>
      <p:grpSpPr>
        <a:xfrm>
          <a:off x="0" y="0"/>
          <a:ext cx="0" cy="0"/>
          <a:chOff x="0" y="0"/>
          <a:chExt cx="0" cy="0"/>
        </a:xfrm>
      </p:grpSpPr>
      <p:grpSp>
        <p:nvGrpSpPr>
          <p:cNvPr id="4" name="Group 3"/>
          <p:cNvGrpSpPr/>
          <p:nvPr userDrawn="1"/>
        </p:nvGrpSpPr>
        <p:grpSpPr bwMode="black">
          <a:xfrm>
            <a:off x="-3175" y="-20785"/>
            <a:ext cx="9147175" cy="4879975"/>
            <a:chOff x="-3175" y="0"/>
            <a:chExt cx="9147175" cy="4956175"/>
          </a:xfrm>
          <a:solidFill>
            <a:schemeClr val="bg2"/>
          </a:solidFill>
        </p:grpSpPr>
        <p:sp>
          <p:nvSpPr>
            <p:cNvPr id="6" name="Freeform 6"/>
            <p:cNvSpPr>
              <a:spLocks/>
            </p:cNvSpPr>
            <p:nvPr userDrawn="1"/>
          </p:nvSpPr>
          <p:spPr bwMode="black">
            <a:xfrm>
              <a:off x="1601788" y="4940300"/>
              <a:ext cx="9525" cy="15875"/>
            </a:xfrm>
            <a:custGeom>
              <a:avLst/>
              <a:gdLst>
                <a:gd name="T0" fmla="*/ 0 w 6"/>
                <a:gd name="T1" fmla="*/ 0 h 10"/>
                <a:gd name="T2" fmla="*/ 0 w 6"/>
                <a:gd name="T3" fmla="*/ 6 h 10"/>
                <a:gd name="T4" fmla="*/ 6 w 6"/>
                <a:gd name="T5" fmla="*/ 10 h 10"/>
                <a:gd name="T6" fmla="*/ 2 w 6"/>
                <a:gd name="T7" fmla="*/ 4 h 10"/>
                <a:gd name="T8" fmla="*/ 0 w 6"/>
                <a:gd name="T9" fmla="*/ 0 h 10"/>
              </a:gdLst>
              <a:ahLst/>
              <a:cxnLst>
                <a:cxn ang="0">
                  <a:pos x="T0" y="T1"/>
                </a:cxn>
                <a:cxn ang="0">
                  <a:pos x="T2" y="T3"/>
                </a:cxn>
                <a:cxn ang="0">
                  <a:pos x="T4" y="T5"/>
                </a:cxn>
                <a:cxn ang="0">
                  <a:pos x="T6" y="T7"/>
                </a:cxn>
                <a:cxn ang="0">
                  <a:pos x="T8" y="T9"/>
                </a:cxn>
              </a:cxnLst>
              <a:rect l="0" t="0" r="r" b="b"/>
              <a:pathLst>
                <a:path w="6" h="10">
                  <a:moveTo>
                    <a:pt x="0" y="0"/>
                  </a:moveTo>
                  <a:lnTo>
                    <a:pt x="0" y="6"/>
                  </a:lnTo>
                  <a:lnTo>
                    <a:pt x="6" y="10"/>
                  </a:lnTo>
                  <a:lnTo>
                    <a:pt x="2" y="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7" name="Freeform 7"/>
            <p:cNvSpPr>
              <a:spLocks/>
            </p:cNvSpPr>
            <p:nvPr userDrawn="1"/>
          </p:nvSpPr>
          <p:spPr bwMode="black">
            <a:xfrm>
              <a:off x="1579563" y="4921250"/>
              <a:ext cx="9525" cy="12700"/>
            </a:xfrm>
            <a:custGeom>
              <a:avLst/>
              <a:gdLst>
                <a:gd name="T0" fmla="*/ 6 w 6"/>
                <a:gd name="T1" fmla="*/ 6 h 8"/>
                <a:gd name="T2" fmla="*/ 6 w 6"/>
                <a:gd name="T3" fmla="*/ 0 h 8"/>
                <a:gd name="T4" fmla="*/ 0 w 6"/>
                <a:gd name="T5" fmla="*/ 8 h 8"/>
                <a:gd name="T6" fmla="*/ 6 w 6"/>
                <a:gd name="T7" fmla="*/ 6 h 8"/>
              </a:gdLst>
              <a:ahLst/>
              <a:cxnLst>
                <a:cxn ang="0">
                  <a:pos x="T0" y="T1"/>
                </a:cxn>
                <a:cxn ang="0">
                  <a:pos x="T2" y="T3"/>
                </a:cxn>
                <a:cxn ang="0">
                  <a:pos x="T4" y="T5"/>
                </a:cxn>
                <a:cxn ang="0">
                  <a:pos x="T6" y="T7"/>
                </a:cxn>
              </a:cxnLst>
              <a:rect l="0" t="0" r="r" b="b"/>
              <a:pathLst>
                <a:path w="6" h="8">
                  <a:moveTo>
                    <a:pt x="6" y="6"/>
                  </a:moveTo>
                  <a:lnTo>
                    <a:pt x="6" y="0"/>
                  </a:lnTo>
                  <a:lnTo>
                    <a:pt x="0" y="8"/>
                  </a:ln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8" name="Freeform 8"/>
            <p:cNvSpPr>
              <a:spLocks/>
            </p:cNvSpPr>
            <p:nvPr userDrawn="1"/>
          </p:nvSpPr>
          <p:spPr bwMode="black">
            <a:xfrm>
              <a:off x="1582738" y="4895850"/>
              <a:ext cx="12700" cy="25400"/>
            </a:xfrm>
            <a:custGeom>
              <a:avLst/>
              <a:gdLst>
                <a:gd name="T0" fmla="*/ 8 w 8"/>
                <a:gd name="T1" fmla="*/ 10 h 16"/>
                <a:gd name="T2" fmla="*/ 0 w 8"/>
                <a:gd name="T3" fmla="*/ 0 h 16"/>
                <a:gd name="T4" fmla="*/ 4 w 8"/>
                <a:gd name="T5" fmla="*/ 16 h 16"/>
                <a:gd name="T6" fmla="*/ 6 w 8"/>
                <a:gd name="T7" fmla="*/ 16 h 16"/>
                <a:gd name="T8" fmla="*/ 8 w 8"/>
                <a:gd name="T9" fmla="*/ 10 h 16"/>
              </a:gdLst>
              <a:ahLst/>
              <a:cxnLst>
                <a:cxn ang="0">
                  <a:pos x="T0" y="T1"/>
                </a:cxn>
                <a:cxn ang="0">
                  <a:pos x="T2" y="T3"/>
                </a:cxn>
                <a:cxn ang="0">
                  <a:pos x="T4" y="T5"/>
                </a:cxn>
                <a:cxn ang="0">
                  <a:pos x="T6" y="T7"/>
                </a:cxn>
                <a:cxn ang="0">
                  <a:pos x="T8" y="T9"/>
                </a:cxn>
              </a:cxnLst>
              <a:rect l="0" t="0" r="r" b="b"/>
              <a:pathLst>
                <a:path w="8" h="16">
                  <a:moveTo>
                    <a:pt x="8" y="10"/>
                  </a:moveTo>
                  <a:lnTo>
                    <a:pt x="0" y="0"/>
                  </a:lnTo>
                  <a:lnTo>
                    <a:pt x="4" y="16"/>
                  </a:lnTo>
                  <a:lnTo>
                    <a:pt x="6" y="16"/>
                  </a:lnTo>
                  <a:lnTo>
                    <a:pt x="8"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9" name="Freeform 9"/>
            <p:cNvSpPr>
              <a:spLocks/>
            </p:cNvSpPr>
            <p:nvPr userDrawn="1"/>
          </p:nvSpPr>
          <p:spPr bwMode="black">
            <a:xfrm>
              <a:off x="1563688" y="4876800"/>
              <a:ext cx="19050" cy="12700"/>
            </a:xfrm>
            <a:custGeom>
              <a:avLst/>
              <a:gdLst>
                <a:gd name="T0" fmla="*/ 0 w 12"/>
                <a:gd name="T1" fmla="*/ 2 h 8"/>
                <a:gd name="T2" fmla="*/ 10 w 12"/>
                <a:gd name="T3" fmla="*/ 8 h 8"/>
                <a:gd name="T4" fmla="*/ 12 w 12"/>
                <a:gd name="T5" fmla="*/ 0 h 8"/>
                <a:gd name="T6" fmla="*/ 0 w 12"/>
                <a:gd name="T7" fmla="*/ 2 h 8"/>
              </a:gdLst>
              <a:ahLst/>
              <a:cxnLst>
                <a:cxn ang="0">
                  <a:pos x="T0" y="T1"/>
                </a:cxn>
                <a:cxn ang="0">
                  <a:pos x="T2" y="T3"/>
                </a:cxn>
                <a:cxn ang="0">
                  <a:pos x="T4" y="T5"/>
                </a:cxn>
                <a:cxn ang="0">
                  <a:pos x="T6" y="T7"/>
                </a:cxn>
              </a:cxnLst>
              <a:rect l="0" t="0" r="r" b="b"/>
              <a:pathLst>
                <a:path w="12" h="8">
                  <a:moveTo>
                    <a:pt x="0" y="2"/>
                  </a:moveTo>
                  <a:lnTo>
                    <a:pt x="10" y="8"/>
                  </a:lnTo>
                  <a:lnTo>
                    <a:pt x="12" y="0"/>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0" name="Freeform 10"/>
            <p:cNvSpPr>
              <a:spLocks/>
            </p:cNvSpPr>
            <p:nvPr userDrawn="1"/>
          </p:nvSpPr>
          <p:spPr bwMode="black">
            <a:xfrm>
              <a:off x="1563688" y="4848225"/>
              <a:ext cx="6350" cy="9525"/>
            </a:xfrm>
            <a:custGeom>
              <a:avLst/>
              <a:gdLst>
                <a:gd name="T0" fmla="*/ 4 w 4"/>
                <a:gd name="T1" fmla="*/ 6 h 6"/>
                <a:gd name="T2" fmla="*/ 0 w 4"/>
                <a:gd name="T3" fmla="*/ 0 h 6"/>
                <a:gd name="T4" fmla="*/ 0 w 4"/>
                <a:gd name="T5" fmla="*/ 4 h 6"/>
                <a:gd name="T6" fmla="*/ 4 w 4"/>
                <a:gd name="T7" fmla="*/ 6 h 6"/>
              </a:gdLst>
              <a:ahLst/>
              <a:cxnLst>
                <a:cxn ang="0">
                  <a:pos x="T0" y="T1"/>
                </a:cxn>
                <a:cxn ang="0">
                  <a:pos x="T2" y="T3"/>
                </a:cxn>
                <a:cxn ang="0">
                  <a:pos x="T4" y="T5"/>
                </a:cxn>
                <a:cxn ang="0">
                  <a:pos x="T6" y="T7"/>
                </a:cxn>
              </a:cxnLst>
              <a:rect l="0" t="0" r="r" b="b"/>
              <a:pathLst>
                <a:path w="4" h="6">
                  <a:moveTo>
                    <a:pt x="4" y="6"/>
                  </a:moveTo>
                  <a:lnTo>
                    <a:pt x="0" y="0"/>
                  </a:lnTo>
                  <a:lnTo>
                    <a:pt x="0" y="4"/>
                  </a:lnTo>
                  <a:lnTo>
                    <a:pt x="4"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1" name="Freeform 11"/>
            <p:cNvSpPr>
              <a:spLocks/>
            </p:cNvSpPr>
            <p:nvPr userDrawn="1"/>
          </p:nvSpPr>
          <p:spPr bwMode="black">
            <a:xfrm>
              <a:off x="1563688" y="4797425"/>
              <a:ext cx="6350" cy="12700"/>
            </a:xfrm>
            <a:custGeom>
              <a:avLst/>
              <a:gdLst>
                <a:gd name="T0" fmla="*/ 0 w 4"/>
                <a:gd name="T1" fmla="*/ 8 h 8"/>
                <a:gd name="T2" fmla="*/ 4 w 4"/>
                <a:gd name="T3" fmla="*/ 4 h 8"/>
                <a:gd name="T4" fmla="*/ 0 w 4"/>
                <a:gd name="T5" fmla="*/ 0 h 8"/>
                <a:gd name="T6" fmla="*/ 0 w 4"/>
                <a:gd name="T7" fmla="*/ 2 h 8"/>
                <a:gd name="T8" fmla="*/ 0 w 4"/>
                <a:gd name="T9" fmla="*/ 8 h 8"/>
              </a:gdLst>
              <a:ahLst/>
              <a:cxnLst>
                <a:cxn ang="0">
                  <a:pos x="T0" y="T1"/>
                </a:cxn>
                <a:cxn ang="0">
                  <a:pos x="T2" y="T3"/>
                </a:cxn>
                <a:cxn ang="0">
                  <a:pos x="T4" y="T5"/>
                </a:cxn>
                <a:cxn ang="0">
                  <a:pos x="T6" y="T7"/>
                </a:cxn>
                <a:cxn ang="0">
                  <a:pos x="T8" y="T9"/>
                </a:cxn>
              </a:cxnLst>
              <a:rect l="0" t="0" r="r" b="b"/>
              <a:pathLst>
                <a:path w="4" h="8">
                  <a:moveTo>
                    <a:pt x="0" y="8"/>
                  </a:moveTo>
                  <a:lnTo>
                    <a:pt x="4" y="4"/>
                  </a:lnTo>
                  <a:lnTo>
                    <a:pt x="0" y="0"/>
                  </a:lnTo>
                  <a:lnTo>
                    <a:pt x="0" y="2"/>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2" name="Freeform 12"/>
            <p:cNvSpPr>
              <a:spLocks/>
            </p:cNvSpPr>
            <p:nvPr userDrawn="1"/>
          </p:nvSpPr>
          <p:spPr bwMode="black">
            <a:xfrm>
              <a:off x="1563688" y="4778375"/>
              <a:ext cx="9525" cy="22225"/>
            </a:xfrm>
            <a:custGeom>
              <a:avLst/>
              <a:gdLst>
                <a:gd name="T0" fmla="*/ 2 w 6"/>
                <a:gd name="T1" fmla="*/ 0 h 14"/>
                <a:gd name="T2" fmla="*/ 0 w 6"/>
                <a:gd name="T3" fmla="*/ 2 h 14"/>
                <a:gd name="T4" fmla="*/ 6 w 6"/>
                <a:gd name="T5" fmla="*/ 14 h 14"/>
                <a:gd name="T6" fmla="*/ 2 w 6"/>
                <a:gd name="T7" fmla="*/ 0 h 14"/>
              </a:gdLst>
              <a:ahLst/>
              <a:cxnLst>
                <a:cxn ang="0">
                  <a:pos x="T0" y="T1"/>
                </a:cxn>
                <a:cxn ang="0">
                  <a:pos x="T2" y="T3"/>
                </a:cxn>
                <a:cxn ang="0">
                  <a:pos x="T4" y="T5"/>
                </a:cxn>
                <a:cxn ang="0">
                  <a:pos x="T6" y="T7"/>
                </a:cxn>
              </a:cxnLst>
              <a:rect l="0" t="0" r="r" b="b"/>
              <a:pathLst>
                <a:path w="6" h="14">
                  <a:moveTo>
                    <a:pt x="2" y="0"/>
                  </a:moveTo>
                  <a:lnTo>
                    <a:pt x="0" y="2"/>
                  </a:lnTo>
                  <a:lnTo>
                    <a:pt x="6" y="14"/>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3" name="Freeform 13"/>
            <p:cNvSpPr>
              <a:spLocks/>
            </p:cNvSpPr>
            <p:nvPr userDrawn="1"/>
          </p:nvSpPr>
          <p:spPr bwMode="black">
            <a:xfrm>
              <a:off x="1589088" y="4756150"/>
              <a:ext cx="6350" cy="9525"/>
            </a:xfrm>
            <a:custGeom>
              <a:avLst/>
              <a:gdLst>
                <a:gd name="T0" fmla="*/ 2 w 4"/>
                <a:gd name="T1" fmla="*/ 0 h 6"/>
                <a:gd name="T2" fmla="*/ 0 w 4"/>
                <a:gd name="T3" fmla="*/ 2 h 6"/>
                <a:gd name="T4" fmla="*/ 4 w 4"/>
                <a:gd name="T5" fmla="*/ 6 h 6"/>
                <a:gd name="T6" fmla="*/ 2 w 4"/>
                <a:gd name="T7" fmla="*/ 0 h 6"/>
              </a:gdLst>
              <a:ahLst/>
              <a:cxnLst>
                <a:cxn ang="0">
                  <a:pos x="T0" y="T1"/>
                </a:cxn>
                <a:cxn ang="0">
                  <a:pos x="T2" y="T3"/>
                </a:cxn>
                <a:cxn ang="0">
                  <a:pos x="T4" y="T5"/>
                </a:cxn>
                <a:cxn ang="0">
                  <a:pos x="T6" y="T7"/>
                </a:cxn>
              </a:cxnLst>
              <a:rect l="0" t="0" r="r" b="b"/>
              <a:pathLst>
                <a:path w="4" h="6">
                  <a:moveTo>
                    <a:pt x="2" y="0"/>
                  </a:moveTo>
                  <a:lnTo>
                    <a:pt x="0" y="2"/>
                  </a:lnTo>
                  <a:lnTo>
                    <a:pt x="4" y="6"/>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4" name="Freeform 14"/>
            <p:cNvSpPr>
              <a:spLocks/>
            </p:cNvSpPr>
            <p:nvPr userDrawn="1"/>
          </p:nvSpPr>
          <p:spPr bwMode="black">
            <a:xfrm>
              <a:off x="8956675" y="4232275"/>
              <a:ext cx="184150" cy="279400"/>
            </a:xfrm>
            <a:custGeom>
              <a:avLst/>
              <a:gdLst>
                <a:gd name="T0" fmla="*/ 86 w 116"/>
                <a:gd name="T1" fmla="*/ 82 h 176"/>
                <a:gd name="T2" fmla="*/ 68 w 116"/>
                <a:gd name="T3" fmla="*/ 74 h 176"/>
                <a:gd name="T4" fmla="*/ 64 w 116"/>
                <a:gd name="T5" fmla="*/ 54 h 176"/>
                <a:gd name="T6" fmla="*/ 54 w 116"/>
                <a:gd name="T7" fmla="*/ 46 h 176"/>
                <a:gd name="T8" fmla="*/ 54 w 116"/>
                <a:gd name="T9" fmla="*/ 58 h 176"/>
                <a:gd name="T10" fmla="*/ 46 w 116"/>
                <a:gd name="T11" fmla="*/ 58 h 176"/>
                <a:gd name="T12" fmla="*/ 48 w 116"/>
                <a:gd name="T13" fmla="*/ 48 h 176"/>
                <a:gd name="T14" fmla="*/ 40 w 116"/>
                <a:gd name="T15" fmla="*/ 38 h 176"/>
                <a:gd name="T16" fmla="*/ 42 w 116"/>
                <a:gd name="T17" fmla="*/ 38 h 176"/>
                <a:gd name="T18" fmla="*/ 36 w 116"/>
                <a:gd name="T19" fmla="*/ 20 h 176"/>
                <a:gd name="T20" fmla="*/ 16 w 116"/>
                <a:gd name="T21" fmla="*/ 8 h 176"/>
                <a:gd name="T22" fmla="*/ 14 w 116"/>
                <a:gd name="T23" fmla="*/ 10 h 176"/>
                <a:gd name="T24" fmla="*/ 10 w 116"/>
                <a:gd name="T25" fmla="*/ 0 h 176"/>
                <a:gd name="T26" fmla="*/ 0 w 116"/>
                <a:gd name="T27" fmla="*/ 2 h 176"/>
                <a:gd name="T28" fmla="*/ 12 w 116"/>
                <a:gd name="T29" fmla="*/ 24 h 176"/>
                <a:gd name="T30" fmla="*/ 16 w 116"/>
                <a:gd name="T31" fmla="*/ 28 h 176"/>
                <a:gd name="T32" fmla="*/ 18 w 116"/>
                <a:gd name="T33" fmla="*/ 34 h 176"/>
                <a:gd name="T34" fmla="*/ 28 w 116"/>
                <a:gd name="T35" fmla="*/ 48 h 176"/>
                <a:gd name="T36" fmla="*/ 32 w 116"/>
                <a:gd name="T37" fmla="*/ 46 h 176"/>
                <a:gd name="T38" fmla="*/ 32 w 116"/>
                <a:gd name="T39" fmla="*/ 56 h 176"/>
                <a:gd name="T40" fmla="*/ 36 w 116"/>
                <a:gd name="T41" fmla="*/ 64 h 176"/>
                <a:gd name="T42" fmla="*/ 38 w 116"/>
                <a:gd name="T43" fmla="*/ 64 h 176"/>
                <a:gd name="T44" fmla="*/ 38 w 116"/>
                <a:gd name="T45" fmla="*/ 66 h 176"/>
                <a:gd name="T46" fmla="*/ 42 w 116"/>
                <a:gd name="T47" fmla="*/ 70 h 176"/>
                <a:gd name="T48" fmla="*/ 42 w 116"/>
                <a:gd name="T49" fmla="*/ 86 h 176"/>
                <a:gd name="T50" fmla="*/ 40 w 116"/>
                <a:gd name="T51" fmla="*/ 86 h 176"/>
                <a:gd name="T52" fmla="*/ 36 w 116"/>
                <a:gd name="T53" fmla="*/ 104 h 176"/>
                <a:gd name="T54" fmla="*/ 26 w 116"/>
                <a:gd name="T55" fmla="*/ 110 h 176"/>
                <a:gd name="T56" fmla="*/ 20 w 116"/>
                <a:gd name="T57" fmla="*/ 118 h 176"/>
                <a:gd name="T58" fmla="*/ 48 w 116"/>
                <a:gd name="T59" fmla="*/ 138 h 176"/>
                <a:gd name="T60" fmla="*/ 48 w 116"/>
                <a:gd name="T61" fmla="*/ 150 h 176"/>
                <a:gd name="T62" fmla="*/ 38 w 116"/>
                <a:gd name="T63" fmla="*/ 166 h 176"/>
                <a:gd name="T64" fmla="*/ 58 w 116"/>
                <a:gd name="T65" fmla="*/ 176 h 176"/>
                <a:gd name="T66" fmla="*/ 80 w 116"/>
                <a:gd name="T67" fmla="*/ 146 h 176"/>
                <a:gd name="T68" fmla="*/ 88 w 116"/>
                <a:gd name="T69" fmla="*/ 128 h 176"/>
                <a:gd name="T70" fmla="*/ 84 w 116"/>
                <a:gd name="T71" fmla="*/ 120 h 176"/>
                <a:gd name="T72" fmla="*/ 90 w 116"/>
                <a:gd name="T73" fmla="*/ 116 h 176"/>
                <a:gd name="T74" fmla="*/ 106 w 116"/>
                <a:gd name="T75" fmla="*/ 114 h 176"/>
                <a:gd name="T76" fmla="*/ 106 w 116"/>
                <a:gd name="T77" fmla="*/ 102 h 176"/>
                <a:gd name="T78" fmla="*/ 112 w 116"/>
                <a:gd name="T79" fmla="*/ 100 h 176"/>
                <a:gd name="T80" fmla="*/ 116 w 116"/>
                <a:gd name="T81" fmla="*/ 76 h 176"/>
                <a:gd name="T82" fmla="*/ 104 w 116"/>
                <a:gd name="T83" fmla="*/ 70 h 176"/>
                <a:gd name="T84" fmla="*/ 86 w 116"/>
                <a:gd name="T85" fmla="*/ 8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6" h="176">
                  <a:moveTo>
                    <a:pt x="86" y="82"/>
                  </a:moveTo>
                  <a:lnTo>
                    <a:pt x="68" y="74"/>
                  </a:lnTo>
                  <a:lnTo>
                    <a:pt x="64" y="54"/>
                  </a:lnTo>
                  <a:lnTo>
                    <a:pt x="54" y="46"/>
                  </a:lnTo>
                  <a:lnTo>
                    <a:pt x="54" y="58"/>
                  </a:lnTo>
                  <a:lnTo>
                    <a:pt x="46" y="58"/>
                  </a:lnTo>
                  <a:lnTo>
                    <a:pt x="48" y="48"/>
                  </a:lnTo>
                  <a:lnTo>
                    <a:pt x="40" y="38"/>
                  </a:lnTo>
                  <a:lnTo>
                    <a:pt x="42" y="38"/>
                  </a:lnTo>
                  <a:lnTo>
                    <a:pt x="36" y="20"/>
                  </a:lnTo>
                  <a:lnTo>
                    <a:pt x="16" y="8"/>
                  </a:lnTo>
                  <a:lnTo>
                    <a:pt x="14" y="10"/>
                  </a:lnTo>
                  <a:lnTo>
                    <a:pt x="10" y="0"/>
                  </a:lnTo>
                  <a:lnTo>
                    <a:pt x="0" y="2"/>
                  </a:lnTo>
                  <a:lnTo>
                    <a:pt x="12" y="24"/>
                  </a:lnTo>
                  <a:lnTo>
                    <a:pt x="16" y="28"/>
                  </a:lnTo>
                  <a:lnTo>
                    <a:pt x="18" y="34"/>
                  </a:lnTo>
                  <a:lnTo>
                    <a:pt x="28" y="48"/>
                  </a:lnTo>
                  <a:lnTo>
                    <a:pt x="32" y="46"/>
                  </a:lnTo>
                  <a:lnTo>
                    <a:pt x="32" y="56"/>
                  </a:lnTo>
                  <a:lnTo>
                    <a:pt x="36" y="64"/>
                  </a:lnTo>
                  <a:lnTo>
                    <a:pt x="38" y="64"/>
                  </a:lnTo>
                  <a:lnTo>
                    <a:pt x="38" y="66"/>
                  </a:lnTo>
                  <a:lnTo>
                    <a:pt x="42" y="70"/>
                  </a:lnTo>
                  <a:lnTo>
                    <a:pt x="42" y="86"/>
                  </a:lnTo>
                  <a:lnTo>
                    <a:pt x="40" y="86"/>
                  </a:lnTo>
                  <a:lnTo>
                    <a:pt x="36" y="104"/>
                  </a:lnTo>
                  <a:lnTo>
                    <a:pt x="26" y="110"/>
                  </a:lnTo>
                  <a:lnTo>
                    <a:pt x="20" y="118"/>
                  </a:lnTo>
                  <a:lnTo>
                    <a:pt x="48" y="138"/>
                  </a:lnTo>
                  <a:lnTo>
                    <a:pt x="48" y="150"/>
                  </a:lnTo>
                  <a:lnTo>
                    <a:pt x="38" y="166"/>
                  </a:lnTo>
                  <a:lnTo>
                    <a:pt x="58" y="176"/>
                  </a:lnTo>
                  <a:lnTo>
                    <a:pt x="80" y="146"/>
                  </a:lnTo>
                  <a:lnTo>
                    <a:pt x="88" y="128"/>
                  </a:lnTo>
                  <a:lnTo>
                    <a:pt x="84" y="120"/>
                  </a:lnTo>
                  <a:lnTo>
                    <a:pt x="90" y="116"/>
                  </a:lnTo>
                  <a:lnTo>
                    <a:pt x="106" y="114"/>
                  </a:lnTo>
                  <a:lnTo>
                    <a:pt x="106" y="102"/>
                  </a:lnTo>
                  <a:lnTo>
                    <a:pt x="112" y="100"/>
                  </a:lnTo>
                  <a:lnTo>
                    <a:pt x="116" y="76"/>
                  </a:lnTo>
                  <a:lnTo>
                    <a:pt x="104" y="70"/>
                  </a:lnTo>
                  <a:lnTo>
                    <a:pt x="86"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5" name="Freeform 15"/>
            <p:cNvSpPr>
              <a:spLocks/>
            </p:cNvSpPr>
            <p:nvPr userDrawn="1"/>
          </p:nvSpPr>
          <p:spPr bwMode="black">
            <a:xfrm>
              <a:off x="8766175" y="4457700"/>
              <a:ext cx="247650" cy="266700"/>
            </a:xfrm>
            <a:custGeom>
              <a:avLst/>
              <a:gdLst>
                <a:gd name="T0" fmla="*/ 150 w 156"/>
                <a:gd name="T1" fmla="*/ 14 h 168"/>
                <a:gd name="T2" fmla="*/ 148 w 156"/>
                <a:gd name="T3" fmla="*/ 12 h 168"/>
                <a:gd name="T4" fmla="*/ 146 w 156"/>
                <a:gd name="T5" fmla="*/ 12 h 168"/>
                <a:gd name="T6" fmla="*/ 134 w 156"/>
                <a:gd name="T7" fmla="*/ 20 h 168"/>
                <a:gd name="T8" fmla="*/ 124 w 156"/>
                <a:gd name="T9" fmla="*/ 0 h 168"/>
                <a:gd name="T10" fmla="*/ 112 w 156"/>
                <a:gd name="T11" fmla="*/ 16 h 168"/>
                <a:gd name="T12" fmla="*/ 108 w 156"/>
                <a:gd name="T13" fmla="*/ 28 h 168"/>
                <a:gd name="T14" fmla="*/ 98 w 156"/>
                <a:gd name="T15" fmla="*/ 36 h 168"/>
                <a:gd name="T16" fmla="*/ 88 w 156"/>
                <a:gd name="T17" fmla="*/ 60 h 168"/>
                <a:gd name="T18" fmla="*/ 56 w 156"/>
                <a:gd name="T19" fmla="*/ 86 h 168"/>
                <a:gd name="T20" fmla="*/ 38 w 156"/>
                <a:gd name="T21" fmla="*/ 92 h 168"/>
                <a:gd name="T22" fmla="*/ 24 w 156"/>
                <a:gd name="T23" fmla="*/ 112 h 168"/>
                <a:gd name="T24" fmla="*/ 24 w 156"/>
                <a:gd name="T25" fmla="*/ 114 h 168"/>
                <a:gd name="T26" fmla="*/ 24 w 156"/>
                <a:gd name="T27" fmla="*/ 112 h 168"/>
                <a:gd name="T28" fmla="*/ 16 w 156"/>
                <a:gd name="T29" fmla="*/ 116 h 168"/>
                <a:gd name="T30" fmla="*/ 16 w 156"/>
                <a:gd name="T31" fmla="*/ 124 h 168"/>
                <a:gd name="T32" fmla="*/ 14 w 156"/>
                <a:gd name="T33" fmla="*/ 124 h 168"/>
                <a:gd name="T34" fmla="*/ 10 w 156"/>
                <a:gd name="T35" fmla="*/ 132 h 168"/>
                <a:gd name="T36" fmla="*/ 14 w 156"/>
                <a:gd name="T37" fmla="*/ 134 h 168"/>
                <a:gd name="T38" fmla="*/ 14 w 156"/>
                <a:gd name="T39" fmla="*/ 136 h 168"/>
                <a:gd name="T40" fmla="*/ 0 w 156"/>
                <a:gd name="T41" fmla="*/ 146 h 168"/>
                <a:gd name="T42" fmla="*/ 8 w 156"/>
                <a:gd name="T43" fmla="*/ 146 h 168"/>
                <a:gd name="T44" fmla="*/ 8 w 156"/>
                <a:gd name="T45" fmla="*/ 146 h 168"/>
                <a:gd name="T46" fmla="*/ 10 w 156"/>
                <a:gd name="T47" fmla="*/ 148 h 168"/>
                <a:gd name="T48" fmla="*/ 8 w 156"/>
                <a:gd name="T49" fmla="*/ 152 h 168"/>
                <a:gd name="T50" fmla="*/ 28 w 156"/>
                <a:gd name="T51" fmla="*/ 152 h 168"/>
                <a:gd name="T52" fmla="*/ 30 w 156"/>
                <a:gd name="T53" fmla="*/ 158 h 168"/>
                <a:gd name="T54" fmla="*/ 56 w 156"/>
                <a:gd name="T55" fmla="*/ 168 h 168"/>
                <a:gd name="T56" fmla="*/ 68 w 156"/>
                <a:gd name="T57" fmla="*/ 162 h 168"/>
                <a:gd name="T58" fmla="*/ 90 w 156"/>
                <a:gd name="T59" fmla="*/ 146 h 168"/>
                <a:gd name="T60" fmla="*/ 102 w 156"/>
                <a:gd name="T61" fmla="*/ 96 h 168"/>
                <a:gd name="T62" fmla="*/ 106 w 156"/>
                <a:gd name="T63" fmla="*/ 98 h 168"/>
                <a:gd name="T64" fmla="*/ 120 w 156"/>
                <a:gd name="T65" fmla="*/ 88 h 168"/>
                <a:gd name="T66" fmla="*/ 130 w 156"/>
                <a:gd name="T67" fmla="*/ 92 h 168"/>
                <a:gd name="T68" fmla="*/ 134 w 156"/>
                <a:gd name="T69" fmla="*/ 88 h 168"/>
                <a:gd name="T70" fmla="*/ 128 w 156"/>
                <a:gd name="T71" fmla="*/ 82 h 168"/>
                <a:gd name="T72" fmla="*/ 130 w 156"/>
                <a:gd name="T73" fmla="*/ 72 h 168"/>
                <a:gd name="T74" fmla="*/ 138 w 156"/>
                <a:gd name="T75" fmla="*/ 64 h 168"/>
                <a:gd name="T76" fmla="*/ 156 w 156"/>
                <a:gd name="T77" fmla="*/ 38 h 168"/>
                <a:gd name="T78" fmla="*/ 154 w 156"/>
                <a:gd name="T79" fmla="*/ 22 h 168"/>
                <a:gd name="T80" fmla="*/ 156 w 156"/>
                <a:gd name="T81" fmla="*/ 18 h 168"/>
                <a:gd name="T82" fmla="*/ 150 w 156"/>
                <a:gd name="T83" fmla="*/ 1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6" h="168">
                  <a:moveTo>
                    <a:pt x="150" y="14"/>
                  </a:moveTo>
                  <a:lnTo>
                    <a:pt x="148" y="12"/>
                  </a:lnTo>
                  <a:lnTo>
                    <a:pt x="146" y="12"/>
                  </a:lnTo>
                  <a:lnTo>
                    <a:pt x="134" y="20"/>
                  </a:lnTo>
                  <a:lnTo>
                    <a:pt x="124" y="0"/>
                  </a:lnTo>
                  <a:lnTo>
                    <a:pt x="112" y="16"/>
                  </a:lnTo>
                  <a:lnTo>
                    <a:pt x="108" y="28"/>
                  </a:lnTo>
                  <a:lnTo>
                    <a:pt x="98" y="36"/>
                  </a:lnTo>
                  <a:lnTo>
                    <a:pt x="88" y="60"/>
                  </a:lnTo>
                  <a:lnTo>
                    <a:pt x="56" y="86"/>
                  </a:lnTo>
                  <a:lnTo>
                    <a:pt x="38" y="92"/>
                  </a:lnTo>
                  <a:lnTo>
                    <a:pt x="24" y="112"/>
                  </a:lnTo>
                  <a:lnTo>
                    <a:pt x="24" y="114"/>
                  </a:lnTo>
                  <a:lnTo>
                    <a:pt x="24" y="112"/>
                  </a:lnTo>
                  <a:lnTo>
                    <a:pt x="16" y="116"/>
                  </a:lnTo>
                  <a:lnTo>
                    <a:pt x="16" y="124"/>
                  </a:lnTo>
                  <a:lnTo>
                    <a:pt x="14" y="124"/>
                  </a:lnTo>
                  <a:lnTo>
                    <a:pt x="10" y="132"/>
                  </a:lnTo>
                  <a:lnTo>
                    <a:pt x="14" y="134"/>
                  </a:lnTo>
                  <a:lnTo>
                    <a:pt x="14" y="136"/>
                  </a:lnTo>
                  <a:lnTo>
                    <a:pt x="0" y="146"/>
                  </a:lnTo>
                  <a:lnTo>
                    <a:pt x="8" y="146"/>
                  </a:lnTo>
                  <a:lnTo>
                    <a:pt x="8" y="146"/>
                  </a:lnTo>
                  <a:lnTo>
                    <a:pt x="10" y="148"/>
                  </a:lnTo>
                  <a:lnTo>
                    <a:pt x="8" y="152"/>
                  </a:lnTo>
                  <a:lnTo>
                    <a:pt x="28" y="152"/>
                  </a:lnTo>
                  <a:lnTo>
                    <a:pt x="30" y="158"/>
                  </a:lnTo>
                  <a:lnTo>
                    <a:pt x="56" y="168"/>
                  </a:lnTo>
                  <a:lnTo>
                    <a:pt x="68" y="162"/>
                  </a:lnTo>
                  <a:lnTo>
                    <a:pt x="90" y="146"/>
                  </a:lnTo>
                  <a:lnTo>
                    <a:pt x="102" y="96"/>
                  </a:lnTo>
                  <a:lnTo>
                    <a:pt x="106" y="98"/>
                  </a:lnTo>
                  <a:lnTo>
                    <a:pt x="120" y="88"/>
                  </a:lnTo>
                  <a:lnTo>
                    <a:pt x="130" y="92"/>
                  </a:lnTo>
                  <a:lnTo>
                    <a:pt x="134" y="88"/>
                  </a:lnTo>
                  <a:lnTo>
                    <a:pt x="128" y="82"/>
                  </a:lnTo>
                  <a:lnTo>
                    <a:pt x="130" y="72"/>
                  </a:lnTo>
                  <a:lnTo>
                    <a:pt x="138" y="64"/>
                  </a:lnTo>
                  <a:lnTo>
                    <a:pt x="156" y="38"/>
                  </a:lnTo>
                  <a:lnTo>
                    <a:pt x="154" y="22"/>
                  </a:lnTo>
                  <a:lnTo>
                    <a:pt x="156" y="18"/>
                  </a:lnTo>
                  <a:lnTo>
                    <a:pt x="15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6" name="Freeform 16"/>
            <p:cNvSpPr>
              <a:spLocks/>
            </p:cNvSpPr>
            <p:nvPr userDrawn="1"/>
          </p:nvSpPr>
          <p:spPr bwMode="black">
            <a:xfrm>
              <a:off x="8804275" y="4714875"/>
              <a:ext cx="28575" cy="34925"/>
            </a:xfrm>
            <a:custGeom>
              <a:avLst/>
              <a:gdLst>
                <a:gd name="T0" fmla="*/ 6 w 18"/>
                <a:gd name="T1" fmla="*/ 0 h 22"/>
                <a:gd name="T2" fmla="*/ 0 w 18"/>
                <a:gd name="T3" fmla="*/ 22 h 22"/>
                <a:gd name="T4" fmla="*/ 18 w 18"/>
                <a:gd name="T5" fmla="*/ 14 h 22"/>
                <a:gd name="T6" fmla="*/ 12 w 18"/>
                <a:gd name="T7" fmla="*/ 2 h 22"/>
                <a:gd name="T8" fmla="*/ 6 w 18"/>
                <a:gd name="T9" fmla="*/ 0 h 22"/>
              </a:gdLst>
              <a:ahLst/>
              <a:cxnLst>
                <a:cxn ang="0">
                  <a:pos x="T0" y="T1"/>
                </a:cxn>
                <a:cxn ang="0">
                  <a:pos x="T2" y="T3"/>
                </a:cxn>
                <a:cxn ang="0">
                  <a:pos x="T4" y="T5"/>
                </a:cxn>
                <a:cxn ang="0">
                  <a:pos x="T6" y="T7"/>
                </a:cxn>
                <a:cxn ang="0">
                  <a:pos x="T8" y="T9"/>
                </a:cxn>
              </a:cxnLst>
              <a:rect l="0" t="0" r="r" b="b"/>
              <a:pathLst>
                <a:path w="18" h="22">
                  <a:moveTo>
                    <a:pt x="6" y="0"/>
                  </a:moveTo>
                  <a:lnTo>
                    <a:pt x="0" y="22"/>
                  </a:lnTo>
                  <a:lnTo>
                    <a:pt x="18" y="14"/>
                  </a:lnTo>
                  <a:lnTo>
                    <a:pt x="12" y="2"/>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7" name="Freeform 17"/>
            <p:cNvSpPr>
              <a:spLocks/>
            </p:cNvSpPr>
            <p:nvPr userDrawn="1"/>
          </p:nvSpPr>
          <p:spPr bwMode="black">
            <a:xfrm>
              <a:off x="6184900" y="2847975"/>
              <a:ext cx="73025" cy="123825"/>
            </a:xfrm>
            <a:custGeom>
              <a:avLst/>
              <a:gdLst>
                <a:gd name="T0" fmla="*/ 16 w 46"/>
                <a:gd name="T1" fmla="*/ 2 h 78"/>
                <a:gd name="T2" fmla="*/ 10 w 46"/>
                <a:gd name="T3" fmla="*/ 0 h 78"/>
                <a:gd name="T4" fmla="*/ 4 w 46"/>
                <a:gd name="T5" fmla="*/ 4 h 78"/>
                <a:gd name="T6" fmla="*/ 10 w 46"/>
                <a:gd name="T7" fmla="*/ 8 h 78"/>
                <a:gd name="T8" fmla="*/ 8 w 46"/>
                <a:gd name="T9" fmla="*/ 10 h 78"/>
                <a:gd name="T10" fmla="*/ 4 w 46"/>
                <a:gd name="T11" fmla="*/ 32 h 78"/>
                <a:gd name="T12" fmla="*/ 0 w 46"/>
                <a:gd name="T13" fmla="*/ 32 h 78"/>
                <a:gd name="T14" fmla="*/ 4 w 46"/>
                <a:gd name="T15" fmla="*/ 60 h 78"/>
                <a:gd name="T16" fmla="*/ 10 w 46"/>
                <a:gd name="T17" fmla="*/ 76 h 78"/>
                <a:gd name="T18" fmla="*/ 24 w 46"/>
                <a:gd name="T19" fmla="*/ 78 h 78"/>
                <a:gd name="T20" fmla="*/ 46 w 46"/>
                <a:gd name="T21" fmla="*/ 62 h 78"/>
                <a:gd name="T22" fmla="*/ 46 w 46"/>
                <a:gd name="T23" fmla="*/ 44 h 78"/>
                <a:gd name="T24" fmla="*/ 28 w 46"/>
                <a:gd name="T25" fmla="*/ 12 h 78"/>
                <a:gd name="T26" fmla="*/ 16 w 46"/>
                <a:gd name="T27" fmla="*/ 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78">
                  <a:moveTo>
                    <a:pt x="16" y="2"/>
                  </a:moveTo>
                  <a:lnTo>
                    <a:pt x="10" y="0"/>
                  </a:lnTo>
                  <a:lnTo>
                    <a:pt x="4" y="4"/>
                  </a:lnTo>
                  <a:lnTo>
                    <a:pt x="10" y="8"/>
                  </a:lnTo>
                  <a:lnTo>
                    <a:pt x="8" y="10"/>
                  </a:lnTo>
                  <a:lnTo>
                    <a:pt x="4" y="32"/>
                  </a:lnTo>
                  <a:lnTo>
                    <a:pt x="0" y="32"/>
                  </a:lnTo>
                  <a:lnTo>
                    <a:pt x="4" y="60"/>
                  </a:lnTo>
                  <a:lnTo>
                    <a:pt x="10" y="76"/>
                  </a:lnTo>
                  <a:lnTo>
                    <a:pt x="24" y="78"/>
                  </a:lnTo>
                  <a:lnTo>
                    <a:pt x="46" y="62"/>
                  </a:lnTo>
                  <a:lnTo>
                    <a:pt x="46" y="44"/>
                  </a:lnTo>
                  <a:lnTo>
                    <a:pt x="28" y="12"/>
                  </a:lnTo>
                  <a:lnTo>
                    <a:pt x="16"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8" name="Freeform 18"/>
            <p:cNvSpPr>
              <a:spLocks/>
            </p:cNvSpPr>
            <p:nvPr userDrawn="1"/>
          </p:nvSpPr>
          <p:spPr bwMode="black">
            <a:xfrm>
              <a:off x="1801813" y="2581275"/>
              <a:ext cx="57150" cy="25400"/>
            </a:xfrm>
            <a:custGeom>
              <a:avLst/>
              <a:gdLst>
                <a:gd name="T0" fmla="*/ 0 w 36"/>
                <a:gd name="T1" fmla="*/ 8 h 16"/>
                <a:gd name="T2" fmla="*/ 6 w 36"/>
                <a:gd name="T3" fmla="*/ 16 h 16"/>
                <a:gd name="T4" fmla="*/ 22 w 36"/>
                <a:gd name="T5" fmla="*/ 16 h 16"/>
                <a:gd name="T6" fmla="*/ 36 w 36"/>
                <a:gd name="T7" fmla="*/ 10 h 16"/>
                <a:gd name="T8" fmla="*/ 32 w 36"/>
                <a:gd name="T9" fmla="*/ 0 h 16"/>
                <a:gd name="T10" fmla="*/ 4 w 36"/>
                <a:gd name="T11" fmla="*/ 0 h 16"/>
                <a:gd name="T12" fmla="*/ 0 w 36"/>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6" h="16">
                  <a:moveTo>
                    <a:pt x="0" y="8"/>
                  </a:moveTo>
                  <a:lnTo>
                    <a:pt x="6" y="16"/>
                  </a:lnTo>
                  <a:lnTo>
                    <a:pt x="22" y="16"/>
                  </a:lnTo>
                  <a:lnTo>
                    <a:pt x="36" y="10"/>
                  </a:lnTo>
                  <a:lnTo>
                    <a:pt x="32" y="0"/>
                  </a:lnTo>
                  <a:lnTo>
                    <a:pt x="4" y="0"/>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9" name="Freeform 19"/>
            <p:cNvSpPr>
              <a:spLocks/>
            </p:cNvSpPr>
            <p:nvPr userDrawn="1"/>
          </p:nvSpPr>
          <p:spPr bwMode="black">
            <a:xfrm>
              <a:off x="9086850" y="1311275"/>
              <a:ext cx="25400" cy="38100"/>
            </a:xfrm>
            <a:custGeom>
              <a:avLst/>
              <a:gdLst>
                <a:gd name="T0" fmla="*/ 14 w 16"/>
                <a:gd name="T1" fmla="*/ 0 h 24"/>
                <a:gd name="T2" fmla="*/ 0 w 16"/>
                <a:gd name="T3" fmla="*/ 24 h 24"/>
                <a:gd name="T4" fmla="*/ 16 w 16"/>
                <a:gd name="T5" fmla="*/ 14 h 24"/>
                <a:gd name="T6" fmla="*/ 14 w 16"/>
                <a:gd name="T7" fmla="*/ 0 h 24"/>
              </a:gdLst>
              <a:ahLst/>
              <a:cxnLst>
                <a:cxn ang="0">
                  <a:pos x="T0" y="T1"/>
                </a:cxn>
                <a:cxn ang="0">
                  <a:pos x="T2" y="T3"/>
                </a:cxn>
                <a:cxn ang="0">
                  <a:pos x="T4" y="T5"/>
                </a:cxn>
                <a:cxn ang="0">
                  <a:pos x="T6" y="T7"/>
                </a:cxn>
              </a:cxnLst>
              <a:rect l="0" t="0" r="r" b="b"/>
              <a:pathLst>
                <a:path w="16" h="24">
                  <a:moveTo>
                    <a:pt x="14" y="0"/>
                  </a:moveTo>
                  <a:lnTo>
                    <a:pt x="0" y="24"/>
                  </a:lnTo>
                  <a:lnTo>
                    <a:pt x="16" y="14"/>
                  </a:lnTo>
                  <a:lnTo>
                    <a:pt x="1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20" name="Freeform 20"/>
            <p:cNvSpPr>
              <a:spLocks/>
            </p:cNvSpPr>
            <p:nvPr userDrawn="1"/>
          </p:nvSpPr>
          <p:spPr bwMode="black">
            <a:xfrm>
              <a:off x="8953500" y="1279525"/>
              <a:ext cx="38100" cy="15875"/>
            </a:xfrm>
            <a:custGeom>
              <a:avLst/>
              <a:gdLst>
                <a:gd name="T0" fmla="*/ 24 w 24"/>
                <a:gd name="T1" fmla="*/ 2 h 10"/>
                <a:gd name="T2" fmla="*/ 0 w 24"/>
                <a:gd name="T3" fmla="*/ 0 h 10"/>
                <a:gd name="T4" fmla="*/ 0 w 24"/>
                <a:gd name="T5" fmla="*/ 6 h 10"/>
                <a:gd name="T6" fmla="*/ 10 w 24"/>
                <a:gd name="T7" fmla="*/ 10 h 10"/>
                <a:gd name="T8" fmla="*/ 24 w 24"/>
                <a:gd name="T9" fmla="*/ 2 h 10"/>
              </a:gdLst>
              <a:ahLst/>
              <a:cxnLst>
                <a:cxn ang="0">
                  <a:pos x="T0" y="T1"/>
                </a:cxn>
                <a:cxn ang="0">
                  <a:pos x="T2" y="T3"/>
                </a:cxn>
                <a:cxn ang="0">
                  <a:pos x="T4" y="T5"/>
                </a:cxn>
                <a:cxn ang="0">
                  <a:pos x="T6" y="T7"/>
                </a:cxn>
                <a:cxn ang="0">
                  <a:pos x="T8" y="T9"/>
                </a:cxn>
              </a:cxnLst>
              <a:rect l="0" t="0" r="r" b="b"/>
              <a:pathLst>
                <a:path w="24" h="10">
                  <a:moveTo>
                    <a:pt x="24" y="2"/>
                  </a:moveTo>
                  <a:lnTo>
                    <a:pt x="0" y="0"/>
                  </a:lnTo>
                  <a:lnTo>
                    <a:pt x="0" y="6"/>
                  </a:lnTo>
                  <a:lnTo>
                    <a:pt x="10" y="10"/>
                  </a:lnTo>
                  <a:lnTo>
                    <a:pt x="24"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21" name="Freeform 21"/>
            <p:cNvSpPr>
              <a:spLocks/>
            </p:cNvSpPr>
            <p:nvPr userDrawn="1"/>
          </p:nvSpPr>
          <p:spPr bwMode="black">
            <a:xfrm>
              <a:off x="234950" y="2063750"/>
              <a:ext cx="31750" cy="12700"/>
            </a:xfrm>
            <a:custGeom>
              <a:avLst/>
              <a:gdLst>
                <a:gd name="T0" fmla="*/ 4 w 20"/>
                <a:gd name="T1" fmla="*/ 8 h 8"/>
                <a:gd name="T2" fmla="*/ 20 w 20"/>
                <a:gd name="T3" fmla="*/ 6 h 8"/>
                <a:gd name="T4" fmla="*/ 0 w 20"/>
                <a:gd name="T5" fmla="*/ 0 h 8"/>
                <a:gd name="T6" fmla="*/ 4 w 20"/>
                <a:gd name="T7" fmla="*/ 8 h 8"/>
              </a:gdLst>
              <a:ahLst/>
              <a:cxnLst>
                <a:cxn ang="0">
                  <a:pos x="T0" y="T1"/>
                </a:cxn>
                <a:cxn ang="0">
                  <a:pos x="T2" y="T3"/>
                </a:cxn>
                <a:cxn ang="0">
                  <a:pos x="T4" y="T5"/>
                </a:cxn>
                <a:cxn ang="0">
                  <a:pos x="T6" y="T7"/>
                </a:cxn>
              </a:cxnLst>
              <a:rect l="0" t="0" r="r" b="b"/>
              <a:pathLst>
                <a:path w="20" h="8">
                  <a:moveTo>
                    <a:pt x="4" y="8"/>
                  </a:moveTo>
                  <a:lnTo>
                    <a:pt x="20" y="6"/>
                  </a:lnTo>
                  <a:lnTo>
                    <a:pt x="0" y="0"/>
                  </a:lnTo>
                  <a:lnTo>
                    <a:pt x="4"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22" name="Freeform 22"/>
            <p:cNvSpPr>
              <a:spLocks/>
            </p:cNvSpPr>
            <p:nvPr userDrawn="1"/>
          </p:nvSpPr>
          <p:spPr bwMode="black">
            <a:xfrm>
              <a:off x="1268413" y="2432050"/>
              <a:ext cx="339725" cy="114300"/>
            </a:xfrm>
            <a:custGeom>
              <a:avLst/>
              <a:gdLst>
                <a:gd name="T0" fmla="*/ 214 w 214"/>
                <a:gd name="T1" fmla="*/ 64 h 72"/>
                <a:gd name="T2" fmla="*/ 196 w 214"/>
                <a:gd name="T3" fmla="*/ 52 h 72"/>
                <a:gd name="T4" fmla="*/ 182 w 214"/>
                <a:gd name="T5" fmla="*/ 50 h 72"/>
                <a:gd name="T6" fmla="*/ 182 w 214"/>
                <a:gd name="T7" fmla="*/ 44 h 72"/>
                <a:gd name="T8" fmla="*/ 162 w 214"/>
                <a:gd name="T9" fmla="*/ 38 h 72"/>
                <a:gd name="T10" fmla="*/ 152 w 214"/>
                <a:gd name="T11" fmla="*/ 32 h 72"/>
                <a:gd name="T12" fmla="*/ 146 w 214"/>
                <a:gd name="T13" fmla="*/ 30 h 72"/>
                <a:gd name="T14" fmla="*/ 146 w 214"/>
                <a:gd name="T15" fmla="*/ 24 h 72"/>
                <a:gd name="T16" fmla="*/ 138 w 214"/>
                <a:gd name="T17" fmla="*/ 18 h 72"/>
                <a:gd name="T18" fmla="*/ 124 w 214"/>
                <a:gd name="T19" fmla="*/ 14 h 72"/>
                <a:gd name="T20" fmla="*/ 122 w 214"/>
                <a:gd name="T21" fmla="*/ 18 h 72"/>
                <a:gd name="T22" fmla="*/ 110 w 214"/>
                <a:gd name="T23" fmla="*/ 16 h 72"/>
                <a:gd name="T24" fmla="*/ 98 w 214"/>
                <a:gd name="T25" fmla="*/ 4 h 72"/>
                <a:gd name="T26" fmla="*/ 68 w 214"/>
                <a:gd name="T27" fmla="*/ 0 h 72"/>
                <a:gd name="T28" fmla="*/ 52 w 214"/>
                <a:gd name="T29" fmla="*/ 0 h 72"/>
                <a:gd name="T30" fmla="*/ 26 w 214"/>
                <a:gd name="T31" fmla="*/ 8 h 72"/>
                <a:gd name="T32" fmla="*/ 16 w 214"/>
                <a:gd name="T33" fmla="*/ 14 h 72"/>
                <a:gd name="T34" fmla="*/ 14 w 214"/>
                <a:gd name="T35" fmla="*/ 26 h 72"/>
                <a:gd name="T36" fmla="*/ 0 w 214"/>
                <a:gd name="T37" fmla="*/ 30 h 72"/>
                <a:gd name="T38" fmla="*/ 16 w 214"/>
                <a:gd name="T39" fmla="*/ 34 h 72"/>
                <a:gd name="T40" fmla="*/ 28 w 214"/>
                <a:gd name="T41" fmla="*/ 26 h 72"/>
                <a:gd name="T42" fmla="*/ 40 w 214"/>
                <a:gd name="T43" fmla="*/ 24 h 72"/>
                <a:gd name="T44" fmla="*/ 48 w 214"/>
                <a:gd name="T45" fmla="*/ 16 h 72"/>
                <a:gd name="T46" fmla="*/ 60 w 214"/>
                <a:gd name="T47" fmla="*/ 16 h 72"/>
                <a:gd name="T48" fmla="*/ 56 w 214"/>
                <a:gd name="T49" fmla="*/ 20 h 72"/>
                <a:gd name="T50" fmla="*/ 60 w 214"/>
                <a:gd name="T51" fmla="*/ 26 h 72"/>
                <a:gd name="T52" fmla="*/ 88 w 214"/>
                <a:gd name="T53" fmla="*/ 28 h 72"/>
                <a:gd name="T54" fmla="*/ 100 w 214"/>
                <a:gd name="T55" fmla="*/ 38 h 72"/>
                <a:gd name="T56" fmla="*/ 122 w 214"/>
                <a:gd name="T57" fmla="*/ 40 h 72"/>
                <a:gd name="T58" fmla="*/ 134 w 214"/>
                <a:gd name="T59" fmla="*/ 56 h 72"/>
                <a:gd name="T60" fmla="*/ 150 w 214"/>
                <a:gd name="T61" fmla="*/ 58 h 72"/>
                <a:gd name="T62" fmla="*/ 138 w 214"/>
                <a:gd name="T63" fmla="*/ 70 h 72"/>
                <a:gd name="T64" fmla="*/ 140 w 214"/>
                <a:gd name="T65" fmla="*/ 72 h 72"/>
                <a:gd name="T66" fmla="*/ 144 w 214"/>
                <a:gd name="T67" fmla="*/ 72 h 72"/>
                <a:gd name="T68" fmla="*/ 188 w 214"/>
                <a:gd name="T69" fmla="*/ 72 h 72"/>
                <a:gd name="T70" fmla="*/ 214 w 214"/>
                <a:gd name="T71"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4" h="72">
                  <a:moveTo>
                    <a:pt x="214" y="64"/>
                  </a:moveTo>
                  <a:lnTo>
                    <a:pt x="196" y="52"/>
                  </a:lnTo>
                  <a:lnTo>
                    <a:pt x="182" y="50"/>
                  </a:lnTo>
                  <a:lnTo>
                    <a:pt x="182" y="44"/>
                  </a:lnTo>
                  <a:lnTo>
                    <a:pt x="162" y="38"/>
                  </a:lnTo>
                  <a:lnTo>
                    <a:pt x="152" y="32"/>
                  </a:lnTo>
                  <a:lnTo>
                    <a:pt x="146" y="30"/>
                  </a:lnTo>
                  <a:lnTo>
                    <a:pt x="146" y="24"/>
                  </a:lnTo>
                  <a:lnTo>
                    <a:pt x="138" y="18"/>
                  </a:lnTo>
                  <a:lnTo>
                    <a:pt x="124" y="14"/>
                  </a:lnTo>
                  <a:lnTo>
                    <a:pt x="122" y="18"/>
                  </a:lnTo>
                  <a:lnTo>
                    <a:pt x="110" y="16"/>
                  </a:lnTo>
                  <a:lnTo>
                    <a:pt x="98" y="4"/>
                  </a:lnTo>
                  <a:lnTo>
                    <a:pt x="68" y="0"/>
                  </a:lnTo>
                  <a:lnTo>
                    <a:pt x="52" y="0"/>
                  </a:lnTo>
                  <a:lnTo>
                    <a:pt x="26" y="8"/>
                  </a:lnTo>
                  <a:lnTo>
                    <a:pt x="16" y="14"/>
                  </a:lnTo>
                  <a:lnTo>
                    <a:pt x="14" y="26"/>
                  </a:lnTo>
                  <a:lnTo>
                    <a:pt x="0" y="30"/>
                  </a:lnTo>
                  <a:lnTo>
                    <a:pt x="16" y="34"/>
                  </a:lnTo>
                  <a:lnTo>
                    <a:pt x="28" y="26"/>
                  </a:lnTo>
                  <a:lnTo>
                    <a:pt x="40" y="24"/>
                  </a:lnTo>
                  <a:lnTo>
                    <a:pt x="48" y="16"/>
                  </a:lnTo>
                  <a:lnTo>
                    <a:pt x="60" y="16"/>
                  </a:lnTo>
                  <a:lnTo>
                    <a:pt x="56" y="20"/>
                  </a:lnTo>
                  <a:lnTo>
                    <a:pt x="60" y="26"/>
                  </a:lnTo>
                  <a:lnTo>
                    <a:pt x="88" y="28"/>
                  </a:lnTo>
                  <a:lnTo>
                    <a:pt x="100" y="38"/>
                  </a:lnTo>
                  <a:lnTo>
                    <a:pt x="122" y="40"/>
                  </a:lnTo>
                  <a:lnTo>
                    <a:pt x="134" y="56"/>
                  </a:lnTo>
                  <a:lnTo>
                    <a:pt x="150" y="58"/>
                  </a:lnTo>
                  <a:lnTo>
                    <a:pt x="138" y="70"/>
                  </a:lnTo>
                  <a:lnTo>
                    <a:pt x="140" y="72"/>
                  </a:lnTo>
                  <a:lnTo>
                    <a:pt x="144" y="72"/>
                  </a:lnTo>
                  <a:lnTo>
                    <a:pt x="188" y="72"/>
                  </a:lnTo>
                  <a:lnTo>
                    <a:pt x="214"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23" name="Freeform 23"/>
            <p:cNvSpPr>
              <a:spLocks/>
            </p:cNvSpPr>
            <p:nvPr userDrawn="1"/>
          </p:nvSpPr>
          <p:spPr bwMode="black">
            <a:xfrm>
              <a:off x="1325563" y="2476500"/>
              <a:ext cx="25400" cy="22225"/>
            </a:xfrm>
            <a:custGeom>
              <a:avLst/>
              <a:gdLst>
                <a:gd name="T0" fmla="*/ 0 w 16"/>
                <a:gd name="T1" fmla="*/ 14 h 14"/>
                <a:gd name="T2" fmla="*/ 16 w 16"/>
                <a:gd name="T3" fmla="*/ 12 h 14"/>
                <a:gd name="T4" fmla="*/ 12 w 16"/>
                <a:gd name="T5" fmla="*/ 0 h 14"/>
                <a:gd name="T6" fmla="*/ 6 w 16"/>
                <a:gd name="T7" fmla="*/ 0 h 14"/>
                <a:gd name="T8" fmla="*/ 0 w 16"/>
                <a:gd name="T9" fmla="*/ 14 h 14"/>
              </a:gdLst>
              <a:ahLst/>
              <a:cxnLst>
                <a:cxn ang="0">
                  <a:pos x="T0" y="T1"/>
                </a:cxn>
                <a:cxn ang="0">
                  <a:pos x="T2" y="T3"/>
                </a:cxn>
                <a:cxn ang="0">
                  <a:pos x="T4" y="T5"/>
                </a:cxn>
                <a:cxn ang="0">
                  <a:pos x="T6" y="T7"/>
                </a:cxn>
                <a:cxn ang="0">
                  <a:pos x="T8" y="T9"/>
                </a:cxn>
              </a:cxnLst>
              <a:rect l="0" t="0" r="r" b="b"/>
              <a:pathLst>
                <a:path w="16" h="14">
                  <a:moveTo>
                    <a:pt x="0" y="14"/>
                  </a:moveTo>
                  <a:lnTo>
                    <a:pt x="16" y="12"/>
                  </a:lnTo>
                  <a:lnTo>
                    <a:pt x="12" y="0"/>
                  </a:lnTo>
                  <a:lnTo>
                    <a:pt x="6" y="0"/>
                  </a:lnTo>
                  <a:lnTo>
                    <a:pt x="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24" name="Freeform 24"/>
            <p:cNvSpPr>
              <a:spLocks noEditPoints="1"/>
            </p:cNvSpPr>
            <p:nvPr userDrawn="1"/>
          </p:nvSpPr>
          <p:spPr bwMode="black">
            <a:xfrm>
              <a:off x="1592263" y="2530475"/>
              <a:ext cx="187325" cy="88900"/>
            </a:xfrm>
            <a:custGeom>
              <a:avLst/>
              <a:gdLst>
                <a:gd name="T0" fmla="*/ 18 w 118"/>
                <a:gd name="T1" fmla="*/ 42 h 56"/>
                <a:gd name="T2" fmla="*/ 32 w 118"/>
                <a:gd name="T3" fmla="*/ 46 h 56"/>
                <a:gd name="T4" fmla="*/ 42 w 118"/>
                <a:gd name="T5" fmla="*/ 42 h 56"/>
                <a:gd name="T6" fmla="*/ 48 w 118"/>
                <a:gd name="T7" fmla="*/ 46 h 56"/>
                <a:gd name="T8" fmla="*/ 56 w 118"/>
                <a:gd name="T9" fmla="*/ 56 h 56"/>
                <a:gd name="T10" fmla="*/ 68 w 118"/>
                <a:gd name="T11" fmla="*/ 40 h 56"/>
                <a:gd name="T12" fmla="*/ 72 w 118"/>
                <a:gd name="T13" fmla="*/ 46 h 56"/>
                <a:gd name="T14" fmla="*/ 92 w 118"/>
                <a:gd name="T15" fmla="*/ 38 h 56"/>
                <a:gd name="T16" fmla="*/ 112 w 118"/>
                <a:gd name="T17" fmla="*/ 42 h 56"/>
                <a:gd name="T18" fmla="*/ 118 w 118"/>
                <a:gd name="T19" fmla="*/ 32 h 56"/>
                <a:gd name="T20" fmla="*/ 108 w 118"/>
                <a:gd name="T21" fmla="*/ 22 h 56"/>
                <a:gd name="T22" fmla="*/ 100 w 118"/>
                <a:gd name="T23" fmla="*/ 22 h 56"/>
                <a:gd name="T24" fmla="*/ 104 w 118"/>
                <a:gd name="T25" fmla="*/ 18 h 56"/>
                <a:gd name="T26" fmla="*/ 90 w 118"/>
                <a:gd name="T27" fmla="*/ 16 h 56"/>
                <a:gd name="T28" fmla="*/ 86 w 118"/>
                <a:gd name="T29" fmla="*/ 10 h 56"/>
                <a:gd name="T30" fmla="*/ 70 w 118"/>
                <a:gd name="T31" fmla="*/ 4 h 56"/>
                <a:gd name="T32" fmla="*/ 52 w 118"/>
                <a:gd name="T33" fmla="*/ 6 h 56"/>
                <a:gd name="T34" fmla="*/ 52 w 118"/>
                <a:gd name="T35" fmla="*/ 4 h 56"/>
                <a:gd name="T36" fmla="*/ 50 w 118"/>
                <a:gd name="T37" fmla="*/ 6 h 56"/>
                <a:gd name="T38" fmla="*/ 46 w 118"/>
                <a:gd name="T39" fmla="*/ 6 h 56"/>
                <a:gd name="T40" fmla="*/ 46 w 118"/>
                <a:gd name="T41" fmla="*/ 6 h 56"/>
                <a:gd name="T42" fmla="*/ 40 w 118"/>
                <a:gd name="T43" fmla="*/ 8 h 56"/>
                <a:gd name="T44" fmla="*/ 34 w 118"/>
                <a:gd name="T45" fmla="*/ 6 h 56"/>
                <a:gd name="T46" fmla="*/ 34 w 118"/>
                <a:gd name="T47" fmla="*/ 4 h 56"/>
                <a:gd name="T48" fmla="*/ 30 w 118"/>
                <a:gd name="T49" fmla="*/ 0 h 56"/>
                <a:gd name="T50" fmla="*/ 28 w 118"/>
                <a:gd name="T51" fmla="*/ 4 h 56"/>
                <a:gd name="T52" fmla="*/ 12 w 118"/>
                <a:gd name="T53" fmla="*/ 12 h 56"/>
                <a:gd name="T54" fmla="*/ 28 w 118"/>
                <a:gd name="T55" fmla="*/ 16 h 56"/>
                <a:gd name="T56" fmla="*/ 28 w 118"/>
                <a:gd name="T57" fmla="*/ 24 h 56"/>
                <a:gd name="T58" fmla="*/ 28 w 118"/>
                <a:gd name="T59" fmla="*/ 24 h 56"/>
                <a:gd name="T60" fmla="*/ 18 w 118"/>
                <a:gd name="T61" fmla="*/ 24 h 56"/>
                <a:gd name="T62" fmla="*/ 22 w 118"/>
                <a:gd name="T63" fmla="*/ 30 h 56"/>
                <a:gd name="T64" fmla="*/ 24 w 118"/>
                <a:gd name="T65" fmla="*/ 32 h 56"/>
                <a:gd name="T66" fmla="*/ 0 w 118"/>
                <a:gd name="T67" fmla="*/ 30 h 56"/>
                <a:gd name="T68" fmla="*/ 0 w 118"/>
                <a:gd name="T69" fmla="*/ 36 h 56"/>
                <a:gd name="T70" fmla="*/ 12 w 118"/>
                <a:gd name="T71" fmla="*/ 48 h 56"/>
                <a:gd name="T72" fmla="*/ 18 w 118"/>
                <a:gd name="T73" fmla="*/ 42 h 56"/>
                <a:gd name="T74" fmla="*/ 36 w 118"/>
                <a:gd name="T75" fmla="*/ 32 h 56"/>
                <a:gd name="T76" fmla="*/ 36 w 118"/>
                <a:gd name="T77" fmla="*/ 32 h 56"/>
                <a:gd name="T78" fmla="*/ 34 w 118"/>
                <a:gd name="T79" fmla="*/ 32 h 56"/>
                <a:gd name="T80" fmla="*/ 34 w 118"/>
                <a:gd name="T81" fmla="*/ 30 h 56"/>
                <a:gd name="T82" fmla="*/ 36 w 118"/>
                <a:gd name="T83" fmla="*/ 3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8" h="56">
                  <a:moveTo>
                    <a:pt x="18" y="42"/>
                  </a:moveTo>
                  <a:lnTo>
                    <a:pt x="32" y="46"/>
                  </a:lnTo>
                  <a:lnTo>
                    <a:pt x="42" y="42"/>
                  </a:lnTo>
                  <a:lnTo>
                    <a:pt x="48" y="46"/>
                  </a:lnTo>
                  <a:lnTo>
                    <a:pt x="56" y="56"/>
                  </a:lnTo>
                  <a:lnTo>
                    <a:pt x="68" y="40"/>
                  </a:lnTo>
                  <a:lnTo>
                    <a:pt x="72" y="46"/>
                  </a:lnTo>
                  <a:lnTo>
                    <a:pt x="92" y="38"/>
                  </a:lnTo>
                  <a:lnTo>
                    <a:pt x="112" y="42"/>
                  </a:lnTo>
                  <a:lnTo>
                    <a:pt x="118" y="32"/>
                  </a:lnTo>
                  <a:lnTo>
                    <a:pt x="108" y="22"/>
                  </a:lnTo>
                  <a:lnTo>
                    <a:pt x="100" y="22"/>
                  </a:lnTo>
                  <a:lnTo>
                    <a:pt x="104" y="18"/>
                  </a:lnTo>
                  <a:lnTo>
                    <a:pt x="90" y="16"/>
                  </a:lnTo>
                  <a:lnTo>
                    <a:pt x="86" y="10"/>
                  </a:lnTo>
                  <a:lnTo>
                    <a:pt x="70" y="4"/>
                  </a:lnTo>
                  <a:lnTo>
                    <a:pt x="52" y="6"/>
                  </a:lnTo>
                  <a:lnTo>
                    <a:pt x="52" y="4"/>
                  </a:lnTo>
                  <a:lnTo>
                    <a:pt x="50" y="6"/>
                  </a:lnTo>
                  <a:lnTo>
                    <a:pt x="46" y="6"/>
                  </a:lnTo>
                  <a:lnTo>
                    <a:pt x="46" y="6"/>
                  </a:lnTo>
                  <a:lnTo>
                    <a:pt x="40" y="8"/>
                  </a:lnTo>
                  <a:lnTo>
                    <a:pt x="34" y="6"/>
                  </a:lnTo>
                  <a:lnTo>
                    <a:pt x="34" y="4"/>
                  </a:lnTo>
                  <a:lnTo>
                    <a:pt x="30" y="0"/>
                  </a:lnTo>
                  <a:lnTo>
                    <a:pt x="28" y="4"/>
                  </a:lnTo>
                  <a:lnTo>
                    <a:pt x="12" y="12"/>
                  </a:lnTo>
                  <a:lnTo>
                    <a:pt x="28" y="16"/>
                  </a:lnTo>
                  <a:lnTo>
                    <a:pt x="28" y="24"/>
                  </a:lnTo>
                  <a:lnTo>
                    <a:pt x="28" y="24"/>
                  </a:lnTo>
                  <a:lnTo>
                    <a:pt x="18" y="24"/>
                  </a:lnTo>
                  <a:lnTo>
                    <a:pt x="22" y="30"/>
                  </a:lnTo>
                  <a:lnTo>
                    <a:pt x="24" y="32"/>
                  </a:lnTo>
                  <a:lnTo>
                    <a:pt x="0" y="30"/>
                  </a:lnTo>
                  <a:lnTo>
                    <a:pt x="0" y="36"/>
                  </a:lnTo>
                  <a:lnTo>
                    <a:pt x="12" y="48"/>
                  </a:lnTo>
                  <a:lnTo>
                    <a:pt x="18" y="42"/>
                  </a:lnTo>
                  <a:close/>
                  <a:moveTo>
                    <a:pt x="36" y="32"/>
                  </a:moveTo>
                  <a:lnTo>
                    <a:pt x="36" y="32"/>
                  </a:lnTo>
                  <a:lnTo>
                    <a:pt x="34" y="32"/>
                  </a:lnTo>
                  <a:lnTo>
                    <a:pt x="34" y="30"/>
                  </a:lnTo>
                  <a:lnTo>
                    <a:pt x="36"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25" name="Freeform 25"/>
            <p:cNvSpPr>
              <a:spLocks/>
            </p:cNvSpPr>
            <p:nvPr userDrawn="1"/>
          </p:nvSpPr>
          <p:spPr bwMode="black">
            <a:xfrm>
              <a:off x="1468438" y="2578100"/>
              <a:ext cx="79375" cy="34925"/>
            </a:xfrm>
            <a:custGeom>
              <a:avLst/>
              <a:gdLst>
                <a:gd name="T0" fmla="*/ 12 w 50"/>
                <a:gd name="T1" fmla="*/ 0 h 22"/>
                <a:gd name="T2" fmla="*/ 0 w 50"/>
                <a:gd name="T3" fmla="*/ 8 h 22"/>
                <a:gd name="T4" fmla="*/ 16 w 50"/>
                <a:gd name="T5" fmla="*/ 20 h 22"/>
                <a:gd name="T6" fmla="*/ 28 w 50"/>
                <a:gd name="T7" fmla="*/ 22 h 22"/>
                <a:gd name="T8" fmla="*/ 36 w 50"/>
                <a:gd name="T9" fmla="*/ 18 h 22"/>
                <a:gd name="T10" fmla="*/ 50 w 50"/>
                <a:gd name="T11" fmla="*/ 18 h 22"/>
                <a:gd name="T12" fmla="*/ 44 w 50"/>
                <a:gd name="T13" fmla="*/ 8 h 22"/>
                <a:gd name="T14" fmla="*/ 28 w 50"/>
                <a:gd name="T15" fmla="*/ 2 h 22"/>
                <a:gd name="T16" fmla="*/ 12 w 50"/>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2">
                  <a:moveTo>
                    <a:pt x="12" y="0"/>
                  </a:moveTo>
                  <a:lnTo>
                    <a:pt x="0" y="8"/>
                  </a:lnTo>
                  <a:lnTo>
                    <a:pt x="16" y="20"/>
                  </a:lnTo>
                  <a:lnTo>
                    <a:pt x="28" y="22"/>
                  </a:lnTo>
                  <a:lnTo>
                    <a:pt x="36" y="18"/>
                  </a:lnTo>
                  <a:lnTo>
                    <a:pt x="50" y="18"/>
                  </a:lnTo>
                  <a:lnTo>
                    <a:pt x="44" y="8"/>
                  </a:lnTo>
                  <a:lnTo>
                    <a:pt x="28" y="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26" name="Freeform 26"/>
            <p:cNvSpPr>
              <a:spLocks/>
            </p:cNvSpPr>
            <p:nvPr userDrawn="1"/>
          </p:nvSpPr>
          <p:spPr bwMode="black">
            <a:xfrm>
              <a:off x="282575" y="2241550"/>
              <a:ext cx="9525" cy="12700"/>
            </a:xfrm>
            <a:custGeom>
              <a:avLst/>
              <a:gdLst>
                <a:gd name="T0" fmla="*/ 0 w 6"/>
                <a:gd name="T1" fmla="*/ 2 h 8"/>
                <a:gd name="T2" fmla="*/ 2 w 6"/>
                <a:gd name="T3" fmla="*/ 8 h 8"/>
                <a:gd name="T4" fmla="*/ 6 w 6"/>
                <a:gd name="T5" fmla="*/ 6 h 8"/>
                <a:gd name="T6" fmla="*/ 6 w 6"/>
                <a:gd name="T7" fmla="*/ 0 h 8"/>
                <a:gd name="T8" fmla="*/ 2 w 6"/>
                <a:gd name="T9" fmla="*/ 0 h 8"/>
                <a:gd name="T10" fmla="*/ 0 w 6"/>
                <a:gd name="T11" fmla="*/ 2 h 8"/>
              </a:gdLst>
              <a:ahLst/>
              <a:cxnLst>
                <a:cxn ang="0">
                  <a:pos x="T0" y="T1"/>
                </a:cxn>
                <a:cxn ang="0">
                  <a:pos x="T2" y="T3"/>
                </a:cxn>
                <a:cxn ang="0">
                  <a:pos x="T4" y="T5"/>
                </a:cxn>
                <a:cxn ang="0">
                  <a:pos x="T6" y="T7"/>
                </a:cxn>
                <a:cxn ang="0">
                  <a:pos x="T8" y="T9"/>
                </a:cxn>
                <a:cxn ang="0">
                  <a:pos x="T10" y="T11"/>
                </a:cxn>
              </a:cxnLst>
              <a:rect l="0" t="0" r="r" b="b"/>
              <a:pathLst>
                <a:path w="6" h="8">
                  <a:moveTo>
                    <a:pt x="0" y="2"/>
                  </a:moveTo>
                  <a:lnTo>
                    <a:pt x="2" y="8"/>
                  </a:lnTo>
                  <a:lnTo>
                    <a:pt x="6" y="6"/>
                  </a:lnTo>
                  <a:lnTo>
                    <a:pt x="6" y="0"/>
                  </a:lnTo>
                  <a:lnTo>
                    <a:pt x="2" y="0"/>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27" name="Freeform 27"/>
            <p:cNvSpPr>
              <a:spLocks/>
            </p:cNvSpPr>
            <p:nvPr userDrawn="1"/>
          </p:nvSpPr>
          <p:spPr bwMode="black">
            <a:xfrm>
              <a:off x="1455738" y="2314575"/>
              <a:ext cx="41275" cy="15875"/>
            </a:xfrm>
            <a:custGeom>
              <a:avLst/>
              <a:gdLst>
                <a:gd name="T0" fmla="*/ 0 w 26"/>
                <a:gd name="T1" fmla="*/ 2 h 10"/>
                <a:gd name="T2" fmla="*/ 0 w 26"/>
                <a:gd name="T3" fmla="*/ 8 h 10"/>
                <a:gd name="T4" fmla="*/ 26 w 26"/>
                <a:gd name="T5" fmla="*/ 10 h 10"/>
                <a:gd name="T6" fmla="*/ 20 w 26"/>
                <a:gd name="T7" fmla="*/ 0 h 10"/>
                <a:gd name="T8" fmla="*/ 0 w 26"/>
                <a:gd name="T9" fmla="*/ 2 h 10"/>
              </a:gdLst>
              <a:ahLst/>
              <a:cxnLst>
                <a:cxn ang="0">
                  <a:pos x="T0" y="T1"/>
                </a:cxn>
                <a:cxn ang="0">
                  <a:pos x="T2" y="T3"/>
                </a:cxn>
                <a:cxn ang="0">
                  <a:pos x="T4" y="T5"/>
                </a:cxn>
                <a:cxn ang="0">
                  <a:pos x="T6" y="T7"/>
                </a:cxn>
                <a:cxn ang="0">
                  <a:pos x="T8" y="T9"/>
                </a:cxn>
              </a:cxnLst>
              <a:rect l="0" t="0" r="r" b="b"/>
              <a:pathLst>
                <a:path w="26" h="10">
                  <a:moveTo>
                    <a:pt x="0" y="2"/>
                  </a:moveTo>
                  <a:lnTo>
                    <a:pt x="0" y="8"/>
                  </a:lnTo>
                  <a:lnTo>
                    <a:pt x="26" y="10"/>
                  </a:lnTo>
                  <a:lnTo>
                    <a:pt x="20" y="0"/>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28" name="Freeform 28"/>
            <p:cNvSpPr>
              <a:spLocks/>
            </p:cNvSpPr>
            <p:nvPr userDrawn="1"/>
          </p:nvSpPr>
          <p:spPr bwMode="black">
            <a:xfrm>
              <a:off x="1611313" y="2489200"/>
              <a:ext cx="28575" cy="25400"/>
            </a:xfrm>
            <a:custGeom>
              <a:avLst/>
              <a:gdLst>
                <a:gd name="T0" fmla="*/ 16 w 18"/>
                <a:gd name="T1" fmla="*/ 10 h 16"/>
                <a:gd name="T2" fmla="*/ 18 w 18"/>
                <a:gd name="T3" fmla="*/ 0 h 16"/>
                <a:gd name="T4" fmla="*/ 0 w 18"/>
                <a:gd name="T5" fmla="*/ 6 h 16"/>
                <a:gd name="T6" fmla="*/ 0 w 18"/>
                <a:gd name="T7" fmla="*/ 16 h 16"/>
                <a:gd name="T8" fmla="*/ 16 w 18"/>
                <a:gd name="T9" fmla="*/ 10 h 16"/>
              </a:gdLst>
              <a:ahLst/>
              <a:cxnLst>
                <a:cxn ang="0">
                  <a:pos x="T0" y="T1"/>
                </a:cxn>
                <a:cxn ang="0">
                  <a:pos x="T2" y="T3"/>
                </a:cxn>
                <a:cxn ang="0">
                  <a:pos x="T4" y="T5"/>
                </a:cxn>
                <a:cxn ang="0">
                  <a:pos x="T6" y="T7"/>
                </a:cxn>
                <a:cxn ang="0">
                  <a:pos x="T8" y="T9"/>
                </a:cxn>
              </a:cxnLst>
              <a:rect l="0" t="0" r="r" b="b"/>
              <a:pathLst>
                <a:path w="18" h="16">
                  <a:moveTo>
                    <a:pt x="16" y="10"/>
                  </a:moveTo>
                  <a:lnTo>
                    <a:pt x="18" y="0"/>
                  </a:lnTo>
                  <a:lnTo>
                    <a:pt x="0" y="6"/>
                  </a:lnTo>
                  <a:lnTo>
                    <a:pt x="0" y="16"/>
                  </a:lnTo>
                  <a:lnTo>
                    <a:pt x="1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29" name="Freeform 29"/>
            <p:cNvSpPr>
              <a:spLocks/>
            </p:cNvSpPr>
            <p:nvPr userDrawn="1"/>
          </p:nvSpPr>
          <p:spPr bwMode="black">
            <a:xfrm>
              <a:off x="1547813" y="2384425"/>
              <a:ext cx="25400" cy="25400"/>
            </a:xfrm>
            <a:custGeom>
              <a:avLst/>
              <a:gdLst>
                <a:gd name="T0" fmla="*/ 16 w 16"/>
                <a:gd name="T1" fmla="*/ 16 h 16"/>
                <a:gd name="T2" fmla="*/ 12 w 16"/>
                <a:gd name="T3" fmla="*/ 8 h 16"/>
                <a:gd name="T4" fmla="*/ 4 w 16"/>
                <a:gd name="T5" fmla="*/ 0 h 16"/>
                <a:gd name="T6" fmla="*/ 0 w 16"/>
                <a:gd name="T7" fmla="*/ 2 h 16"/>
                <a:gd name="T8" fmla="*/ 8 w 16"/>
                <a:gd name="T9" fmla="*/ 16 h 16"/>
                <a:gd name="T10" fmla="*/ 16 w 16"/>
                <a:gd name="T11" fmla="*/ 16 h 16"/>
              </a:gdLst>
              <a:ahLst/>
              <a:cxnLst>
                <a:cxn ang="0">
                  <a:pos x="T0" y="T1"/>
                </a:cxn>
                <a:cxn ang="0">
                  <a:pos x="T2" y="T3"/>
                </a:cxn>
                <a:cxn ang="0">
                  <a:pos x="T4" y="T5"/>
                </a:cxn>
                <a:cxn ang="0">
                  <a:pos x="T6" y="T7"/>
                </a:cxn>
                <a:cxn ang="0">
                  <a:pos x="T8" y="T9"/>
                </a:cxn>
                <a:cxn ang="0">
                  <a:pos x="T10" y="T11"/>
                </a:cxn>
              </a:cxnLst>
              <a:rect l="0" t="0" r="r" b="b"/>
              <a:pathLst>
                <a:path w="16" h="16">
                  <a:moveTo>
                    <a:pt x="16" y="16"/>
                  </a:moveTo>
                  <a:lnTo>
                    <a:pt x="12" y="8"/>
                  </a:lnTo>
                  <a:lnTo>
                    <a:pt x="4" y="0"/>
                  </a:lnTo>
                  <a:lnTo>
                    <a:pt x="0" y="2"/>
                  </a:lnTo>
                  <a:lnTo>
                    <a:pt x="8" y="16"/>
                  </a:lnTo>
                  <a:lnTo>
                    <a:pt x="1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30" name="Freeform 30"/>
            <p:cNvSpPr>
              <a:spLocks/>
            </p:cNvSpPr>
            <p:nvPr userDrawn="1"/>
          </p:nvSpPr>
          <p:spPr bwMode="black">
            <a:xfrm>
              <a:off x="1528763" y="2355850"/>
              <a:ext cx="15875" cy="44450"/>
            </a:xfrm>
            <a:custGeom>
              <a:avLst/>
              <a:gdLst>
                <a:gd name="T0" fmla="*/ 0 w 10"/>
                <a:gd name="T1" fmla="*/ 16 h 28"/>
                <a:gd name="T2" fmla="*/ 10 w 10"/>
                <a:gd name="T3" fmla="*/ 28 h 28"/>
                <a:gd name="T4" fmla="*/ 8 w 10"/>
                <a:gd name="T5" fmla="*/ 0 h 28"/>
                <a:gd name="T6" fmla="*/ 0 w 10"/>
                <a:gd name="T7" fmla="*/ 16 h 28"/>
              </a:gdLst>
              <a:ahLst/>
              <a:cxnLst>
                <a:cxn ang="0">
                  <a:pos x="T0" y="T1"/>
                </a:cxn>
                <a:cxn ang="0">
                  <a:pos x="T2" y="T3"/>
                </a:cxn>
                <a:cxn ang="0">
                  <a:pos x="T4" y="T5"/>
                </a:cxn>
                <a:cxn ang="0">
                  <a:pos x="T6" y="T7"/>
                </a:cxn>
              </a:cxnLst>
              <a:rect l="0" t="0" r="r" b="b"/>
              <a:pathLst>
                <a:path w="10" h="28">
                  <a:moveTo>
                    <a:pt x="0" y="16"/>
                  </a:moveTo>
                  <a:lnTo>
                    <a:pt x="10" y="28"/>
                  </a:lnTo>
                  <a:lnTo>
                    <a:pt x="8"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31" name="Freeform 31"/>
            <p:cNvSpPr>
              <a:spLocks/>
            </p:cNvSpPr>
            <p:nvPr userDrawn="1"/>
          </p:nvSpPr>
          <p:spPr bwMode="black">
            <a:xfrm>
              <a:off x="1484313" y="2390775"/>
              <a:ext cx="15875" cy="38100"/>
            </a:xfrm>
            <a:custGeom>
              <a:avLst/>
              <a:gdLst>
                <a:gd name="T0" fmla="*/ 10 w 10"/>
                <a:gd name="T1" fmla="*/ 0 h 24"/>
                <a:gd name="T2" fmla="*/ 0 w 10"/>
                <a:gd name="T3" fmla="*/ 12 h 24"/>
                <a:gd name="T4" fmla="*/ 10 w 10"/>
                <a:gd name="T5" fmla="*/ 24 h 24"/>
                <a:gd name="T6" fmla="*/ 10 w 10"/>
                <a:gd name="T7" fmla="*/ 0 h 24"/>
              </a:gdLst>
              <a:ahLst/>
              <a:cxnLst>
                <a:cxn ang="0">
                  <a:pos x="T0" y="T1"/>
                </a:cxn>
                <a:cxn ang="0">
                  <a:pos x="T2" y="T3"/>
                </a:cxn>
                <a:cxn ang="0">
                  <a:pos x="T4" y="T5"/>
                </a:cxn>
                <a:cxn ang="0">
                  <a:pos x="T6" y="T7"/>
                </a:cxn>
              </a:cxnLst>
              <a:rect l="0" t="0" r="r" b="b"/>
              <a:pathLst>
                <a:path w="10" h="24">
                  <a:moveTo>
                    <a:pt x="10" y="0"/>
                  </a:moveTo>
                  <a:lnTo>
                    <a:pt x="0" y="12"/>
                  </a:lnTo>
                  <a:lnTo>
                    <a:pt x="10" y="24"/>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32" name="Freeform 32"/>
            <p:cNvSpPr>
              <a:spLocks/>
            </p:cNvSpPr>
            <p:nvPr userDrawn="1"/>
          </p:nvSpPr>
          <p:spPr bwMode="black">
            <a:xfrm>
              <a:off x="1468438" y="2365375"/>
              <a:ext cx="25400" cy="38100"/>
            </a:xfrm>
            <a:custGeom>
              <a:avLst/>
              <a:gdLst>
                <a:gd name="T0" fmla="*/ 10 w 16"/>
                <a:gd name="T1" fmla="*/ 4 h 24"/>
                <a:gd name="T2" fmla="*/ 6 w 16"/>
                <a:gd name="T3" fmla="*/ 0 h 24"/>
                <a:gd name="T4" fmla="*/ 0 w 16"/>
                <a:gd name="T5" fmla="*/ 14 h 24"/>
                <a:gd name="T6" fmla="*/ 14 w 16"/>
                <a:gd name="T7" fmla="*/ 24 h 24"/>
                <a:gd name="T8" fmla="*/ 16 w 16"/>
                <a:gd name="T9" fmla="*/ 14 h 24"/>
                <a:gd name="T10" fmla="*/ 10 w 16"/>
                <a:gd name="T11" fmla="*/ 4 h 24"/>
              </a:gdLst>
              <a:ahLst/>
              <a:cxnLst>
                <a:cxn ang="0">
                  <a:pos x="T0" y="T1"/>
                </a:cxn>
                <a:cxn ang="0">
                  <a:pos x="T2" y="T3"/>
                </a:cxn>
                <a:cxn ang="0">
                  <a:pos x="T4" y="T5"/>
                </a:cxn>
                <a:cxn ang="0">
                  <a:pos x="T6" y="T7"/>
                </a:cxn>
                <a:cxn ang="0">
                  <a:pos x="T8" y="T9"/>
                </a:cxn>
                <a:cxn ang="0">
                  <a:pos x="T10" y="T11"/>
                </a:cxn>
              </a:cxnLst>
              <a:rect l="0" t="0" r="r" b="b"/>
              <a:pathLst>
                <a:path w="16" h="24">
                  <a:moveTo>
                    <a:pt x="10" y="4"/>
                  </a:moveTo>
                  <a:lnTo>
                    <a:pt x="6" y="0"/>
                  </a:lnTo>
                  <a:lnTo>
                    <a:pt x="0" y="14"/>
                  </a:lnTo>
                  <a:lnTo>
                    <a:pt x="14" y="24"/>
                  </a:lnTo>
                  <a:lnTo>
                    <a:pt x="16" y="14"/>
                  </a:lnTo>
                  <a:lnTo>
                    <a:pt x="1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33" name="Freeform 33"/>
            <p:cNvSpPr>
              <a:spLocks/>
            </p:cNvSpPr>
            <p:nvPr userDrawn="1"/>
          </p:nvSpPr>
          <p:spPr bwMode="black">
            <a:xfrm>
              <a:off x="1500188" y="2314575"/>
              <a:ext cx="15875" cy="34925"/>
            </a:xfrm>
            <a:custGeom>
              <a:avLst/>
              <a:gdLst>
                <a:gd name="T0" fmla="*/ 10 w 10"/>
                <a:gd name="T1" fmla="*/ 12 h 22"/>
                <a:gd name="T2" fmla="*/ 8 w 10"/>
                <a:gd name="T3" fmla="*/ 0 h 22"/>
                <a:gd name="T4" fmla="*/ 0 w 10"/>
                <a:gd name="T5" fmla="*/ 12 h 22"/>
                <a:gd name="T6" fmla="*/ 4 w 10"/>
                <a:gd name="T7" fmla="*/ 22 h 22"/>
                <a:gd name="T8" fmla="*/ 10 w 10"/>
                <a:gd name="T9" fmla="*/ 22 h 22"/>
                <a:gd name="T10" fmla="*/ 10 w 10"/>
                <a:gd name="T11" fmla="*/ 12 h 22"/>
              </a:gdLst>
              <a:ahLst/>
              <a:cxnLst>
                <a:cxn ang="0">
                  <a:pos x="T0" y="T1"/>
                </a:cxn>
                <a:cxn ang="0">
                  <a:pos x="T2" y="T3"/>
                </a:cxn>
                <a:cxn ang="0">
                  <a:pos x="T4" y="T5"/>
                </a:cxn>
                <a:cxn ang="0">
                  <a:pos x="T6" y="T7"/>
                </a:cxn>
                <a:cxn ang="0">
                  <a:pos x="T8" y="T9"/>
                </a:cxn>
                <a:cxn ang="0">
                  <a:pos x="T10" y="T11"/>
                </a:cxn>
              </a:cxnLst>
              <a:rect l="0" t="0" r="r" b="b"/>
              <a:pathLst>
                <a:path w="10" h="22">
                  <a:moveTo>
                    <a:pt x="10" y="12"/>
                  </a:moveTo>
                  <a:lnTo>
                    <a:pt x="8" y="0"/>
                  </a:lnTo>
                  <a:lnTo>
                    <a:pt x="0" y="12"/>
                  </a:lnTo>
                  <a:lnTo>
                    <a:pt x="4" y="22"/>
                  </a:lnTo>
                  <a:lnTo>
                    <a:pt x="10" y="22"/>
                  </a:lnTo>
                  <a:lnTo>
                    <a:pt x="1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34" name="Freeform 34"/>
            <p:cNvSpPr>
              <a:spLocks/>
            </p:cNvSpPr>
            <p:nvPr userDrawn="1"/>
          </p:nvSpPr>
          <p:spPr bwMode="black">
            <a:xfrm>
              <a:off x="1592263" y="2444750"/>
              <a:ext cx="22225" cy="22225"/>
            </a:xfrm>
            <a:custGeom>
              <a:avLst/>
              <a:gdLst>
                <a:gd name="T0" fmla="*/ 0 w 14"/>
                <a:gd name="T1" fmla="*/ 4 h 14"/>
                <a:gd name="T2" fmla="*/ 4 w 14"/>
                <a:gd name="T3" fmla="*/ 8 h 14"/>
                <a:gd name="T4" fmla="*/ 4 w 14"/>
                <a:gd name="T5" fmla="*/ 14 h 14"/>
                <a:gd name="T6" fmla="*/ 10 w 14"/>
                <a:gd name="T7" fmla="*/ 14 h 14"/>
                <a:gd name="T8" fmla="*/ 14 w 14"/>
                <a:gd name="T9" fmla="*/ 2 h 14"/>
                <a:gd name="T10" fmla="*/ 2 w 14"/>
                <a:gd name="T11" fmla="*/ 0 h 14"/>
                <a:gd name="T12" fmla="*/ 0 w 14"/>
                <a:gd name="T13" fmla="*/ 4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0" y="4"/>
                  </a:moveTo>
                  <a:lnTo>
                    <a:pt x="4" y="8"/>
                  </a:lnTo>
                  <a:lnTo>
                    <a:pt x="4" y="14"/>
                  </a:lnTo>
                  <a:lnTo>
                    <a:pt x="10" y="14"/>
                  </a:lnTo>
                  <a:lnTo>
                    <a:pt x="14" y="2"/>
                  </a:lnTo>
                  <a:lnTo>
                    <a:pt x="2" y="0"/>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35" name="Freeform 35"/>
            <p:cNvSpPr>
              <a:spLocks/>
            </p:cNvSpPr>
            <p:nvPr userDrawn="1"/>
          </p:nvSpPr>
          <p:spPr bwMode="black">
            <a:xfrm>
              <a:off x="1773238" y="860425"/>
              <a:ext cx="22225" cy="31750"/>
            </a:xfrm>
            <a:custGeom>
              <a:avLst/>
              <a:gdLst>
                <a:gd name="T0" fmla="*/ 14 w 14"/>
                <a:gd name="T1" fmla="*/ 10 h 20"/>
                <a:gd name="T2" fmla="*/ 14 w 14"/>
                <a:gd name="T3" fmla="*/ 0 h 20"/>
                <a:gd name="T4" fmla="*/ 2 w 14"/>
                <a:gd name="T5" fmla="*/ 6 h 20"/>
                <a:gd name="T6" fmla="*/ 0 w 14"/>
                <a:gd name="T7" fmla="*/ 20 h 20"/>
                <a:gd name="T8" fmla="*/ 14 w 14"/>
                <a:gd name="T9" fmla="*/ 10 h 20"/>
              </a:gdLst>
              <a:ahLst/>
              <a:cxnLst>
                <a:cxn ang="0">
                  <a:pos x="T0" y="T1"/>
                </a:cxn>
                <a:cxn ang="0">
                  <a:pos x="T2" y="T3"/>
                </a:cxn>
                <a:cxn ang="0">
                  <a:pos x="T4" y="T5"/>
                </a:cxn>
                <a:cxn ang="0">
                  <a:pos x="T6" y="T7"/>
                </a:cxn>
                <a:cxn ang="0">
                  <a:pos x="T8" y="T9"/>
                </a:cxn>
              </a:cxnLst>
              <a:rect l="0" t="0" r="r" b="b"/>
              <a:pathLst>
                <a:path w="14" h="20">
                  <a:moveTo>
                    <a:pt x="14" y="10"/>
                  </a:moveTo>
                  <a:lnTo>
                    <a:pt x="14" y="0"/>
                  </a:lnTo>
                  <a:lnTo>
                    <a:pt x="2" y="6"/>
                  </a:lnTo>
                  <a:lnTo>
                    <a:pt x="0" y="20"/>
                  </a:lnTo>
                  <a:lnTo>
                    <a:pt x="14"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36" name="Freeform 36"/>
            <p:cNvSpPr>
              <a:spLocks/>
            </p:cNvSpPr>
            <p:nvPr userDrawn="1"/>
          </p:nvSpPr>
          <p:spPr bwMode="black">
            <a:xfrm>
              <a:off x="1414463" y="749300"/>
              <a:ext cx="34925" cy="63500"/>
            </a:xfrm>
            <a:custGeom>
              <a:avLst/>
              <a:gdLst>
                <a:gd name="T0" fmla="*/ 22 w 22"/>
                <a:gd name="T1" fmla="*/ 6 h 40"/>
                <a:gd name="T2" fmla="*/ 6 w 22"/>
                <a:gd name="T3" fmla="*/ 0 h 40"/>
                <a:gd name="T4" fmla="*/ 4 w 22"/>
                <a:gd name="T5" fmla="*/ 2 h 40"/>
                <a:gd name="T6" fmla="*/ 0 w 22"/>
                <a:gd name="T7" fmla="*/ 8 h 40"/>
                <a:gd name="T8" fmla="*/ 0 w 22"/>
                <a:gd name="T9" fmla="*/ 28 h 40"/>
                <a:gd name="T10" fmla="*/ 12 w 22"/>
                <a:gd name="T11" fmla="*/ 40 h 40"/>
                <a:gd name="T12" fmla="*/ 22 w 22"/>
                <a:gd name="T13" fmla="*/ 6 h 40"/>
              </a:gdLst>
              <a:ahLst/>
              <a:cxnLst>
                <a:cxn ang="0">
                  <a:pos x="T0" y="T1"/>
                </a:cxn>
                <a:cxn ang="0">
                  <a:pos x="T2" y="T3"/>
                </a:cxn>
                <a:cxn ang="0">
                  <a:pos x="T4" y="T5"/>
                </a:cxn>
                <a:cxn ang="0">
                  <a:pos x="T6" y="T7"/>
                </a:cxn>
                <a:cxn ang="0">
                  <a:pos x="T8" y="T9"/>
                </a:cxn>
                <a:cxn ang="0">
                  <a:pos x="T10" y="T11"/>
                </a:cxn>
                <a:cxn ang="0">
                  <a:pos x="T12" y="T13"/>
                </a:cxn>
              </a:cxnLst>
              <a:rect l="0" t="0" r="r" b="b"/>
              <a:pathLst>
                <a:path w="22" h="40">
                  <a:moveTo>
                    <a:pt x="22" y="6"/>
                  </a:moveTo>
                  <a:lnTo>
                    <a:pt x="6" y="0"/>
                  </a:lnTo>
                  <a:lnTo>
                    <a:pt x="4" y="2"/>
                  </a:lnTo>
                  <a:lnTo>
                    <a:pt x="0" y="8"/>
                  </a:lnTo>
                  <a:lnTo>
                    <a:pt x="0" y="28"/>
                  </a:lnTo>
                  <a:lnTo>
                    <a:pt x="12" y="40"/>
                  </a:lnTo>
                  <a:lnTo>
                    <a:pt x="22"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37" name="Freeform 37"/>
            <p:cNvSpPr>
              <a:spLocks/>
            </p:cNvSpPr>
            <p:nvPr userDrawn="1"/>
          </p:nvSpPr>
          <p:spPr bwMode="black">
            <a:xfrm>
              <a:off x="1306513" y="714375"/>
              <a:ext cx="66675" cy="63500"/>
            </a:xfrm>
            <a:custGeom>
              <a:avLst/>
              <a:gdLst>
                <a:gd name="T0" fmla="*/ 0 w 42"/>
                <a:gd name="T1" fmla="*/ 40 h 40"/>
                <a:gd name="T2" fmla="*/ 16 w 42"/>
                <a:gd name="T3" fmla="*/ 36 h 40"/>
                <a:gd name="T4" fmla="*/ 38 w 42"/>
                <a:gd name="T5" fmla="*/ 14 h 40"/>
                <a:gd name="T6" fmla="*/ 42 w 42"/>
                <a:gd name="T7" fmla="*/ 2 h 40"/>
                <a:gd name="T8" fmla="*/ 28 w 42"/>
                <a:gd name="T9" fmla="*/ 0 h 40"/>
                <a:gd name="T10" fmla="*/ 12 w 42"/>
                <a:gd name="T11" fmla="*/ 10 h 40"/>
                <a:gd name="T12" fmla="*/ 0 w 42"/>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42" h="40">
                  <a:moveTo>
                    <a:pt x="0" y="40"/>
                  </a:moveTo>
                  <a:lnTo>
                    <a:pt x="16" y="36"/>
                  </a:lnTo>
                  <a:lnTo>
                    <a:pt x="38" y="14"/>
                  </a:lnTo>
                  <a:lnTo>
                    <a:pt x="42" y="2"/>
                  </a:lnTo>
                  <a:lnTo>
                    <a:pt x="28" y="0"/>
                  </a:lnTo>
                  <a:lnTo>
                    <a:pt x="12" y="10"/>
                  </a:ln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38" name="Freeform 38"/>
            <p:cNvSpPr>
              <a:spLocks/>
            </p:cNvSpPr>
            <p:nvPr userDrawn="1"/>
          </p:nvSpPr>
          <p:spPr bwMode="black">
            <a:xfrm>
              <a:off x="1852613" y="790575"/>
              <a:ext cx="34925" cy="31750"/>
            </a:xfrm>
            <a:custGeom>
              <a:avLst/>
              <a:gdLst>
                <a:gd name="T0" fmla="*/ 0 w 22"/>
                <a:gd name="T1" fmla="*/ 10 h 20"/>
                <a:gd name="T2" fmla="*/ 20 w 22"/>
                <a:gd name="T3" fmla="*/ 20 h 20"/>
                <a:gd name="T4" fmla="*/ 22 w 22"/>
                <a:gd name="T5" fmla="*/ 8 h 20"/>
                <a:gd name="T6" fmla="*/ 14 w 22"/>
                <a:gd name="T7" fmla="*/ 0 h 20"/>
                <a:gd name="T8" fmla="*/ 0 w 22"/>
                <a:gd name="T9" fmla="*/ 10 h 20"/>
              </a:gdLst>
              <a:ahLst/>
              <a:cxnLst>
                <a:cxn ang="0">
                  <a:pos x="T0" y="T1"/>
                </a:cxn>
                <a:cxn ang="0">
                  <a:pos x="T2" y="T3"/>
                </a:cxn>
                <a:cxn ang="0">
                  <a:pos x="T4" y="T5"/>
                </a:cxn>
                <a:cxn ang="0">
                  <a:pos x="T6" y="T7"/>
                </a:cxn>
                <a:cxn ang="0">
                  <a:pos x="T8" y="T9"/>
                </a:cxn>
              </a:cxnLst>
              <a:rect l="0" t="0" r="r" b="b"/>
              <a:pathLst>
                <a:path w="22" h="20">
                  <a:moveTo>
                    <a:pt x="0" y="10"/>
                  </a:moveTo>
                  <a:lnTo>
                    <a:pt x="20" y="20"/>
                  </a:lnTo>
                  <a:lnTo>
                    <a:pt x="22" y="8"/>
                  </a:lnTo>
                  <a:lnTo>
                    <a:pt x="14" y="0"/>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39" name="Freeform 39"/>
            <p:cNvSpPr>
              <a:spLocks/>
            </p:cNvSpPr>
            <p:nvPr userDrawn="1"/>
          </p:nvSpPr>
          <p:spPr bwMode="black">
            <a:xfrm>
              <a:off x="1881188" y="1422400"/>
              <a:ext cx="98425" cy="47625"/>
            </a:xfrm>
            <a:custGeom>
              <a:avLst/>
              <a:gdLst>
                <a:gd name="T0" fmla="*/ 56 w 62"/>
                <a:gd name="T1" fmla="*/ 16 h 30"/>
                <a:gd name="T2" fmla="*/ 44 w 62"/>
                <a:gd name="T3" fmla="*/ 10 h 30"/>
                <a:gd name="T4" fmla="*/ 16 w 62"/>
                <a:gd name="T5" fmla="*/ 0 h 30"/>
                <a:gd name="T6" fmla="*/ 0 w 62"/>
                <a:gd name="T7" fmla="*/ 6 h 30"/>
                <a:gd name="T8" fmla="*/ 22 w 62"/>
                <a:gd name="T9" fmla="*/ 16 h 30"/>
                <a:gd name="T10" fmla="*/ 24 w 62"/>
                <a:gd name="T11" fmla="*/ 22 h 30"/>
                <a:gd name="T12" fmla="*/ 48 w 62"/>
                <a:gd name="T13" fmla="*/ 30 h 30"/>
                <a:gd name="T14" fmla="*/ 62 w 62"/>
                <a:gd name="T15" fmla="*/ 28 h 30"/>
                <a:gd name="T16" fmla="*/ 56 w 62"/>
                <a:gd name="T17"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0">
                  <a:moveTo>
                    <a:pt x="56" y="16"/>
                  </a:moveTo>
                  <a:lnTo>
                    <a:pt x="44" y="10"/>
                  </a:lnTo>
                  <a:lnTo>
                    <a:pt x="16" y="0"/>
                  </a:lnTo>
                  <a:lnTo>
                    <a:pt x="0" y="6"/>
                  </a:lnTo>
                  <a:lnTo>
                    <a:pt x="22" y="16"/>
                  </a:lnTo>
                  <a:lnTo>
                    <a:pt x="24" y="22"/>
                  </a:lnTo>
                  <a:lnTo>
                    <a:pt x="48" y="30"/>
                  </a:lnTo>
                  <a:lnTo>
                    <a:pt x="62" y="28"/>
                  </a:lnTo>
                  <a:lnTo>
                    <a:pt x="5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40" name="Freeform 40"/>
            <p:cNvSpPr>
              <a:spLocks/>
            </p:cNvSpPr>
            <p:nvPr userDrawn="1"/>
          </p:nvSpPr>
          <p:spPr bwMode="black">
            <a:xfrm>
              <a:off x="1576388" y="336550"/>
              <a:ext cx="50800" cy="38100"/>
            </a:xfrm>
            <a:custGeom>
              <a:avLst/>
              <a:gdLst>
                <a:gd name="T0" fmla="*/ 32 w 32"/>
                <a:gd name="T1" fmla="*/ 22 h 24"/>
                <a:gd name="T2" fmla="*/ 12 w 32"/>
                <a:gd name="T3" fmla="*/ 0 h 24"/>
                <a:gd name="T4" fmla="*/ 0 w 32"/>
                <a:gd name="T5" fmla="*/ 10 h 24"/>
                <a:gd name="T6" fmla="*/ 8 w 32"/>
                <a:gd name="T7" fmla="*/ 24 h 24"/>
                <a:gd name="T8" fmla="*/ 32 w 32"/>
                <a:gd name="T9" fmla="*/ 22 h 24"/>
              </a:gdLst>
              <a:ahLst/>
              <a:cxnLst>
                <a:cxn ang="0">
                  <a:pos x="T0" y="T1"/>
                </a:cxn>
                <a:cxn ang="0">
                  <a:pos x="T2" y="T3"/>
                </a:cxn>
                <a:cxn ang="0">
                  <a:pos x="T4" y="T5"/>
                </a:cxn>
                <a:cxn ang="0">
                  <a:pos x="T6" y="T7"/>
                </a:cxn>
                <a:cxn ang="0">
                  <a:pos x="T8" y="T9"/>
                </a:cxn>
              </a:cxnLst>
              <a:rect l="0" t="0" r="r" b="b"/>
              <a:pathLst>
                <a:path w="32" h="24">
                  <a:moveTo>
                    <a:pt x="32" y="22"/>
                  </a:moveTo>
                  <a:lnTo>
                    <a:pt x="12" y="0"/>
                  </a:lnTo>
                  <a:lnTo>
                    <a:pt x="0" y="10"/>
                  </a:lnTo>
                  <a:lnTo>
                    <a:pt x="8" y="24"/>
                  </a:lnTo>
                  <a:lnTo>
                    <a:pt x="32"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41" name="Freeform 41"/>
            <p:cNvSpPr>
              <a:spLocks/>
            </p:cNvSpPr>
            <p:nvPr userDrawn="1"/>
          </p:nvSpPr>
          <p:spPr bwMode="black">
            <a:xfrm>
              <a:off x="1503363" y="323850"/>
              <a:ext cx="73025" cy="92075"/>
            </a:xfrm>
            <a:custGeom>
              <a:avLst/>
              <a:gdLst>
                <a:gd name="T0" fmla="*/ 46 w 46"/>
                <a:gd name="T1" fmla="*/ 44 h 58"/>
                <a:gd name="T2" fmla="*/ 46 w 46"/>
                <a:gd name="T3" fmla="*/ 18 h 58"/>
                <a:gd name="T4" fmla="*/ 42 w 46"/>
                <a:gd name="T5" fmla="*/ 6 h 58"/>
                <a:gd name="T6" fmla="*/ 18 w 46"/>
                <a:gd name="T7" fmla="*/ 0 h 58"/>
                <a:gd name="T8" fmla="*/ 2 w 46"/>
                <a:gd name="T9" fmla="*/ 26 h 58"/>
                <a:gd name="T10" fmla="*/ 0 w 46"/>
                <a:gd name="T11" fmla="*/ 40 h 58"/>
                <a:gd name="T12" fmla="*/ 6 w 46"/>
                <a:gd name="T13" fmla="*/ 58 h 58"/>
                <a:gd name="T14" fmla="*/ 34 w 46"/>
                <a:gd name="T15" fmla="*/ 58 h 58"/>
                <a:gd name="T16" fmla="*/ 46 w 46"/>
                <a:gd name="T17" fmla="*/ 4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58">
                  <a:moveTo>
                    <a:pt x="46" y="44"/>
                  </a:moveTo>
                  <a:lnTo>
                    <a:pt x="46" y="18"/>
                  </a:lnTo>
                  <a:lnTo>
                    <a:pt x="42" y="6"/>
                  </a:lnTo>
                  <a:lnTo>
                    <a:pt x="18" y="0"/>
                  </a:lnTo>
                  <a:lnTo>
                    <a:pt x="2" y="26"/>
                  </a:lnTo>
                  <a:lnTo>
                    <a:pt x="0" y="40"/>
                  </a:lnTo>
                  <a:lnTo>
                    <a:pt x="6" y="58"/>
                  </a:lnTo>
                  <a:lnTo>
                    <a:pt x="34" y="58"/>
                  </a:lnTo>
                  <a:lnTo>
                    <a:pt x="46"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42" name="Freeform 42"/>
            <p:cNvSpPr>
              <a:spLocks/>
            </p:cNvSpPr>
            <p:nvPr userDrawn="1"/>
          </p:nvSpPr>
          <p:spPr bwMode="black">
            <a:xfrm>
              <a:off x="1204913" y="514350"/>
              <a:ext cx="222250" cy="196850"/>
            </a:xfrm>
            <a:custGeom>
              <a:avLst/>
              <a:gdLst>
                <a:gd name="T0" fmla="*/ 140 w 140"/>
                <a:gd name="T1" fmla="*/ 94 h 124"/>
                <a:gd name="T2" fmla="*/ 122 w 140"/>
                <a:gd name="T3" fmla="*/ 76 h 124"/>
                <a:gd name="T4" fmla="*/ 110 w 140"/>
                <a:gd name="T5" fmla="*/ 76 h 124"/>
                <a:gd name="T6" fmla="*/ 104 w 140"/>
                <a:gd name="T7" fmla="*/ 54 h 124"/>
                <a:gd name="T8" fmla="*/ 64 w 140"/>
                <a:gd name="T9" fmla="*/ 28 h 124"/>
                <a:gd name="T10" fmla="*/ 64 w 140"/>
                <a:gd name="T11" fmla="*/ 24 h 124"/>
                <a:gd name="T12" fmla="*/ 56 w 140"/>
                <a:gd name="T13" fmla="*/ 16 h 124"/>
                <a:gd name="T14" fmla="*/ 48 w 140"/>
                <a:gd name="T15" fmla="*/ 22 h 124"/>
                <a:gd name="T16" fmla="*/ 46 w 140"/>
                <a:gd name="T17" fmla="*/ 10 h 124"/>
                <a:gd name="T18" fmla="*/ 42 w 140"/>
                <a:gd name="T19" fmla="*/ 0 h 124"/>
                <a:gd name="T20" fmla="*/ 28 w 140"/>
                <a:gd name="T21" fmla="*/ 4 h 124"/>
                <a:gd name="T22" fmla="*/ 22 w 140"/>
                <a:gd name="T23" fmla="*/ 20 h 124"/>
                <a:gd name="T24" fmla="*/ 18 w 140"/>
                <a:gd name="T25" fmla="*/ 60 h 124"/>
                <a:gd name="T26" fmla="*/ 20 w 140"/>
                <a:gd name="T27" fmla="*/ 74 h 124"/>
                <a:gd name="T28" fmla="*/ 6 w 140"/>
                <a:gd name="T29" fmla="*/ 86 h 124"/>
                <a:gd name="T30" fmla="*/ 0 w 140"/>
                <a:gd name="T31" fmla="*/ 98 h 124"/>
                <a:gd name="T32" fmla="*/ 6 w 140"/>
                <a:gd name="T33" fmla="*/ 106 h 124"/>
                <a:gd name="T34" fmla="*/ 30 w 140"/>
                <a:gd name="T35" fmla="*/ 98 h 124"/>
                <a:gd name="T36" fmla="*/ 30 w 140"/>
                <a:gd name="T37" fmla="*/ 114 h 124"/>
                <a:gd name="T38" fmla="*/ 40 w 140"/>
                <a:gd name="T39" fmla="*/ 124 h 124"/>
                <a:gd name="T40" fmla="*/ 72 w 140"/>
                <a:gd name="T41" fmla="*/ 94 h 124"/>
                <a:gd name="T42" fmla="*/ 74 w 140"/>
                <a:gd name="T43" fmla="*/ 82 h 124"/>
                <a:gd name="T44" fmla="*/ 80 w 140"/>
                <a:gd name="T45" fmla="*/ 80 h 124"/>
                <a:gd name="T46" fmla="*/ 78 w 140"/>
                <a:gd name="T47" fmla="*/ 86 h 124"/>
                <a:gd name="T48" fmla="*/ 92 w 140"/>
                <a:gd name="T49" fmla="*/ 88 h 124"/>
                <a:gd name="T50" fmla="*/ 92 w 140"/>
                <a:gd name="T51" fmla="*/ 98 h 124"/>
                <a:gd name="T52" fmla="*/ 118 w 140"/>
                <a:gd name="T53" fmla="*/ 110 h 124"/>
                <a:gd name="T54" fmla="*/ 140 w 140"/>
                <a:gd name="T55" fmla="*/ 9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0" h="124">
                  <a:moveTo>
                    <a:pt x="140" y="94"/>
                  </a:moveTo>
                  <a:lnTo>
                    <a:pt x="122" y="76"/>
                  </a:lnTo>
                  <a:lnTo>
                    <a:pt x="110" y="76"/>
                  </a:lnTo>
                  <a:lnTo>
                    <a:pt x="104" y="54"/>
                  </a:lnTo>
                  <a:lnTo>
                    <a:pt x="64" y="28"/>
                  </a:lnTo>
                  <a:lnTo>
                    <a:pt x="64" y="24"/>
                  </a:lnTo>
                  <a:lnTo>
                    <a:pt x="56" y="16"/>
                  </a:lnTo>
                  <a:lnTo>
                    <a:pt x="48" y="22"/>
                  </a:lnTo>
                  <a:lnTo>
                    <a:pt x="46" y="10"/>
                  </a:lnTo>
                  <a:lnTo>
                    <a:pt x="42" y="0"/>
                  </a:lnTo>
                  <a:lnTo>
                    <a:pt x="28" y="4"/>
                  </a:lnTo>
                  <a:lnTo>
                    <a:pt x="22" y="20"/>
                  </a:lnTo>
                  <a:lnTo>
                    <a:pt x="18" y="60"/>
                  </a:lnTo>
                  <a:lnTo>
                    <a:pt x="20" y="74"/>
                  </a:lnTo>
                  <a:lnTo>
                    <a:pt x="6" y="86"/>
                  </a:lnTo>
                  <a:lnTo>
                    <a:pt x="0" y="98"/>
                  </a:lnTo>
                  <a:lnTo>
                    <a:pt x="6" y="106"/>
                  </a:lnTo>
                  <a:lnTo>
                    <a:pt x="30" y="98"/>
                  </a:lnTo>
                  <a:lnTo>
                    <a:pt x="30" y="114"/>
                  </a:lnTo>
                  <a:lnTo>
                    <a:pt x="40" y="124"/>
                  </a:lnTo>
                  <a:lnTo>
                    <a:pt x="72" y="94"/>
                  </a:lnTo>
                  <a:lnTo>
                    <a:pt x="74" y="82"/>
                  </a:lnTo>
                  <a:lnTo>
                    <a:pt x="80" y="80"/>
                  </a:lnTo>
                  <a:lnTo>
                    <a:pt x="78" y="86"/>
                  </a:lnTo>
                  <a:lnTo>
                    <a:pt x="92" y="88"/>
                  </a:lnTo>
                  <a:lnTo>
                    <a:pt x="92" y="98"/>
                  </a:lnTo>
                  <a:lnTo>
                    <a:pt x="118" y="110"/>
                  </a:lnTo>
                  <a:lnTo>
                    <a:pt x="140" y="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43" name="Freeform 43"/>
            <p:cNvSpPr>
              <a:spLocks/>
            </p:cNvSpPr>
            <p:nvPr userDrawn="1"/>
          </p:nvSpPr>
          <p:spPr bwMode="black">
            <a:xfrm>
              <a:off x="1890713" y="1555750"/>
              <a:ext cx="82550" cy="53975"/>
            </a:xfrm>
            <a:custGeom>
              <a:avLst/>
              <a:gdLst>
                <a:gd name="T0" fmla="*/ 8 w 52"/>
                <a:gd name="T1" fmla="*/ 0 h 34"/>
                <a:gd name="T2" fmla="*/ 0 w 52"/>
                <a:gd name="T3" fmla="*/ 10 h 34"/>
                <a:gd name="T4" fmla="*/ 18 w 52"/>
                <a:gd name="T5" fmla="*/ 26 h 34"/>
                <a:gd name="T6" fmla="*/ 26 w 52"/>
                <a:gd name="T7" fmla="*/ 24 h 34"/>
                <a:gd name="T8" fmla="*/ 36 w 52"/>
                <a:gd name="T9" fmla="*/ 34 h 34"/>
                <a:gd name="T10" fmla="*/ 52 w 52"/>
                <a:gd name="T11" fmla="*/ 16 h 34"/>
                <a:gd name="T12" fmla="*/ 16 w 52"/>
                <a:gd name="T13" fmla="*/ 12 h 34"/>
                <a:gd name="T14" fmla="*/ 12 w 52"/>
                <a:gd name="T15" fmla="*/ 6 h 34"/>
                <a:gd name="T16" fmla="*/ 12 w 52"/>
                <a:gd name="T17" fmla="*/ 2 h 34"/>
                <a:gd name="T18" fmla="*/ 8 w 52"/>
                <a:gd name="T1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34">
                  <a:moveTo>
                    <a:pt x="8" y="0"/>
                  </a:moveTo>
                  <a:lnTo>
                    <a:pt x="0" y="10"/>
                  </a:lnTo>
                  <a:lnTo>
                    <a:pt x="18" y="26"/>
                  </a:lnTo>
                  <a:lnTo>
                    <a:pt x="26" y="24"/>
                  </a:lnTo>
                  <a:lnTo>
                    <a:pt x="36" y="34"/>
                  </a:lnTo>
                  <a:lnTo>
                    <a:pt x="52" y="16"/>
                  </a:lnTo>
                  <a:lnTo>
                    <a:pt x="16" y="12"/>
                  </a:lnTo>
                  <a:lnTo>
                    <a:pt x="12" y="6"/>
                  </a:lnTo>
                  <a:lnTo>
                    <a:pt x="12" y="2"/>
                  </a:ln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44" name="Freeform 44"/>
            <p:cNvSpPr>
              <a:spLocks/>
            </p:cNvSpPr>
            <p:nvPr userDrawn="1"/>
          </p:nvSpPr>
          <p:spPr bwMode="black">
            <a:xfrm>
              <a:off x="1465263" y="682625"/>
              <a:ext cx="38100" cy="31750"/>
            </a:xfrm>
            <a:custGeom>
              <a:avLst/>
              <a:gdLst>
                <a:gd name="T0" fmla="*/ 24 w 24"/>
                <a:gd name="T1" fmla="*/ 12 h 20"/>
                <a:gd name="T2" fmla="*/ 20 w 24"/>
                <a:gd name="T3" fmla="*/ 0 h 20"/>
                <a:gd name="T4" fmla="*/ 0 w 24"/>
                <a:gd name="T5" fmla="*/ 0 h 20"/>
                <a:gd name="T6" fmla="*/ 16 w 24"/>
                <a:gd name="T7" fmla="*/ 20 h 20"/>
                <a:gd name="T8" fmla="*/ 24 w 24"/>
                <a:gd name="T9" fmla="*/ 12 h 20"/>
              </a:gdLst>
              <a:ahLst/>
              <a:cxnLst>
                <a:cxn ang="0">
                  <a:pos x="T0" y="T1"/>
                </a:cxn>
                <a:cxn ang="0">
                  <a:pos x="T2" y="T3"/>
                </a:cxn>
                <a:cxn ang="0">
                  <a:pos x="T4" y="T5"/>
                </a:cxn>
                <a:cxn ang="0">
                  <a:pos x="T6" y="T7"/>
                </a:cxn>
                <a:cxn ang="0">
                  <a:pos x="T8" y="T9"/>
                </a:cxn>
              </a:cxnLst>
              <a:rect l="0" t="0" r="r" b="b"/>
              <a:pathLst>
                <a:path w="24" h="20">
                  <a:moveTo>
                    <a:pt x="24" y="12"/>
                  </a:moveTo>
                  <a:lnTo>
                    <a:pt x="20" y="0"/>
                  </a:lnTo>
                  <a:lnTo>
                    <a:pt x="0" y="0"/>
                  </a:lnTo>
                  <a:lnTo>
                    <a:pt x="16" y="20"/>
                  </a:lnTo>
                  <a:lnTo>
                    <a:pt x="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45" name="Freeform 45"/>
            <p:cNvSpPr>
              <a:spLocks/>
            </p:cNvSpPr>
            <p:nvPr userDrawn="1"/>
          </p:nvSpPr>
          <p:spPr bwMode="black">
            <a:xfrm>
              <a:off x="1433513" y="238125"/>
              <a:ext cx="47625" cy="53975"/>
            </a:xfrm>
            <a:custGeom>
              <a:avLst/>
              <a:gdLst>
                <a:gd name="T0" fmla="*/ 26 w 30"/>
                <a:gd name="T1" fmla="*/ 14 h 34"/>
                <a:gd name="T2" fmla="*/ 26 w 30"/>
                <a:gd name="T3" fmla="*/ 12 h 34"/>
                <a:gd name="T4" fmla="*/ 28 w 30"/>
                <a:gd name="T5" fmla="*/ 12 h 34"/>
                <a:gd name="T6" fmla="*/ 30 w 30"/>
                <a:gd name="T7" fmla="*/ 0 h 34"/>
                <a:gd name="T8" fmla="*/ 18 w 30"/>
                <a:gd name="T9" fmla="*/ 0 h 34"/>
                <a:gd name="T10" fmla="*/ 18 w 30"/>
                <a:gd name="T11" fmla="*/ 4 h 34"/>
                <a:gd name="T12" fmla="*/ 0 w 30"/>
                <a:gd name="T13" fmla="*/ 34 h 34"/>
                <a:gd name="T14" fmla="*/ 18 w 30"/>
                <a:gd name="T15" fmla="*/ 24 h 34"/>
                <a:gd name="T16" fmla="*/ 26 w 30"/>
                <a:gd name="T17" fmla="*/ 1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4">
                  <a:moveTo>
                    <a:pt x="26" y="14"/>
                  </a:moveTo>
                  <a:lnTo>
                    <a:pt x="26" y="12"/>
                  </a:lnTo>
                  <a:lnTo>
                    <a:pt x="28" y="12"/>
                  </a:lnTo>
                  <a:lnTo>
                    <a:pt x="30" y="0"/>
                  </a:lnTo>
                  <a:lnTo>
                    <a:pt x="18" y="0"/>
                  </a:lnTo>
                  <a:lnTo>
                    <a:pt x="18" y="4"/>
                  </a:lnTo>
                  <a:lnTo>
                    <a:pt x="0" y="34"/>
                  </a:lnTo>
                  <a:lnTo>
                    <a:pt x="18" y="24"/>
                  </a:lnTo>
                  <a:lnTo>
                    <a:pt x="26"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46" name="Freeform 46"/>
            <p:cNvSpPr>
              <a:spLocks/>
            </p:cNvSpPr>
            <p:nvPr userDrawn="1"/>
          </p:nvSpPr>
          <p:spPr bwMode="black">
            <a:xfrm>
              <a:off x="5097463" y="3502025"/>
              <a:ext cx="222250" cy="434975"/>
            </a:xfrm>
            <a:custGeom>
              <a:avLst/>
              <a:gdLst>
                <a:gd name="T0" fmla="*/ 114 w 140"/>
                <a:gd name="T1" fmla="*/ 0 h 274"/>
                <a:gd name="T2" fmla="*/ 104 w 140"/>
                <a:gd name="T3" fmla="*/ 8 h 274"/>
                <a:gd name="T4" fmla="*/ 104 w 140"/>
                <a:gd name="T5" fmla="*/ 24 h 274"/>
                <a:gd name="T6" fmla="*/ 98 w 140"/>
                <a:gd name="T7" fmla="*/ 24 h 274"/>
                <a:gd name="T8" fmla="*/ 96 w 140"/>
                <a:gd name="T9" fmla="*/ 30 h 274"/>
                <a:gd name="T10" fmla="*/ 86 w 140"/>
                <a:gd name="T11" fmla="*/ 30 h 274"/>
                <a:gd name="T12" fmla="*/ 88 w 140"/>
                <a:gd name="T13" fmla="*/ 40 h 274"/>
                <a:gd name="T14" fmla="*/ 82 w 140"/>
                <a:gd name="T15" fmla="*/ 48 h 274"/>
                <a:gd name="T16" fmla="*/ 82 w 140"/>
                <a:gd name="T17" fmla="*/ 48 h 274"/>
                <a:gd name="T18" fmla="*/ 76 w 140"/>
                <a:gd name="T19" fmla="*/ 54 h 274"/>
                <a:gd name="T20" fmla="*/ 72 w 140"/>
                <a:gd name="T21" fmla="*/ 60 h 274"/>
                <a:gd name="T22" fmla="*/ 72 w 140"/>
                <a:gd name="T23" fmla="*/ 60 h 274"/>
                <a:gd name="T24" fmla="*/ 60 w 140"/>
                <a:gd name="T25" fmla="*/ 70 h 274"/>
                <a:gd name="T26" fmla="*/ 62 w 140"/>
                <a:gd name="T27" fmla="*/ 78 h 274"/>
                <a:gd name="T28" fmla="*/ 56 w 140"/>
                <a:gd name="T29" fmla="*/ 70 h 274"/>
                <a:gd name="T30" fmla="*/ 42 w 140"/>
                <a:gd name="T31" fmla="*/ 78 h 274"/>
                <a:gd name="T32" fmla="*/ 40 w 140"/>
                <a:gd name="T33" fmla="*/ 76 h 274"/>
                <a:gd name="T34" fmla="*/ 22 w 140"/>
                <a:gd name="T35" fmla="*/ 82 h 274"/>
                <a:gd name="T36" fmla="*/ 22 w 140"/>
                <a:gd name="T37" fmla="*/ 84 h 274"/>
                <a:gd name="T38" fmla="*/ 22 w 140"/>
                <a:gd name="T39" fmla="*/ 88 h 274"/>
                <a:gd name="T40" fmla="*/ 12 w 140"/>
                <a:gd name="T41" fmla="*/ 108 h 274"/>
                <a:gd name="T42" fmla="*/ 24 w 140"/>
                <a:gd name="T43" fmla="*/ 152 h 274"/>
                <a:gd name="T44" fmla="*/ 0 w 140"/>
                <a:gd name="T45" fmla="*/ 194 h 274"/>
                <a:gd name="T46" fmla="*/ 2 w 140"/>
                <a:gd name="T47" fmla="*/ 212 h 274"/>
                <a:gd name="T48" fmla="*/ 10 w 140"/>
                <a:gd name="T49" fmla="*/ 228 h 274"/>
                <a:gd name="T50" fmla="*/ 12 w 140"/>
                <a:gd name="T51" fmla="*/ 252 h 274"/>
                <a:gd name="T52" fmla="*/ 18 w 140"/>
                <a:gd name="T53" fmla="*/ 260 h 274"/>
                <a:gd name="T54" fmla="*/ 40 w 140"/>
                <a:gd name="T55" fmla="*/ 274 h 274"/>
                <a:gd name="T56" fmla="*/ 56 w 140"/>
                <a:gd name="T57" fmla="*/ 266 h 274"/>
                <a:gd name="T58" fmla="*/ 70 w 140"/>
                <a:gd name="T59" fmla="*/ 264 h 274"/>
                <a:gd name="T60" fmla="*/ 80 w 140"/>
                <a:gd name="T61" fmla="*/ 252 h 274"/>
                <a:gd name="T62" fmla="*/ 118 w 140"/>
                <a:gd name="T63" fmla="*/ 132 h 274"/>
                <a:gd name="T64" fmla="*/ 122 w 140"/>
                <a:gd name="T65" fmla="*/ 102 h 274"/>
                <a:gd name="T66" fmla="*/ 128 w 140"/>
                <a:gd name="T67" fmla="*/ 90 h 274"/>
                <a:gd name="T68" fmla="*/ 128 w 140"/>
                <a:gd name="T69" fmla="*/ 72 h 274"/>
                <a:gd name="T70" fmla="*/ 132 w 140"/>
                <a:gd name="T71" fmla="*/ 80 h 274"/>
                <a:gd name="T72" fmla="*/ 136 w 140"/>
                <a:gd name="T73" fmla="*/ 80 h 274"/>
                <a:gd name="T74" fmla="*/ 140 w 140"/>
                <a:gd name="T75" fmla="*/ 68 h 274"/>
                <a:gd name="T76" fmla="*/ 128 w 140"/>
                <a:gd name="T77" fmla="*/ 20 h 274"/>
                <a:gd name="T78" fmla="*/ 114 w 140"/>
                <a:gd name="T79" fmla="*/ 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0" h="274">
                  <a:moveTo>
                    <a:pt x="114" y="0"/>
                  </a:moveTo>
                  <a:lnTo>
                    <a:pt x="104" y="8"/>
                  </a:lnTo>
                  <a:lnTo>
                    <a:pt x="104" y="24"/>
                  </a:lnTo>
                  <a:lnTo>
                    <a:pt x="98" y="24"/>
                  </a:lnTo>
                  <a:lnTo>
                    <a:pt x="96" y="30"/>
                  </a:lnTo>
                  <a:lnTo>
                    <a:pt x="86" y="30"/>
                  </a:lnTo>
                  <a:lnTo>
                    <a:pt x="88" y="40"/>
                  </a:lnTo>
                  <a:lnTo>
                    <a:pt x="82" y="48"/>
                  </a:lnTo>
                  <a:lnTo>
                    <a:pt x="82" y="48"/>
                  </a:lnTo>
                  <a:lnTo>
                    <a:pt x="76" y="54"/>
                  </a:lnTo>
                  <a:lnTo>
                    <a:pt x="72" y="60"/>
                  </a:lnTo>
                  <a:lnTo>
                    <a:pt x="72" y="60"/>
                  </a:lnTo>
                  <a:lnTo>
                    <a:pt x="60" y="70"/>
                  </a:lnTo>
                  <a:lnTo>
                    <a:pt x="62" y="78"/>
                  </a:lnTo>
                  <a:lnTo>
                    <a:pt x="56" y="70"/>
                  </a:lnTo>
                  <a:lnTo>
                    <a:pt x="42" y="78"/>
                  </a:lnTo>
                  <a:lnTo>
                    <a:pt x="40" y="76"/>
                  </a:lnTo>
                  <a:lnTo>
                    <a:pt x="22" y="82"/>
                  </a:lnTo>
                  <a:lnTo>
                    <a:pt x="22" y="84"/>
                  </a:lnTo>
                  <a:lnTo>
                    <a:pt x="22" y="88"/>
                  </a:lnTo>
                  <a:lnTo>
                    <a:pt x="12" y="108"/>
                  </a:lnTo>
                  <a:lnTo>
                    <a:pt x="24" y="152"/>
                  </a:lnTo>
                  <a:lnTo>
                    <a:pt x="0" y="194"/>
                  </a:lnTo>
                  <a:lnTo>
                    <a:pt x="2" y="212"/>
                  </a:lnTo>
                  <a:lnTo>
                    <a:pt x="10" y="228"/>
                  </a:lnTo>
                  <a:lnTo>
                    <a:pt x="12" y="252"/>
                  </a:lnTo>
                  <a:lnTo>
                    <a:pt x="18" y="260"/>
                  </a:lnTo>
                  <a:lnTo>
                    <a:pt x="40" y="274"/>
                  </a:lnTo>
                  <a:lnTo>
                    <a:pt x="56" y="266"/>
                  </a:lnTo>
                  <a:lnTo>
                    <a:pt x="70" y="264"/>
                  </a:lnTo>
                  <a:lnTo>
                    <a:pt x="80" y="252"/>
                  </a:lnTo>
                  <a:lnTo>
                    <a:pt x="118" y="132"/>
                  </a:lnTo>
                  <a:lnTo>
                    <a:pt x="122" y="102"/>
                  </a:lnTo>
                  <a:lnTo>
                    <a:pt x="128" y="90"/>
                  </a:lnTo>
                  <a:lnTo>
                    <a:pt x="128" y="72"/>
                  </a:lnTo>
                  <a:lnTo>
                    <a:pt x="132" y="80"/>
                  </a:lnTo>
                  <a:lnTo>
                    <a:pt x="136" y="80"/>
                  </a:lnTo>
                  <a:lnTo>
                    <a:pt x="140" y="68"/>
                  </a:lnTo>
                  <a:lnTo>
                    <a:pt x="128" y="20"/>
                  </a:lnTo>
                  <a:lnTo>
                    <a:pt x="11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47" name="Freeform 47"/>
            <p:cNvSpPr>
              <a:spLocks/>
            </p:cNvSpPr>
            <p:nvPr userDrawn="1"/>
          </p:nvSpPr>
          <p:spPr bwMode="black">
            <a:xfrm>
              <a:off x="4773613" y="1997075"/>
              <a:ext cx="85725" cy="53975"/>
            </a:xfrm>
            <a:custGeom>
              <a:avLst/>
              <a:gdLst>
                <a:gd name="T0" fmla="*/ 18 w 54"/>
                <a:gd name="T1" fmla="*/ 34 h 34"/>
                <a:gd name="T2" fmla="*/ 38 w 54"/>
                <a:gd name="T3" fmla="*/ 26 h 34"/>
                <a:gd name="T4" fmla="*/ 54 w 54"/>
                <a:gd name="T5" fmla="*/ 0 h 34"/>
                <a:gd name="T6" fmla="*/ 46 w 54"/>
                <a:gd name="T7" fmla="*/ 4 h 34"/>
                <a:gd name="T8" fmla="*/ 36 w 54"/>
                <a:gd name="T9" fmla="*/ 10 h 34"/>
                <a:gd name="T10" fmla="*/ 16 w 54"/>
                <a:gd name="T11" fmla="*/ 12 h 34"/>
                <a:gd name="T12" fmla="*/ 0 w 54"/>
                <a:gd name="T13" fmla="*/ 20 h 34"/>
                <a:gd name="T14" fmla="*/ 8 w 54"/>
                <a:gd name="T15" fmla="*/ 30 h 34"/>
                <a:gd name="T16" fmla="*/ 18 w 54"/>
                <a:gd name="T17"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34">
                  <a:moveTo>
                    <a:pt x="18" y="34"/>
                  </a:moveTo>
                  <a:lnTo>
                    <a:pt x="38" y="26"/>
                  </a:lnTo>
                  <a:lnTo>
                    <a:pt x="54" y="0"/>
                  </a:lnTo>
                  <a:lnTo>
                    <a:pt x="46" y="4"/>
                  </a:lnTo>
                  <a:lnTo>
                    <a:pt x="36" y="10"/>
                  </a:lnTo>
                  <a:lnTo>
                    <a:pt x="16" y="12"/>
                  </a:lnTo>
                  <a:lnTo>
                    <a:pt x="0" y="20"/>
                  </a:lnTo>
                  <a:lnTo>
                    <a:pt x="8" y="30"/>
                  </a:lnTo>
                  <a:lnTo>
                    <a:pt x="18"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48" name="Freeform 48"/>
            <p:cNvSpPr>
              <a:spLocks/>
            </p:cNvSpPr>
            <p:nvPr userDrawn="1"/>
          </p:nvSpPr>
          <p:spPr bwMode="black">
            <a:xfrm>
              <a:off x="4246563" y="1152525"/>
              <a:ext cx="19050" cy="25400"/>
            </a:xfrm>
            <a:custGeom>
              <a:avLst/>
              <a:gdLst>
                <a:gd name="T0" fmla="*/ 12 w 12"/>
                <a:gd name="T1" fmla="*/ 12 h 16"/>
                <a:gd name="T2" fmla="*/ 0 w 12"/>
                <a:gd name="T3" fmla="*/ 0 h 16"/>
                <a:gd name="T4" fmla="*/ 0 w 12"/>
                <a:gd name="T5" fmla="*/ 14 h 16"/>
                <a:gd name="T6" fmla="*/ 8 w 12"/>
                <a:gd name="T7" fmla="*/ 16 h 16"/>
                <a:gd name="T8" fmla="*/ 12 w 12"/>
                <a:gd name="T9" fmla="*/ 12 h 16"/>
              </a:gdLst>
              <a:ahLst/>
              <a:cxnLst>
                <a:cxn ang="0">
                  <a:pos x="T0" y="T1"/>
                </a:cxn>
                <a:cxn ang="0">
                  <a:pos x="T2" y="T3"/>
                </a:cxn>
                <a:cxn ang="0">
                  <a:pos x="T4" y="T5"/>
                </a:cxn>
                <a:cxn ang="0">
                  <a:pos x="T6" y="T7"/>
                </a:cxn>
                <a:cxn ang="0">
                  <a:pos x="T8" y="T9"/>
                </a:cxn>
              </a:cxnLst>
              <a:rect l="0" t="0" r="r" b="b"/>
              <a:pathLst>
                <a:path w="12" h="16">
                  <a:moveTo>
                    <a:pt x="12" y="12"/>
                  </a:moveTo>
                  <a:lnTo>
                    <a:pt x="0" y="0"/>
                  </a:lnTo>
                  <a:lnTo>
                    <a:pt x="0" y="14"/>
                  </a:lnTo>
                  <a:lnTo>
                    <a:pt x="8" y="16"/>
                  </a:lnTo>
                  <a:lnTo>
                    <a:pt x="12"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49" name="Freeform 49"/>
            <p:cNvSpPr>
              <a:spLocks/>
            </p:cNvSpPr>
            <p:nvPr userDrawn="1"/>
          </p:nvSpPr>
          <p:spPr bwMode="black">
            <a:xfrm>
              <a:off x="4414838" y="1898650"/>
              <a:ext cx="25400" cy="28575"/>
            </a:xfrm>
            <a:custGeom>
              <a:avLst/>
              <a:gdLst>
                <a:gd name="T0" fmla="*/ 12 w 16"/>
                <a:gd name="T1" fmla="*/ 0 h 18"/>
                <a:gd name="T2" fmla="*/ 0 w 16"/>
                <a:gd name="T3" fmla="*/ 8 h 18"/>
                <a:gd name="T4" fmla="*/ 16 w 16"/>
                <a:gd name="T5" fmla="*/ 18 h 18"/>
                <a:gd name="T6" fmla="*/ 12 w 16"/>
                <a:gd name="T7" fmla="*/ 0 h 18"/>
              </a:gdLst>
              <a:ahLst/>
              <a:cxnLst>
                <a:cxn ang="0">
                  <a:pos x="T0" y="T1"/>
                </a:cxn>
                <a:cxn ang="0">
                  <a:pos x="T2" y="T3"/>
                </a:cxn>
                <a:cxn ang="0">
                  <a:pos x="T4" y="T5"/>
                </a:cxn>
                <a:cxn ang="0">
                  <a:pos x="T6" y="T7"/>
                </a:cxn>
              </a:cxnLst>
              <a:rect l="0" t="0" r="r" b="b"/>
              <a:pathLst>
                <a:path w="16" h="18">
                  <a:moveTo>
                    <a:pt x="12" y="0"/>
                  </a:moveTo>
                  <a:lnTo>
                    <a:pt x="0" y="8"/>
                  </a:lnTo>
                  <a:lnTo>
                    <a:pt x="16" y="18"/>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50" name="Freeform 50"/>
            <p:cNvSpPr>
              <a:spLocks/>
            </p:cNvSpPr>
            <p:nvPr userDrawn="1"/>
          </p:nvSpPr>
          <p:spPr bwMode="black">
            <a:xfrm>
              <a:off x="4510088" y="2006600"/>
              <a:ext cx="95250" cy="34925"/>
            </a:xfrm>
            <a:custGeom>
              <a:avLst/>
              <a:gdLst>
                <a:gd name="T0" fmla="*/ 26 w 60"/>
                <a:gd name="T1" fmla="*/ 22 h 22"/>
                <a:gd name="T2" fmla="*/ 56 w 60"/>
                <a:gd name="T3" fmla="*/ 18 h 22"/>
                <a:gd name="T4" fmla="*/ 60 w 60"/>
                <a:gd name="T5" fmla="*/ 6 h 22"/>
                <a:gd name="T6" fmla="*/ 50 w 60"/>
                <a:gd name="T7" fmla="*/ 10 h 22"/>
                <a:gd name="T8" fmla="*/ 32 w 60"/>
                <a:gd name="T9" fmla="*/ 4 h 22"/>
                <a:gd name="T10" fmla="*/ 20 w 60"/>
                <a:gd name="T11" fmla="*/ 6 h 22"/>
                <a:gd name="T12" fmla="*/ 16 w 60"/>
                <a:gd name="T13" fmla="*/ 0 h 22"/>
                <a:gd name="T14" fmla="*/ 6 w 60"/>
                <a:gd name="T15" fmla="*/ 0 h 22"/>
                <a:gd name="T16" fmla="*/ 0 w 60"/>
                <a:gd name="T17" fmla="*/ 14 h 22"/>
                <a:gd name="T18" fmla="*/ 20 w 60"/>
                <a:gd name="T19" fmla="*/ 14 h 22"/>
                <a:gd name="T20" fmla="*/ 26 w 60"/>
                <a:gd name="T21"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22">
                  <a:moveTo>
                    <a:pt x="26" y="22"/>
                  </a:moveTo>
                  <a:lnTo>
                    <a:pt x="56" y="18"/>
                  </a:lnTo>
                  <a:lnTo>
                    <a:pt x="60" y="6"/>
                  </a:lnTo>
                  <a:lnTo>
                    <a:pt x="50" y="10"/>
                  </a:lnTo>
                  <a:lnTo>
                    <a:pt x="32" y="4"/>
                  </a:lnTo>
                  <a:lnTo>
                    <a:pt x="20" y="6"/>
                  </a:lnTo>
                  <a:lnTo>
                    <a:pt x="16" y="0"/>
                  </a:lnTo>
                  <a:lnTo>
                    <a:pt x="6" y="0"/>
                  </a:lnTo>
                  <a:lnTo>
                    <a:pt x="0" y="14"/>
                  </a:lnTo>
                  <a:lnTo>
                    <a:pt x="20" y="14"/>
                  </a:lnTo>
                  <a:lnTo>
                    <a:pt x="26"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51" name="Freeform 51"/>
            <p:cNvSpPr>
              <a:spLocks/>
            </p:cNvSpPr>
            <p:nvPr userDrawn="1"/>
          </p:nvSpPr>
          <p:spPr bwMode="black">
            <a:xfrm>
              <a:off x="4554538" y="1841500"/>
              <a:ext cx="22225" cy="15875"/>
            </a:xfrm>
            <a:custGeom>
              <a:avLst/>
              <a:gdLst>
                <a:gd name="T0" fmla="*/ 10 w 14"/>
                <a:gd name="T1" fmla="*/ 0 h 10"/>
                <a:gd name="T2" fmla="*/ 2 w 14"/>
                <a:gd name="T3" fmla="*/ 0 h 10"/>
                <a:gd name="T4" fmla="*/ 0 w 14"/>
                <a:gd name="T5" fmla="*/ 10 h 10"/>
                <a:gd name="T6" fmla="*/ 14 w 14"/>
                <a:gd name="T7" fmla="*/ 4 h 10"/>
                <a:gd name="T8" fmla="*/ 10 w 14"/>
                <a:gd name="T9" fmla="*/ 0 h 10"/>
              </a:gdLst>
              <a:ahLst/>
              <a:cxnLst>
                <a:cxn ang="0">
                  <a:pos x="T0" y="T1"/>
                </a:cxn>
                <a:cxn ang="0">
                  <a:pos x="T2" y="T3"/>
                </a:cxn>
                <a:cxn ang="0">
                  <a:pos x="T4" y="T5"/>
                </a:cxn>
                <a:cxn ang="0">
                  <a:pos x="T6" y="T7"/>
                </a:cxn>
                <a:cxn ang="0">
                  <a:pos x="T8" y="T9"/>
                </a:cxn>
              </a:cxnLst>
              <a:rect l="0" t="0" r="r" b="b"/>
              <a:pathLst>
                <a:path w="14" h="10">
                  <a:moveTo>
                    <a:pt x="10" y="0"/>
                  </a:moveTo>
                  <a:lnTo>
                    <a:pt x="2" y="0"/>
                  </a:lnTo>
                  <a:lnTo>
                    <a:pt x="0" y="10"/>
                  </a:lnTo>
                  <a:lnTo>
                    <a:pt x="14" y="4"/>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52" name="Freeform 52"/>
            <p:cNvSpPr>
              <a:spLocks noEditPoints="1"/>
            </p:cNvSpPr>
            <p:nvPr userDrawn="1"/>
          </p:nvSpPr>
          <p:spPr bwMode="black">
            <a:xfrm>
              <a:off x="3076575" y="460375"/>
              <a:ext cx="339725" cy="231775"/>
            </a:xfrm>
            <a:custGeom>
              <a:avLst/>
              <a:gdLst>
                <a:gd name="T0" fmla="*/ 176 w 214"/>
                <a:gd name="T1" fmla="*/ 100 h 146"/>
                <a:gd name="T2" fmla="*/ 202 w 214"/>
                <a:gd name="T3" fmla="*/ 86 h 146"/>
                <a:gd name="T4" fmla="*/ 208 w 214"/>
                <a:gd name="T5" fmla="*/ 78 h 146"/>
                <a:gd name="T6" fmla="*/ 208 w 214"/>
                <a:gd name="T7" fmla="*/ 58 h 146"/>
                <a:gd name="T8" fmla="*/ 202 w 214"/>
                <a:gd name="T9" fmla="*/ 38 h 146"/>
                <a:gd name="T10" fmla="*/ 190 w 214"/>
                <a:gd name="T11" fmla="*/ 20 h 146"/>
                <a:gd name="T12" fmla="*/ 194 w 214"/>
                <a:gd name="T13" fmla="*/ 0 h 146"/>
                <a:gd name="T14" fmla="*/ 160 w 214"/>
                <a:gd name="T15" fmla="*/ 0 h 146"/>
                <a:gd name="T16" fmla="*/ 154 w 214"/>
                <a:gd name="T17" fmla="*/ 16 h 146"/>
                <a:gd name="T18" fmla="*/ 132 w 214"/>
                <a:gd name="T19" fmla="*/ 24 h 146"/>
                <a:gd name="T20" fmla="*/ 120 w 214"/>
                <a:gd name="T21" fmla="*/ 26 h 146"/>
                <a:gd name="T22" fmla="*/ 98 w 214"/>
                <a:gd name="T23" fmla="*/ 22 h 146"/>
                <a:gd name="T24" fmla="*/ 80 w 214"/>
                <a:gd name="T25" fmla="*/ 14 h 146"/>
                <a:gd name="T26" fmla="*/ 72 w 214"/>
                <a:gd name="T27" fmla="*/ 38 h 146"/>
                <a:gd name="T28" fmla="*/ 70 w 214"/>
                <a:gd name="T29" fmla="*/ 52 h 146"/>
                <a:gd name="T30" fmla="*/ 66 w 214"/>
                <a:gd name="T31" fmla="*/ 44 h 146"/>
                <a:gd name="T32" fmla="*/ 68 w 214"/>
                <a:gd name="T33" fmla="*/ 38 h 146"/>
                <a:gd name="T34" fmla="*/ 66 w 214"/>
                <a:gd name="T35" fmla="*/ 26 h 146"/>
                <a:gd name="T36" fmla="*/ 28 w 214"/>
                <a:gd name="T37" fmla="*/ 2 h 146"/>
                <a:gd name="T38" fmla="*/ 34 w 214"/>
                <a:gd name="T39" fmla="*/ 16 h 146"/>
                <a:gd name="T40" fmla="*/ 40 w 214"/>
                <a:gd name="T41" fmla="*/ 24 h 146"/>
                <a:gd name="T42" fmla="*/ 22 w 214"/>
                <a:gd name="T43" fmla="*/ 18 h 146"/>
                <a:gd name="T44" fmla="*/ 12 w 214"/>
                <a:gd name="T45" fmla="*/ 22 h 146"/>
                <a:gd name="T46" fmla="*/ 12 w 214"/>
                <a:gd name="T47" fmla="*/ 32 h 146"/>
                <a:gd name="T48" fmla="*/ 4 w 214"/>
                <a:gd name="T49" fmla="*/ 30 h 146"/>
                <a:gd name="T50" fmla="*/ 4 w 214"/>
                <a:gd name="T51" fmla="*/ 40 h 146"/>
                <a:gd name="T52" fmla="*/ 42 w 214"/>
                <a:gd name="T53" fmla="*/ 48 h 146"/>
                <a:gd name="T54" fmla="*/ 36 w 214"/>
                <a:gd name="T55" fmla="*/ 68 h 146"/>
                <a:gd name="T56" fmla="*/ 14 w 214"/>
                <a:gd name="T57" fmla="*/ 80 h 146"/>
                <a:gd name="T58" fmla="*/ 38 w 214"/>
                <a:gd name="T59" fmla="*/ 82 h 146"/>
                <a:gd name="T60" fmla="*/ 44 w 214"/>
                <a:gd name="T61" fmla="*/ 106 h 146"/>
                <a:gd name="T62" fmla="*/ 52 w 214"/>
                <a:gd name="T63" fmla="*/ 106 h 146"/>
                <a:gd name="T64" fmla="*/ 36 w 214"/>
                <a:gd name="T65" fmla="*/ 126 h 146"/>
                <a:gd name="T66" fmla="*/ 88 w 214"/>
                <a:gd name="T67" fmla="*/ 138 h 146"/>
                <a:gd name="T68" fmla="*/ 144 w 214"/>
                <a:gd name="T69" fmla="*/ 120 h 146"/>
                <a:gd name="T70" fmla="*/ 52 w 214"/>
                <a:gd name="T71" fmla="*/ 66 h 146"/>
                <a:gd name="T72" fmla="*/ 42 w 214"/>
                <a:gd name="T73" fmla="*/ 6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4" h="146">
                  <a:moveTo>
                    <a:pt x="160" y="120"/>
                  </a:moveTo>
                  <a:lnTo>
                    <a:pt x="176" y="100"/>
                  </a:lnTo>
                  <a:lnTo>
                    <a:pt x="186" y="108"/>
                  </a:lnTo>
                  <a:lnTo>
                    <a:pt x="202" y="86"/>
                  </a:lnTo>
                  <a:lnTo>
                    <a:pt x="198" y="84"/>
                  </a:lnTo>
                  <a:lnTo>
                    <a:pt x="208" y="78"/>
                  </a:lnTo>
                  <a:lnTo>
                    <a:pt x="214" y="60"/>
                  </a:lnTo>
                  <a:lnTo>
                    <a:pt x="208" y="58"/>
                  </a:lnTo>
                  <a:lnTo>
                    <a:pt x="210" y="52"/>
                  </a:lnTo>
                  <a:lnTo>
                    <a:pt x="202" y="38"/>
                  </a:lnTo>
                  <a:lnTo>
                    <a:pt x="190" y="38"/>
                  </a:lnTo>
                  <a:lnTo>
                    <a:pt x="190" y="20"/>
                  </a:lnTo>
                  <a:lnTo>
                    <a:pt x="186" y="20"/>
                  </a:lnTo>
                  <a:lnTo>
                    <a:pt x="194" y="0"/>
                  </a:lnTo>
                  <a:lnTo>
                    <a:pt x="174" y="16"/>
                  </a:lnTo>
                  <a:lnTo>
                    <a:pt x="160" y="0"/>
                  </a:lnTo>
                  <a:lnTo>
                    <a:pt x="150" y="2"/>
                  </a:lnTo>
                  <a:lnTo>
                    <a:pt x="154" y="16"/>
                  </a:lnTo>
                  <a:lnTo>
                    <a:pt x="138" y="16"/>
                  </a:lnTo>
                  <a:lnTo>
                    <a:pt x="132" y="24"/>
                  </a:lnTo>
                  <a:lnTo>
                    <a:pt x="118" y="12"/>
                  </a:lnTo>
                  <a:lnTo>
                    <a:pt x="120" y="26"/>
                  </a:lnTo>
                  <a:lnTo>
                    <a:pt x="114" y="14"/>
                  </a:lnTo>
                  <a:lnTo>
                    <a:pt x="98" y="22"/>
                  </a:lnTo>
                  <a:lnTo>
                    <a:pt x="96" y="34"/>
                  </a:lnTo>
                  <a:lnTo>
                    <a:pt x="80" y="14"/>
                  </a:lnTo>
                  <a:lnTo>
                    <a:pt x="80" y="42"/>
                  </a:lnTo>
                  <a:lnTo>
                    <a:pt x="72" y="38"/>
                  </a:lnTo>
                  <a:lnTo>
                    <a:pt x="70" y="42"/>
                  </a:lnTo>
                  <a:lnTo>
                    <a:pt x="70" y="52"/>
                  </a:lnTo>
                  <a:lnTo>
                    <a:pt x="68" y="56"/>
                  </a:lnTo>
                  <a:lnTo>
                    <a:pt x="66" y="44"/>
                  </a:lnTo>
                  <a:lnTo>
                    <a:pt x="60" y="40"/>
                  </a:lnTo>
                  <a:lnTo>
                    <a:pt x="68" y="38"/>
                  </a:lnTo>
                  <a:lnTo>
                    <a:pt x="62" y="30"/>
                  </a:lnTo>
                  <a:lnTo>
                    <a:pt x="66" y="26"/>
                  </a:lnTo>
                  <a:lnTo>
                    <a:pt x="44" y="4"/>
                  </a:lnTo>
                  <a:lnTo>
                    <a:pt x="28" y="2"/>
                  </a:lnTo>
                  <a:lnTo>
                    <a:pt x="26" y="14"/>
                  </a:lnTo>
                  <a:lnTo>
                    <a:pt x="34" y="16"/>
                  </a:lnTo>
                  <a:lnTo>
                    <a:pt x="28" y="16"/>
                  </a:lnTo>
                  <a:lnTo>
                    <a:pt x="40" y="24"/>
                  </a:lnTo>
                  <a:lnTo>
                    <a:pt x="40" y="30"/>
                  </a:lnTo>
                  <a:lnTo>
                    <a:pt x="22" y="18"/>
                  </a:lnTo>
                  <a:lnTo>
                    <a:pt x="20" y="22"/>
                  </a:lnTo>
                  <a:lnTo>
                    <a:pt x="12" y="22"/>
                  </a:lnTo>
                  <a:lnTo>
                    <a:pt x="16" y="30"/>
                  </a:lnTo>
                  <a:lnTo>
                    <a:pt x="12" y="32"/>
                  </a:lnTo>
                  <a:lnTo>
                    <a:pt x="16" y="36"/>
                  </a:lnTo>
                  <a:lnTo>
                    <a:pt x="4" y="30"/>
                  </a:lnTo>
                  <a:lnTo>
                    <a:pt x="12" y="42"/>
                  </a:lnTo>
                  <a:lnTo>
                    <a:pt x="4" y="40"/>
                  </a:lnTo>
                  <a:lnTo>
                    <a:pt x="0" y="54"/>
                  </a:lnTo>
                  <a:lnTo>
                    <a:pt x="42" y="48"/>
                  </a:lnTo>
                  <a:lnTo>
                    <a:pt x="50" y="52"/>
                  </a:lnTo>
                  <a:lnTo>
                    <a:pt x="36" y="68"/>
                  </a:lnTo>
                  <a:lnTo>
                    <a:pt x="36" y="68"/>
                  </a:lnTo>
                  <a:lnTo>
                    <a:pt x="14" y="80"/>
                  </a:lnTo>
                  <a:lnTo>
                    <a:pt x="16" y="84"/>
                  </a:lnTo>
                  <a:lnTo>
                    <a:pt x="38" y="82"/>
                  </a:lnTo>
                  <a:lnTo>
                    <a:pt x="48" y="98"/>
                  </a:lnTo>
                  <a:lnTo>
                    <a:pt x="44" y="106"/>
                  </a:lnTo>
                  <a:lnTo>
                    <a:pt x="52" y="104"/>
                  </a:lnTo>
                  <a:lnTo>
                    <a:pt x="52" y="106"/>
                  </a:lnTo>
                  <a:lnTo>
                    <a:pt x="36" y="110"/>
                  </a:lnTo>
                  <a:lnTo>
                    <a:pt x="36" y="126"/>
                  </a:lnTo>
                  <a:lnTo>
                    <a:pt x="66" y="124"/>
                  </a:lnTo>
                  <a:lnTo>
                    <a:pt x="88" y="138"/>
                  </a:lnTo>
                  <a:lnTo>
                    <a:pt x="114" y="146"/>
                  </a:lnTo>
                  <a:lnTo>
                    <a:pt x="144" y="120"/>
                  </a:lnTo>
                  <a:lnTo>
                    <a:pt x="160" y="120"/>
                  </a:lnTo>
                  <a:close/>
                  <a:moveTo>
                    <a:pt x="52" y="66"/>
                  </a:moveTo>
                  <a:lnTo>
                    <a:pt x="52" y="68"/>
                  </a:lnTo>
                  <a:lnTo>
                    <a:pt x="42" y="68"/>
                  </a:lnTo>
                  <a:lnTo>
                    <a:pt x="52"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53" name="Freeform 53"/>
            <p:cNvSpPr>
              <a:spLocks/>
            </p:cNvSpPr>
            <p:nvPr userDrawn="1"/>
          </p:nvSpPr>
          <p:spPr bwMode="black">
            <a:xfrm>
              <a:off x="4052888" y="1724025"/>
              <a:ext cx="53975" cy="168275"/>
            </a:xfrm>
            <a:custGeom>
              <a:avLst/>
              <a:gdLst>
                <a:gd name="T0" fmla="*/ 6 w 34"/>
                <a:gd name="T1" fmla="*/ 94 h 106"/>
                <a:gd name="T2" fmla="*/ 14 w 34"/>
                <a:gd name="T3" fmla="*/ 106 h 106"/>
                <a:gd name="T4" fmla="*/ 24 w 34"/>
                <a:gd name="T5" fmla="*/ 96 h 106"/>
                <a:gd name="T6" fmla="*/ 28 w 34"/>
                <a:gd name="T7" fmla="*/ 98 h 106"/>
                <a:gd name="T8" fmla="*/ 34 w 34"/>
                <a:gd name="T9" fmla="*/ 92 h 106"/>
                <a:gd name="T10" fmla="*/ 32 w 34"/>
                <a:gd name="T11" fmla="*/ 58 h 106"/>
                <a:gd name="T12" fmla="*/ 30 w 34"/>
                <a:gd name="T13" fmla="*/ 46 h 106"/>
                <a:gd name="T14" fmla="*/ 26 w 34"/>
                <a:gd name="T15" fmla="*/ 42 h 106"/>
                <a:gd name="T16" fmla="*/ 32 w 34"/>
                <a:gd name="T17" fmla="*/ 20 h 106"/>
                <a:gd name="T18" fmla="*/ 28 w 34"/>
                <a:gd name="T19" fmla="*/ 0 h 106"/>
                <a:gd name="T20" fmla="*/ 22 w 34"/>
                <a:gd name="T21" fmla="*/ 0 h 106"/>
                <a:gd name="T22" fmla="*/ 22 w 34"/>
                <a:gd name="T23" fmla="*/ 4 h 106"/>
                <a:gd name="T24" fmla="*/ 12 w 34"/>
                <a:gd name="T25" fmla="*/ 8 h 106"/>
                <a:gd name="T26" fmla="*/ 8 w 34"/>
                <a:gd name="T27" fmla="*/ 14 h 106"/>
                <a:gd name="T28" fmla="*/ 10 w 34"/>
                <a:gd name="T29" fmla="*/ 32 h 106"/>
                <a:gd name="T30" fmla="*/ 18 w 34"/>
                <a:gd name="T31" fmla="*/ 42 h 106"/>
                <a:gd name="T32" fmla="*/ 10 w 34"/>
                <a:gd name="T33" fmla="*/ 52 h 106"/>
                <a:gd name="T34" fmla="*/ 0 w 34"/>
                <a:gd name="T35" fmla="*/ 48 h 106"/>
                <a:gd name="T36" fmla="*/ 8 w 34"/>
                <a:gd name="T37" fmla="*/ 76 h 106"/>
                <a:gd name="T38" fmla="*/ 6 w 34"/>
                <a:gd name="T39" fmla="*/ 9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 h="106">
                  <a:moveTo>
                    <a:pt x="6" y="94"/>
                  </a:moveTo>
                  <a:lnTo>
                    <a:pt x="14" y="106"/>
                  </a:lnTo>
                  <a:lnTo>
                    <a:pt x="24" y="96"/>
                  </a:lnTo>
                  <a:lnTo>
                    <a:pt x="28" y="98"/>
                  </a:lnTo>
                  <a:lnTo>
                    <a:pt x="34" y="92"/>
                  </a:lnTo>
                  <a:lnTo>
                    <a:pt x="32" y="58"/>
                  </a:lnTo>
                  <a:lnTo>
                    <a:pt x="30" y="46"/>
                  </a:lnTo>
                  <a:lnTo>
                    <a:pt x="26" y="42"/>
                  </a:lnTo>
                  <a:lnTo>
                    <a:pt x="32" y="20"/>
                  </a:lnTo>
                  <a:lnTo>
                    <a:pt x="28" y="0"/>
                  </a:lnTo>
                  <a:lnTo>
                    <a:pt x="22" y="0"/>
                  </a:lnTo>
                  <a:lnTo>
                    <a:pt x="22" y="4"/>
                  </a:lnTo>
                  <a:lnTo>
                    <a:pt x="12" y="8"/>
                  </a:lnTo>
                  <a:lnTo>
                    <a:pt x="8" y="14"/>
                  </a:lnTo>
                  <a:lnTo>
                    <a:pt x="10" y="32"/>
                  </a:lnTo>
                  <a:lnTo>
                    <a:pt x="18" y="42"/>
                  </a:lnTo>
                  <a:lnTo>
                    <a:pt x="10" y="52"/>
                  </a:lnTo>
                  <a:lnTo>
                    <a:pt x="0" y="48"/>
                  </a:lnTo>
                  <a:lnTo>
                    <a:pt x="8" y="76"/>
                  </a:lnTo>
                  <a:lnTo>
                    <a:pt x="6" y="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54" name="Freeform 54"/>
            <p:cNvSpPr>
              <a:spLocks/>
            </p:cNvSpPr>
            <p:nvPr userDrawn="1"/>
          </p:nvSpPr>
          <p:spPr bwMode="black">
            <a:xfrm>
              <a:off x="3848100" y="1866900"/>
              <a:ext cx="25400" cy="25400"/>
            </a:xfrm>
            <a:custGeom>
              <a:avLst/>
              <a:gdLst>
                <a:gd name="T0" fmla="*/ 16 w 16"/>
                <a:gd name="T1" fmla="*/ 0 h 16"/>
                <a:gd name="T2" fmla="*/ 0 w 16"/>
                <a:gd name="T3" fmla="*/ 12 h 16"/>
                <a:gd name="T4" fmla="*/ 10 w 16"/>
                <a:gd name="T5" fmla="*/ 16 h 16"/>
                <a:gd name="T6" fmla="*/ 16 w 16"/>
                <a:gd name="T7" fmla="*/ 0 h 16"/>
              </a:gdLst>
              <a:ahLst/>
              <a:cxnLst>
                <a:cxn ang="0">
                  <a:pos x="T0" y="T1"/>
                </a:cxn>
                <a:cxn ang="0">
                  <a:pos x="T2" y="T3"/>
                </a:cxn>
                <a:cxn ang="0">
                  <a:pos x="T4" y="T5"/>
                </a:cxn>
                <a:cxn ang="0">
                  <a:pos x="T6" y="T7"/>
                </a:cxn>
              </a:cxnLst>
              <a:rect l="0" t="0" r="r" b="b"/>
              <a:pathLst>
                <a:path w="16" h="16">
                  <a:moveTo>
                    <a:pt x="16" y="0"/>
                  </a:moveTo>
                  <a:lnTo>
                    <a:pt x="0" y="12"/>
                  </a:lnTo>
                  <a:lnTo>
                    <a:pt x="10" y="16"/>
                  </a:lnTo>
                  <a:lnTo>
                    <a:pt x="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55" name="Freeform 55"/>
            <p:cNvSpPr>
              <a:spLocks/>
            </p:cNvSpPr>
            <p:nvPr userDrawn="1"/>
          </p:nvSpPr>
          <p:spPr bwMode="black">
            <a:xfrm>
              <a:off x="3929063" y="1838325"/>
              <a:ext cx="22225" cy="19050"/>
            </a:xfrm>
            <a:custGeom>
              <a:avLst/>
              <a:gdLst>
                <a:gd name="T0" fmla="*/ 8 w 14"/>
                <a:gd name="T1" fmla="*/ 0 h 12"/>
                <a:gd name="T2" fmla="*/ 2 w 14"/>
                <a:gd name="T3" fmla="*/ 0 h 12"/>
                <a:gd name="T4" fmla="*/ 0 w 14"/>
                <a:gd name="T5" fmla="*/ 6 h 12"/>
                <a:gd name="T6" fmla="*/ 14 w 14"/>
                <a:gd name="T7" fmla="*/ 12 h 12"/>
                <a:gd name="T8" fmla="*/ 8 w 14"/>
                <a:gd name="T9" fmla="*/ 0 h 12"/>
              </a:gdLst>
              <a:ahLst/>
              <a:cxnLst>
                <a:cxn ang="0">
                  <a:pos x="T0" y="T1"/>
                </a:cxn>
                <a:cxn ang="0">
                  <a:pos x="T2" y="T3"/>
                </a:cxn>
                <a:cxn ang="0">
                  <a:pos x="T4" y="T5"/>
                </a:cxn>
                <a:cxn ang="0">
                  <a:pos x="T6" y="T7"/>
                </a:cxn>
                <a:cxn ang="0">
                  <a:pos x="T8" y="T9"/>
                </a:cxn>
              </a:cxnLst>
              <a:rect l="0" t="0" r="r" b="b"/>
              <a:pathLst>
                <a:path w="14" h="12">
                  <a:moveTo>
                    <a:pt x="8" y="0"/>
                  </a:moveTo>
                  <a:lnTo>
                    <a:pt x="2" y="0"/>
                  </a:lnTo>
                  <a:lnTo>
                    <a:pt x="0" y="6"/>
                  </a:lnTo>
                  <a:lnTo>
                    <a:pt x="14" y="12"/>
                  </a:ln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56" name="Freeform 56"/>
            <p:cNvSpPr>
              <a:spLocks/>
            </p:cNvSpPr>
            <p:nvPr userDrawn="1"/>
          </p:nvSpPr>
          <p:spPr bwMode="black">
            <a:xfrm>
              <a:off x="3883025" y="1838325"/>
              <a:ext cx="39688" cy="38100"/>
            </a:xfrm>
            <a:custGeom>
              <a:avLst/>
              <a:gdLst>
                <a:gd name="T0" fmla="*/ 25 w 25"/>
                <a:gd name="T1" fmla="*/ 10 h 24"/>
                <a:gd name="T2" fmla="*/ 19 w 25"/>
                <a:gd name="T3" fmla="*/ 8 h 24"/>
                <a:gd name="T4" fmla="*/ 19 w 25"/>
                <a:gd name="T5" fmla="*/ 0 h 24"/>
                <a:gd name="T6" fmla="*/ 0 w 25"/>
                <a:gd name="T7" fmla="*/ 14 h 24"/>
                <a:gd name="T8" fmla="*/ 17 w 25"/>
                <a:gd name="T9" fmla="*/ 24 h 24"/>
                <a:gd name="T10" fmla="*/ 25 w 25"/>
                <a:gd name="T11" fmla="*/ 10 h 24"/>
              </a:gdLst>
              <a:ahLst/>
              <a:cxnLst>
                <a:cxn ang="0">
                  <a:pos x="T0" y="T1"/>
                </a:cxn>
                <a:cxn ang="0">
                  <a:pos x="T2" y="T3"/>
                </a:cxn>
                <a:cxn ang="0">
                  <a:pos x="T4" y="T5"/>
                </a:cxn>
                <a:cxn ang="0">
                  <a:pos x="T6" y="T7"/>
                </a:cxn>
                <a:cxn ang="0">
                  <a:pos x="T8" y="T9"/>
                </a:cxn>
                <a:cxn ang="0">
                  <a:pos x="T10" y="T11"/>
                </a:cxn>
              </a:cxnLst>
              <a:rect l="0" t="0" r="r" b="b"/>
              <a:pathLst>
                <a:path w="25" h="24">
                  <a:moveTo>
                    <a:pt x="25" y="10"/>
                  </a:moveTo>
                  <a:lnTo>
                    <a:pt x="19" y="8"/>
                  </a:lnTo>
                  <a:lnTo>
                    <a:pt x="19" y="0"/>
                  </a:lnTo>
                  <a:lnTo>
                    <a:pt x="0" y="14"/>
                  </a:lnTo>
                  <a:lnTo>
                    <a:pt x="17" y="24"/>
                  </a:lnTo>
                  <a:lnTo>
                    <a:pt x="2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57" name="Freeform 57"/>
            <p:cNvSpPr>
              <a:spLocks/>
            </p:cNvSpPr>
            <p:nvPr userDrawn="1"/>
          </p:nvSpPr>
          <p:spPr bwMode="black">
            <a:xfrm>
              <a:off x="4465638" y="120650"/>
              <a:ext cx="50800" cy="28575"/>
            </a:xfrm>
            <a:custGeom>
              <a:avLst/>
              <a:gdLst>
                <a:gd name="T0" fmla="*/ 32 w 32"/>
                <a:gd name="T1" fmla="*/ 4 h 18"/>
                <a:gd name="T2" fmla="*/ 8 w 32"/>
                <a:gd name="T3" fmla="*/ 0 h 18"/>
                <a:gd name="T4" fmla="*/ 0 w 32"/>
                <a:gd name="T5" fmla="*/ 6 h 18"/>
                <a:gd name="T6" fmla="*/ 8 w 32"/>
                <a:gd name="T7" fmla="*/ 18 h 18"/>
                <a:gd name="T8" fmla="*/ 32 w 32"/>
                <a:gd name="T9" fmla="*/ 4 h 18"/>
              </a:gdLst>
              <a:ahLst/>
              <a:cxnLst>
                <a:cxn ang="0">
                  <a:pos x="T0" y="T1"/>
                </a:cxn>
                <a:cxn ang="0">
                  <a:pos x="T2" y="T3"/>
                </a:cxn>
                <a:cxn ang="0">
                  <a:pos x="T4" y="T5"/>
                </a:cxn>
                <a:cxn ang="0">
                  <a:pos x="T6" y="T7"/>
                </a:cxn>
                <a:cxn ang="0">
                  <a:pos x="T8" y="T9"/>
                </a:cxn>
              </a:cxnLst>
              <a:rect l="0" t="0" r="r" b="b"/>
              <a:pathLst>
                <a:path w="32" h="18">
                  <a:moveTo>
                    <a:pt x="32" y="4"/>
                  </a:moveTo>
                  <a:lnTo>
                    <a:pt x="8" y="0"/>
                  </a:lnTo>
                  <a:lnTo>
                    <a:pt x="0" y="6"/>
                  </a:lnTo>
                  <a:lnTo>
                    <a:pt x="8" y="18"/>
                  </a:lnTo>
                  <a:lnTo>
                    <a:pt x="3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58" name="Freeform 58"/>
            <p:cNvSpPr>
              <a:spLocks/>
            </p:cNvSpPr>
            <p:nvPr userDrawn="1"/>
          </p:nvSpPr>
          <p:spPr bwMode="black">
            <a:xfrm>
              <a:off x="4348163" y="1016000"/>
              <a:ext cx="34925" cy="66675"/>
            </a:xfrm>
            <a:custGeom>
              <a:avLst/>
              <a:gdLst>
                <a:gd name="T0" fmla="*/ 18 w 22"/>
                <a:gd name="T1" fmla="*/ 8 h 42"/>
                <a:gd name="T2" fmla="*/ 22 w 22"/>
                <a:gd name="T3" fmla="*/ 0 h 42"/>
                <a:gd name="T4" fmla="*/ 12 w 22"/>
                <a:gd name="T5" fmla="*/ 0 h 42"/>
                <a:gd name="T6" fmla="*/ 2 w 22"/>
                <a:gd name="T7" fmla="*/ 14 h 42"/>
                <a:gd name="T8" fmla="*/ 0 w 22"/>
                <a:gd name="T9" fmla="*/ 42 h 42"/>
                <a:gd name="T10" fmla="*/ 18 w 22"/>
                <a:gd name="T11" fmla="*/ 20 h 42"/>
                <a:gd name="T12" fmla="*/ 18 w 22"/>
                <a:gd name="T13" fmla="*/ 8 h 42"/>
              </a:gdLst>
              <a:ahLst/>
              <a:cxnLst>
                <a:cxn ang="0">
                  <a:pos x="T0" y="T1"/>
                </a:cxn>
                <a:cxn ang="0">
                  <a:pos x="T2" y="T3"/>
                </a:cxn>
                <a:cxn ang="0">
                  <a:pos x="T4" y="T5"/>
                </a:cxn>
                <a:cxn ang="0">
                  <a:pos x="T6" y="T7"/>
                </a:cxn>
                <a:cxn ang="0">
                  <a:pos x="T8" y="T9"/>
                </a:cxn>
                <a:cxn ang="0">
                  <a:pos x="T10" y="T11"/>
                </a:cxn>
                <a:cxn ang="0">
                  <a:pos x="T12" y="T13"/>
                </a:cxn>
              </a:cxnLst>
              <a:rect l="0" t="0" r="r" b="b"/>
              <a:pathLst>
                <a:path w="22" h="42">
                  <a:moveTo>
                    <a:pt x="18" y="8"/>
                  </a:moveTo>
                  <a:lnTo>
                    <a:pt x="22" y="0"/>
                  </a:lnTo>
                  <a:lnTo>
                    <a:pt x="12" y="0"/>
                  </a:lnTo>
                  <a:lnTo>
                    <a:pt x="2" y="14"/>
                  </a:lnTo>
                  <a:lnTo>
                    <a:pt x="0" y="42"/>
                  </a:lnTo>
                  <a:lnTo>
                    <a:pt x="18" y="20"/>
                  </a:lnTo>
                  <a:lnTo>
                    <a:pt x="18"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59" name="Freeform 59"/>
            <p:cNvSpPr>
              <a:spLocks/>
            </p:cNvSpPr>
            <p:nvPr userDrawn="1"/>
          </p:nvSpPr>
          <p:spPr bwMode="black">
            <a:xfrm>
              <a:off x="1966913" y="2644775"/>
              <a:ext cx="28575" cy="25400"/>
            </a:xfrm>
            <a:custGeom>
              <a:avLst/>
              <a:gdLst>
                <a:gd name="T0" fmla="*/ 10 w 18"/>
                <a:gd name="T1" fmla="*/ 0 h 16"/>
                <a:gd name="T2" fmla="*/ 0 w 18"/>
                <a:gd name="T3" fmla="*/ 4 h 16"/>
                <a:gd name="T4" fmla="*/ 0 w 18"/>
                <a:gd name="T5" fmla="*/ 16 h 16"/>
                <a:gd name="T6" fmla="*/ 18 w 18"/>
                <a:gd name="T7" fmla="*/ 6 h 16"/>
                <a:gd name="T8" fmla="*/ 10 w 18"/>
                <a:gd name="T9" fmla="*/ 0 h 16"/>
              </a:gdLst>
              <a:ahLst/>
              <a:cxnLst>
                <a:cxn ang="0">
                  <a:pos x="T0" y="T1"/>
                </a:cxn>
                <a:cxn ang="0">
                  <a:pos x="T2" y="T3"/>
                </a:cxn>
                <a:cxn ang="0">
                  <a:pos x="T4" y="T5"/>
                </a:cxn>
                <a:cxn ang="0">
                  <a:pos x="T6" y="T7"/>
                </a:cxn>
                <a:cxn ang="0">
                  <a:pos x="T8" y="T9"/>
                </a:cxn>
              </a:cxnLst>
              <a:rect l="0" t="0" r="r" b="b"/>
              <a:pathLst>
                <a:path w="18" h="16">
                  <a:moveTo>
                    <a:pt x="10" y="0"/>
                  </a:moveTo>
                  <a:lnTo>
                    <a:pt x="0" y="4"/>
                  </a:lnTo>
                  <a:lnTo>
                    <a:pt x="0" y="16"/>
                  </a:lnTo>
                  <a:lnTo>
                    <a:pt x="18" y="6"/>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60" name="Freeform 60"/>
            <p:cNvSpPr>
              <a:spLocks/>
            </p:cNvSpPr>
            <p:nvPr userDrawn="1"/>
          </p:nvSpPr>
          <p:spPr bwMode="black">
            <a:xfrm>
              <a:off x="1985963" y="2695575"/>
              <a:ext cx="19050" cy="22225"/>
            </a:xfrm>
            <a:custGeom>
              <a:avLst/>
              <a:gdLst>
                <a:gd name="T0" fmla="*/ 12 w 12"/>
                <a:gd name="T1" fmla="*/ 14 h 14"/>
                <a:gd name="T2" fmla="*/ 4 w 12"/>
                <a:gd name="T3" fmla="*/ 0 h 14"/>
                <a:gd name="T4" fmla="*/ 0 w 12"/>
                <a:gd name="T5" fmla="*/ 2 h 14"/>
                <a:gd name="T6" fmla="*/ 4 w 12"/>
                <a:gd name="T7" fmla="*/ 14 h 14"/>
                <a:gd name="T8" fmla="*/ 12 w 12"/>
                <a:gd name="T9" fmla="*/ 14 h 14"/>
              </a:gdLst>
              <a:ahLst/>
              <a:cxnLst>
                <a:cxn ang="0">
                  <a:pos x="T0" y="T1"/>
                </a:cxn>
                <a:cxn ang="0">
                  <a:pos x="T2" y="T3"/>
                </a:cxn>
                <a:cxn ang="0">
                  <a:pos x="T4" y="T5"/>
                </a:cxn>
                <a:cxn ang="0">
                  <a:pos x="T6" y="T7"/>
                </a:cxn>
                <a:cxn ang="0">
                  <a:pos x="T8" y="T9"/>
                </a:cxn>
              </a:cxnLst>
              <a:rect l="0" t="0" r="r" b="b"/>
              <a:pathLst>
                <a:path w="12" h="14">
                  <a:moveTo>
                    <a:pt x="12" y="14"/>
                  </a:moveTo>
                  <a:lnTo>
                    <a:pt x="4" y="0"/>
                  </a:lnTo>
                  <a:lnTo>
                    <a:pt x="0" y="2"/>
                  </a:lnTo>
                  <a:lnTo>
                    <a:pt x="4" y="14"/>
                  </a:lnTo>
                  <a:lnTo>
                    <a:pt x="12"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61" name="Freeform 61"/>
            <p:cNvSpPr>
              <a:spLocks/>
            </p:cNvSpPr>
            <p:nvPr userDrawn="1"/>
          </p:nvSpPr>
          <p:spPr bwMode="black">
            <a:xfrm>
              <a:off x="4395788" y="873125"/>
              <a:ext cx="19050" cy="31750"/>
            </a:xfrm>
            <a:custGeom>
              <a:avLst/>
              <a:gdLst>
                <a:gd name="T0" fmla="*/ 10 w 12"/>
                <a:gd name="T1" fmla="*/ 0 h 20"/>
                <a:gd name="T2" fmla="*/ 2 w 12"/>
                <a:gd name="T3" fmla="*/ 0 h 20"/>
                <a:gd name="T4" fmla="*/ 0 w 12"/>
                <a:gd name="T5" fmla="*/ 12 h 20"/>
                <a:gd name="T6" fmla="*/ 12 w 12"/>
                <a:gd name="T7" fmla="*/ 20 h 20"/>
                <a:gd name="T8" fmla="*/ 10 w 12"/>
                <a:gd name="T9" fmla="*/ 0 h 20"/>
              </a:gdLst>
              <a:ahLst/>
              <a:cxnLst>
                <a:cxn ang="0">
                  <a:pos x="T0" y="T1"/>
                </a:cxn>
                <a:cxn ang="0">
                  <a:pos x="T2" y="T3"/>
                </a:cxn>
                <a:cxn ang="0">
                  <a:pos x="T4" y="T5"/>
                </a:cxn>
                <a:cxn ang="0">
                  <a:pos x="T6" y="T7"/>
                </a:cxn>
                <a:cxn ang="0">
                  <a:pos x="T8" y="T9"/>
                </a:cxn>
              </a:cxnLst>
              <a:rect l="0" t="0" r="r" b="b"/>
              <a:pathLst>
                <a:path w="12" h="20">
                  <a:moveTo>
                    <a:pt x="10" y="0"/>
                  </a:moveTo>
                  <a:lnTo>
                    <a:pt x="2" y="0"/>
                  </a:lnTo>
                  <a:lnTo>
                    <a:pt x="0" y="12"/>
                  </a:lnTo>
                  <a:lnTo>
                    <a:pt x="12" y="20"/>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62" name="Freeform 62"/>
            <p:cNvSpPr>
              <a:spLocks/>
            </p:cNvSpPr>
            <p:nvPr userDrawn="1"/>
          </p:nvSpPr>
          <p:spPr bwMode="black">
            <a:xfrm>
              <a:off x="3495675" y="1155700"/>
              <a:ext cx="161925" cy="203200"/>
            </a:xfrm>
            <a:custGeom>
              <a:avLst/>
              <a:gdLst>
                <a:gd name="T0" fmla="*/ 0 w 102"/>
                <a:gd name="T1" fmla="*/ 102 h 128"/>
                <a:gd name="T2" fmla="*/ 12 w 102"/>
                <a:gd name="T3" fmla="*/ 108 h 128"/>
                <a:gd name="T4" fmla="*/ 2 w 102"/>
                <a:gd name="T5" fmla="*/ 116 h 128"/>
                <a:gd name="T6" fmla="*/ 14 w 102"/>
                <a:gd name="T7" fmla="*/ 116 h 128"/>
                <a:gd name="T8" fmla="*/ 12 w 102"/>
                <a:gd name="T9" fmla="*/ 118 h 128"/>
                <a:gd name="T10" fmla="*/ 14 w 102"/>
                <a:gd name="T11" fmla="*/ 122 h 128"/>
                <a:gd name="T12" fmla="*/ 18 w 102"/>
                <a:gd name="T13" fmla="*/ 122 h 128"/>
                <a:gd name="T14" fmla="*/ 16 w 102"/>
                <a:gd name="T15" fmla="*/ 128 h 128"/>
                <a:gd name="T16" fmla="*/ 20 w 102"/>
                <a:gd name="T17" fmla="*/ 126 h 128"/>
                <a:gd name="T18" fmla="*/ 30 w 102"/>
                <a:gd name="T19" fmla="*/ 126 h 128"/>
                <a:gd name="T20" fmla="*/ 62 w 102"/>
                <a:gd name="T21" fmla="*/ 108 h 128"/>
                <a:gd name="T22" fmla="*/ 86 w 102"/>
                <a:gd name="T23" fmla="*/ 106 h 128"/>
                <a:gd name="T24" fmla="*/ 92 w 102"/>
                <a:gd name="T25" fmla="*/ 80 h 128"/>
                <a:gd name="T26" fmla="*/ 92 w 102"/>
                <a:gd name="T27" fmla="*/ 60 h 128"/>
                <a:gd name="T28" fmla="*/ 86 w 102"/>
                <a:gd name="T29" fmla="*/ 50 h 128"/>
                <a:gd name="T30" fmla="*/ 88 w 102"/>
                <a:gd name="T31" fmla="*/ 48 h 128"/>
                <a:gd name="T32" fmla="*/ 98 w 102"/>
                <a:gd name="T33" fmla="*/ 40 h 128"/>
                <a:gd name="T34" fmla="*/ 98 w 102"/>
                <a:gd name="T35" fmla="*/ 40 h 128"/>
                <a:gd name="T36" fmla="*/ 100 w 102"/>
                <a:gd name="T37" fmla="*/ 38 h 128"/>
                <a:gd name="T38" fmla="*/ 102 w 102"/>
                <a:gd name="T39" fmla="*/ 38 h 128"/>
                <a:gd name="T40" fmla="*/ 100 w 102"/>
                <a:gd name="T41" fmla="*/ 34 h 128"/>
                <a:gd name="T42" fmla="*/ 102 w 102"/>
                <a:gd name="T43" fmla="*/ 30 h 128"/>
                <a:gd name="T44" fmla="*/ 94 w 102"/>
                <a:gd name="T45" fmla="*/ 24 h 128"/>
                <a:gd name="T46" fmla="*/ 96 w 102"/>
                <a:gd name="T47" fmla="*/ 14 h 128"/>
                <a:gd name="T48" fmla="*/ 88 w 102"/>
                <a:gd name="T49" fmla="*/ 4 h 128"/>
                <a:gd name="T50" fmla="*/ 72 w 102"/>
                <a:gd name="T51" fmla="*/ 8 h 128"/>
                <a:gd name="T52" fmla="*/ 76 w 102"/>
                <a:gd name="T53" fmla="*/ 4 h 128"/>
                <a:gd name="T54" fmla="*/ 64 w 102"/>
                <a:gd name="T55" fmla="*/ 0 h 128"/>
                <a:gd name="T56" fmla="*/ 62 w 102"/>
                <a:gd name="T57" fmla="*/ 2 h 128"/>
                <a:gd name="T58" fmla="*/ 62 w 102"/>
                <a:gd name="T59" fmla="*/ 2 h 128"/>
                <a:gd name="T60" fmla="*/ 60 w 102"/>
                <a:gd name="T61" fmla="*/ 4 h 128"/>
                <a:gd name="T62" fmla="*/ 48 w 102"/>
                <a:gd name="T63" fmla="*/ 8 h 128"/>
                <a:gd name="T64" fmla="*/ 34 w 102"/>
                <a:gd name="T65" fmla="*/ 26 h 128"/>
                <a:gd name="T66" fmla="*/ 44 w 102"/>
                <a:gd name="T67" fmla="*/ 28 h 128"/>
                <a:gd name="T68" fmla="*/ 40 w 102"/>
                <a:gd name="T69" fmla="*/ 36 h 128"/>
                <a:gd name="T70" fmla="*/ 18 w 102"/>
                <a:gd name="T71" fmla="*/ 34 h 128"/>
                <a:gd name="T72" fmla="*/ 14 w 102"/>
                <a:gd name="T73" fmla="*/ 42 h 128"/>
                <a:gd name="T74" fmla="*/ 16 w 102"/>
                <a:gd name="T75" fmla="*/ 44 h 128"/>
                <a:gd name="T76" fmla="*/ 4 w 102"/>
                <a:gd name="T77" fmla="*/ 44 h 128"/>
                <a:gd name="T78" fmla="*/ 18 w 102"/>
                <a:gd name="T79" fmla="*/ 52 h 128"/>
                <a:gd name="T80" fmla="*/ 12 w 102"/>
                <a:gd name="T81" fmla="*/ 60 h 128"/>
                <a:gd name="T82" fmla="*/ 16 w 102"/>
                <a:gd name="T83" fmla="*/ 68 h 128"/>
                <a:gd name="T84" fmla="*/ 30 w 102"/>
                <a:gd name="T85" fmla="*/ 72 h 128"/>
                <a:gd name="T86" fmla="*/ 18 w 102"/>
                <a:gd name="T87" fmla="*/ 90 h 128"/>
                <a:gd name="T88" fmla="*/ 20 w 102"/>
                <a:gd name="T89" fmla="*/ 92 h 128"/>
                <a:gd name="T90" fmla="*/ 16 w 102"/>
                <a:gd name="T91" fmla="*/ 98 h 128"/>
                <a:gd name="T92" fmla="*/ 0 w 102"/>
                <a:gd name="T93" fmla="*/ 10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2" h="128">
                  <a:moveTo>
                    <a:pt x="0" y="102"/>
                  </a:moveTo>
                  <a:lnTo>
                    <a:pt x="12" y="108"/>
                  </a:lnTo>
                  <a:lnTo>
                    <a:pt x="2" y="116"/>
                  </a:lnTo>
                  <a:lnTo>
                    <a:pt x="14" y="116"/>
                  </a:lnTo>
                  <a:lnTo>
                    <a:pt x="12" y="118"/>
                  </a:lnTo>
                  <a:lnTo>
                    <a:pt x="14" y="122"/>
                  </a:lnTo>
                  <a:lnTo>
                    <a:pt x="18" y="122"/>
                  </a:lnTo>
                  <a:lnTo>
                    <a:pt x="16" y="128"/>
                  </a:lnTo>
                  <a:lnTo>
                    <a:pt x="20" y="126"/>
                  </a:lnTo>
                  <a:lnTo>
                    <a:pt x="30" y="126"/>
                  </a:lnTo>
                  <a:lnTo>
                    <a:pt x="62" y="108"/>
                  </a:lnTo>
                  <a:lnTo>
                    <a:pt x="86" y="106"/>
                  </a:lnTo>
                  <a:lnTo>
                    <a:pt x="92" y="80"/>
                  </a:lnTo>
                  <a:lnTo>
                    <a:pt x="92" y="60"/>
                  </a:lnTo>
                  <a:lnTo>
                    <a:pt x="86" y="50"/>
                  </a:lnTo>
                  <a:lnTo>
                    <a:pt x="88" y="48"/>
                  </a:lnTo>
                  <a:lnTo>
                    <a:pt x="98" y="40"/>
                  </a:lnTo>
                  <a:lnTo>
                    <a:pt x="98" y="40"/>
                  </a:lnTo>
                  <a:lnTo>
                    <a:pt x="100" y="38"/>
                  </a:lnTo>
                  <a:lnTo>
                    <a:pt x="102" y="38"/>
                  </a:lnTo>
                  <a:lnTo>
                    <a:pt x="100" y="34"/>
                  </a:lnTo>
                  <a:lnTo>
                    <a:pt x="102" y="30"/>
                  </a:lnTo>
                  <a:lnTo>
                    <a:pt x="94" y="24"/>
                  </a:lnTo>
                  <a:lnTo>
                    <a:pt x="96" y="14"/>
                  </a:lnTo>
                  <a:lnTo>
                    <a:pt x="88" y="4"/>
                  </a:lnTo>
                  <a:lnTo>
                    <a:pt x="72" y="8"/>
                  </a:lnTo>
                  <a:lnTo>
                    <a:pt x="76" y="4"/>
                  </a:lnTo>
                  <a:lnTo>
                    <a:pt x="64" y="0"/>
                  </a:lnTo>
                  <a:lnTo>
                    <a:pt x="62" y="2"/>
                  </a:lnTo>
                  <a:lnTo>
                    <a:pt x="62" y="2"/>
                  </a:lnTo>
                  <a:lnTo>
                    <a:pt x="60" y="4"/>
                  </a:lnTo>
                  <a:lnTo>
                    <a:pt x="48" y="8"/>
                  </a:lnTo>
                  <a:lnTo>
                    <a:pt x="34" y="26"/>
                  </a:lnTo>
                  <a:lnTo>
                    <a:pt x="44" y="28"/>
                  </a:lnTo>
                  <a:lnTo>
                    <a:pt x="40" y="36"/>
                  </a:lnTo>
                  <a:lnTo>
                    <a:pt x="18" y="34"/>
                  </a:lnTo>
                  <a:lnTo>
                    <a:pt x="14" y="42"/>
                  </a:lnTo>
                  <a:lnTo>
                    <a:pt x="16" y="44"/>
                  </a:lnTo>
                  <a:lnTo>
                    <a:pt x="4" y="44"/>
                  </a:lnTo>
                  <a:lnTo>
                    <a:pt x="18" y="52"/>
                  </a:lnTo>
                  <a:lnTo>
                    <a:pt x="12" y="60"/>
                  </a:lnTo>
                  <a:lnTo>
                    <a:pt x="16" y="68"/>
                  </a:lnTo>
                  <a:lnTo>
                    <a:pt x="30" y="72"/>
                  </a:lnTo>
                  <a:lnTo>
                    <a:pt x="18" y="90"/>
                  </a:lnTo>
                  <a:lnTo>
                    <a:pt x="20" y="92"/>
                  </a:lnTo>
                  <a:lnTo>
                    <a:pt x="16" y="98"/>
                  </a:lnTo>
                  <a:lnTo>
                    <a:pt x="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63" name="Freeform 63"/>
            <p:cNvSpPr>
              <a:spLocks noEditPoints="1"/>
            </p:cNvSpPr>
            <p:nvPr userDrawn="1"/>
          </p:nvSpPr>
          <p:spPr bwMode="black">
            <a:xfrm>
              <a:off x="3609975" y="974725"/>
              <a:ext cx="260350" cy="450850"/>
            </a:xfrm>
            <a:custGeom>
              <a:avLst/>
              <a:gdLst>
                <a:gd name="T0" fmla="*/ 0 w 164"/>
                <a:gd name="T1" fmla="*/ 46 h 284"/>
                <a:gd name="T2" fmla="*/ 20 w 164"/>
                <a:gd name="T3" fmla="*/ 66 h 284"/>
                <a:gd name="T4" fmla="*/ 14 w 164"/>
                <a:gd name="T5" fmla="*/ 72 h 284"/>
                <a:gd name="T6" fmla="*/ 16 w 164"/>
                <a:gd name="T7" fmla="*/ 84 h 284"/>
                <a:gd name="T8" fmla="*/ 26 w 164"/>
                <a:gd name="T9" fmla="*/ 88 h 284"/>
                <a:gd name="T10" fmla="*/ 16 w 164"/>
                <a:gd name="T11" fmla="*/ 98 h 284"/>
                <a:gd name="T12" fmla="*/ 4 w 164"/>
                <a:gd name="T13" fmla="*/ 106 h 284"/>
                <a:gd name="T14" fmla="*/ 18 w 164"/>
                <a:gd name="T15" fmla="*/ 100 h 284"/>
                <a:gd name="T16" fmla="*/ 24 w 164"/>
                <a:gd name="T17" fmla="*/ 98 h 284"/>
                <a:gd name="T18" fmla="*/ 24 w 164"/>
                <a:gd name="T19" fmla="*/ 118 h 284"/>
                <a:gd name="T20" fmla="*/ 30 w 164"/>
                <a:gd name="T21" fmla="*/ 114 h 284"/>
                <a:gd name="T22" fmla="*/ 36 w 164"/>
                <a:gd name="T23" fmla="*/ 102 h 284"/>
                <a:gd name="T24" fmla="*/ 34 w 164"/>
                <a:gd name="T25" fmla="*/ 102 h 284"/>
                <a:gd name="T26" fmla="*/ 40 w 164"/>
                <a:gd name="T27" fmla="*/ 98 h 284"/>
                <a:gd name="T28" fmla="*/ 40 w 164"/>
                <a:gd name="T29" fmla="*/ 112 h 284"/>
                <a:gd name="T30" fmla="*/ 30 w 164"/>
                <a:gd name="T31" fmla="*/ 126 h 284"/>
                <a:gd name="T32" fmla="*/ 40 w 164"/>
                <a:gd name="T33" fmla="*/ 136 h 284"/>
                <a:gd name="T34" fmla="*/ 50 w 164"/>
                <a:gd name="T35" fmla="*/ 136 h 284"/>
                <a:gd name="T36" fmla="*/ 58 w 164"/>
                <a:gd name="T37" fmla="*/ 144 h 284"/>
                <a:gd name="T38" fmla="*/ 74 w 164"/>
                <a:gd name="T39" fmla="*/ 158 h 284"/>
                <a:gd name="T40" fmla="*/ 74 w 164"/>
                <a:gd name="T41" fmla="*/ 170 h 284"/>
                <a:gd name="T42" fmla="*/ 72 w 164"/>
                <a:gd name="T43" fmla="*/ 176 h 284"/>
                <a:gd name="T44" fmla="*/ 56 w 164"/>
                <a:gd name="T45" fmla="*/ 182 h 284"/>
                <a:gd name="T46" fmla="*/ 44 w 164"/>
                <a:gd name="T47" fmla="*/ 178 h 284"/>
                <a:gd name="T48" fmla="*/ 50 w 164"/>
                <a:gd name="T49" fmla="*/ 186 h 284"/>
                <a:gd name="T50" fmla="*/ 44 w 164"/>
                <a:gd name="T51" fmla="*/ 198 h 284"/>
                <a:gd name="T52" fmla="*/ 54 w 164"/>
                <a:gd name="T53" fmla="*/ 206 h 284"/>
                <a:gd name="T54" fmla="*/ 28 w 164"/>
                <a:gd name="T55" fmla="*/ 226 h 284"/>
                <a:gd name="T56" fmla="*/ 46 w 164"/>
                <a:gd name="T57" fmla="*/ 232 h 284"/>
                <a:gd name="T58" fmla="*/ 58 w 164"/>
                <a:gd name="T59" fmla="*/ 236 h 284"/>
                <a:gd name="T60" fmla="*/ 52 w 164"/>
                <a:gd name="T61" fmla="*/ 246 h 284"/>
                <a:gd name="T62" fmla="*/ 36 w 164"/>
                <a:gd name="T63" fmla="*/ 284 h 284"/>
                <a:gd name="T64" fmla="*/ 64 w 164"/>
                <a:gd name="T65" fmla="*/ 278 h 284"/>
                <a:gd name="T66" fmla="*/ 78 w 164"/>
                <a:gd name="T67" fmla="*/ 262 h 284"/>
                <a:gd name="T68" fmla="*/ 102 w 164"/>
                <a:gd name="T69" fmla="*/ 264 h 284"/>
                <a:gd name="T70" fmla="*/ 116 w 164"/>
                <a:gd name="T71" fmla="*/ 262 h 284"/>
                <a:gd name="T72" fmla="*/ 162 w 164"/>
                <a:gd name="T73" fmla="*/ 240 h 284"/>
                <a:gd name="T74" fmla="*/ 144 w 164"/>
                <a:gd name="T75" fmla="*/ 238 h 284"/>
                <a:gd name="T76" fmla="*/ 164 w 164"/>
                <a:gd name="T77" fmla="*/ 198 h 284"/>
                <a:gd name="T78" fmla="*/ 136 w 164"/>
                <a:gd name="T79" fmla="*/ 194 h 284"/>
                <a:gd name="T80" fmla="*/ 134 w 164"/>
                <a:gd name="T81" fmla="*/ 176 h 284"/>
                <a:gd name="T82" fmla="*/ 136 w 164"/>
                <a:gd name="T83" fmla="*/ 166 h 284"/>
                <a:gd name="T84" fmla="*/ 112 w 164"/>
                <a:gd name="T85" fmla="*/ 136 h 284"/>
                <a:gd name="T86" fmla="*/ 82 w 164"/>
                <a:gd name="T87" fmla="*/ 92 h 284"/>
                <a:gd name="T88" fmla="*/ 84 w 164"/>
                <a:gd name="T89" fmla="*/ 88 h 284"/>
                <a:gd name="T90" fmla="*/ 82 w 164"/>
                <a:gd name="T91" fmla="*/ 80 h 284"/>
                <a:gd name="T92" fmla="*/ 100 w 164"/>
                <a:gd name="T93" fmla="*/ 46 h 284"/>
                <a:gd name="T94" fmla="*/ 54 w 164"/>
                <a:gd name="T95" fmla="*/ 38 h 284"/>
                <a:gd name="T96" fmla="*/ 64 w 164"/>
                <a:gd name="T97" fmla="*/ 32 h 284"/>
                <a:gd name="T98" fmla="*/ 74 w 164"/>
                <a:gd name="T99" fmla="*/ 14 h 284"/>
                <a:gd name="T100" fmla="*/ 72 w 164"/>
                <a:gd name="T101" fmla="*/ 2 h 284"/>
                <a:gd name="T102" fmla="*/ 36 w 164"/>
                <a:gd name="T103" fmla="*/ 2 h 284"/>
                <a:gd name="T104" fmla="*/ 28 w 164"/>
                <a:gd name="T105" fmla="*/ 16 h 284"/>
                <a:gd name="T106" fmla="*/ 28 w 164"/>
                <a:gd name="T107" fmla="*/ 26 h 284"/>
                <a:gd name="T108" fmla="*/ 22 w 164"/>
                <a:gd name="T109" fmla="*/ 40 h 284"/>
                <a:gd name="T110" fmla="*/ 18 w 164"/>
                <a:gd name="T111" fmla="*/ 48 h 284"/>
                <a:gd name="T112" fmla="*/ 18 w 164"/>
                <a:gd name="T113" fmla="*/ 48 h 284"/>
                <a:gd name="T114" fmla="*/ 24 w 164"/>
                <a:gd name="T115" fmla="*/ 80 h 284"/>
                <a:gd name="T116" fmla="*/ 28 w 164"/>
                <a:gd name="T117" fmla="*/ 84 h 284"/>
                <a:gd name="T118" fmla="*/ 66 w 164"/>
                <a:gd name="T119" fmla="*/ 244 h 284"/>
                <a:gd name="T120" fmla="*/ 72 w 164"/>
                <a:gd name="T121" fmla="*/ 24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4" h="284">
                  <a:moveTo>
                    <a:pt x="12" y="32"/>
                  </a:moveTo>
                  <a:lnTo>
                    <a:pt x="0" y="46"/>
                  </a:lnTo>
                  <a:lnTo>
                    <a:pt x="22" y="60"/>
                  </a:lnTo>
                  <a:lnTo>
                    <a:pt x="20" y="66"/>
                  </a:lnTo>
                  <a:lnTo>
                    <a:pt x="10" y="68"/>
                  </a:lnTo>
                  <a:lnTo>
                    <a:pt x="14" y="72"/>
                  </a:lnTo>
                  <a:lnTo>
                    <a:pt x="10" y="74"/>
                  </a:lnTo>
                  <a:lnTo>
                    <a:pt x="16" y="84"/>
                  </a:lnTo>
                  <a:lnTo>
                    <a:pt x="28" y="84"/>
                  </a:lnTo>
                  <a:lnTo>
                    <a:pt x="26" y="88"/>
                  </a:lnTo>
                  <a:lnTo>
                    <a:pt x="20" y="88"/>
                  </a:lnTo>
                  <a:lnTo>
                    <a:pt x="16" y="98"/>
                  </a:lnTo>
                  <a:lnTo>
                    <a:pt x="14" y="94"/>
                  </a:lnTo>
                  <a:lnTo>
                    <a:pt x="4" y="106"/>
                  </a:lnTo>
                  <a:lnTo>
                    <a:pt x="20" y="110"/>
                  </a:lnTo>
                  <a:lnTo>
                    <a:pt x="18" y="100"/>
                  </a:lnTo>
                  <a:lnTo>
                    <a:pt x="20" y="102"/>
                  </a:lnTo>
                  <a:lnTo>
                    <a:pt x="24" y="98"/>
                  </a:lnTo>
                  <a:lnTo>
                    <a:pt x="20" y="116"/>
                  </a:lnTo>
                  <a:lnTo>
                    <a:pt x="24" y="118"/>
                  </a:lnTo>
                  <a:lnTo>
                    <a:pt x="30" y="110"/>
                  </a:lnTo>
                  <a:lnTo>
                    <a:pt x="30" y="114"/>
                  </a:lnTo>
                  <a:lnTo>
                    <a:pt x="36" y="114"/>
                  </a:lnTo>
                  <a:lnTo>
                    <a:pt x="36" y="102"/>
                  </a:lnTo>
                  <a:lnTo>
                    <a:pt x="34" y="102"/>
                  </a:lnTo>
                  <a:lnTo>
                    <a:pt x="34" y="102"/>
                  </a:lnTo>
                  <a:lnTo>
                    <a:pt x="38" y="96"/>
                  </a:lnTo>
                  <a:lnTo>
                    <a:pt x="40" y="98"/>
                  </a:lnTo>
                  <a:lnTo>
                    <a:pt x="36" y="104"/>
                  </a:lnTo>
                  <a:lnTo>
                    <a:pt x="40" y="112"/>
                  </a:lnTo>
                  <a:lnTo>
                    <a:pt x="34" y="126"/>
                  </a:lnTo>
                  <a:lnTo>
                    <a:pt x="30" y="126"/>
                  </a:lnTo>
                  <a:lnTo>
                    <a:pt x="36" y="144"/>
                  </a:lnTo>
                  <a:lnTo>
                    <a:pt x="40" y="136"/>
                  </a:lnTo>
                  <a:lnTo>
                    <a:pt x="48" y="142"/>
                  </a:lnTo>
                  <a:lnTo>
                    <a:pt x="50" y="136"/>
                  </a:lnTo>
                  <a:lnTo>
                    <a:pt x="66" y="132"/>
                  </a:lnTo>
                  <a:lnTo>
                    <a:pt x="58" y="144"/>
                  </a:lnTo>
                  <a:lnTo>
                    <a:pt x="70" y="160"/>
                  </a:lnTo>
                  <a:lnTo>
                    <a:pt x="74" y="158"/>
                  </a:lnTo>
                  <a:lnTo>
                    <a:pt x="70" y="168"/>
                  </a:lnTo>
                  <a:lnTo>
                    <a:pt x="74" y="170"/>
                  </a:lnTo>
                  <a:lnTo>
                    <a:pt x="72" y="176"/>
                  </a:lnTo>
                  <a:lnTo>
                    <a:pt x="72" y="176"/>
                  </a:lnTo>
                  <a:lnTo>
                    <a:pt x="58" y="178"/>
                  </a:lnTo>
                  <a:lnTo>
                    <a:pt x="56" y="182"/>
                  </a:lnTo>
                  <a:lnTo>
                    <a:pt x="48" y="176"/>
                  </a:lnTo>
                  <a:lnTo>
                    <a:pt x="44" y="178"/>
                  </a:lnTo>
                  <a:lnTo>
                    <a:pt x="50" y="186"/>
                  </a:lnTo>
                  <a:lnTo>
                    <a:pt x="50" y="186"/>
                  </a:lnTo>
                  <a:lnTo>
                    <a:pt x="40" y="194"/>
                  </a:lnTo>
                  <a:lnTo>
                    <a:pt x="44" y="198"/>
                  </a:lnTo>
                  <a:lnTo>
                    <a:pt x="52" y="196"/>
                  </a:lnTo>
                  <a:lnTo>
                    <a:pt x="54" y="206"/>
                  </a:lnTo>
                  <a:lnTo>
                    <a:pt x="52" y="212"/>
                  </a:lnTo>
                  <a:lnTo>
                    <a:pt x="28" y="226"/>
                  </a:lnTo>
                  <a:lnTo>
                    <a:pt x="36" y="236"/>
                  </a:lnTo>
                  <a:lnTo>
                    <a:pt x="46" y="232"/>
                  </a:lnTo>
                  <a:lnTo>
                    <a:pt x="48" y="238"/>
                  </a:lnTo>
                  <a:lnTo>
                    <a:pt x="58" y="236"/>
                  </a:lnTo>
                  <a:lnTo>
                    <a:pt x="66" y="244"/>
                  </a:lnTo>
                  <a:lnTo>
                    <a:pt x="52" y="246"/>
                  </a:lnTo>
                  <a:lnTo>
                    <a:pt x="22" y="284"/>
                  </a:lnTo>
                  <a:lnTo>
                    <a:pt x="36" y="284"/>
                  </a:lnTo>
                  <a:lnTo>
                    <a:pt x="44" y="274"/>
                  </a:lnTo>
                  <a:lnTo>
                    <a:pt x="64" y="278"/>
                  </a:lnTo>
                  <a:lnTo>
                    <a:pt x="68" y="266"/>
                  </a:lnTo>
                  <a:lnTo>
                    <a:pt x="78" y="262"/>
                  </a:lnTo>
                  <a:lnTo>
                    <a:pt x="84" y="268"/>
                  </a:lnTo>
                  <a:lnTo>
                    <a:pt x="102" y="264"/>
                  </a:lnTo>
                  <a:lnTo>
                    <a:pt x="106" y="258"/>
                  </a:lnTo>
                  <a:lnTo>
                    <a:pt x="116" y="262"/>
                  </a:lnTo>
                  <a:lnTo>
                    <a:pt x="150" y="256"/>
                  </a:lnTo>
                  <a:lnTo>
                    <a:pt x="162" y="240"/>
                  </a:lnTo>
                  <a:lnTo>
                    <a:pt x="146" y="240"/>
                  </a:lnTo>
                  <a:lnTo>
                    <a:pt x="144" y="238"/>
                  </a:lnTo>
                  <a:lnTo>
                    <a:pt x="164" y="220"/>
                  </a:lnTo>
                  <a:lnTo>
                    <a:pt x="164" y="198"/>
                  </a:lnTo>
                  <a:lnTo>
                    <a:pt x="154" y="190"/>
                  </a:lnTo>
                  <a:lnTo>
                    <a:pt x="136" y="194"/>
                  </a:lnTo>
                  <a:lnTo>
                    <a:pt x="140" y="182"/>
                  </a:lnTo>
                  <a:lnTo>
                    <a:pt x="134" y="176"/>
                  </a:lnTo>
                  <a:lnTo>
                    <a:pt x="136" y="176"/>
                  </a:lnTo>
                  <a:lnTo>
                    <a:pt x="136" y="166"/>
                  </a:lnTo>
                  <a:lnTo>
                    <a:pt x="120" y="140"/>
                  </a:lnTo>
                  <a:lnTo>
                    <a:pt x="112" y="136"/>
                  </a:lnTo>
                  <a:lnTo>
                    <a:pt x="102" y="108"/>
                  </a:lnTo>
                  <a:lnTo>
                    <a:pt x="82" y="92"/>
                  </a:lnTo>
                  <a:lnTo>
                    <a:pt x="78" y="92"/>
                  </a:lnTo>
                  <a:lnTo>
                    <a:pt x="84" y="88"/>
                  </a:lnTo>
                  <a:lnTo>
                    <a:pt x="80" y="80"/>
                  </a:lnTo>
                  <a:lnTo>
                    <a:pt x="82" y="80"/>
                  </a:lnTo>
                  <a:lnTo>
                    <a:pt x="90" y="66"/>
                  </a:lnTo>
                  <a:lnTo>
                    <a:pt x="100" y="46"/>
                  </a:lnTo>
                  <a:lnTo>
                    <a:pt x="96" y="34"/>
                  </a:lnTo>
                  <a:lnTo>
                    <a:pt x="54" y="38"/>
                  </a:lnTo>
                  <a:lnTo>
                    <a:pt x="54" y="38"/>
                  </a:lnTo>
                  <a:lnTo>
                    <a:pt x="64" y="32"/>
                  </a:lnTo>
                  <a:lnTo>
                    <a:pt x="58" y="28"/>
                  </a:lnTo>
                  <a:lnTo>
                    <a:pt x="74" y="14"/>
                  </a:lnTo>
                  <a:lnTo>
                    <a:pt x="74" y="2"/>
                  </a:lnTo>
                  <a:lnTo>
                    <a:pt x="72" y="2"/>
                  </a:lnTo>
                  <a:lnTo>
                    <a:pt x="68" y="0"/>
                  </a:lnTo>
                  <a:lnTo>
                    <a:pt x="36" y="2"/>
                  </a:lnTo>
                  <a:lnTo>
                    <a:pt x="32" y="14"/>
                  </a:lnTo>
                  <a:lnTo>
                    <a:pt x="28" y="16"/>
                  </a:lnTo>
                  <a:lnTo>
                    <a:pt x="26" y="22"/>
                  </a:lnTo>
                  <a:lnTo>
                    <a:pt x="28" y="26"/>
                  </a:lnTo>
                  <a:lnTo>
                    <a:pt x="20" y="30"/>
                  </a:lnTo>
                  <a:lnTo>
                    <a:pt x="22" y="40"/>
                  </a:lnTo>
                  <a:lnTo>
                    <a:pt x="18" y="40"/>
                  </a:lnTo>
                  <a:lnTo>
                    <a:pt x="18" y="48"/>
                  </a:lnTo>
                  <a:lnTo>
                    <a:pt x="20" y="48"/>
                  </a:lnTo>
                  <a:lnTo>
                    <a:pt x="18" y="48"/>
                  </a:lnTo>
                  <a:lnTo>
                    <a:pt x="12" y="32"/>
                  </a:lnTo>
                  <a:close/>
                  <a:moveTo>
                    <a:pt x="24" y="80"/>
                  </a:moveTo>
                  <a:lnTo>
                    <a:pt x="28" y="78"/>
                  </a:lnTo>
                  <a:lnTo>
                    <a:pt x="28" y="84"/>
                  </a:lnTo>
                  <a:lnTo>
                    <a:pt x="24" y="80"/>
                  </a:lnTo>
                  <a:close/>
                  <a:moveTo>
                    <a:pt x="66" y="244"/>
                  </a:moveTo>
                  <a:lnTo>
                    <a:pt x="76" y="240"/>
                  </a:lnTo>
                  <a:lnTo>
                    <a:pt x="72" y="244"/>
                  </a:lnTo>
                  <a:lnTo>
                    <a:pt x="66" y="2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64" name="Freeform 64"/>
            <p:cNvSpPr>
              <a:spLocks/>
            </p:cNvSpPr>
            <p:nvPr userDrawn="1"/>
          </p:nvSpPr>
          <p:spPr bwMode="black">
            <a:xfrm>
              <a:off x="3667125" y="1206500"/>
              <a:ext cx="22225" cy="28575"/>
            </a:xfrm>
            <a:custGeom>
              <a:avLst/>
              <a:gdLst>
                <a:gd name="T0" fmla="*/ 14 w 14"/>
                <a:gd name="T1" fmla="*/ 2 h 18"/>
                <a:gd name="T2" fmla="*/ 10 w 14"/>
                <a:gd name="T3" fmla="*/ 0 h 18"/>
                <a:gd name="T4" fmla="*/ 0 w 14"/>
                <a:gd name="T5" fmla="*/ 18 h 18"/>
                <a:gd name="T6" fmla="*/ 14 w 14"/>
                <a:gd name="T7" fmla="*/ 10 h 18"/>
                <a:gd name="T8" fmla="*/ 14 w 14"/>
                <a:gd name="T9" fmla="*/ 2 h 18"/>
              </a:gdLst>
              <a:ahLst/>
              <a:cxnLst>
                <a:cxn ang="0">
                  <a:pos x="T0" y="T1"/>
                </a:cxn>
                <a:cxn ang="0">
                  <a:pos x="T2" y="T3"/>
                </a:cxn>
                <a:cxn ang="0">
                  <a:pos x="T4" y="T5"/>
                </a:cxn>
                <a:cxn ang="0">
                  <a:pos x="T6" y="T7"/>
                </a:cxn>
                <a:cxn ang="0">
                  <a:pos x="T8" y="T9"/>
                </a:cxn>
              </a:cxnLst>
              <a:rect l="0" t="0" r="r" b="b"/>
              <a:pathLst>
                <a:path w="14" h="18">
                  <a:moveTo>
                    <a:pt x="14" y="2"/>
                  </a:moveTo>
                  <a:lnTo>
                    <a:pt x="10" y="0"/>
                  </a:lnTo>
                  <a:lnTo>
                    <a:pt x="0" y="18"/>
                  </a:lnTo>
                  <a:lnTo>
                    <a:pt x="14" y="10"/>
                  </a:lnTo>
                  <a:lnTo>
                    <a:pt x="14"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65" name="Freeform 65"/>
            <p:cNvSpPr>
              <a:spLocks/>
            </p:cNvSpPr>
            <p:nvPr userDrawn="1"/>
          </p:nvSpPr>
          <p:spPr bwMode="black">
            <a:xfrm>
              <a:off x="3603625" y="981075"/>
              <a:ext cx="31750" cy="53975"/>
            </a:xfrm>
            <a:custGeom>
              <a:avLst/>
              <a:gdLst>
                <a:gd name="T0" fmla="*/ 16 w 20"/>
                <a:gd name="T1" fmla="*/ 18 h 34"/>
                <a:gd name="T2" fmla="*/ 20 w 20"/>
                <a:gd name="T3" fmla="*/ 14 h 34"/>
                <a:gd name="T4" fmla="*/ 18 w 20"/>
                <a:gd name="T5" fmla="*/ 0 h 34"/>
                <a:gd name="T6" fmla="*/ 0 w 20"/>
                <a:gd name="T7" fmla="*/ 12 h 34"/>
                <a:gd name="T8" fmla="*/ 0 w 20"/>
                <a:gd name="T9" fmla="*/ 34 h 34"/>
                <a:gd name="T10" fmla="*/ 18 w 20"/>
                <a:gd name="T11" fmla="*/ 22 h 34"/>
                <a:gd name="T12" fmla="*/ 16 w 20"/>
                <a:gd name="T13" fmla="*/ 18 h 34"/>
              </a:gdLst>
              <a:ahLst/>
              <a:cxnLst>
                <a:cxn ang="0">
                  <a:pos x="T0" y="T1"/>
                </a:cxn>
                <a:cxn ang="0">
                  <a:pos x="T2" y="T3"/>
                </a:cxn>
                <a:cxn ang="0">
                  <a:pos x="T4" y="T5"/>
                </a:cxn>
                <a:cxn ang="0">
                  <a:pos x="T6" y="T7"/>
                </a:cxn>
                <a:cxn ang="0">
                  <a:pos x="T8" y="T9"/>
                </a:cxn>
                <a:cxn ang="0">
                  <a:pos x="T10" y="T11"/>
                </a:cxn>
                <a:cxn ang="0">
                  <a:pos x="T12" y="T13"/>
                </a:cxn>
              </a:cxnLst>
              <a:rect l="0" t="0" r="r" b="b"/>
              <a:pathLst>
                <a:path w="20" h="34">
                  <a:moveTo>
                    <a:pt x="16" y="18"/>
                  </a:moveTo>
                  <a:lnTo>
                    <a:pt x="20" y="14"/>
                  </a:lnTo>
                  <a:lnTo>
                    <a:pt x="18" y="0"/>
                  </a:lnTo>
                  <a:lnTo>
                    <a:pt x="0" y="12"/>
                  </a:lnTo>
                  <a:lnTo>
                    <a:pt x="0" y="34"/>
                  </a:lnTo>
                  <a:lnTo>
                    <a:pt x="18" y="22"/>
                  </a:lnTo>
                  <a:lnTo>
                    <a:pt x="16"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66" name="Freeform 66"/>
            <p:cNvSpPr>
              <a:spLocks/>
            </p:cNvSpPr>
            <p:nvPr userDrawn="1"/>
          </p:nvSpPr>
          <p:spPr bwMode="black">
            <a:xfrm>
              <a:off x="8753475" y="1158875"/>
              <a:ext cx="38100" cy="44450"/>
            </a:xfrm>
            <a:custGeom>
              <a:avLst/>
              <a:gdLst>
                <a:gd name="T0" fmla="*/ 24 w 24"/>
                <a:gd name="T1" fmla="*/ 28 h 28"/>
                <a:gd name="T2" fmla="*/ 12 w 24"/>
                <a:gd name="T3" fmla="*/ 0 h 28"/>
                <a:gd name="T4" fmla="*/ 6 w 24"/>
                <a:gd name="T5" fmla="*/ 0 h 28"/>
                <a:gd name="T6" fmla="*/ 0 w 24"/>
                <a:gd name="T7" fmla="*/ 2 h 28"/>
                <a:gd name="T8" fmla="*/ 8 w 24"/>
                <a:gd name="T9" fmla="*/ 18 h 28"/>
                <a:gd name="T10" fmla="*/ 24 w 24"/>
                <a:gd name="T11" fmla="*/ 28 h 28"/>
              </a:gdLst>
              <a:ahLst/>
              <a:cxnLst>
                <a:cxn ang="0">
                  <a:pos x="T0" y="T1"/>
                </a:cxn>
                <a:cxn ang="0">
                  <a:pos x="T2" y="T3"/>
                </a:cxn>
                <a:cxn ang="0">
                  <a:pos x="T4" y="T5"/>
                </a:cxn>
                <a:cxn ang="0">
                  <a:pos x="T6" y="T7"/>
                </a:cxn>
                <a:cxn ang="0">
                  <a:pos x="T8" y="T9"/>
                </a:cxn>
                <a:cxn ang="0">
                  <a:pos x="T10" y="T11"/>
                </a:cxn>
              </a:cxnLst>
              <a:rect l="0" t="0" r="r" b="b"/>
              <a:pathLst>
                <a:path w="24" h="28">
                  <a:moveTo>
                    <a:pt x="24" y="28"/>
                  </a:moveTo>
                  <a:lnTo>
                    <a:pt x="12" y="0"/>
                  </a:lnTo>
                  <a:lnTo>
                    <a:pt x="6" y="0"/>
                  </a:lnTo>
                  <a:lnTo>
                    <a:pt x="0" y="2"/>
                  </a:lnTo>
                  <a:lnTo>
                    <a:pt x="8" y="18"/>
                  </a:lnTo>
                  <a:lnTo>
                    <a:pt x="24"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67" name="Freeform 67"/>
            <p:cNvSpPr>
              <a:spLocks/>
            </p:cNvSpPr>
            <p:nvPr userDrawn="1"/>
          </p:nvSpPr>
          <p:spPr bwMode="black">
            <a:xfrm>
              <a:off x="8196263" y="1616075"/>
              <a:ext cx="66675" cy="53975"/>
            </a:xfrm>
            <a:custGeom>
              <a:avLst/>
              <a:gdLst>
                <a:gd name="T0" fmla="*/ 26 w 42"/>
                <a:gd name="T1" fmla="*/ 8 h 34"/>
                <a:gd name="T2" fmla="*/ 18 w 42"/>
                <a:gd name="T3" fmla="*/ 6 h 34"/>
                <a:gd name="T4" fmla="*/ 0 w 42"/>
                <a:gd name="T5" fmla="*/ 30 h 34"/>
                <a:gd name="T6" fmla="*/ 4 w 42"/>
                <a:gd name="T7" fmla="*/ 34 h 34"/>
                <a:gd name="T8" fmla="*/ 42 w 42"/>
                <a:gd name="T9" fmla="*/ 8 h 34"/>
                <a:gd name="T10" fmla="*/ 38 w 42"/>
                <a:gd name="T11" fmla="*/ 0 h 34"/>
                <a:gd name="T12" fmla="*/ 26 w 42"/>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42" h="34">
                  <a:moveTo>
                    <a:pt x="26" y="8"/>
                  </a:moveTo>
                  <a:lnTo>
                    <a:pt x="18" y="6"/>
                  </a:lnTo>
                  <a:lnTo>
                    <a:pt x="0" y="30"/>
                  </a:lnTo>
                  <a:lnTo>
                    <a:pt x="4" y="34"/>
                  </a:lnTo>
                  <a:lnTo>
                    <a:pt x="42" y="8"/>
                  </a:lnTo>
                  <a:lnTo>
                    <a:pt x="38" y="0"/>
                  </a:lnTo>
                  <a:lnTo>
                    <a:pt x="26"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68" name="Freeform 68"/>
            <p:cNvSpPr>
              <a:spLocks/>
            </p:cNvSpPr>
            <p:nvPr userDrawn="1"/>
          </p:nvSpPr>
          <p:spPr bwMode="black">
            <a:xfrm>
              <a:off x="5246688" y="225425"/>
              <a:ext cx="76200" cy="76200"/>
            </a:xfrm>
            <a:custGeom>
              <a:avLst/>
              <a:gdLst>
                <a:gd name="T0" fmla="*/ 8 w 48"/>
                <a:gd name="T1" fmla="*/ 46 h 48"/>
                <a:gd name="T2" fmla="*/ 8 w 48"/>
                <a:gd name="T3" fmla="*/ 42 h 48"/>
                <a:gd name="T4" fmla="*/ 18 w 48"/>
                <a:gd name="T5" fmla="*/ 48 h 48"/>
                <a:gd name="T6" fmla="*/ 48 w 48"/>
                <a:gd name="T7" fmla="*/ 26 h 48"/>
                <a:gd name="T8" fmla="*/ 22 w 48"/>
                <a:gd name="T9" fmla="*/ 0 h 48"/>
                <a:gd name="T10" fmla="*/ 10 w 48"/>
                <a:gd name="T11" fmla="*/ 4 h 48"/>
                <a:gd name="T12" fmla="*/ 2 w 48"/>
                <a:gd name="T13" fmla="*/ 20 h 48"/>
                <a:gd name="T14" fmla="*/ 0 w 48"/>
                <a:gd name="T15" fmla="*/ 38 h 48"/>
                <a:gd name="T16" fmla="*/ 2 w 48"/>
                <a:gd name="T17" fmla="*/ 46 h 48"/>
                <a:gd name="T18" fmla="*/ 8 w 48"/>
                <a:gd name="T19" fmla="*/ 4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8" y="46"/>
                  </a:moveTo>
                  <a:lnTo>
                    <a:pt x="8" y="42"/>
                  </a:lnTo>
                  <a:lnTo>
                    <a:pt x="18" y="48"/>
                  </a:lnTo>
                  <a:lnTo>
                    <a:pt x="48" y="26"/>
                  </a:lnTo>
                  <a:lnTo>
                    <a:pt x="22" y="0"/>
                  </a:lnTo>
                  <a:lnTo>
                    <a:pt x="10" y="4"/>
                  </a:lnTo>
                  <a:lnTo>
                    <a:pt x="2" y="20"/>
                  </a:lnTo>
                  <a:lnTo>
                    <a:pt x="0" y="38"/>
                  </a:lnTo>
                  <a:lnTo>
                    <a:pt x="2" y="46"/>
                  </a:lnTo>
                  <a:lnTo>
                    <a:pt x="8"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69" name="Freeform 69"/>
            <p:cNvSpPr>
              <a:spLocks/>
            </p:cNvSpPr>
            <p:nvPr userDrawn="1"/>
          </p:nvSpPr>
          <p:spPr bwMode="black">
            <a:xfrm>
              <a:off x="8275638" y="1590675"/>
              <a:ext cx="31750" cy="31750"/>
            </a:xfrm>
            <a:custGeom>
              <a:avLst/>
              <a:gdLst>
                <a:gd name="T0" fmla="*/ 18 w 20"/>
                <a:gd name="T1" fmla="*/ 0 h 20"/>
                <a:gd name="T2" fmla="*/ 8 w 20"/>
                <a:gd name="T3" fmla="*/ 4 h 20"/>
                <a:gd name="T4" fmla="*/ 0 w 20"/>
                <a:gd name="T5" fmla="*/ 16 h 20"/>
                <a:gd name="T6" fmla="*/ 2 w 20"/>
                <a:gd name="T7" fmla="*/ 20 h 20"/>
                <a:gd name="T8" fmla="*/ 20 w 20"/>
                <a:gd name="T9" fmla="*/ 4 h 20"/>
                <a:gd name="T10" fmla="*/ 18 w 20"/>
                <a:gd name="T11" fmla="*/ 0 h 20"/>
              </a:gdLst>
              <a:ahLst/>
              <a:cxnLst>
                <a:cxn ang="0">
                  <a:pos x="T0" y="T1"/>
                </a:cxn>
                <a:cxn ang="0">
                  <a:pos x="T2" y="T3"/>
                </a:cxn>
                <a:cxn ang="0">
                  <a:pos x="T4" y="T5"/>
                </a:cxn>
                <a:cxn ang="0">
                  <a:pos x="T6" y="T7"/>
                </a:cxn>
                <a:cxn ang="0">
                  <a:pos x="T8" y="T9"/>
                </a:cxn>
                <a:cxn ang="0">
                  <a:pos x="T10" y="T11"/>
                </a:cxn>
              </a:cxnLst>
              <a:rect l="0" t="0" r="r" b="b"/>
              <a:pathLst>
                <a:path w="20" h="20">
                  <a:moveTo>
                    <a:pt x="18" y="0"/>
                  </a:moveTo>
                  <a:lnTo>
                    <a:pt x="8" y="4"/>
                  </a:lnTo>
                  <a:lnTo>
                    <a:pt x="0" y="16"/>
                  </a:lnTo>
                  <a:lnTo>
                    <a:pt x="2" y="20"/>
                  </a:lnTo>
                  <a:lnTo>
                    <a:pt x="20" y="4"/>
                  </a:ln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70" name="Freeform 70"/>
            <p:cNvSpPr>
              <a:spLocks/>
            </p:cNvSpPr>
            <p:nvPr userDrawn="1"/>
          </p:nvSpPr>
          <p:spPr bwMode="black">
            <a:xfrm>
              <a:off x="8813800" y="180975"/>
              <a:ext cx="53975" cy="47625"/>
            </a:xfrm>
            <a:custGeom>
              <a:avLst/>
              <a:gdLst>
                <a:gd name="T0" fmla="*/ 32 w 34"/>
                <a:gd name="T1" fmla="*/ 30 h 30"/>
                <a:gd name="T2" fmla="*/ 34 w 34"/>
                <a:gd name="T3" fmla="*/ 14 h 30"/>
                <a:gd name="T4" fmla="*/ 8 w 34"/>
                <a:gd name="T5" fmla="*/ 0 h 30"/>
                <a:gd name="T6" fmla="*/ 0 w 34"/>
                <a:gd name="T7" fmla="*/ 8 h 30"/>
                <a:gd name="T8" fmla="*/ 16 w 34"/>
                <a:gd name="T9" fmla="*/ 28 h 30"/>
                <a:gd name="T10" fmla="*/ 32 w 34"/>
                <a:gd name="T11" fmla="*/ 30 h 30"/>
              </a:gdLst>
              <a:ahLst/>
              <a:cxnLst>
                <a:cxn ang="0">
                  <a:pos x="T0" y="T1"/>
                </a:cxn>
                <a:cxn ang="0">
                  <a:pos x="T2" y="T3"/>
                </a:cxn>
                <a:cxn ang="0">
                  <a:pos x="T4" y="T5"/>
                </a:cxn>
                <a:cxn ang="0">
                  <a:pos x="T6" y="T7"/>
                </a:cxn>
                <a:cxn ang="0">
                  <a:pos x="T8" y="T9"/>
                </a:cxn>
                <a:cxn ang="0">
                  <a:pos x="T10" y="T11"/>
                </a:cxn>
              </a:cxnLst>
              <a:rect l="0" t="0" r="r" b="b"/>
              <a:pathLst>
                <a:path w="34" h="30">
                  <a:moveTo>
                    <a:pt x="32" y="30"/>
                  </a:moveTo>
                  <a:lnTo>
                    <a:pt x="34" y="14"/>
                  </a:lnTo>
                  <a:lnTo>
                    <a:pt x="8" y="0"/>
                  </a:lnTo>
                  <a:lnTo>
                    <a:pt x="0" y="8"/>
                  </a:lnTo>
                  <a:lnTo>
                    <a:pt x="16" y="28"/>
                  </a:lnTo>
                  <a:lnTo>
                    <a:pt x="32"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71" name="Freeform 71"/>
            <p:cNvSpPr>
              <a:spLocks/>
            </p:cNvSpPr>
            <p:nvPr userDrawn="1"/>
          </p:nvSpPr>
          <p:spPr bwMode="black">
            <a:xfrm>
              <a:off x="8440738" y="1381125"/>
              <a:ext cx="34925" cy="47625"/>
            </a:xfrm>
            <a:custGeom>
              <a:avLst/>
              <a:gdLst>
                <a:gd name="T0" fmla="*/ 2 w 22"/>
                <a:gd name="T1" fmla="*/ 18 h 30"/>
                <a:gd name="T2" fmla="*/ 0 w 22"/>
                <a:gd name="T3" fmla="*/ 30 h 30"/>
                <a:gd name="T4" fmla="*/ 20 w 22"/>
                <a:gd name="T5" fmla="*/ 18 h 30"/>
                <a:gd name="T6" fmla="*/ 22 w 22"/>
                <a:gd name="T7" fmla="*/ 14 h 30"/>
                <a:gd name="T8" fmla="*/ 22 w 22"/>
                <a:gd name="T9" fmla="*/ 0 h 30"/>
                <a:gd name="T10" fmla="*/ 2 w 22"/>
                <a:gd name="T11" fmla="*/ 18 h 30"/>
              </a:gdLst>
              <a:ahLst/>
              <a:cxnLst>
                <a:cxn ang="0">
                  <a:pos x="T0" y="T1"/>
                </a:cxn>
                <a:cxn ang="0">
                  <a:pos x="T2" y="T3"/>
                </a:cxn>
                <a:cxn ang="0">
                  <a:pos x="T4" y="T5"/>
                </a:cxn>
                <a:cxn ang="0">
                  <a:pos x="T6" y="T7"/>
                </a:cxn>
                <a:cxn ang="0">
                  <a:pos x="T8" y="T9"/>
                </a:cxn>
                <a:cxn ang="0">
                  <a:pos x="T10" y="T11"/>
                </a:cxn>
              </a:cxnLst>
              <a:rect l="0" t="0" r="r" b="b"/>
              <a:pathLst>
                <a:path w="22" h="30">
                  <a:moveTo>
                    <a:pt x="2" y="18"/>
                  </a:moveTo>
                  <a:lnTo>
                    <a:pt x="0" y="30"/>
                  </a:lnTo>
                  <a:lnTo>
                    <a:pt x="20" y="18"/>
                  </a:lnTo>
                  <a:lnTo>
                    <a:pt x="22" y="14"/>
                  </a:lnTo>
                  <a:lnTo>
                    <a:pt x="22" y="0"/>
                  </a:lnTo>
                  <a:lnTo>
                    <a:pt x="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72" name="Freeform 72"/>
            <p:cNvSpPr>
              <a:spLocks/>
            </p:cNvSpPr>
            <p:nvPr userDrawn="1"/>
          </p:nvSpPr>
          <p:spPr bwMode="black">
            <a:xfrm>
              <a:off x="8680450" y="942975"/>
              <a:ext cx="47625" cy="53975"/>
            </a:xfrm>
            <a:custGeom>
              <a:avLst/>
              <a:gdLst>
                <a:gd name="T0" fmla="*/ 4 w 30"/>
                <a:gd name="T1" fmla="*/ 34 h 34"/>
                <a:gd name="T2" fmla="*/ 30 w 30"/>
                <a:gd name="T3" fmla="*/ 14 h 34"/>
                <a:gd name="T4" fmla="*/ 22 w 30"/>
                <a:gd name="T5" fmla="*/ 0 h 34"/>
                <a:gd name="T6" fmla="*/ 4 w 30"/>
                <a:gd name="T7" fmla="*/ 12 h 34"/>
                <a:gd name="T8" fmla="*/ 8 w 30"/>
                <a:gd name="T9" fmla="*/ 14 h 34"/>
                <a:gd name="T10" fmla="*/ 0 w 30"/>
                <a:gd name="T11" fmla="*/ 30 h 34"/>
                <a:gd name="T12" fmla="*/ 4 w 30"/>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30" h="34">
                  <a:moveTo>
                    <a:pt x="4" y="34"/>
                  </a:moveTo>
                  <a:lnTo>
                    <a:pt x="30" y="14"/>
                  </a:lnTo>
                  <a:lnTo>
                    <a:pt x="22" y="0"/>
                  </a:lnTo>
                  <a:lnTo>
                    <a:pt x="4" y="12"/>
                  </a:lnTo>
                  <a:lnTo>
                    <a:pt x="8" y="14"/>
                  </a:lnTo>
                  <a:lnTo>
                    <a:pt x="0" y="30"/>
                  </a:lnTo>
                  <a:lnTo>
                    <a:pt x="4"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73" name="Freeform 73"/>
            <p:cNvSpPr>
              <a:spLocks/>
            </p:cNvSpPr>
            <p:nvPr userDrawn="1"/>
          </p:nvSpPr>
          <p:spPr bwMode="black">
            <a:xfrm>
              <a:off x="7904163" y="1165225"/>
              <a:ext cx="38100" cy="38100"/>
            </a:xfrm>
            <a:custGeom>
              <a:avLst/>
              <a:gdLst>
                <a:gd name="T0" fmla="*/ 2 w 24"/>
                <a:gd name="T1" fmla="*/ 14 h 24"/>
                <a:gd name="T2" fmla="*/ 0 w 24"/>
                <a:gd name="T3" fmla="*/ 20 h 24"/>
                <a:gd name="T4" fmla="*/ 12 w 24"/>
                <a:gd name="T5" fmla="*/ 24 h 24"/>
                <a:gd name="T6" fmla="*/ 24 w 24"/>
                <a:gd name="T7" fmla="*/ 6 h 24"/>
                <a:gd name="T8" fmla="*/ 8 w 24"/>
                <a:gd name="T9" fmla="*/ 0 h 24"/>
                <a:gd name="T10" fmla="*/ 2 w 24"/>
                <a:gd name="T11" fmla="*/ 14 h 24"/>
              </a:gdLst>
              <a:ahLst/>
              <a:cxnLst>
                <a:cxn ang="0">
                  <a:pos x="T0" y="T1"/>
                </a:cxn>
                <a:cxn ang="0">
                  <a:pos x="T2" y="T3"/>
                </a:cxn>
                <a:cxn ang="0">
                  <a:pos x="T4" y="T5"/>
                </a:cxn>
                <a:cxn ang="0">
                  <a:pos x="T6" y="T7"/>
                </a:cxn>
                <a:cxn ang="0">
                  <a:pos x="T8" y="T9"/>
                </a:cxn>
                <a:cxn ang="0">
                  <a:pos x="T10" y="T11"/>
                </a:cxn>
              </a:cxnLst>
              <a:rect l="0" t="0" r="r" b="b"/>
              <a:pathLst>
                <a:path w="24" h="24">
                  <a:moveTo>
                    <a:pt x="2" y="14"/>
                  </a:moveTo>
                  <a:lnTo>
                    <a:pt x="0" y="20"/>
                  </a:lnTo>
                  <a:lnTo>
                    <a:pt x="12" y="24"/>
                  </a:lnTo>
                  <a:lnTo>
                    <a:pt x="24" y="6"/>
                  </a:lnTo>
                  <a:lnTo>
                    <a:pt x="8" y="0"/>
                  </a:lnTo>
                  <a:lnTo>
                    <a:pt x="2"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74" name="Freeform 74"/>
            <p:cNvSpPr>
              <a:spLocks/>
            </p:cNvSpPr>
            <p:nvPr userDrawn="1"/>
          </p:nvSpPr>
          <p:spPr bwMode="black">
            <a:xfrm>
              <a:off x="4462463" y="952500"/>
              <a:ext cx="38100" cy="25400"/>
            </a:xfrm>
            <a:custGeom>
              <a:avLst/>
              <a:gdLst>
                <a:gd name="T0" fmla="*/ 24 w 24"/>
                <a:gd name="T1" fmla="*/ 10 h 16"/>
                <a:gd name="T2" fmla="*/ 18 w 24"/>
                <a:gd name="T3" fmla="*/ 0 h 16"/>
                <a:gd name="T4" fmla="*/ 0 w 24"/>
                <a:gd name="T5" fmla="*/ 6 h 16"/>
                <a:gd name="T6" fmla="*/ 10 w 24"/>
                <a:gd name="T7" fmla="*/ 16 h 16"/>
                <a:gd name="T8" fmla="*/ 24 w 24"/>
                <a:gd name="T9" fmla="*/ 10 h 16"/>
              </a:gdLst>
              <a:ahLst/>
              <a:cxnLst>
                <a:cxn ang="0">
                  <a:pos x="T0" y="T1"/>
                </a:cxn>
                <a:cxn ang="0">
                  <a:pos x="T2" y="T3"/>
                </a:cxn>
                <a:cxn ang="0">
                  <a:pos x="T4" y="T5"/>
                </a:cxn>
                <a:cxn ang="0">
                  <a:pos x="T6" y="T7"/>
                </a:cxn>
                <a:cxn ang="0">
                  <a:pos x="T8" y="T9"/>
                </a:cxn>
              </a:cxnLst>
              <a:rect l="0" t="0" r="r" b="b"/>
              <a:pathLst>
                <a:path w="24" h="16">
                  <a:moveTo>
                    <a:pt x="24" y="10"/>
                  </a:moveTo>
                  <a:lnTo>
                    <a:pt x="18" y="0"/>
                  </a:lnTo>
                  <a:lnTo>
                    <a:pt x="0" y="6"/>
                  </a:lnTo>
                  <a:lnTo>
                    <a:pt x="10" y="16"/>
                  </a:lnTo>
                  <a:lnTo>
                    <a:pt x="24"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75" name="Freeform 75"/>
            <p:cNvSpPr>
              <a:spLocks/>
            </p:cNvSpPr>
            <p:nvPr userDrawn="1"/>
          </p:nvSpPr>
          <p:spPr bwMode="black">
            <a:xfrm>
              <a:off x="4459288" y="974725"/>
              <a:ext cx="53975" cy="44450"/>
            </a:xfrm>
            <a:custGeom>
              <a:avLst/>
              <a:gdLst>
                <a:gd name="T0" fmla="*/ 4 w 34"/>
                <a:gd name="T1" fmla="*/ 26 h 28"/>
                <a:gd name="T2" fmla="*/ 10 w 34"/>
                <a:gd name="T3" fmla="*/ 28 h 28"/>
                <a:gd name="T4" fmla="*/ 14 w 34"/>
                <a:gd name="T5" fmla="*/ 16 h 28"/>
                <a:gd name="T6" fmla="*/ 34 w 34"/>
                <a:gd name="T7" fmla="*/ 10 h 28"/>
                <a:gd name="T8" fmla="*/ 26 w 34"/>
                <a:gd name="T9" fmla="*/ 0 h 28"/>
                <a:gd name="T10" fmla="*/ 0 w 34"/>
                <a:gd name="T11" fmla="*/ 6 h 28"/>
                <a:gd name="T12" fmla="*/ 0 w 34"/>
                <a:gd name="T13" fmla="*/ 16 h 28"/>
                <a:gd name="T14" fmla="*/ 4 w 34"/>
                <a:gd name="T15" fmla="*/ 20 h 28"/>
                <a:gd name="T16" fmla="*/ 4 w 34"/>
                <a:gd name="T17"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28">
                  <a:moveTo>
                    <a:pt x="4" y="26"/>
                  </a:moveTo>
                  <a:lnTo>
                    <a:pt x="10" y="28"/>
                  </a:lnTo>
                  <a:lnTo>
                    <a:pt x="14" y="16"/>
                  </a:lnTo>
                  <a:lnTo>
                    <a:pt x="34" y="10"/>
                  </a:lnTo>
                  <a:lnTo>
                    <a:pt x="26" y="0"/>
                  </a:lnTo>
                  <a:lnTo>
                    <a:pt x="0" y="6"/>
                  </a:lnTo>
                  <a:lnTo>
                    <a:pt x="0" y="16"/>
                  </a:lnTo>
                  <a:lnTo>
                    <a:pt x="4" y="20"/>
                  </a:lnTo>
                  <a:lnTo>
                    <a:pt x="4"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76" name="Freeform 76"/>
            <p:cNvSpPr>
              <a:spLocks/>
            </p:cNvSpPr>
            <p:nvPr userDrawn="1"/>
          </p:nvSpPr>
          <p:spPr bwMode="black">
            <a:xfrm>
              <a:off x="7189788" y="3457575"/>
              <a:ext cx="1212850" cy="958850"/>
            </a:xfrm>
            <a:custGeom>
              <a:avLst/>
              <a:gdLst>
                <a:gd name="T0" fmla="*/ 762 w 764"/>
                <a:gd name="T1" fmla="*/ 288 h 604"/>
                <a:gd name="T2" fmla="*/ 742 w 764"/>
                <a:gd name="T3" fmla="*/ 278 h 604"/>
                <a:gd name="T4" fmla="*/ 696 w 764"/>
                <a:gd name="T5" fmla="*/ 222 h 604"/>
                <a:gd name="T6" fmla="*/ 678 w 764"/>
                <a:gd name="T7" fmla="*/ 200 h 604"/>
                <a:gd name="T8" fmla="*/ 652 w 764"/>
                <a:gd name="T9" fmla="*/ 178 h 604"/>
                <a:gd name="T10" fmla="*/ 630 w 764"/>
                <a:gd name="T11" fmla="*/ 164 h 604"/>
                <a:gd name="T12" fmla="*/ 614 w 764"/>
                <a:gd name="T13" fmla="*/ 116 h 604"/>
                <a:gd name="T14" fmla="*/ 580 w 764"/>
                <a:gd name="T15" fmla="*/ 72 h 604"/>
                <a:gd name="T16" fmla="*/ 562 w 764"/>
                <a:gd name="T17" fmla="*/ 22 h 604"/>
                <a:gd name="T18" fmla="*/ 534 w 764"/>
                <a:gd name="T19" fmla="*/ 38 h 604"/>
                <a:gd name="T20" fmla="*/ 528 w 764"/>
                <a:gd name="T21" fmla="*/ 118 h 604"/>
                <a:gd name="T22" fmla="*/ 488 w 764"/>
                <a:gd name="T23" fmla="*/ 120 h 604"/>
                <a:gd name="T24" fmla="*/ 440 w 764"/>
                <a:gd name="T25" fmla="*/ 92 h 604"/>
                <a:gd name="T26" fmla="*/ 438 w 764"/>
                <a:gd name="T27" fmla="*/ 54 h 604"/>
                <a:gd name="T28" fmla="*/ 452 w 764"/>
                <a:gd name="T29" fmla="*/ 34 h 604"/>
                <a:gd name="T30" fmla="*/ 432 w 764"/>
                <a:gd name="T31" fmla="*/ 30 h 604"/>
                <a:gd name="T32" fmla="*/ 408 w 764"/>
                <a:gd name="T33" fmla="*/ 28 h 604"/>
                <a:gd name="T34" fmla="*/ 370 w 764"/>
                <a:gd name="T35" fmla="*/ 14 h 604"/>
                <a:gd name="T36" fmla="*/ 356 w 764"/>
                <a:gd name="T37" fmla="*/ 10 h 604"/>
                <a:gd name="T38" fmla="*/ 320 w 764"/>
                <a:gd name="T39" fmla="*/ 8 h 604"/>
                <a:gd name="T40" fmla="*/ 318 w 764"/>
                <a:gd name="T41" fmla="*/ 30 h 604"/>
                <a:gd name="T42" fmla="*/ 346 w 764"/>
                <a:gd name="T43" fmla="*/ 18 h 604"/>
                <a:gd name="T44" fmla="*/ 356 w 764"/>
                <a:gd name="T45" fmla="*/ 34 h 604"/>
                <a:gd name="T46" fmla="*/ 330 w 764"/>
                <a:gd name="T47" fmla="*/ 36 h 604"/>
                <a:gd name="T48" fmla="*/ 320 w 764"/>
                <a:gd name="T49" fmla="*/ 56 h 604"/>
                <a:gd name="T50" fmla="*/ 308 w 764"/>
                <a:gd name="T51" fmla="*/ 84 h 604"/>
                <a:gd name="T52" fmla="*/ 286 w 764"/>
                <a:gd name="T53" fmla="*/ 80 h 604"/>
                <a:gd name="T54" fmla="*/ 240 w 764"/>
                <a:gd name="T55" fmla="*/ 58 h 604"/>
                <a:gd name="T56" fmla="*/ 218 w 764"/>
                <a:gd name="T57" fmla="*/ 84 h 604"/>
                <a:gd name="T58" fmla="*/ 208 w 764"/>
                <a:gd name="T59" fmla="*/ 112 h 604"/>
                <a:gd name="T60" fmla="*/ 194 w 764"/>
                <a:gd name="T61" fmla="*/ 110 h 604"/>
                <a:gd name="T62" fmla="*/ 194 w 764"/>
                <a:gd name="T63" fmla="*/ 126 h 604"/>
                <a:gd name="T64" fmla="*/ 170 w 764"/>
                <a:gd name="T65" fmla="*/ 126 h 604"/>
                <a:gd name="T66" fmla="*/ 156 w 764"/>
                <a:gd name="T67" fmla="*/ 168 h 604"/>
                <a:gd name="T68" fmla="*/ 104 w 764"/>
                <a:gd name="T69" fmla="*/ 188 h 604"/>
                <a:gd name="T70" fmla="*/ 42 w 764"/>
                <a:gd name="T71" fmla="*/ 214 h 604"/>
                <a:gd name="T72" fmla="*/ 16 w 764"/>
                <a:gd name="T73" fmla="*/ 218 h 604"/>
                <a:gd name="T74" fmla="*/ 2 w 764"/>
                <a:gd name="T75" fmla="*/ 266 h 604"/>
                <a:gd name="T76" fmla="*/ 14 w 764"/>
                <a:gd name="T77" fmla="*/ 306 h 604"/>
                <a:gd name="T78" fmla="*/ 8 w 764"/>
                <a:gd name="T79" fmla="*/ 310 h 604"/>
                <a:gd name="T80" fmla="*/ 18 w 764"/>
                <a:gd name="T81" fmla="*/ 350 h 604"/>
                <a:gd name="T82" fmla="*/ 48 w 764"/>
                <a:gd name="T83" fmla="*/ 460 h 604"/>
                <a:gd name="T84" fmla="*/ 44 w 764"/>
                <a:gd name="T85" fmla="*/ 488 h 604"/>
                <a:gd name="T86" fmla="*/ 98 w 764"/>
                <a:gd name="T87" fmla="*/ 504 h 604"/>
                <a:gd name="T88" fmla="*/ 200 w 764"/>
                <a:gd name="T89" fmla="*/ 478 h 604"/>
                <a:gd name="T90" fmla="*/ 304 w 764"/>
                <a:gd name="T91" fmla="*/ 428 h 604"/>
                <a:gd name="T92" fmla="*/ 368 w 764"/>
                <a:gd name="T93" fmla="*/ 436 h 604"/>
                <a:gd name="T94" fmla="*/ 394 w 764"/>
                <a:gd name="T95" fmla="*/ 458 h 604"/>
                <a:gd name="T96" fmla="*/ 412 w 764"/>
                <a:gd name="T97" fmla="*/ 486 h 604"/>
                <a:gd name="T98" fmla="*/ 440 w 764"/>
                <a:gd name="T99" fmla="*/ 484 h 604"/>
                <a:gd name="T100" fmla="*/ 466 w 764"/>
                <a:gd name="T101" fmla="*/ 468 h 604"/>
                <a:gd name="T102" fmla="*/ 446 w 764"/>
                <a:gd name="T103" fmla="*/ 510 h 604"/>
                <a:gd name="T104" fmla="*/ 476 w 764"/>
                <a:gd name="T105" fmla="*/ 508 h 604"/>
                <a:gd name="T106" fmla="*/ 442 w 764"/>
                <a:gd name="T107" fmla="*/ 528 h 604"/>
                <a:gd name="T108" fmla="*/ 490 w 764"/>
                <a:gd name="T109" fmla="*/ 514 h 604"/>
                <a:gd name="T110" fmla="*/ 500 w 764"/>
                <a:gd name="T111" fmla="*/ 548 h 604"/>
                <a:gd name="T112" fmla="*/ 542 w 764"/>
                <a:gd name="T113" fmla="*/ 580 h 604"/>
                <a:gd name="T114" fmla="*/ 592 w 764"/>
                <a:gd name="T115" fmla="*/ 584 h 604"/>
                <a:gd name="T116" fmla="*/ 634 w 764"/>
                <a:gd name="T117" fmla="*/ 592 h 604"/>
                <a:gd name="T118" fmla="*/ 698 w 764"/>
                <a:gd name="T119" fmla="*/ 562 h 604"/>
                <a:gd name="T120" fmla="*/ 724 w 764"/>
                <a:gd name="T121" fmla="*/ 476 h 604"/>
                <a:gd name="T122" fmla="*/ 764 w 764"/>
                <a:gd name="T123" fmla="*/ 36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64" h="604">
                  <a:moveTo>
                    <a:pt x="756" y="302"/>
                  </a:moveTo>
                  <a:lnTo>
                    <a:pt x="754" y="300"/>
                  </a:lnTo>
                  <a:lnTo>
                    <a:pt x="756" y="300"/>
                  </a:lnTo>
                  <a:lnTo>
                    <a:pt x="762" y="288"/>
                  </a:lnTo>
                  <a:lnTo>
                    <a:pt x="758" y="280"/>
                  </a:lnTo>
                  <a:lnTo>
                    <a:pt x="752" y="280"/>
                  </a:lnTo>
                  <a:lnTo>
                    <a:pt x="752" y="294"/>
                  </a:lnTo>
                  <a:lnTo>
                    <a:pt x="742" y="278"/>
                  </a:lnTo>
                  <a:lnTo>
                    <a:pt x="714" y="254"/>
                  </a:lnTo>
                  <a:lnTo>
                    <a:pt x="710" y="224"/>
                  </a:lnTo>
                  <a:lnTo>
                    <a:pt x="706" y="232"/>
                  </a:lnTo>
                  <a:lnTo>
                    <a:pt x="696" y="222"/>
                  </a:lnTo>
                  <a:lnTo>
                    <a:pt x="692" y="232"/>
                  </a:lnTo>
                  <a:lnTo>
                    <a:pt x="690" y="232"/>
                  </a:lnTo>
                  <a:lnTo>
                    <a:pt x="688" y="214"/>
                  </a:lnTo>
                  <a:lnTo>
                    <a:pt x="678" y="200"/>
                  </a:lnTo>
                  <a:lnTo>
                    <a:pt x="674" y="198"/>
                  </a:lnTo>
                  <a:lnTo>
                    <a:pt x="676" y="190"/>
                  </a:lnTo>
                  <a:lnTo>
                    <a:pt x="660" y="180"/>
                  </a:lnTo>
                  <a:lnTo>
                    <a:pt x="652" y="178"/>
                  </a:lnTo>
                  <a:lnTo>
                    <a:pt x="648" y="168"/>
                  </a:lnTo>
                  <a:lnTo>
                    <a:pt x="646" y="168"/>
                  </a:lnTo>
                  <a:lnTo>
                    <a:pt x="638" y="168"/>
                  </a:lnTo>
                  <a:lnTo>
                    <a:pt x="630" y="164"/>
                  </a:lnTo>
                  <a:lnTo>
                    <a:pt x="628" y="156"/>
                  </a:lnTo>
                  <a:lnTo>
                    <a:pt x="624" y="154"/>
                  </a:lnTo>
                  <a:lnTo>
                    <a:pt x="620" y="122"/>
                  </a:lnTo>
                  <a:lnTo>
                    <a:pt x="614" y="116"/>
                  </a:lnTo>
                  <a:lnTo>
                    <a:pt x="610" y="86"/>
                  </a:lnTo>
                  <a:lnTo>
                    <a:pt x="594" y="70"/>
                  </a:lnTo>
                  <a:lnTo>
                    <a:pt x="582" y="74"/>
                  </a:lnTo>
                  <a:lnTo>
                    <a:pt x="580" y="72"/>
                  </a:lnTo>
                  <a:lnTo>
                    <a:pt x="572" y="40"/>
                  </a:lnTo>
                  <a:lnTo>
                    <a:pt x="566" y="34"/>
                  </a:lnTo>
                  <a:lnTo>
                    <a:pt x="566" y="26"/>
                  </a:lnTo>
                  <a:lnTo>
                    <a:pt x="562" y="22"/>
                  </a:lnTo>
                  <a:lnTo>
                    <a:pt x="560" y="8"/>
                  </a:lnTo>
                  <a:lnTo>
                    <a:pt x="558" y="0"/>
                  </a:lnTo>
                  <a:lnTo>
                    <a:pt x="546" y="8"/>
                  </a:lnTo>
                  <a:lnTo>
                    <a:pt x="534" y="38"/>
                  </a:lnTo>
                  <a:lnTo>
                    <a:pt x="536" y="42"/>
                  </a:lnTo>
                  <a:lnTo>
                    <a:pt x="532" y="62"/>
                  </a:lnTo>
                  <a:lnTo>
                    <a:pt x="534" y="88"/>
                  </a:lnTo>
                  <a:lnTo>
                    <a:pt x="528" y="118"/>
                  </a:lnTo>
                  <a:lnTo>
                    <a:pt x="520" y="134"/>
                  </a:lnTo>
                  <a:lnTo>
                    <a:pt x="508" y="138"/>
                  </a:lnTo>
                  <a:lnTo>
                    <a:pt x="494" y="130"/>
                  </a:lnTo>
                  <a:lnTo>
                    <a:pt x="488" y="120"/>
                  </a:lnTo>
                  <a:lnTo>
                    <a:pt x="472" y="118"/>
                  </a:lnTo>
                  <a:lnTo>
                    <a:pt x="456" y="102"/>
                  </a:lnTo>
                  <a:lnTo>
                    <a:pt x="442" y="104"/>
                  </a:lnTo>
                  <a:lnTo>
                    <a:pt x="440" y="92"/>
                  </a:lnTo>
                  <a:lnTo>
                    <a:pt x="426" y="86"/>
                  </a:lnTo>
                  <a:lnTo>
                    <a:pt x="434" y="60"/>
                  </a:lnTo>
                  <a:lnTo>
                    <a:pt x="436" y="62"/>
                  </a:lnTo>
                  <a:lnTo>
                    <a:pt x="438" y="54"/>
                  </a:lnTo>
                  <a:lnTo>
                    <a:pt x="442" y="56"/>
                  </a:lnTo>
                  <a:lnTo>
                    <a:pt x="444" y="50"/>
                  </a:lnTo>
                  <a:lnTo>
                    <a:pt x="442" y="46"/>
                  </a:lnTo>
                  <a:lnTo>
                    <a:pt x="452" y="34"/>
                  </a:lnTo>
                  <a:lnTo>
                    <a:pt x="442" y="34"/>
                  </a:lnTo>
                  <a:lnTo>
                    <a:pt x="440" y="22"/>
                  </a:lnTo>
                  <a:lnTo>
                    <a:pt x="432" y="32"/>
                  </a:lnTo>
                  <a:lnTo>
                    <a:pt x="432" y="30"/>
                  </a:lnTo>
                  <a:lnTo>
                    <a:pt x="432" y="30"/>
                  </a:lnTo>
                  <a:lnTo>
                    <a:pt x="428" y="26"/>
                  </a:lnTo>
                  <a:lnTo>
                    <a:pt x="416" y="32"/>
                  </a:lnTo>
                  <a:lnTo>
                    <a:pt x="408" y="28"/>
                  </a:lnTo>
                  <a:lnTo>
                    <a:pt x="396" y="28"/>
                  </a:lnTo>
                  <a:lnTo>
                    <a:pt x="388" y="24"/>
                  </a:lnTo>
                  <a:lnTo>
                    <a:pt x="376" y="22"/>
                  </a:lnTo>
                  <a:lnTo>
                    <a:pt x="370" y="14"/>
                  </a:lnTo>
                  <a:lnTo>
                    <a:pt x="368" y="18"/>
                  </a:lnTo>
                  <a:lnTo>
                    <a:pt x="360" y="10"/>
                  </a:lnTo>
                  <a:lnTo>
                    <a:pt x="358" y="12"/>
                  </a:lnTo>
                  <a:lnTo>
                    <a:pt x="356" y="10"/>
                  </a:lnTo>
                  <a:lnTo>
                    <a:pt x="344" y="16"/>
                  </a:lnTo>
                  <a:lnTo>
                    <a:pt x="342" y="10"/>
                  </a:lnTo>
                  <a:lnTo>
                    <a:pt x="330" y="16"/>
                  </a:lnTo>
                  <a:lnTo>
                    <a:pt x="320" y="8"/>
                  </a:lnTo>
                  <a:lnTo>
                    <a:pt x="322" y="14"/>
                  </a:lnTo>
                  <a:lnTo>
                    <a:pt x="322" y="14"/>
                  </a:lnTo>
                  <a:lnTo>
                    <a:pt x="314" y="22"/>
                  </a:lnTo>
                  <a:lnTo>
                    <a:pt x="318" y="30"/>
                  </a:lnTo>
                  <a:lnTo>
                    <a:pt x="330" y="28"/>
                  </a:lnTo>
                  <a:lnTo>
                    <a:pt x="336" y="30"/>
                  </a:lnTo>
                  <a:lnTo>
                    <a:pt x="348" y="22"/>
                  </a:lnTo>
                  <a:lnTo>
                    <a:pt x="346" y="18"/>
                  </a:lnTo>
                  <a:lnTo>
                    <a:pt x="354" y="20"/>
                  </a:lnTo>
                  <a:lnTo>
                    <a:pt x="364" y="24"/>
                  </a:lnTo>
                  <a:lnTo>
                    <a:pt x="364" y="30"/>
                  </a:lnTo>
                  <a:lnTo>
                    <a:pt x="356" y="34"/>
                  </a:lnTo>
                  <a:lnTo>
                    <a:pt x="336" y="32"/>
                  </a:lnTo>
                  <a:lnTo>
                    <a:pt x="332" y="38"/>
                  </a:lnTo>
                  <a:lnTo>
                    <a:pt x="332" y="38"/>
                  </a:lnTo>
                  <a:lnTo>
                    <a:pt x="330" y="36"/>
                  </a:lnTo>
                  <a:lnTo>
                    <a:pt x="320" y="44"/>
                  </a:lnTo>
                  <a:lnTo>
                    <a:pt x="318" y="54"/>
                  </a:lnTo>
                  <a:lnTo>
                    <a:pt x="320" y="54"/>
                  </a:lnTo>
                  <a:lnTo>
                    <a:pt x="320" y="56"/>
                  </a:lnTo>
                  <a:lnTo>
                    <a:pt x="314" y="56"/>
                  </a:lnTo>
                  <a:lnTo>
                    <a:pt x="302" y="76"/>
                  </a:lnTo>
                  <a:lnTo>
                    <a:pt x="308" y="84"/>
                  </a:lnTo>
                  <a:lnTo>
                    <a:pt x="308" y="84"/>
                  </a:lnTo>
                  <a:lnTo>
                    <a:pt x="302" y="82"/>
                  </a:lnTo>
                  <a:lnTo>
                    <a:pt x="288" y="82"/>
                  </a:lnTo>
                  <a:lnTo>
                    <a:pt x="284" y="84"/>
                  </a:lnTo>
                  <a:lnTo>
                    <a:pt x="286" y="80"/>
                  </a:lnTo>
                  <a:lnTo>
                    <a:pt x="274" y="68"/>
                  </a:lnTo>
                  <a:lnTo>
                    <a:pt x="258" y="62"/>
                  </a:lnTo>
                  <a:lnTo>
                    <a:pt x="246" y="68"/>
                  </a:lnTo>
                  <a:lnTo>
                    <a:pt x="240" y="58"/>
                  </a:lnTo>
                  <a:lnTo>
                    <a:pt x="240" y="76"/>
                  </a:lnTo>
                  <a:lnTo>
                    <a:pt x="224" y="78"/>
                  </a:lnTo>
                  <a:lnTo>
                    <a:pt x="226" y="86"/>
                  </a:lnTo>
                  <a:lnTo>
                    <a:pt x="218" y="84"/>
                  </a:lnTo>
                  <a:lnTo>
                    <a:pt x="222" y="94"/>
                  </a:lnTo>
                  <a:lnTo>
                    <a:pt x="212" y="96"/>
                  </a:lnTo>
                  <a:lnTo>
                    <a:pt x="214" y="102"/>
                  </a:lnTo>
                  <a:lnTo>
                    <a:pt x="208" y="112"/>
                  </a:lnTo>
                  <a:lnTo>
                    <a:pt x="208" y="114"/>
                  </a:lnTo>
                  <a:lnTo>
                    <a:pt x="208" y="114"/>
                  </a:lnTo>
                  <a:lnTo>
                    <a:pt x="204" y="106"/>
                  </a:lnTo>
                  <a:lnTo>
                    <a:pt x="194" y="110"/>
                  </a:lnTo>
                  <a:lnTo>
                    <a:pt x="194" y="112"/>
                  </a:lnTo>
                  <a:lnTo>
                    <a:pt x="194" y="120"/>
                  </a:lnTo>
                  <a:lnTo>
                    <a:pt x="196" y="126"/>
                  </a:lnTo>
                  <a:lnTo>
                    <a:pt x="194" y="126"/>
                  </a:lnTo>
                  <a:lnTo>
                    <a:pt x="194" y="128"/>
                  </a:lnTo>
                  <a:lnTo>
                    <a:pt x="182" y="108"/>
                  </a:lnTo>
                  <a:lnTo>
                    <a:pt x="180" y="120"/>
                  </a:lnTo>
                  <a:lnTo>
                    <a:pt x="170" y="126"/>
                  </a:lnTo>
                  <a:lnTo>
                    <a:pt x="166" y="136"/>
                  </a:lnTo>
                  <a:lnTo>
                    <a:pt x="170" y="146"/>
                  </a:lnTo>
                  <a:lnTo>
                    <a:pt x="162" y="154"/>
                  </a:lnTo>
                  <a:lnTo>
                    <a:pt x="156" y="168"/>
                  </a:lnTo>
                  <a:lnTo>
                    <a:pt x="146" y="174"/>
                  </a:lnTo>
                  <a:lnTo>
                    <a:pt x="120" y="182"/>
                  </a:lnTo>
                  <a:lnTo>
                    <a:pt x="112" y="182"/>
                  </a:lnTo>
                  <a:lnTo>
                    <a:pt x="104" y="188"/>
                  </a:lnTo>
                  <a:lnTo>
                    <a:pt x="84" y="196"/>
                  </a:lnTo>
                  <a:lnTo>
                    <a:pt x="66" y="192"/>
                  </a:lnTo>
                  <a:lnTo>
                    <a:pt x="50" y="204"/>
                  </a:lnTo>
                  <a:lnTo>
                    <a:pt x="42" y="214"/>
                  </a:lnTo>
                  <a:lnTo>
                    <a:pt x="24" y="220"/>
                  </a:lnTo>
                  <a:lnTo>
                    <a:pt x="20" y="226"/>
                  </a:lnTo>
                  <a:lnTo>
                    <a:pt x="20" y="218"/>
                  </a:lnTo>
                  <a:lnTo>
                    <a:pt x="16" y="218"/>
                  </a:lnTo>
                  <a:lnTo>
                    <a:pt x="14" y="220"/>
                  </a:lnTo>
                  <a:lnTo>
                    <a:pt x="8" y="232"/>
                  </a:lnTo>
                  <a:lnTo>
                    <a:pt x="10" y="252"/>
                  </a:lnTo>
                  <a:lnTo>
                    <a:pt x="2" y="266"/>
                  </a:lnTo>
                  <a:lnTo>
                    <a:pt x="2" y="276"/>
                  </a:lnTo>
                  <a:lnTo>
                    <a:pt x="18" y="308"/>
                  </a:lnTo>
                  <a:lnTo>
                    <a:pt x="16" y="310"/>
                  </a:lnTo>
                  <a:lnTo>
                    <a:pt x="14" y="306"/>
                  </a:lnTo>
                  <a:lnTo>
                    <a:pt x="10" y="308"/>
                  </a:lnTo>
                  <a:lnTo>
                    <a:pt x="12" y="316"/>
                  </a:lnTo>
                  <a:lnTo>
                    <a:pt x="10" y="316"/>
                  </a:lnTo>
                  <a:lnTo>
                    <a:pt x="8" y="310"/>
                  </a:lnTo>
                  <a:lnTo>
                    <a:pt x="4" y="308"/>
                  </a:lnTo>
                  <a:lnTo>
                    <a:pt x="0" y="312"/>
                  </a:lnTo>
                  <a:lnTo>
                    <a:pt x="14" y="330"/>
                  </a:lnTo>
                  <a:lnTo>
                    <a:pt x="18" y="350"/>
                  </a:lnTo>
                  <a:lnTo>
                    <a:pt x="32" y="374"/>
                  </a:lnTo>
                  <a:lnTo>
                    <a:pt x="34" y="400"/>
                  </a:lnTo>
                  <a:lnTo>
                    <a:pt x="48" y="428"/>
                  </a:lnTo>
                  <a:lnTo>
                    <a:pt x="48" y="460"/>
                  </a:lnTo>
                  <a:lnTo>
                    <a:pt x="44" y="468"/>
                  </a:lnTo>
                  <a:lnTo>
                    <a:pt x="36" y="468"/>
                  </a:lnTo>
                  <a:lnTo>
                    <a:pt x="36" y="486"/>
                  </a:lnTo>
                  <a:lnTo>
                    <a:pt x="44" y="488"/>
                  </a:lnTo>
                  <a:lnTo>
                    <a:pt x="56" y="502"/>
                  </a:lnTo>
                  <a:lnTo>
                    <a:pt x="92" y="508"/>
                  </a:lnTo>
                  <a:lnTo>
                    <a:pt x="94" y="504"/>
                  </a:lnTo>
                  <a:lnTo>
                    <a:pt x="98" y="504"/>
                  </a:lnTo>
                  <a:lnTo>
                    <a:pt x="110" y="492"/>
                  </a:lnTo>
                  <a:lnTo>
                    <a:pt x="120" y="492"/>
                  </a:lnTo>
                  <a:lnTo>
                    <a:pt x="132" y="480"/>
                  </a:lnTo>
                  <a:lnTo>
                    <a:pt x="200" y="478"/>
                  </a:lnTo>
                  <a:lnTo>
                    <a:pt x="210" y="460"/>
                  </a:lnTo>
                  <a:lnTo>
                    <a:pt x="246" y="444"/>
                  </a:lnTo>
                  <a:lnTo>
                    <a:pt x="284" y="438"/>
                  </a:lnTo>
                  <a:lnTo>
                    <a:pt x="304" y="428"/>
                  </a:lnTo>
                  <a:lnTo>
                    <a:pt x="336" y="426"/>
                  </a:lnTo>
                  <a:lnTo>
                    <a:pt x="348" y="430"/>
                  </a:lnTo>
                  <a:lnTo>
                    <a:pt x="362" y="440"/>
                  </a:lnTo>
                  <a:lnTo>
                    <a:pt x="368" y="436"/>
                  </a:lnTo>
                  <a:lnTo>
                    <a:pt x="388" y="446"/>
                  </a:lnTo>
                  <a:lnTo>
                    <a:pt x="386" y="444"/>
                  </a:lnTo>
                  <a:lnTo>
                    <a:pt x="396" y="448"/>
                  </a:lnTo>
                  <a:lnTo>
                    <a:pt x="394" y="458"/>
                  </a:lnTo>
                  <a:lnTo>
                    <a:pt x="406" y="464"/>
                  </a:lnTo>
                  <a:lnTo>
                    <a:pt x="418" y="486"/>
                  </a:lnTo>
                  <a:lnTo>
                    <a:pt x="418" y="488"/>
                  </a:lnTo>
                  <a:lnTo>
                    <a:pt x="412" y="486"/>
                  </a:lnTo>
                  <a:lnTo>
                    <a:pt x="412" y="496"/>
                  </a:lnTo>
                  <a:lnTo>
                    <a:pt x="432" y="508"/>
                  </a:lnTo>
                  <a:lnTo>
                    <a:pt x="432" y="494"/>
                  </a:lnTo>
                  <a:lnTo>
                    <a:pt x="440" y="484"/>
                  </a:lnTo>
                  <a:lnTo>
                    <a:pt x="456" y="474"/>
                  </a:lnTo>
                  <a:lnTo>
                    <a:pt x="466" y="458"/>
                  </a:lnTo>
                  <a:lnTo>
                    <a:pt x="466" y="460"/>
                  </a:lnTo>
                  <a:lnTo>
                    <a:pt x="466" y="468"/>
                  </a:lnTo>
                  <a:lnTo>
                    <a:pt x="456" y="482"/>
                  </a:lnTo>
                  <a:lnTo>
                    <a:pt x="456" y="498"/>
                  </a:lnTo>
                  <a:lnTo>
                    <a:pt x="448" y="498"/>
                  </a:lnTo>
                  <a:lnTo>
                    <a:pt x="446" y="510"/>
                  </a:lnTo>
                  <a:lnTo>
                    <a:pt x="466" y="508"/>
                  </a:lnTo>
                  <a:lnTo>
                    <a:pt x="472" y="490"/>
                  </a:lnTo>
                  <a:lnTo>
                    <a:pt x="476" y="498"/>
                  </a:lnTo>
                  <a:lnTo>
                    <a:pt x="476" y="508"/>
                  </a:lnTo>
                  <a:lnTo>
                    <a:pt x="468" y="520"/>
                  </a:lnTo>
                  <a:lnTo>
                    <a:pt x="456" y="514"/>
                  </a:lnTo>
                  <a:lnTo>
                    <a:pt x="438" y="518"/>
                  </a:lnTo>
                  <a:lnTo>
                    <a:pt x="442" y="528"/>
                  </a:lnTo>
                  <a:lnTo>
                    <a:pt x="448" y="528"/>
                  </a:lnTo>
                  <a:lnTo>
                    <a:pt x="480" y="524"/>
                  </a:lnTo>
                  <a:lnTo>
                    <a:pt x="470" y="520"/>
                  </a:lnTo>
                  <a:lnTo>
                    <a:pt x="490" y="514"/>
                  </a:lnTo>
                  <a:lnTo>
                    <a:pt x="490" y="520"/>
                  </a:lnTo>
                  <a:lnTo>
                    <a:pt x="498" y="530"/>
                  </a:lnTo>
                  <a:lnTo>
                    <a:pt x="500" y="538"/>
                  </a:lnTo>
                  <a:lnTo>
                    <a:pt x="500" y="548"/>
                  </a:lnTo>
                  <a:lnTo>
                    <a:pt x="504" y="560"/>
                  </a:lnTo>
                  <a:lnTo>
                    <a:pt x="514" y="572"/>
                  </a:lnTo>
                  <a:lnTo>
                    <a:pt x="536" y="584"/>
                  </a:lnTo>
                  <a:lnTo>
                    <a:pt x="542" y="580"/>
                  </a:lnTo>
                  <a:lnTo>
                    <a:pt x="552" y="584"/>
                  </a:lnTo>
                  <a:lnTo>
                    <a:pt x="570" y="594"/>
                  </a:lnTo>
                  <a:lnTo>
                    <a:pt x="596" y="578"/>
                  </a:lnTo>
                  <a:lnTo>
                    <a:pt x="592" y="584"/>
                  </a:lnTo>
                  <a:lnTo>
                    <a:pt x="608" y="580"/>
                  </a:lnTo>
                  <a:lnTo>
                    <a:pt x="610" y="588"/>
                  </a:lnTo>
                  <a:lnTo>
                    <a:pt x="628" y="604"/>
                  </a:lnTo>
                  <a:lnTo>
                    <a:pt x="634" y="592"/>
                  </a:lnTo>
                  <a:lnTo>
                    <a:pt x="636" y="592"/>
                  </a:lnTo>
                  <a:lnTo>
                    <a:pt x="662" y="572"/>
                  </a:lnTo>
                  <a:lnTo>
                    <a:pt x="684" y="570"/>
                  </a:lnTo>
                  <a:lnTo>
                    <a:pt x="698" y="562"/>
                  </a:lnTo>
                  <a:lnTo>
                    <a:pt x="702" y="522"/>
                  </a:lnTo>
                  <a:lnTo>
                    <a:pt x="708" y="510"/>
                  </a:lnTo>
                  <a:lnTo>
                    <a:pt x="710" y="514"/>
                  </a:lnTo>
                  <a:lnTo>
                    <a:pt x="724" y="476"/>
                  </a:lnTo>
                  <a:lnTo>
                    <a:pt x="722" y="472"/>
                  </a:lnTo>
                  <a:lnTo>
                    <a:pt x="744" y="446"/>
                  </a:lnTo>
                  <a:lnTo>
                    <a:pt x="754" y="422"/>
                  </a:lnTo>
                  <a:lnTo>
                    <a:pt x="764" y="364"/>
                  </a:lnTo>
                  <a:lnTo>
                    <a:pt x="756" y="332"/>
                  </a:lnTo>
                  <a:lnTo>
                    <a:pt x="756" y="3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77" name="Freeform 77"/>
            <p:cNvSpPr>
              <a:spLocks/>
            </p:cNvSpPr>
            <p:nvPr userDrawn="1"/>
          </p:nvSpPr>
          <p:spPr bwMode="black">
            <a:xfrm>
              <a:off x="7885113" y="3556000"/>
              <a:ext cx="22225" cy="22225"/>
            </a:xfrm>
            <a:custGeom>
              <a:avLst/>
              <a:gdLst>
                <a:gd name="T0" fmla="*/ 0 w 14"/>
                <a:gd name="T1" fmla="*/ 0 h 14"/>
                <a:gd name="T2" fmla="*/ 0 w 14"/>
                <a:gd name="T3" fmla="*/ 14 h 14"/>
                <a:gd name="T4" fmla="*/ 14 w 14"/>
                <a:gd name="T5" fmla="*/ 12 h 14"/>
                <a:gd name="T6" fmla="*/ 10 w 14"/>
                <a:gd name="T7" fmla="*/ 0 h 14"/>
                <a:gd name="T8" fmla="*/ 0 w 14"/>
                <a:gd name="T9" fmla="*/ 0 h 14"/>
              </a:gdLst>
              <a:ahLst/>
              <a:cxnLst>
                <a:cxn ang="0">
                  <a:pos x="T0" y="T1"/>
                </a:cxn>
                <a:cxn ang="0">
                  <a:pos x="T2" y="T3"/>
                </a:cxn>
                <a:cxn ang="0">
                  <a:pos x="T4" y="T5"/>
                </a:cxn>
                <a:cxn ang="0">
                  <a:pos x="T6" y="T7"/>
                </a:cxn>
                <a:cxn ang="0">
                  <a:pos x="T8" y="T9"/>
                </a:cxn>
              </a:cxnLst>
              <a:rect l="0" t="0" r="r" b="b"/>
              <a:pathLst>
                <a:path w="14" h="14">
                  <a:moveTo>
                    <a:pt x="0" y="0"/>
                  </a:moveTo>
                  <a:lnTo>
                    <a:pt x="0" y="14"/>
                  </a:lnTo>
                  <a:lnTo>
                    <a:pt x="14" y="12"/>
                  </a:lnTo>
                  <a:lnTo>
                    <a:pt x="1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78" name="Freeform 78"/>
            <p:cNvSpPr>
              <a:spLocks/>
            </p:cNvSpPr>
            <p:nvPr userDrawn="1"/>
          </p:nvSpPr>
          <p:spPr bwMode="black">
            <a:xfrm>
              <a:off x="7967663" y="3635375"/>
              <a:ext cx="28575" cy="19050"/>
            </a:xfrm>
            <a:custGeom>
              <a:avLst/>
              <a:gdLst>
                <a:gd name="T0" fmla="*/ 0 w 18"/>
                <a:gd name="T1" fmla="*/ 6 h 12"/>
                <a:gd name="T2" fmla="*/ 2 w 18"/>
                <a:gd name="T3" fmla="*/ 12 h 12"/>
                <a:gd name="T4" fmla="*/ 18 w 18"/>
                <a:gd name="T5" fmla="*/ 6 h 12"/>
                <a:gd name="T6" fmla="*/ 10 w 18"/>
                <a:gd name="T7" fmla="*/ 0 h 12"/>
                <a:gd name="T8" fmla="*/ 0 w 18"/>
                <a:gd name="T9" fmla="*/ 6 h 12"/>
              </a:gdLst>
              <a:ahLst/>
              <a:cxnLst>
                <a:cxn ang="0">
                  <a:pos x="T0" y="T1"/>
                </a:cxn>
                <a:cxn ang="0">
                  <a:pos x="T2" y="T3"/>
                </a:cxn>
                <a:cxn ang="0">
                  <a:pos x="T4" y="T5"/>
                </a:cxn>
                <a:cxn ang="0">
                  <a:pos x="T6" y="T7"/>
                </a:cxn>
                <a:cxn ang="0">
                  <a:pos x="T8" y="T9"/>
                </a:cxn>
              </a:cxnLst>
              <a:rect l="0" t="0" r="r" b="b"/>
              <a:pathLst>
                <a:path w="18" h="12">
                  <a:moveTo>
                    <a:pt x="0" y="6"/>
                  </a:moveTo>
                  <a:lnTo>
                    <a:pt x="2" y="12"/>
                  </a:lnTo>
                  <a:lnTo>
                    <a:pt x="18" y="6"/>
                  </a:lnTo>
                  <a:lnTo>
                    <a:pt x="10" y="0"/>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79" name="Freeform 79"/>
            <p:cNvSpPr>
              <a:spLocks/>
            </p:cNvSpPr>
            <p:nvPr userDrawn="1"/>
          </p:nvSpPr>
          <p:spPr bwMode="black">
            <a:xfrm>
              <a:off x="8221663" y="4422775"/>
              <a:ext cx="31750" cy="44450"/>
            </a:xfrm>
            <a:custGeom>
              <a:avLst/>
              <a:gdLst>
                <a:gd name="T0" fmla="*/ 16 w 20"/>
                <a:gd name="T1" fmla="*/ 20 h 28"/>
                <a:gd name="T2" fmla="*/ 16 w 20"/>
                <a:gd name="T3" fmla="*/ 10 h 28"/>
                <a:gd name="T4" fmla="*/ 0 w 20"/>
                <a:gd name="T5" fmla="*/ 0 h 28"/>
                <a:gd name="T6" fmla="*/ 8 w 20"/>
                <a:gd name="T7" fmla="*/ 22 h 28"/>
                <a:gd name="T8" fmla="*/ 4 w 20"/>
                <a:gd name="T9" fmla="*/ 24 h 28"/>
                <a:gd name="T10" fmla="*/ 20 w 20"/>
                <a:gd name="T11" fmla="*/ 28 h 28"/>
                <a:gd name="T12" fmla="*/ 16 w 20"/>
                <a:gd name="T13" fmla="*/ 20 h 28"/>
                <a:gd name="T14" fmla="*/ 16 w 20"/>
                <a:gd name="T15" fmla="*/ 2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8">
                  <a:moveTo>
                    <a:pt x="16" y="20"/>
                  </a:moveTo>
                  <a:lnTo>
                    <a:pt x="16" y="10"/>
                  </a:lnTo>
                  <a:lnTo>
                    <a:pt x="0" y="0"/>
                  </a:lnTo>
                  <a:lnTo>
                    <a:pt x="8" y="22"/>
                  </a:lnTo>
                  <a:lnTo>
                    <a:pt x="4" y="24"/>
                  </a:lnTo>
                  <a:lnTo>
                    <a:pt x="20" y="28"/>
                  </a:lnTo>
                  <a:lnTo>
                    <a:pt x="16" y="20"/>
                  </a:lnTo>
                  <a:lnTo>
                    <a:pt x="16"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80" name="Freeform 80"/>
            <p:cNvSpPr>
              <a:spLocks/>
            </p:cNvSpPr>
            <p:nvPr userDrawn="1"/>
          </p:nvSpPr>
          <p:spPr bwMode="black">
            <a:xfrm>
              <a:off x="8132763" y="4464050"/>
              <a:ext cx="114300" cy="127000"/>
            </a:xfrm>
            <a:custGeom>
              <a:avLst/>
              <a:gdLst>
                <a:gd name="T0" fmla="*/ 36 w 72"/>
                <a:gd name="T1" fmla="*/ 12 h 80"/>
                <a:gd name="T2" fmla="*/ 0 w 72"/>
                <a:gd name="T3" fmla="*/ 0 h 80"/>
                <a:gd name="T4" fmla="*/ 0 w 72"/>
                <a:gd name="T5" fmla="*/ 18 h 80"/>
                <a:gd name="T6" fmla="*/ 12 w 72"/>
                <a:gd name="T7" fmla="*/ 38 h 80"/>
                <a:gd name="T8" fmla="*/ 10 w 72"/>
                <a:gd name="T9" fmla="*/ 40 h 80"/>
                <a:gd name="T10" fmla="*/ 12 w 72"/>
                <a:gd name="T11" fmla="*/ 58 h 80"/>
                <a:gd name="T12" fmla="*/ 22 w 72"/>
                <a:gd name="T13" fmla="*/ 70 h 80"/>
                <a:gd name="T14" fmla="*/ 26 w 72"/>
                <a:gd name="T15" fmla="*/ 70 h 80"/>
                <a:gd name="T16" fmla="*/ 22 w 72"/>
                <a:gd name="T17" fmla="*/ 76 h 80"/>
                <a:gd name="T18" fmla="*/ 44 w 72"/>
                <a:gd name="T19" fmla="*/ 80 h 80"/>
                <a:gd name="T20" fmla="*/ 48 w 72"/>
                <a:gd name="T21" fmla="*/ 70 h 80"/>
                <a:gd name="T22" fmla="*/ 52 w 72"/>
                <a:gd name="T23" fmla="*/ 70 h 80"/>
                <a:gd name="T24" fmla="*/ 58 w 72"/>
                <a:gd name="T25" fmla="*/ 58 h 80"/>
                <a:gd name="T26" fmla="*/ 64 w 72"/>
                <a:gd name="T27" fmla="*/ 58 h 80"/>
                <a:gd name="T28" fmla="*/ 72 w 72"/>
                <a:gd name="T29" fmla="*/ 36 h 80"/>
                <a:gd name="T30" fmla="*/ 72 w 72"/>
                <a:gd name="T31" fmla="*/ 18 h 80"/>
                <a:gd name="T32" fmla="*/ 66 w 72"/>
                <a:gd name="T33" fmla="*/ 4 h 80"/>
                <a:gd name="T34" fmla="*/ 36 w 72"/>
                <a:gd name="T35" fmla="*/ 1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80">
                  <a:moveTo>
                    <a:pt x="36" y="12"/>
                  </a:moveTo>
                  <a:lnTo>
                    <a:pt x="0" y="0"/>
                  </a:lnTo>
                  <a:lnTo>
                    <a:pt x="0" y="18"/>
                  </a:lnTo>
                  <a:lnTo>
                    <a:pt x="12" y="38"/>
                  </a:lnTo>
                  <a:lnTo>
                    <a:pt x="10" y="40"/>
                  </a:lnTo>
                  <a:lnTo>
                    <a:pt x="12" y="58"/>
                  </a:lnTo>
                  <a:lnTo>
                    <a:pt x="22" y="70"/>
                  </a:lnTo>
                  <a:lnTo>
                    <a:pt x="26" y="70"/>
                  </a:lnTo>
                  <a:lnTo>
                    <a:pt x="22" y="76"/>
                  </a:lnTo>
                  <a:lnTo>
                    <a:pt x="44" y="80"/>
                  </a:lnTo>
                  <a:lnTo>
                    <a:pt x="48" y="70"/>
                  </a:lnTo>
                  <a:lnTo>
                    <a:pt x="52" y="70"/>
                  </a:lnTo>
                  <a:lnTo>
                    <a:pt x="58" y="58"/>
                  </a:lnTo>
                  <a:lnTo>
                    <a:pt x="64" y="58"/>
                  </a:lnTo>
                  <a:lnTo>
                    <a:pt x="72" y="36"/>
                  </a:lnTo>
                  <a:lnTo>
                    <a:pt x="72" y="18"/>
                  </a:lnTo>
                  <a:lnTo>
                    <a:pt x="66" y="4"/>
                  </a:lnTo>
                  <a:lnTo>
                    <a:pt x="36"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81" name="Freeform 81"/>
            <p:cNvSpPr>
              <a:spLocks/>
            </p:cNvSpPr>
            <p:nvPr userDrawn="1"/>
          </p:nvSpPr>
          <p:spPr bwMode="black">
            <a:xfrm>
              <a:off x="7707313" y="3152775"/>
              <a:ext cx="625475" cy="314325"/>
            </a:xfrm>
            <a:custGeom>
              <a:avLst/>
              <a:gdLst>
                <a:gd name="T0" fmla="*/ 264 w 394"/>
                <a:gd name="T1" fmla="*/ 64 h 198"/>
                <a:gd name="T2" fmla="*/ 202 w 394"/>
                <a:gd name="T3" fmla="*/ 40 h 198"/>
                <a:gd name="T4" fmla="*/ 198 w 394"/>
                <a:gd name="T5" fmla="*/ 40 h 198"/>
                <a:gd name="T6" fmla="*/ 174 w 394"/>
                <a:gd name="T7" fmla="*/ 36 h 198"/>
                <a:gd name="T8" fmla="*/ 126 w 394"/>
                <a:gd name="T9" fmla="*/ 28 h 198"/>
                <a:gd name="T10" fmla="*/ 120 w 394"/>
                <a:gd name="T11" fmla="*/ 26 h 198"/>
                <a:gd name="T12" fmla="*/ 88 w 394"/>
                <a:gd name="T13" fmla="*/ 28 h 198"/>
                <a:gd name="T14" fmla="*/ 122 w 394"/>
                <a:gd name="T15" fmla="*/ 34 h 198"/>
                <a:gd name="T16" fmla="*/ 94 w 394"/>
                <a:gd name="T17" fmla="*/ 56 h 198"/>
                <a:gd name="T18" fmla="*/ 84 w 394"/>
                <a:gd name="T19" fmla="*/ 54 h 198"/>
                <a:gd name="T20" fmla="*/ 74 w 394"/>
                <a:gd name="T21" fmla="*/ 40 h 198"/>
                <a:gd name="T22" fmla="*/ 72 w 394"/>
                <a:gd name="T23" fmla="*/ 40 h 198"/>
                <a:gd name="T24" fmla="*/ 68 w 394"/>
                <a:gd name="T25" fmla="*/ 8 h 198"/>
                <a:gd name="T26" fmla="*/ 46 w 394"/>
                <a:gd name="T27" fmla="*/ 0 h 198"/>
                <a:gd name="T28" fmla="*/ 12 w 394"/>
                <a:gd name="T29" fmla="*/ 10 h 198"/>
                <a:gd name="T30" fmla="*/ 12 w 394"/>
                <a:gd name="T31" fmla="*/ 10 h 198"/>
                <a:gd name="T32" fmla="*/ 4 w 394"/>
                <a:gd name="T33" fmla="*/ 20 h 198"/>
                <a:gd name="T34" fmla="*/ 4 w 394"/>
                <a:gd name="T35" fmla="*/ 24 h 198"/>
                <a:gd name="T36" fmla="*/ 28 w 394"/>
                <a:gd name="T37" fmla="*/ 38 h 198"/>
                <a:gd name="T38" fmla="*/ 36 w 394"/>
                <a:gd name="T39" fmla="*/ 40 h 198"/>
                <a:gd name="T40" fmla="*/ 60 w 394"/>
                <a:gd name="T41" fmla="*/ 40 h 198"/>
                <a:gd name="T42" fmla="*/ 50 w 394"/>
                <a:gd name="T43" fmla="*/ 40 h 198"/>
                <a:gd name="T44" fmla="*/ 26 w 394"/>
                <a:gd name="T45" fmla="*/ 46 h 198"/>
                <a:gd name="T46" fmla="*/ 34 w 394"/>
                <a:gd name="T47" fmla="*/ 54 h 198"/>
                <a:gd name="T48" fmla="*/ 44 w 394"/>
                <a:gd name="T49" fmla="*/ 74 h 198"/>
                <a:gd name="T50" fmla="*/ 60 w 394"/>
                <a:gd name="T51" fmla="*/ 64 h 198"/>
                <a:gd name="T52" fmla="*/ 78 w 394"/>
                <a:gd name="T53" fmla="*/ 74 h 198"/>
                <a:gd name="T54" fmla="*/ 114 w 394"/>
                <a:gd name="T55" fmla="*/ 88 h 198"/>
                <a:gd name="T56" fmla="*/ 154 w 394"/>
                <a:gd name="T57" fmla="*/ 120 h 198"/>
                <a:gd name="T58" fmla="*/ 156 w 394"/>
                <a:gd name="T59" fmla="*/ 130 h 198"/>
                <a:gd name="T60" fmla="*/ 154 w 394"/>
                <a:gd name="T61" fmla="*/ 132 h 198"/>
                <a:gd name="T62" fmla="*/ 134 w 394"/>
                <a:gd name="T63" fmla="*/ 156 h 198"/>
                <a:gd name="T64" fmla="*/ 162 w 394"/>
                <a:gd name="T65" fmla="*/ 150 h 198"/>
                <a:gd name="T66" fmla="*/ 202 w 394"/>
                <a:gd name="T67" fmla="*/ 168 h 198"/>
                <a:gd name="T68" fmla="*/ 202 w 394"/>
                <a:gd name="T69" fmla="*/ 170 h 198"/>
                <a:gd name="T70" fmla="*/ 206 w 394"/>
                <a:gd name="T71" fmla="*/ 170 h 198"/>
                <a:gd name="T72" fmla="*/ 248 w 394"/>
                <a:gd name="T73" fmla="*/ 162 h 198"/>
                <a:gd name="T74" fmla="*/ 248 w 394"/>
                <a:gd name="T75" fmla="*/ 150 h 198"/>
                <a:gd name="T76" fmla="*/ 256 w 394"/>
                <a:gd name="T77" fmla="*/ 146 h 198"/>
                <a:gd name="T78" fmla="*/ 258 w 394"/>
                <a:gd name="T79" fmla="*/ 142 h 198"/>
                <a:gd name="T80" fmla="*/ 296 w 394"/>
                <a:gd name="T81" fmla="*/ 152 h 198"/>
                <a:gd name="T82" fmla="*/ 308 w 394"/>
                <a:gd name="T83" fmla="*/ 168 h 198"/>
                <a:gd name="T84" fmla="*/ 326 w 394"/>
                <a:gd name="T85" fmla="*/ 186 h 198"/>
                <a:gd name="T86" fmla="*/ 376 w 394"/>
                <a:gd name="T87" fmla="*/ 198 h 198"/>
                <a:gd name="T88" fmla="*/ 384 w 394"/>
                <a:gd name="T89" fmla="*/ 190 h 198"/>
                <a:gd name="T90" fmla="*/ 370 w 394"/>
                <a:gd name="T91" fmla="*/ 180 h 198"/>
                <a:gd name="T92" fmla="*/ 356 w 394"/>
                <a:gd name="T93" fmla="*/ 170 h 198"/>
                <a:gd name="T94" fmla="*/ 344 w 394"/>
                <a:gd name="T95" fmla="*/ 160 h 198"/>
                <a:gd name="T96" fmla="*/ 320 w 394"/>
                <a:gd name="T97" fmla="*/ 134 h 198"/>
                <a:gd name="T98" fmla="*/ 332 w 394"/>
                <a:gd name="T99" fmla="*/ 124 h 198"/>
                <a:gd name="T100" fmla="*/ 294 w 394"/>
                <a:gd name="T101" fmla="*/ 9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4" h="198">
                  <a:moveTo>
                    <a:pt x="286" y="80"/>
                  </a:moveTo>
                  <a:lnTo>
                    <a:pt x="264" y="64"/>
                  </a:lnTo>
                  <a:lnTo>
                    <a:pt x="202" y="42"/>
                  </a:lnTo>
                  <a:lnTo>
                    <a:pt x="202" y="40"/>
                  </a:lnTo>
                  <a:lnTo>
                    <a:pt x="200" y="40"/>
                  </a:lnTo>
                  <a:lnTo>
                    <a:pt x="198" y="40"/>
                  </a:lnTo>
                  <a:lnTo>
                    <a:pt x="198" y="40"/>
                  </a:lnTo>
                  <a:lnTo>
                    <a:pt x="174" y="36"/>
                  </a:lnTo>
                  <a:lnTo>
                    <a:pt x="138" y="20"/>
                  </a:lnTo>
                  <a:lnTo>
                    <a:pt x="126" y="28"/>
                  </a:lnTo>
                  <a:lnTo>
                    <a:pt x="124" y="30"/>
                  </a:lnTo>
                  <a:lnTo>
                    <a:pt x="120" y="26"/>
                  </a:lnTo>
                  <a:lnTo>
                    <a:pt x="102" y="22"/>
                  </a:lnTo>
                  <a:lnTo>
                    <a:pt x="88" y="28"/>
                  </a:lnTo>
                  <a:lnTo>
                    <a:pt x="122" y="32"/>
                  </a:lnTo>
                  <a:lnTo>
                    <a:pt x="122" y="34"/>
                  </a:lnTo>
                  <a:lnTo>
                    <a:pt x="110" y="34"/>
                  </a:lnTo>
                  <a:lnTo>
                    <a:pt x="94" y="56"/>
                  </a:lnTo>
                  <a:lnTo>
                    <a:pt x="90" y="56"/>
                  </a:lnTo>
                  <a:lnTo>
                    <a:pt x="84" y="54"/>
                  </a:lnTo>
                  <a:lnTo>
                    <a:pt x="80" y="42"/>
                  </a:lnTo>
                  <a:lnTo>
                    <a:pt x="74" y="40"/>
                  </a:lnTo>
                  <a:lnTo>
                    <a:pt x="74" y="42"/>
                  </a:lnTo>
                  <a:lnTo>
                    <a:pt x="72" y="40"/>
                  </a:lnTo>
                  <a:lnTo>
                    <a:pt x="72" y="18"/>
                  </a:lnTo>
                  <a:lnTo>
                    <a:pt x="68" y="8"/>
                  </a:lnTo>
                  <a:lnTo>
                    <a:pt x="54" y="8"/>
                  </a:lnTo>
                  <a:lnTo>
                    <a:pt x="46" y="0"/>
                  </a:lnTo>
                  <a:lnTo>
                    <a:pt x="34" y="0"/>
                  </a:lnTo>
                  <a:lnTo>
                    <a:pt x="12" y="10"/>
                  </a:lnTo>
                  <a:lnTo>
                    <a:pt x="12" y="12"/>
                  </a:lnTo>
                  <a:lnTo>
                    <a:pt x="12" y="10"/>
                  </a:lnTo>
                  <a:lnTo>
                    <a:pt x="0" y="12"/>
                  </a:lnTo>
                  <a:lnTo>
                    <a:pt x="4" y="20"/>
                  </a:lnTo>
                  <a:lnTo>
                    <a:pt x="6" y="22"/>
                  </a:lnTo>
                  <a:lnTo>
                    <a:pt x="4" y="24"/>
                  </a:lnTo>
                  <a:lnTo>
                    <a:pt x="22" y="28"/>
                  </a:lnTo>
                  <a:lnTo>
                    <a:pt x="28" y="38"/>
                  </a:lnTo>
                  <a:lnTo>
                    <a:pt x="28" y="38"/>
                  </a:lnTo>
                  <a:lnTo>
                    <a:pt x="36" y="40"/>
                  </a:lnTo>
                  <a:lnTo>
                    <a:pt x="60" y="36"/>
                  </a:lnTo>
                  <a:lnTo>
                    <a:pt x="60" y="40"/>
                  </a:lnTo>
                  <a:lnTo>
                    <a:pt x="58" y="40"/>
                  </a:lnTo>
                  <a:lnTo>
                    <a:pt x="50" y="40"/>
                  </a:lnTo>
                  <a:lnTo>
                    <a:pt x="42" y="44"/>
                  </a:lnTo>
                  <a:lnTo>
                    <a:pt x="26" y="46"/>
                  </a:lnTo>
                  <a:lnTo>
                    <a:pt x="26" y="52"/>
                  </a:lnTo>
                  <a:lnTo>
                    <a:pt x="34" y="54"/>
                  </a:lnTo>
                  <a:lnTo>
                    <a:pt x="42" y="60"/>
                  </a:lnTo>
                  <a:lnTo>
                    <a:pt x="44" y="74"/>
                  </a:lnTo>
                  <a:lnTo>
                    <a:pt x="58" y="72"/>
                  </a:lnTo>
                  <a:lnTo>
                    <a:pt x="60" y="64"/>
                  </a:lnTo>
                  <a:lnTo>
                    <a:pt x="72" y="74"/>
                  </a:lnTo>
                  <a:lnTo>
                    <a:pt x="78" y="74"/>
                  </a:lnTo>
                  <a:lnTo>
                    <a:pt x="86" y="82"/>
                  </a:lnTo>
                  <a:lnTo>
                    <a:pt x="114" y="88"/>
                  </a:lnTo>
                  <a:lnTo>
                    <a:pt x="142" y="98"/>
                  </a:lnTo>
                  <a:lnTo>
                    <a:pt x="154" y="120"/>
                  </a:lnTo>
                  <a:lnTo>
                    <a:pt x="148" y="126"/>
                  </a:lnTo>
                  <a:lnTo>
                    <a:pt x="156" y="130"/>
                  </a:lnTo>
                  <a:lnTo>
                    <a:pt x="154" y="130"/>
                  </a:lnTo>
                  <a:lnTo>
                    <a:pt x="154" y="132"/>
                  </a:lnTo>
                  <a:lnTo>
                    <a:pt x="146" y="132"/>
                  </a:lnTo>
                  <a:lnTo>
                    <a:pt x="134" y="156"/>
                  </a:lnTo>
                  <a:lnTo>
                    <a:pt x="160" y="154"/>
                  </a:lnTo>
                  <a:lnTo>
                    <a:pt x="162" y="150"/>
                  </a:lnTo>
                  <a:lnTo>
                    <a:pt x="178" y="150"/>
                  </a:lnTo>
                  <a:lnTo>
                    <a:pt x="202" y="168"/>
                  </a:lnTo>
                  <a:lnTo>
                    <a:pt x="202" y="170"/>
                  </a:lnTo>
                  <a:lnTo>
                    <a:pt x="202" y="170"/>
                  </a:lnTo>
                  <a:lnTo>
                    <a:pt x="206" y="172"/>
                  </a:lnTo>
                  <a:lnTo>
                    <a:pt x="206" y="170"/>
                  </a:lnTo>
                  <a:lnTo>
                    <a:pt x="234" y="172"/>
                  </a:lnTo>
                  <a:lnTo>
                    <a:pt x="248" y="162"/>
                  </a:lnTo>
                  <a:lnTo>
                    <a:pt x="240" y="154"/>
                  </a:lnTo>
                  <a:lnTo>
                    <a:pt x="248" y="150"/>
                  </a:lnTo>
                  <a:lnTo>
                    <a:pt x="250" y="148"/>
                  </a:lnTo>
                  <a:lnTo>
                    <a:pt x="256" y="146"/>
                  </a:lnTo>
                  <a:lnTo>
                    <a:pt x="256" y="142"/>
                  </a:lnTo>
                  <a:lnTo>
                    <a:pt x="258" y="142"/>
                  </a:lnTo>
                  <a:lnTo>
                    <a:pt x="264" y="140"/>
                  </a:lnTo>
                  <a:lnTo>
                    <a:pt x="296" y="152"/>
                  </a:lnTo>
                  <a:lnTo>
                    <a:pt x="304" y="168"/>
                  </a:lnTo>
                  <a:lnTo>
                    <a:pt x="308" y="168"/>
                  </a:lnTo>
                  <a:lnTo>
                    <a:pt x="308" y="172"/>
                  </a:lnTo>
                  <a:lnTo>
                    <a:pt x="326" y="186"/>
                  </a:lnTo>
                  <a:lnTo>
                    <a:pt x="366" y="194"/>
                  </a:lnTo>
                  <a:lnTo>
                    <a:pt x="376" y="198"/>
                  </a:lnTo>
                  <a:lnTo>
                    <a:pt x="386" y="192"/>
                  </a:lnTo>
                  <a:lnTo>
                    <a:pt x="384" y="190"/>
                  </a:lnTo>
                  <a:lnTo>
                    <a:pt x="394" y="188"/>
                  </a:lnTo>
                  <a:lnTo>
                    <a:pt x="370" y="180"/>
                  </a:lnTo>
                  <a:lnTo>
                    <a:pt x="372" y="176"/>
                  </a:lnTo>
                  <a:lnTo>
                    <a:pt x="356" y="170"/>
                  </a:lnTo>
                  <a:lnTo>
                    <a:pt x="356" y="164"/>
                  </a:lnTo>
                  <a:lnTo>
                    <a:pt x="344" y="160"/>
                  </a:lnTo>
                  <a:lnTo>
                    <a:pt x="332" y="146"/>
                  </a:lnTo>
                  <a:lnTo>
                    <a:pt x="320" y="134"/>
                  </a:lnTo>
                  <a:lnTo>
                    <a:pt x="318" y="126"/>
                  </a:lnTo>
                  <a:lnTo>
                    <a:pt x="332" y="124"/>
                  </a:lnTo>
                  <a:lnTo>
                    <a:pt x="326" y="108"/>
                  </a:lnTo>
                  <a:lnTo>
                    <a:pt x="294" y="96"/>
                  </a:lnTo>
                  <a:lnTo>
                    <a:pt x="28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82" name="Freeform 82"/>
            <p:cNvSpPr>
              <a:spLocks/>
            </p:cNvSpPr>
            <p:nvPr userDrawn="1"/>
          </p:nvSpPr>
          <p:spPr bwMode="black">
            <a:xfrm>
              <a:off x="8301038" y="3419475"/>
              <a:ext cx="25400" cy="19050"/>
            </a:xfrm>
            <a:custGeom>
              <a:avLst/>
              <a:gdLst>
                <a:gd name="T0" fmla="*/ 4 w 16"/>
                <a:gd name="T1" fmla="*/ 10 h 12"/>
                <a:gd name="T2" fmla="*/ 16 w 16"/>
                <a:gd name="T3" fmla="*/ 12 h 12"/>
                <a:gd name="T4" fmla="*/ 14 w 16"/>
                <a:gd name="T5" fmla="*/ 2 h 12"/>
                <a:gd name="T6" fmla="*/ 0 w 16"/>
                <a:gd name="T7" fmla="*/ 0 h 12"/>
                <a:gd name="T8" fmla="*/ 4 w 16"/>
                <a:gd name="T9" fmla="*/ 10 h 12"/>
              </a:gdLst>
              <a:ahLst/>
              <a:cxnLst>
                <a:cxn ang="0">
                  <a:pos x="T0" y="T1"/>
                </a:cxn>
                <a:cxn ang="0">
                  <a:pos x="T2" y="T3"/>
                </a:cxn>
                <a:cxn ang="0">
                  <a:pos x="T4" y="T5"/>
                </a:cxn>
                <a:cxn ang="0">
                  <a:pos x="T6" y="T7"/>
                </a:cxn>
                <a:cxn ang="0">
                  <a:pos x="T8" y="T9"/>
                </a:cxn>
              </a:cxnLst>
              <a:rect l="0" t="0" r="r" b="b"/>
              <a:pathLst>
                <a:path w="16" h="12">
                  <a:moveTo>
                    <a:pt x="4" y="10"/>
                  </a:moveTo>
                  <a:lnTo>
                    <a:pt x="16" y="12"/>
                  </a:lnTo>
                  <a:lnTo>
                    <a:pt x="14" y="2"/>
                  </a:lnTo>
                  <a:lnTo>
                    <a:pt x="0" y="0"/>
                  </a:lnTo>
                  <a:lnTo>
                    <a:pt x="4"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83" name="Freeform 83"/>
            <p:cNvSpPr>
              <a:spLocks/>
            </p:cNvSpPr>
            <p:nvPr userDrawn="1"/>
          </p:nvSpPr>
          <p:spPr bwMode="black">
            <a:xfrm>
              <a:off x="8215313" y="3267075"/>
              <a:ext cx="152400" cy="69850"/>
            </a:xfrm>
            <a:custGeom>
              <a:avLst/>
              <a:gdLst>
                <a:gd name="T0" fmla="*/ 12 w 96"/>
                <a:gd name="T1" fmla="*/ 26 h 44"/>
                <a:gd name="T2" fmla="*/ 0 w 96"/>
                <a:gd name="T3" fmla="*/ 24 h 44"/>
                <a:gd name="T4" fmla="*/ 14 w 96"/>
                <a:gd name="T5" fmla="*/ 38 h 44"/>
                <a:gd name="T6" fmla="*/ 14 w 96"/>
                <a:gd name="T7" fmla="*/ 28 h 44"/>
                <a:gd name="T8" fmla="*/ 16 w 96"/>
                <a:gd name="T9" fmla="*/ 28 h 44"/>
                <a:gd name="T10" fmla="*/ 20 w 96"/>
                <a:gd name="T11" fmla="*/ 36 h 44"/>
                <a:gd name="T12" fmla="*/ 34 w 96"/>
                <a:gd name="T13" fmla="*/ 42 h 44"/>
                <a:gd name="T14" fmla="*/ 38 w 96"/>
                <a:gd name="T15" fmla="*/ 40 h 44"/>
                <a:gd name="T16" fmla="*/ 44 w 96"/>
                <a:gd name="T17" fmla="*/ 44 h 44"/>
                <a:gd name="T18" fmla="*/ 62 w 96"/>
                <a:gd name="T19" fmla="*/ 44 h 44"/>
                <a:gd name="T20" fmla="*/ 76 w 96"/>
                <a:gd name="T21" fmla="*/ 38 h 44"/>
                <a:gd name="T22" fmla="*/ 82 w 96"/>
                <a:gd name="T23" fmla="*/ 30 h 44"/>
                <a:gd name="T24" fmla="*/ 88 w 96"/>
                <a:gd name="T25" fmla="*/ 30 h 44"/>
                <a:gd name="T26" fmla="*/ 96 w 96"/>
                <a:gd name="T27" fmla="*/ 6 h 44"/>
                <a:gd name="T28" fmla="*/ 90 w 96"/>
                <a:gd name="T29" fmla="*/ 0 h 44"/>
                <a:gd name="T30" fmla="*/ 76 w 96"/>
                <a:gd name="T31" fmla="*/ 2 h 44"/>
                <a:gd name="T32" fmla="*/ 78 w 96"/>
                <a:gd name="T33" fmla="*/ 12 h 44"/>
                <a:gd name="T34" fmla="*/ 62 w 96"/>
                <a:gd name="T35" fmla="*/ 24 h 44"/>
                <a:gd name="T36" fmla="*/ 54 w 96"/>
                <a:gd name="T37" fmla="*/ 22 h 44"/>
                <a:gd name="T38" fmla="*/ 56 w 96"/>
                <a:gd name="T39" fmla="*/ 10 h 44"/>
                <a:gd name="T40" fmla="*/ 42 w 96"/>
                <a:gd name="T41" fmla="*/ 24 h 44"/>
                <a:gd name="T42" fmla="*/ 12 w 96"/>
                <a:gd name="T43" fmla="*/ 24 h 44"/>
                <a:gd name="T44" fmla="*/ 12 w 96"/>
                <a:gd name="T45" fmla="*/ 2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 h="44">
                  <a:moveTo>
                    <a:pt x="12" y="26"/>
                  </a:moveTo>
                  <a:lnTo>
                    <a:pt x="0" y="24"/>
                  </a:lnTo>
                  <a:lnTo>
                    <a:pt x="14" y="38"/>
                  </a:lnTo>
                  <a:lnTo>
                    <a:pt x="14" y="28"/>
                  </a:lnTo>
                  <a:lnTo>
                    <a:pt x="16" y="28"/>
                  </a:lnTo>
                  <a:lnTo>
                    <a:pt x="20" y="36"/>
                  </a:lnTo>
                  <a:lnTo>
                    <a:pt x="34" y="42"/>
                  </a:lnTo>
                  <a:lnTo>
                    <a:pt x="38" y="40"/>
                  </a:lnTo>
                  <a:lnTo>
                    <a:pt x="44" y="44"/>
                  </a:lnTo>
                  <a:lnTo>
                    <a:pt x="62" y="44"/>
                  </a:lnTo>
                  <a:lnTo>
                    <a:pt x="76" y="38"/>
                  </a:lnTo>
                  <a:lnTo>
                    <a:pt x="82" y="30"/>
                  </a:lnTo>
                  <a:lnTo>
                    <a:pt x="88" y="30"/>
                  </a:lnTo>
                  <a:lnTo>
                    <a:pt x="96" y="6"/>
                  </a:lnTo>
                  <a:lnTo>
                    <a:pt x="90" y="0"/>
                  </a:lnTo>
                  <a:lnTo>
                    <a:pt x="76" y="2"/>
                  </a:lnTo>
                  <a:lnTo>
                    <a:pt x="78" y="12"/>
                  </a:lnTo>
                  <a:lnTo>
                    <a:pt x="62" y="24"/>
                  </a:lnTo>
                  <a:lnTo>
                    <a:pt x="54" y="22"/>
                  </a:lnTo>
                  <a:lnTo>
                    <a:pt x="56" y="10"/>
                  </a:lnTo>
                  <a:lnTo>
                    <a:pt x="42" y="24"/>
                  </a:lnTo>
                  <a:lnTo>
                    <a:pt x="12" y="24"/>
                  </a:lnTo>
                  <a:lnTo>
                    <a:pt x="12"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84" name="Freeform 84"/>
            <p:cNvSpPr>
              <a:spLocks/>
            </p:cNvSpPr>
            <p:nvPr userDrawn="1"/>
          </p:nvSpPr>
          <p:spPr bwMode="black">
            <a:xfrm>
              <a:off x="8358188" y="3241675"/>
              <a:ext cx="34925" cy="50800"/>
            </a:xfrm>
            <a:custGeom>
              <a:avLst/>
              <a:gdLst>
                <a:gd name="T0" fmla="*/ 16 w 22"/>
                <a:gd name="T1" fmla="*/ 32 h 32"/>
                <a:gd name="T2" fmla="*/ 22 w 22"/>
                <a:gd name="T3" fmla="*/ 20 h 32"/>
                <a:gd name="T4" fmla="*/ 16 w 22"/>
                <a:gd name="T5" fmla="*/ 12 h 32"/>
                <a:gd name="T6" fmla="*/ 0 w 22"/>
                <a:gd name="T7" fmla="*/ 0 h 32"/>
                <a:gd name="T8" fmla="*/ 12 w 22"/>
                <a:gd name="T9" fmla="*/ 32 h 32"/>
                <a:gd name="T10" fmla="*/ 16 w 22"/>
                <a:gd name="T11" fmla="*/ 32 h 32"/>
              </a:gdLst>
              <a:ahLst/>
              <a:cxnLst>
                <a:cxn ang="0">
                  <a:pos x="T0" y="T1"/>
                </a:cxn>
                <a:cxn ang="0">
                  <a:pos x="T2" y="T3"/>
                </a:cxn>
                <a:cxn ang="0">
                  <a:pos x="T4" y="T5"/>
                </a:cxn>
                <a:cxn ang="0">
                  <a:pos x="T6" y="T7"/>
                </a:cxn>
                <a:cxn ang="0">
                  <a:pos x="T8" y="T9"/>
                </a:cxn>
                <a:cxn ang="0">
                  <a:pos x="T10" y="T11"/>
                </a:cxn>
              </a:cxnLst>
              <a:rect l="0" t="0" r="r" b="b"/>
              <a:pathLst>
                <a:path w="22" h="32">
                  <a:moveTo>
                    <a:pt x="16" y="32"/>
                  </a:moveTo>
                  <a:lnTo>
                    <a:pt x="22" y="20"/>
                  </a:lnTo>
                  <a:lnTo>
                    <a:pt x="16" y="12"/>
                  </a:lnTo>
                  <a:lnTo>
                    <a:pt x="0" y="0"/>
                  </a:lnTo>
                  <a:lnTo>
                    <a:pt x="12" y="32"/>
                  </a:lnTo>
                  <a:lnTo>
                    <a:pt x="16"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85" name="Freeform 85"/>
            <p:cNvSpPr>
              <a:spLocks/>
            </p:cNvSpPr>
            <p:nvPr userDrawn="1"/>
          </p:nvSpPr>
          <p:spPr bwMode="black">
            <a:xfrm>
              <a:off x="7304088" y="2803525"/>
              <a:ext cx="82550" cy="101600"/>
            </a:xfrm>
            <a:custGeom>
              <a:avLst/>
              <a:gdLst>
                <a:gd name="T0" fmla="*/ 44 w 52"/>
                <a:gd name="T1" fmla="*/ 0 h 64"/>
                <a:gd name="T2" fmla="*/ 38 w 52"/>
                <a:gd name="T3" fmla="*/ 18 h 64"/>
                <a:gd name="T4" fmla="*/ 6 w 52"/>
                <a:gd name="T5" fmla="*/ 48 h 64"/>
                <a:gd name="T6" fmla="*/ 0 w 52"/>
                <a:gd name="T7" fmla="*/ 64 h 64"/>
                <a:gd name="T8" fmla="*/ 20 w 52"/>
                <a:gd name="T9" fmla="*/ 52 h 64"/>
                <a:gd name="T10" fmla="*/ 36 w 52"/>
                <a:gd name="T11" fmla="*/ 36 h 64"/>
                <a:gd name="T12" fmla="*/ 36 w 52"/>
                <a:gd name="T13" fmla="*/ 32 h 64"/>
                <a:gd name="T14" fmla="*/ 52 w 52"/>
                <a:gd name="T15" fmla="*/ 20 h 64"/>
                <a:gd name="T16" fmla="*/ 48 w 52"/>
                <a:gd name="T17" fmla="*/ 2 h 64"/>
                <a:gd name="T18" fmla="*/ 44 w 52"/>
                <a:gd name="T1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64">
                  <a:moveTo>
                    <a:pt x="44" y="0"/>
                  </a:moveTo>
                  <a:lnTo>
                    <a:pt x="38" y="18"/>
                  </a:lnTo>
                  <a:lnTo>
                    <a:pt x="6" y="48"/>
                  </a:lnTo>
                  <a:lnTo>
                    <a:pt x="0" y="64"/>
                  </a:lnTo>
                  <a:lnTo>
                    <a:pt x="20" y="52"/>
                  </a:lnTo>
                  <a:lnTo>
                    <a:pt x="36" y="36"/>
                  </a:lnTo>
                  <a:lnTo>
                    <a:pt x="36" y="32"/>
                  </a:lnTo>
                  <a:lnTo>
                    <a:pt x="52" y="20"/>
                  </a:lnTo>
                  <a:lnTo>
                    <a:pt x="48" y="2"/>
                  </a:lnTo>
                  <a:lnTo>
                    <a:pt x="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86" name="Freeform 86"/>
            <p:cNvSpPr>
              <a:spLocks/>
            </p:cNvSpPr>
            <p:nvPr userDrawn="1"/>
          </p:nvSpPr>
          <p:spPr bwMode="black">
            <a:xfrm>
              <a:off x="7383463" y="2987675"/>
              <a:ext cx="19050" cy="12700"/>
            </a:xfrm>
            <a:custGeom>
              <a:avLst/>
              <a:gdLst>
                <a:gd name="T0" fmla="*/ 10 w 12"/>
                <a:gd name="T1" fmla="*/ 0 h 8"/>
                <a:gd name="T2" fmla="*/ 4 w 12"/>
                <a:gd name="T3" fmla="*/ 0 h 8"/>
                <a:gd name="T4" fmla="*/ 0 w 12"/>
                <a:gd name="T5" fmla="*/ 6 h 8"/>
                <a:gd name="T6" fmla="*/ 4 w 12"/>
                <a:gd name="T7" fmla="*/ 8 h 8"/>
                <a:gd name="T8" fmla="*/ 12 w 12"/>
                <a:gd name="T9" fmla="*/ 4 h 8"/>
                <a:gd name="T10" fmla="*/ 10 w 12"/>
                <a:gd name="T11" fmla="*/ 0 h 8"/>
              </a:gdLst>
              <a:ahLst/>
              <a:cxnLst>
                <a:cxn ang="0">
                  <a:pos x="T0" y="T1"/>
                </a:cxn>
                <a:cxn ang="0">
                  <a:pos x="T2" y="T3"/>
                </a:cxn>
                <a:cxn ang="0">
                  <a:pos x="T4" y="T5"/>
                </a:cxn>
                <a:cxn ang="0">
                  <a:pos x="T6" y="T7"/>
                </a:cxn>
                <a:cxn ang="0">
                  <a:pos x="T8" y="T9"/>
                </a:cxn>
                <a:cxn ang="0">
                  <a:pos x="T10" y="T11"/>
                </a:cxn>
              </a:cxnLst>
              <a:rect l="0" t="0" r="r" b="b"/>
              <a:pathLst>
                <a:path w="12" h="8">
                  <a:moveTo>
                    <a:pt x="10" y="0"/>
                  </a:moveTo>
                  <a:lnTo>
                    <a:pt x="4" y="0"/>
                  </a:lnTo>
                  <a:lnTo>
                    <a:pt x="0" y="6"/>
                  </a:lnTo>
                  <a:lnTo>
                    <a:pt x="4" y="8"/>
                  </a:lnTo>
                  <a:lnTo>
                    <a:pt x="12" y="4"/>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87" name="Freeform 87"/>
            <p:cNvSpPr>
              <a:spLocks/>
            </p:cNvSpPr>
            <p:nvPr userDrawn="1"/>
          </p:nvSpPr>
          <p:spPr bwMode="black">
            <a:xfrm>
              <a:off x="7415213" y="2959100"/>
              <a:ext cx="25400" cy="19050"/>
            </a:xfrm>
            <a:custGeom>
              <a:avLst/>
              <a:gdLst>
                <a:gd name="T0" fmla="*/ 0 w 16"/>
                <a:gd name="T1" fmla="*/ 10 h 12"/>
                <a:gd name="T2" fmla="*/ 14 w 16"/>
                <a:gd name="T3" fmla="*/ 12 h 12"/>
                <a:gd name="T4" fmla="*/ 16 w 16"/>
                <a:gd name="T5" fmla="*/ 6 h 12"/>
                <a:gd name="T6" fmla="*/ 6 w 16"/>
                <a:gd name="T7" fmla="*/ 0 h 12"/>
                <a:gd name="T8" fmla="*/ 0 w 16"/>
                <a:gd name="T9" fmla="*/ 10 h 12"/>
              </a:gdLst>
              <a:ahLst/>
              <a:cxnLst>
                <a:cxn ang="0">
                  <a:pos x="T0" y="T1"/>
                </a:cxn>
                <a:cxn ang="0">
                  <a:pos x="T2" y="T3"/>
                </a:cxn>
                <a:cxn ang="0">
                  <a:pos x="T4" y="T5"/>
                </a:cxn>
                <a:cxn ang="0">
                  <a:pos x="T6" y="T7"/>
                </a:cxn>
                <a:cxn ang="0">
                  <a:pos x="T8" y="T9"/>
                </a:cxn>
              </a:cxnLst>
              <a:rect l="0" t="0" r="r" b="b"/>
              <a:pathLst>
                <a:path w="16" h="12">
                  <a:moveTo>
                    <a:pt x="0" y="10"/>
                  </a:moveTo>
                  <a:lnTo>
                    <a:pt x="14" y="12"/>
                  </a:lnTo>
                  <a:lnTo>
                    <a:pt x="16" y="6"/>
                  </a:lnTo>
                  <a:lnTo>
                    <a:pt x="6" y="0"/>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88" name="Freeform 88"/>
            <p:cNvSpPr>
              <a:spLocks/>
            </p:cNvSpPr>
            <p:nvPr userDrawn="1"/>
          </p:nvSpPr>
          <p:spPr bwMode="black">
            <a:xfrm>
              <a:off x="7440613" y="2943225"/>
              <a:ext cx="38100" cy="15875"/>
            </a:xfrm>
            <a:custGeom>
              <a:avLst/>
              <a:gdLst>
                <a:gd name="T0" fmla="*/ 24 w 24"/>
                <a:gd name="T1" fmla="*/ 0 h 10"/>
                <a:gd name="T2" fmla="*/ 0 w 24"/>
                <a:gd name="T3" fmla="*/ 0 h 10"/>
                <a:gd name="T4" fmla="*/ 6 w 24"/>
                <a:gd name="T5" fmla="*/ 10 h 10"/>
                <a:gd name="T6" fmla="*/ 24 w 24"/>
                <a:gd name="T7" fmla="*/ 0 h 10"/>
              </a:gdLst>
              <a:ahLst/>
              <a:cxnLst>
                <a:cxn ang="0">
                  <a:pos x="T0" y="T1"/>
                </a:cxn>
                <a:cxn ang="0">
                  <a:pos x="T2" y="T3"/>
                </a:cxn>
                <a:cxn ang="0">
                  <a:pos x="T4" y="T5"/>
                </a:cxn>
                <a:cxn ang="0">
                  <a:pos x="T6" y="T7"/>
                </a:cxn>
              </a:cxnLst>
              <a:rect l="0" t="0" r="r" b="b"/>
              <a:pathLst>
                <a:path w="24" h="10">
                  <a:moveTo>
                    <a:pt x="24" y="0"/>
                  </a:moveTo>
                  <a:lnTo>
                    <a:pt x="0" y="0"/>
                  </a:lnTo>
                  <a:lnTo>
                    <a:pt x="6" y="10"/>
                  </a:ln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89" name="Freeform 89"/>
            <p:cNvSpPr>
              <a:spLocks/>
            </p:cNvSpPr>
            <p:nvPr userDrawn="1"/>
          </p:nvSpPr>
          <p:spPr bwMode="black">
            <a:xfrm>
              <a:off x="7485063" y="2759075"/>
              <a:ext cx="34925" cy="44450"/>
            </a:xfrm>
            <a:custGeom>
              <a:avLst/>
              <a:gdLst>
                <a:gd name="T0" fmla="*/ 22 w 22"/>
                <a:gd name="T1" fmla="*/ 28 h 28"/>
                <a:gd name="T2" fmla="*/ 18 w 22"/>
                <a:gd name="T3" fmla="*/ 16 h 28"/>
                <a:gd name="T4" fmla="*/ 2 w 22"/>
                <a:gd name="T5" fmla="*/ 0 h 28"/>
                <a:gd name="T6" fmla="*/ 0 w 22"/>
                <a:gd name="T7" fmla="*/ 22 h 28"/>
                <a:gd name="T8" fmla="*/ 8 w 22"/>
                <a:gd name="T9" fmla="*/ 18 h 28"/>
                <a:gd name="T10" fmla="*/ 22 w 22"/>
                <a:gd name="T11" fmla="*/ 28 h 28"/>
              </a:gdLst>
              <a:ahLst/>
              <a:cxnLst>
                <a:cxn ang="0">
                  <a:pos x="T0" y="T1"/>
                </a:cxn>
                <a:cxn ang="0">
                  <a:pos x="T2" y="T3"/>
                </a:cxn>
                <a:cxn ang="0">
                  <a:pos x="T4" y="T5"/>
                </a:cxn>
                <a:cxn ang="0">
                  <a:pos x="T6" y="T7"/>
                </a:cxn>
                <a:cxn ang="0">
                  <a:pos x="T8" y="T9"/>
                </a:cxn>
                <a:cxn ang="0">
                  <a:pos x="T10" y="T11"/>
                </a:cxn>
              </a:cxnLst>
              <a:rect l="0" t="0" r="r" b="b"/>
              <a:pathLst>
                <a:path w="22" h="28">
                  <a:moveTo>
                    <a:pt x="22" y="28"/>
                  </a:moveTo>
                  <a:lnTo>
                    <a:pt x="18" y="16"/>
                  </a:lnTo>
                  <a:lnTo>
                    <a:pt x="2" y="0"/>
                  </a:lnTo>
                  <a:lnTo>
                    <a:pt x="0" y="22"/>
                  </a:lnTo>
                  <a:lnTo>
                    <a:pt x="8" y="18"/>
                  </a:lnTo>
                  <a:lnTo>
                    <a:pt x="22"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90" name="Freeform 90"/>
            <p:cNvSpPr>
              <a:spLocks/>
            </p:cNvSpPr>
            <p:nvPr userDrawn="1"/>
          </p:nvSpPr>
          <p:spPr bwMode="black">
            <a:xfrm>
              <a:off x="7446963" y="2765425"/>
              <a:ext cx="12700" cy="19050"/>
            </a:xfrm>
            <a:custGeom>
              <a:avLst/>
              <a:gdLst>
                <a:gd name="T0" fmla="*/ 4 w 8"/>
                <a:gd name="T1" fmla="*/ 0 h 12"/>
                <a:gd name="T2" fmla="*/ 0 w 8"/>
                <a:gd name="T3" fmla="*/ 4 h 12"/>
                <a:gd name="T4" fmla="*/ 0 w 8"/>
                <a:gd name="T5" fmla="*/ 10 h 12"/>
                <a:gd name="T6" fmla="*/ 6 w 8"/>
                <a:gd name="T7" fmla="*/ 12 h 12"/>
                <a:gd name="T8" fmla="*/ 8 w 8"/>
                <a:gd name="T9" fmla="*/ 2 h 12"/>
                <a:gd name="T10" fmla="*/ 4 w 8"/>
                <a:gd name="T11" fmla="*/ 0 h 12"/>
              </a:gdLst>
              <a:ahLst/>
              <a:cxnLst>
                <a:cxn ang="0">
                  <a:pos x="T0" y="T1"/>
                </a:cxn>
                <a:cxn ang="0">
                  <a:pos x="T2" y="T3"/>
                </a:cxn>
                <a:cxn ang="0">
                  <a:pos x="T4" y="T5"/>
                </a:cxn>
                <a:cxn ang="0">
                  <a:pos x="T6" y="T7"/>
                </a:cxn>
                <a:cxn ang="0">
                  <a:pos x="T8" y="T9"/>
                </a:cxn>
                <a:cxn ang="0">
                  <a:pos x="T10" y="T11"/>
                </a:cxn>
              </a:cxnLst>
              <a:rect l="0" t="0" r="r" b="b"/>
              <a:pathLst>
                <a:path w="8" h="12">
                  <a:moveTo>
                    <a:pt x="4" y="0"/>
                  </a:moveTo>
                  <a:lnTo>
                    <a:pt x="0" y="4"/>
                  </a:lnTo>
                  <a:lnTo>
                    <a:pt x="0" y="10"/>
                  </a:lnTo>
                  <a:lnTo>
                    <a:pt x="6" y="12"/>
                  </a:lnTo>
                  <a:lnTo>
                    <a:pt x="8" y="2"/>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91" name="Freeform 91"/>
            <p:cNvSpPr>
              <a:spLocks/>
            </p:cNvSpPr>
            <p:nvPr userDrawn="1"/>
          </p:nvSpPr>
          <p:spPr bwMode="black">
            <a:xfrm>
              <a:off x="7443788" y="2682875"/>
              <a:ext cx="12700" cy="22225"/>
            </a:xfrm>
            <a:custGeom>
              <a:avLst/>
              <a:gdLst>
                <a:gd name="T0" fmla="*/ 2 w 8"/>
                <a:gd name="T1" fmla="*/ 14 h 14"/>
                <a:gd name="T2" fmla="*/ 8 w 8"/>
                <a:gd name="T3" fmla="*/ 14 h 14"/>
                <a:gd name="T4" fmla="*/ 8 w 8"/>
                <a:gd name="T5" fmla="*/ 0 h 14"/>
                <a:gd name="T6" fmla="*/ 0 w 8"/>
                <a:gd name="T7" fmla="*/ 8 h 14"/>
                <a:gd name="T8" fmla="*/ 2 w 8"/>
                <a:gd name="T9" fmla="*/ 14 h 14"/>
              </a:gdLst>
              <a:ahLst/>
              <a:cxnLst>
                <a:cxn ang="0">
                  <a:pos x="T0" y="T1"/>
                </a:cxn>
                <a:cxn ang="0">
                  <a:pos x="T2" y="T3"/>
                </a:cxn>
                <a:cxn ang="0">
                  <a:pos x="T4" y="T5"/>
                </a:cxn>
                <a:cxn ang="0">
                  <a:pos x="T6" y="T7"/>
                </a:cxn>
                <a:cxn ang="0">
                  <a:pos x="T8" y="T9"/>
                </a:cxn>
              </a:cxnLst>
              <a:rect l="0" t="0" r="r" b="b"/>
              <a:pathLst>
                <a:path w="8" h="14">
                  <a:moveTo>
                    <a:pt x="2" y="14"/>
                  </a:moveTo>
                  <a:lnTo>
                    <a:pt x="8" y="14"/>
                  </a:lnTo>
                  <a:lnTo>
                    <a:pt x="8" y="0"/>
                  </a:lnTo>
                  <a:lnTo>
                    <a:pt x="0" y="8"/>
                  </a:lnTo>
                  <a:lnTo>
                    <a:pt x="2"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92" name="Freeform 92"/>
            <p:cNvSpPr>
              <a:spLocks/>
            </p:cNvSpPr>
            <p:nvPr userDrawn="1"/>
          </p:nvSpPr>
          <p:spPr bwMode="black">
            <a:xfrm>
              <a:off x="7380288" y="2578100"/>
              <a:ext cx="212725" cy="409575"/>
            </a:xfrm>
            <a:custGeom>
              <a:avLst/>
              <a:gdLst>
                <a:gd name="T0" fmla="*/ 18 w 134"/>
                <a:gd name="T1" fmla="*/ 90 h 258"/>
                <a:gd name="T2" fmla="*/ 8 w 134"/>
                <a:gd name="T3" fmla="*/ 102 h 258"/>
                <a:gd name="T4" fmla="*/ 30 w 134"/>
                <a:gd name="T5" fmla="*/ 132 h 258"/>
                <a:gd name="T6" fmla="*/ 30 w 134"/>
                <a:gd name="T7" fmla="*/ 102 h 258"/>
                <a:gd name="T8" fmla="*/ 44 w 134"/>
                <a:gd name="T9" fmla="*/ 98 h 258"/>
                <a:gd name="T10" fmla="*/ 42 w 134"/>
                <a:gd name="T11" fmla="*/ 108 h 258"/>
                <a:gd name="T12" fmla="*/ 64 w 134"/>
                <a:gd name="T13" fmla="*/ 116 h 258"/>
                <a:gd name="T14" fmla="*/ 78 w 134"/>
                <a:gd name="T15" fmla="*/ 116 h 258"/>
                <a:gd name="T16" fmla="*/ 86 w 134"/>
                <a:gd name="T17" fmla="*/ 120 h 258"/>
                <a:gd name="T18" fmla="*/ 90 w 134"/>
                <a:gd name="T19" fmla="*/ 156 h 258"/>
                <a:gd name="T20" fmla="*/ 86 w 134"/>
                <a:gd name="T21" fmla="*/ 164 h 258"/>
                <a:gd name="T22" fmla="*/ 86 w 134"/>
                <a:gd name="T23" fmla="*/ 146 h 258"/>
                <a:gd name="T24" fmla="*/ 76 w 134"/>
                <a:gd name="T25" fmla="*/ 156 h 258"/>
                <a:gd name="T26" fmla="*/ 66 w 134"/>
                <a:gd name="T27" fmla="*/ 148 h 258"/>
                <a:gd name="T28" fmla="*/ 42 w 134"/>
                <a:gd name="T29" fmla="*/ 130 h 258"/>
                <a:gd name="T30" fmla="*/ 58 w 134"/>
                <a:gd name="T31" fmla="*/ 168 h 258"/>
                <a:gd name="T32" fmla="*/ 66 w 134"/>
                <a:gd name="T33" fmla="*/ 192 h 258"/>
                <a:gd name="T34" fmla="*/ 78 w 134"/>
                <a:gd name="T35" fmla="*/ 174 h 258"/>
                <a:gd name="T36" fmla="*/ 98 w 134"/>
                <a:gd name="T37" fmla="*/ 168 h 258"/>
                <a:gd name="T38" fmla="*/ 110 w 134"/>
                <a:gd name="T39" fmla="*/ 168 h 258"/>
                <a:gd name="T40" fmla="*/ 110 w 134"/>
                <a:gd name="T41" fmla="*/ 166 h 258"/>
                <a:gd name="T42" fmla="*/ 108 w 134"/>
                <a:gd name="T43" fmla="*/ 186 h 258"/>
                <a:gd name="T44" fmla="*/ 86 w 134"/>
                <a:gd name="T45" fmla="*/ 196 h 258"/>
                <a:gd name="T46" fmla="*/ 82 w 134"/>
                <a:gd name="T47" fmla="*/ 194 h 258"/>
                <a:gd name="T48" fmla="*/ 50 w 134"/>
                <a:gd name="T49" fmla="*/ 206 h 258"/>
                <a:gd name="T50" fmla="*/ 52 w 134"/>
                <a:gd name="T51" fmla="*/ 230 h 258"/>
                <a:gd name="T52" fmla="*/ 60 w 134"/>
                <a:gd name="T53" fmla="*/ 226 h 258"/>
                <a:gd name="T54" fmla="*/ 78 w 134"/>
                <a:gd name="T55" fmla="*/ 214 h 258"/>
                <a:gd name="T56" fmla="*/ 86 w 134"/>
                <a:gd name="T57" fmla="*/ 240 h 258"/>
                <a:gd name="T58" fmla="*/ 110 w 134"/>
                <a:gd name="T59" fmla="*/ 258 h 258"/>
                <a:gd name="T60" fmla="*/ 114 w 134"/>
                <a:gd name="T61" fmla="*/ 230 h 258"/>
                <a:gd name="T62" fmla="*/ 134 w 134"/>
                <a:gd name="T63" fmla="*/ 218 h 258"/>
                <a:gd name="T64" fmla="*/ 130 w 134"/>
                <a:gd name="T65" fmla="*/ 194 h 258"/>
                <a:gd name="T66" fmla="*/ 118 w 134"/>
                <a:gd name="T67" fmla="*/ 172 h 258"/>
                <a:gd name="T68" fmla="*/ 118 w 134"/>
                <a:gd name="T69" fmla="*/ 150 h 258"/>
                <a:gd name="T70" fmla="*/ 108 w 134"/>
                <a:gd name="T71" fmla="*/ 120 h 258"/>
                <a:gd name="T72" fmla="*/ 84 w 134"/>
                <a:gd name="T73" fmla="*/ 108 h 258"/>
                <a:gd name="T74" fmla="*/ 86 w 134"/>
                <a:gd name="T75" fmla="*/ 98 h 258"/>
                <a:gd name="T76" fmla="*/ 60 w 134"/>
                <a:gd name="T77" fmla="*/ 84 h 258"/>
                <a:gd name="T78" fmla="*/ 46 w 134"/>
                <a:gd name="T79" fmla="*/ 92 h 258"/>
                <a:gd name="T80" fmla="*/ 42 w 134"/>
                <a:gd name="T81" fmla="*/ 58 h 258"/>
                <a:gd name="T82" fmla="*/ 52 w 134"/>
                <a:gd name="T83" fmla="*/ 24 h 258"/>
                <a:gd name="T84" fmla="*/ 44 w 134"/>
                <a:gd name="T85" fmla="*/ 6 h 258"/>
                <a:gd name="T86" fmla="*/ 18 w 134"/>
                <a:gd name="T87" fmla="*/ 4 h 258"/>
                <a:gd name="T88" fmla="*/ 8 w 134"/>
                <a:gd name="T89" fmla="*/ 74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4" h="258">
                  <a:moveTo>
                    <a:pt x="8" y="74"/>
                  </a:moveTo>
                  <a:lnTo>
                    <a:pt x="18" y="90"/>
                  </a:lnTo>
                  <a:lnTo>
                    <a:pt x="18" y="90"/>
                  </a:lnTo>
                  <a:lnTo>
                    <a:pt x="20" y="100"/>
                  </a:lnTo>
                  <a:lnTo>
                    <a:pt x="26" y="102"/>
                  </a:lnTo>
                  <a:lnTo>
                    <a:pt x="8" y="102"/>
                  </a:lnTo>
                  <a:lnTo>
                    <a:pt x="14" y="106"/>
                  </a:lnTo>
                  <a:lnTo>
                    <a:pt x="18" y="110"/>
                  </a:lnTo>
                  <a:lnTo>
                    <a:pt x="30" y="132"/>
                  </a:lnTo>
                  <a:lnTo>
                    <a:pt x="38" y="126"/>
                  </a:lnTo>
                  <a:lnTo>
                    <a:pt x="38" y="108"/>
                  </a:lnTo>
                  <a:lnTo>
                    <a:pt x="30" y="102"/>
                  </a:lnTo>
                  <a:lnTo>
                    <a:pt x="34" y="102"/>
                  </a:lnTo>
                  <a:lnTo>
                    <a:pt x="40" y="98"/>
                  </a:lnTo>
                  <a:lnTo>
                    <a:pt x="44" y="98"/>
                  </a:lnTo>
                  <a:lnTo>
                    <a:pt x="48" y="102"/>
                  </a:lnTo>
                  <a:lnTo>
                    <a:pt x="38" y="100"/>
                  </a:lnTo>
                  <a:lnTo>
                    <a:pt x="42" y="108"/>
                  </a:lnTo>
                  <a:lnTo>
                    <a:pt x="50" y="114"/>
                  </a:lnTo>
                  <a:lnTo>
                    <a:pt x="50" y="104"/>
                  </a:lnTo>
                  <a:lnTo>
                    <a:pt x="64" y="116"/>
                  </a:lnTo>
                  <a:lnTo>
                    <a:pt x="58" y="100"/>
                  </a:lnTo>
                  <a:lnTo>
                    <a:pt x="70" y="112"/>
                  </a:lnTo>
                  <a:lnTo>
                    <a:pt x="78" y="116"/>
                  </a:lnTo>
                  <a:lnTo>
                    <a:pt x="78" y="116"/>
                  </a:lnTo>
                  <a:lnTo>
                    <a:pt x="84" y="128"/>
                  </a:lnTo>
                  <a:lnTo>
                    <a:pt x="86" y="120"/>
                  </a:lnTo>
                  <a:lnTo>
                    <a:pt x="100" y="144"/>
                  </a:lnTo>
                  <a:lnTo>
                    <a:pt x="86" y="138"/>
                  </a:lnTo>
                  <a:lnTo>
                    <a:pt x="90" y="156"/>
                  </a:lnTo>
                  <a:lnTo>
                    <a:pt x="94" y="156"/>
                  </a:lnTo>
                  <a:lnTo>
                    <a:pt x="96" y="166"/>
                  </a:lnTo>
                  <a:lnTo>
                    <a:pt x="86" y="164"/>
                  </a:lnTo>
                  <a:lnTo>
                    <a:pt x="84" y="166"/>
                  </a:lnTo>
                  <a:lnTo>
                    <a:pt x="86" y="162"/>
                  </a:lnTo>
                  <a:lnTo>
                    <a:pt x="86" y="146"/>
                  </a:lnTo>
                  <a:lnTo>
                    <a:pt x="82" y="146"/>
                  </a:lnTo>
                  <a:lnTo>
                    <a:pt x="76" y="158"/>
                  </a:lnTo>
                  <a:lnTo>
                    <a:pt x="76" y="156"/>
                  </a:lnTo>
                  <a:lnTo>
                    <a:pt x="76" y="152"/>
                  </a:lnTo>
                  <a:lnTo>
                    <a:pt x="66" y="148"/>
                  </a:lnTo>
                  <a:lnTo>
                    <a:pt x="66" y="148"/>
                  </a:lnTo>
                  <a:lnTo>
                    <a:pt x="70" y="138"/>
                  </a:lnTo>
                  <a:lnTo>
                    <a:pt x="56" y="136"/>
                  </a:lnTo>
                  <a:lnTo>
                    <a:pt x="42" y="130"/>
                  </a:lnTo>
                  <a:lnTo>
                    <a:pt x="42" y="166"/>
                  </a:lnTo>
                  <a:lnTo>
                    <a:pt x="60" y="154"/>
                  </a:lnTo>
                  <a:lnTo>
                    <a:pt x="58" y="168"/>
                  </a:lnTo>
                  <a:lnTo>
                    <a:pt x="52" y="168"/>
                  </a:lnTo>
                  <a:lnTo>
                    <a:pt x="52" y="176"/>
                  </a:lnTo>
                  <a:lnTo>
                    <a:pt x="66" y="192"/>
                  </a:lnTo>
                  <a:lnTo>
                    <a:pt x="70" y="188"/>
                  </a:lnTo>
                  <a:lnTo>
                    <a:pt x="70" y="188"/>
                  </a:lnTo>
                  <a:lnTo>
                    <a:pt x="78" y="174"/>
                  </a:lnTo>
                  <a:lnTo>
                    <a:pt x="80" y="180"/>
                  </a:lnTo>
                  <a:lnTo>
                    <a:pt x="96" y="178"/>
                  </a:lnTo>
                  <a:lnTo>
                    <a:pt x="98" y="168"/>
                  </a:lnTo>
                  <a:lnTo>
                    <a:pt x="102" y="176"/>
                  </a:lnTo>
                  <a:lnTo>
                    <a:pt x="104" y="168"/>
                  </a:lnTo>
                  <a:lnTo>
                    <a:pt x="110" y="168"/>
                  </a:lnTo>
                  <a:lnTo>
                    <a:pt x="106" y="150"/>
                  </a:lnTo>
                  <a:lnTo>
                    <a:pt x="118" y="154"/>
                  </a:lnTo>
                  <a:lnTo>
                    <a:pt x="110" y="166"/>
                  </a:lnTo>
                  <a:lnTo>
                    <a:pt x="112" y="172"/>
                  </a:lnTo>
                  <a:lnTo>
                    <a:pt x="108" y="172"/>
                  </a:lnTo>
                  <a:lnTo>
                    <a:pt x="108" y="186"/>
                  </a:lnTo>
                  <a:lnTo>
                    <a:pt x="96" y="188"/>
                  </a:lnTo>
                  <a:lnTo>
                    <a:pt x="94" y="196"/>
                  </a:lnTo>
                  <a:lnTo>
                    <a:pt x="86" y="196"/>
                  </a:lnTo>
                  <a:lnTo>
                    <a:pt x="84" y="202"/>
                  </a:lnTo>
                  <a:lnTo>
                    <a:pt x="80" y="204"/>
                  </a:lnTo>
                  <a:lnTo>
                    <a:pt x="82" y="194"/>
                  </a:lnTo>
                  <a:lnTo>
                    <a:pt x="72" y="192"/>
                  </a:lnTo>
                  <a:lnTo>
                    <a:pt x="62" y="202"/>
                  </a:lnTo>
                  <a:lnTo>
                    <a:pt x="50" y="206"/>
                  </a:lnTo>
                  <a:lnTo>
                    <a:pt x="42" y="224"/>
                  </a:lnTo>
                  <a:lnTo>
                    <a:pt x="44" y="230"/>
                  </a:lnTo>
                  <a:lnTo>
                    <a:pt x="52" y="230"/>
                  </a:lnTo>
                  <a:lnTo>
                    <a:pt x="60" y="216"/>
                  </a:lnTo>
                  <a:lnTo>
                    <a:pt x="60" y="216"/>
                  </a:lnTo>
                  <a:lnTo>
                    <a:pt x="60" y="226"/>
                  </a:lnTo>
                  <a:lnTo>
                    <a:pt x="68" y="218"/>
                  </a:lnTo>
                  <a:lnTo>
                    <a:pt x="72" y="222"/>
                  </a:lnTo>
                  <a:lnTo>
                    <a:pt x="78" y="214"/>
                  </a:lnTo>
                  <a:lnTo>
                    <a:pt x="84" y="218"/>
                  </a:lnTo>
                  <a:lnTo>
                    <a:pt x="80" y="226"/>
                  </a:lnTo>
                  <a:lnTo>
                    <a:pt x="86" y="240"/>
                  </a:lnTo>
                  <a:lnTo>
                    <a:pt x="100" y="250"/>
                  </a:lnTo>
                  <a:lnTo>
                    <a:pt x="106" y="248"/>
                  </a:lnTo>
                  <a:lnTo>
                    <a:pt x="110" y="258"/>
                  </a:lnTo>
                  <a:lnTo>
                    <a:pt x="118" y="242"/>
                  </a:lnTo>
                  <a:lnTo>
                    <a:pt x="112" y="232"/>
                  </a:lnTo>
                  <a:lnTo>
                    <a:pt x="114" y="230"/>
                  </a:lnTo>
                  <a:lnTo>
                    <a:pt x="118" y="224"/>
                  </a:lnTo>
                  <a:lnTo>
                    <a:pt x="126" y="248"/>
                  </a:lnTo>
                  <a:lnTo>
                    <a:pt x="134" y="218"/>
                  </a:lnTo>
                  <a:lnTo>
                    <a:pt x="128" y="198"/>
                  </a:lnTo>
                  <a:lnTo>
                    <a:pt x="128" y="196"/>
                  </a:lnTo>
                  <a:lnTo>
                    <a:pt x="130" y="194"/>
                  </a:lnTo>
                  <a:lnTo>
                    <a:pt x="126" y="184"/>
                  </a:lnTo>
                  <a:lnTo>
                    <a:pt x="116" y="172"/>
                  </a:lnTo>
                  <a:lnTo>
                    <a:pt x="118" y="172"/>
                  </a:lnTo>
                  <a:lnTo>
                    <a:pt x="118" y="154"/>
                  </a:lnTo>
                  <a:lnTo>
                    <a:pt x="120" y="154"/>
                  </a:lnTo>
                  <a:lnTo>
                    <a:pt x="118" y="150"/>
                  </a:lnTo>
                  <a:lnTo>
                    <a:pt x="114" y="138"/>
                  </a:lnTo>
                  <a:lnTo>
                    <a:pt x="114" y="126"/>
                  </a:lnTo>
                  <a:lnTo>
                    <a:pt x="108" y="120"/>
                  </a:lnTo>
                  <a:lnTo>
                    <a:pt x="86" y="120"/>
                  </a:lnTo>
                  <a:lnTo>
                    <a:pt x="88" y="112"/>
                  </a:lnTo>
                  <a:lnTo>
                    <a:pt x="84" y="108"/>
                  </a:lnTo>
                  <a:lnTo>
                    <a:pt x="84" y="106"/>
                  </a:lnTo>
                  <a:lnTo>
                    <a:pt x="80" y="102"/>
                  </a:lnTo>
                  <a:lnTo>
                    <a:pt x="86" y="98"/>
                  </a:lnTo>
                  <a:lnTo>
                    <a:pt x="68" y="90"/>
                  </a:lnTo>
                  <a:lnTo>
                    <a:pt x="66" y="94"/>
                  </a:lnTo>
                  <a:lnTo>
                    <a:pt x="60" y="84"/>
                  </a:lnTo>
                  <a:lnTo>
                    <a:pt x="48" y="88"/>
                  </a:lnTo>
                  <a:lnTo>
                    <a:pt x="48" y="92"/>
                  </a:lnTo>
                  <a:lnTo>
                    <a:pt x="46" y="92"/>
                  </a:lnTo>
                  <a:lnTo>
                    <a:pt x="42" y="86"/>
                  </a:lnTo>
                  <a:lnTo>
                    <a:pt x="38" y="68"/>
                  </a:lnTo>
                  <a:lnTo>
                    <a:pt x="42" y="58"/>
                  </a:lnTo>
                  <a:lnTo>
                    <a:pt x="50" y="54"/>
                  </a:lnTo>
                  <a:lnTo>
                    <a:pt x="58" y="36"/>
                  </a:lnTo>
                  <a:lnTo>
                    <a:pt x="52" y="24"/>
                  </a:lnTo>
                  <a:lnTo>
                    <a:pt x="52" y="6"/>
                  </a:lnTo>
                  <a:lnTo>
                    <a:pt x="46" y="0"/>
                  </a:lnTo>
                  <a:lnTo>
                    <a:pt x="44" y="6"/>
                  </a:lnTo>
                  <a:lnTo>
                    <a:pt x="40" y="6"/>
                  </a:lnTo>
                  <a:lnTo>
                    <a:pt x="20" y="0"/>
                  </a:lnTo>
                  <a:lnTo>
                    <a:pt x="18" y="4"/>
                  </a:lnTo>
                  <a:lnTo>
                    <a:pt x="12" y="50"/>
                  </a:lnTo>
                  <a:lnTo>
                    <a:pt x="0" y="48"/>
                  </a:lnTo>
                  <a:lnTo>
                    <a:pt x="8"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93" name="Freeform 93"/>
            <p:cNvSpPr>
              <a:spLocks/>
            </p:cNvSpPr>
            <p:nvPr userDrawn="1"/>
          </p:nvSpPr>
          <p:spPr bwMode="black">
            <a:xfrm>
              <a:off x="7389813" y="2365375"/>
              <a:ext cx="60325" cy="120650"/>
            </a:xfrm>
            <a:custGeom>
              <a:avLst/>
              <a:gdLst>
                <a:gd name="T0" fmla="*/ 38 w 38"/>
                <a:gd name="T1" fmla="*/ 16 h 76"/>
                <a:gd name="T2" fmla="*/ 38 w 38"/>
                <a:gd name="T3" fmla="*/ 6 h 76"/>
                <a:gd name="T4" fmla="*/ 28 w 38"/>
                <a:gd name="T5" fmla="*/ 0 h 76"/>
                <a:gd name="T6" fmla="*/ 18 w 38"/>
                <a:gd name="T7" fmla="*/ 4 h 76"/>
                <a:gd name="T8" fmla="*/ 0 w 38"/>
                <a:gd name="T9" fmla="*/ 36 h 76"/>
                <a:gd name="T10" fmla="*/ 2 w 38"/>
                <a:gd name="T11" fmla="*/ 54 h 76"/>
                <a:gd name="T12" fmla="*/ 18 w 38"/>
                <a:gd name="T13" fmla="*/ 76 h 76"/>
                <a:gd name="T14" fmla="*/ 38 w 38"/>
                <a:gd name="T15" fmla="*/ 16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76">
                  <a:moveTo>
                    <a:pt x="38" y="16"/>
                  </a:moveTo>
                  <a:lnTo>
                    <a:pt x="38" y="6"/>
                  </a:lnTo>
                  <a:lnTo>
                    <a:pt x="28" y="0"/>
                  </a:lnTo>
                  <a:lnTo>
                    <a:pt x="18" y="4"/>
                  </a:lnTo>
                  <a:lnTo>
                    <a:pt x="0" y="36"/>
                  </a:lnTo>
                  <a:lnTo>
                    <a:pt x="2" y="54"/>
                  </a:lnTo>
                  <a:lnTo>
                    <a:pt x="18" y="76"/>
                  </a:lnTo>
                  <a:lnTo>
                    <a:pt x="38"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94" name="Freeform 94"/>
            <p:cNvSpPr>
              <a:spLocks/>
            </p:cNvSpPr>
            <p:nvPr userDrawn="1"/>
          </p:nvSpPr>
          <p:spPr bwMode="black">
            <a:xfrm>
              <a:off x="7983538" y="1619250"/>
              <a:ext cx="203200" cy="177800"/>
            </a:xfrm>
            <a:custGeom>
              <a:avLst/>
              <a:gdLst>
                <a:gd name="T0" fmla="*/ 10 w 128"/>
                <a:gd name="T1" fmla="*/ 70 h 112"/>
                <a:gd name="T2" fmla="*/ 0 w 128"/>
                <a:gd name="T3" fmla="*/ 78 h 112"/>
                <a:gd name="T4" fmla="*/ 0 w 128"/>
                <a:gd name="T5" fmla="*/ 88 h 112"/>
                <a:gd name="T6" fmla="*/ 6 w 128"/>
                <a:gd name="T7" fmla="*/ 94 h 112"/>
                <a:gd name="T8" fmla="*/ 4 w 128"/>
                <a:gd name="T9" fmla="*/ 112 h 112"/>
                <a:gd name="T10" fmla="*/ 32 w 128"/>
                <a:gd name="T11" fmla="*/ 98 h 112"/>
                <a:gd name="T12" fmla="*/ 16 w 128"/>
                <a:gd name="T13" fmla="*/ 88 h 112"/>
                <a:gd name="T14" fmla="*/ 14 w 128"/>
                <a:gd name="T15" fmla="*/ 86 h 112"/>
                <a:gd name="T16" fmla="*/ 16 w 128"/>
                <a:gd name="T17" fmla="*/ 84 h 112"/>
                <a:gd name="T18" fmla="*/ 28 w 128"/>
                <a:gd name="T19" fmla="*/ 86 h 112"/>
                <a:gd name="T20" fmla="*/ 40 w 128"/>
                <a:gd name="T21" fmla="*/ 82 h 112"/>
                <a:gd name="T22" fmla="*/ 66 w 128"/>
                <a:gd name="T23" fmla="*/ 98 h 112"/>
                <a:gd name="T24" fmla="*/ 80 w 128"/>
                <a:gd name="T25" fmla="*/ 76 h 112"/>
                <a:gd name="T26" fmla="*/ 114 w 128"/>
                <a:gd name="T27" fmla="*/ 64 h 112"/>
                <a:gd name="T28" fmla="*/ 122 w 128"/>
                <a:gd name="T29" fmla="*/ 54 h 112"/>
                <a:gd name="T30" fmla="*/ 108 w 128"/>
                <a:gd name="T31" fmla="*/ 56 h 112"/>
                <a:gd name="T32" fmla="*/ 104 w 128"/>
                <a:gd name="T33" fmla="*/ 48 h 112"/>
                <a:gd name="T34" fmla="*/ 106 w 128"/>
                <a:gd name="T35" fmla="*/ 46 h 112"/>
                <a:gd name="T36" fmla="*/ 108 w 128"/>
                <a:gd name="T37" fmla="*/ 56 h 112"/>
                <a:gd name="T38" fmla="*/ 128 w 128"/>
                <a:gd name="T39" fmla="*/ 34 h 112"/>
                <a:gd name="T40" fmla="*/ 122 w 128"/>
                <a:gd name="T41" fmla="*/ 26 h 112"/>
                <a:gd name="T42" fmla="*/ 106 w 128"/>
                <a:gd name="T43" fmla="*/ 44 h 112"/>
                <a:gd name="T44" fmla="*/ 112 w 128"/>
                <a:gd name="T45" fmla="*/ 30 h 112"/>
                <a:gd name="T46" fmla="*/ 98 w 128"/>
                <a:gd name="T47" fmla="*/ 38 h 112"/>
                <a:gd name="T48" fmla="*/ 92 w 128"/>
                <a:gd name="T49" fmla="*/ 42 h 112"/>
                <a:gd name="T50" fmla="*/ 72 w 128"/>
                <a:gd name="T51" fmla="*/ 34 h 112"/>
                <a:gd name="T52" fmla="*/ 40 w 128"/>
                <a:gd name="T53" fmla="*/ 0 h 112"/>
                <a:gd name="T54" fmla="*/ 34 w 128"/>
                <a:gd name="T55" fmla="*/ 8 h 112"/>
                <a:gd name="T56" fmla="*/ 36 w 128"/>
                <a:gd name="T57" fmla="*/ 22 h 112"/>
                <a:gd name="T58" fmla="*/ 34 w 128"/>
                <a:gd name="T59" fmla="*/ 40 h 112"/>
                <a:gd name="T60" fmla="*/ 30 w 128"/>
                <a:gd name="T61" fmla="*/ 48 h 112"/>
                <a:gd name="T62" fmla="*/ 30 w 128"/>
                <a:gd name="T63" fmla="*/ 56 h 112"/>
                <a:gd name="T64" fmla="*/ 28 w 128"/>
                <a:gd name="T65" fmla="*/ 60 h 112"/>
                <a:gd name="T66" fmla="*/ 10 w 128"/>
                <a:gd name="T67" fmla="*/ 58 h 112"/>
                <a:gd name="T68" fmla="*/ 10 w 128"/>
                <a:gd name="T69" fmla="*/ 7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10" y="70"/>
                  </a:moveTo>
                  <a:lnTo>
                    <a:pt x="0" y="78"/>
                  </a:lnTo>
                  <a:lnTo>
                    <a:pt x="0" y="88"/>
                  </a:lnTo>
                  <a:lnTo>
                    <a:pt x="6" y="94"/>
                  </a:lnTo>
                  <a:lnTo>
                    <a:pt x="4" y="112"/>
                  </a:lnTo>
                  <a:lnTo>
                    <a:pt x="32" y="98"/>
                  </a:lnTo>
                  <a:lnTo>
                    <a:pt x="16" y="88"/>
                  </a:lnTo>
                  <a:lnTo>
                    <a:pt x="14" y="86"/>
                  </a:lnTo>
                  <a:lnTo>
                    <a:pt x="16" y="84"/>
                  </a:lnTo>
                  <a:lnTo>
                    <a:pt x="28" y="86"/>
                  </a:lnTo>
                  <a:lnTo>
                    <a:pt x="40" y="82"/>
                  </a:lnTo>
                  <a:lnTo>
                    <a:pt x="66" y="98"/>
                  </a:lnTo>
                  <a:lnTo>
                    <a:pt x="80" y="76"/>
                  </a:lnTo>
                  <a:lnTo>
                    <a:pt x="114" y="64"/>
                  </a:lnTo>
                  <a:lnTo>
                    <a:pt x="122" y="54"/>
                  </a:lnTo>
                  <a:lnTo>
                    <a:pt x="108" y="56"/>
                  </a:lnTo>
                  <a:lnTo>
                    <a:pt x="104" y="48"/>
                  </a:lnTo>
                  <a:lnTo>
                    <a:pt x="106" y="46"/>
                  </a:lnTo>
                  <a:lnTo>
                    <a:pt x="108" y="56"/>
                  </a:lnTo>
                  <a:lnTo>
                    <a:pt x="128" y="34"/>
                  </a:lnTo>
                  <a:lnTo>
                    <a:pt x="122" y="26"/>
                  </a:lnTo>
                  <a:lnTo>
                    <a:pt x="106" y="44"/>
                  </a:lnTo>
                  <a:lnTo>
                    <a:pt x="112" y="30"/>
                  </a:lnTo>
                  <a:lnTo>
                    <a:pt x="98" y="38"/>
                  </a:lnTo>
                  <a:lnTo>
                    <a:pt x="92" y="42"/>
                  </a:lnTo>
                  <a:lnTo>
                    <a:pt x="72" y="34"/>
                  </a:lnTo>
                  <a:lnTo>
                    <a:pt x="40" y="0"/>
                  </a:lnTo>
                  <a:lnTo>
                    <a:pt x="34" y="8"/>
                  </a:lnTo>
                  <a:lnTo>
                    <a:pt x="36" y="22"/>
                  </a:lnTo>
                  <a:lnTo>
                    <a:pt x="34" y="40"/>
                  </a:lnTo>
                  <a:lnTo>
                    <a:pt x="30" y="48"/>
                  </a:lnTo>
                  <a:lnTo>
                    <a:pt x="30" y="56"/>
                  </a:lnTo>
                  <a:lnTo>
                    <a:pt x="28" y="60"/>
                  </a:lnTo>
                  <a:lnTo>
                    <a:pt x="10" y="58"/>
                  </a:lnTo>
                  <a:lnTo>
                    <a:pt x="1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95" name="Freeform 95"/>
            <p:cNvSpPr>
              <a:spLocks/>
            </p:cNvSpPr>
            <p:nvPr userDrawn="1"/>
          </p:nvSpPr>
          <p:spPr bwMode="black">
            <a:xfrm>
              <a:off x="7669213" y="2257425"/>
              <a:ext cx="12700" cy="25400"/>
            </a:xfrm>
            <a:custGeom>
              <a:avLst/>
              <a:gdLst>
                <a:gd name="T0" fmla="*/ 0 w 8"/>
                <a:gd name="T1" fmla="*/ 16 h 16"/>
                <a:gd name="T2" fmla="*/ 8 w 8"/>
                <a:gd name="T3" fmla="*/ 4 h 16"/>
                <a:gd name="T4" fmla="*/ 6 w 8"/>
                <a:gd name="T5" fmla="*/ 0 h 16"/>
                <a:gd name="T6" fmla="*/ 0 w 8"/>
                <a:gd name="T7" fmla="*/ 2 h 16"/>
                <a:gd name="T8" fmla="*/ 0 w 8"/>
                <a:gd name="T9" fmla="*/ 16 h 16"/>
              </a:gdLst>
              <a:ahLst/>
              <a:cxnLst>
                <a:cxn ang="0">
                  <a:pos x="T0" y="T1"/>
                </a:cxn>
                <a:cxn ang="0">
                  <a:pos x="T2" y="T3"/>
                </a:cxn>
                <a:cxn ang="0">
                  <a:pos x="T4" y="T5"/>
                </a:cxn>
                <a:cxn ang="0">
                  <a:pos x="T6" y="T7"/>
                </a:cxn>
                <a:cxn ang="0">
                  <a:pos x="T8" y="T9"/>
                </a:cxn>
              </a:cxnLst>
              <a:rect l="0" t="0" r="r" b="b"/>
              <a:pathLst>
                <a:path w="8" h="16">
                  <a:moveTo>
                    <a:pt x="0" y="16"/>
                  </a:moveTo>
                  <a:lnTo>
                    <a:pt x="8" y="4"/>
                  </a:lnTo>
                  <a:lnTo>
                    <a:pt x="6" y="0"/>
                  </a:lnTo>
                  <a:lnTo>
                    <a:pt x="0" y="2"/>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96" name="Freeform 96"/>
            <p:cNvSpPr>
              <a:spLocks/>
            </p:cNvSpPr>
            <p:nvPr userDrawn="1"/>
          </p:nvSpPr>
          <p:spPr bwMode="black">
            <a:xfrm>
              <a:off x="7618413" y="2311400"/>
              <a:ext cx="22225" cy="31750"/>
            </a:xfrm>
            <a:custGeom>
              <a:avLst/>
              <a:gdLst>
                <a:gd name="T0" fmla="*/ 2 w 14"/>
                <a:gd name="T1" fmla="*/ 10 h 20"/>
                <a:gd name="T2" fmla="*/ 0 w 14"/>
                <a:gd name="T3" fmla="*/ 18 h 20"/>
                <a:gd name="T4" fmla="*/ 6 w 14"/>
                <a:gd name="T5" fmla="*/ 20 h 20"/>
                <a:gd name="T6" fmla="*/ 14 w 14"/>
                <a:gd name="T7" fmla="*/ 4 h 20"/>
                <a:gd name="T8" fmla="*/ 10 w 14"/>
                <a:gd name="T9" fmla="*/ 0 h 20"/>
                <a:gd name="T10" fmla="*/ 2 w 14"/>
                <a:gd name="T11" fmla="*/ 10 h 20"/>
              </a:gdLst>
              <a:ahLst/>
              <a:cxnLst>
                <a:cxn ang="0">
                  <a:pos x="T0" y="T1"/>
                </a:cxn>
                <a:cxn ang="0">
                  <a:pos x="T2" y="T3"/>
                </a:cxn>
                <a:cxn ang="0">
                  <a:pos x="T4" y="T5"/>
                </a:cxn>
                <a:cxn ang="0">
                  <a:pos x="T6" y="T7"/>
                </a:cxn>
                <a:cxn ang="0">
                  <a:pos x="T8" y="T9"/>
                </a:cxn>
                <a:cxn ang="0">
                  <a:pos x="T10" y="T11"/>
                </a:cxn>
              </a:cxnLst>
              <a:rect l="0" t="0" r="r" b="b"/>
              <a:pathLst>
                <a:path w="14" h="20">
                  <a:moveTo>
                    <a:pt x="2" y="10"/>
                  </a:moveTo>
                  <a:lnTo>
                    <a:pt x="0" y="18"/>
                  </a:lnTo>
                  <a:lnTo>
                    <a:pt x="6" y="20"/>
                  </a:lnTo>
                  <a:lnTo>
                    <a:pt x="14" y="4"/>
                  </a:lnTo>
                  <a:lnTo>
                    <a:pt x="10" y="0"/>
                  </a:lnTo>
                  <a:lnTo>
                    <a:pt x="2"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97" name="Freeform 97"/>
            <p:cNvSpPr>
              <a:spLocks/>
            </p:cNvSpPr>
            <p:nvPr userDrawn="1"/>
          </p:nvSpPr>
          <p:spPr bwMode="black">
            <a:xfrm>
              <a:off x="7500938" y="2387600"/>
              <a:ext cx="15875" cy="19050"/>
            </a:xfrm>
            <a:custGeom>
              <a:avLst/>
              <a:gdLst>
                <a:gd name="T0" fmla="*/ 0 w 10"/>
                <a:gd name="T1" fmla="*/ 12 h 12"/>
                <a:gd name="T2" fmla="*/ 10 w 10"/>
                <a:gd name="T3" fmla="*/ 10 h 12"/>
                <a:gd name="T4" fmla="*/ 0 w 10"/>
                <a:gd name="T5" fmla="*/ 0 h 12"/>
                <a:gd name="T6" fmla="*/ 0 w 10"/>
                <a:gd name="T7" fmla="*/ 12 h 12"/>
              </a:gdLst>
              <a:ahLst/>
              <a:cxnLst>
                <a:cxn ang="0">
                  <a:pos x="T0" y="T1"/>
                </a:cxn>
                <a:cxn ang="0">
                  <a:pos x="T2" y="T3"/>
                </a:cxn>
                <a:cxn ang="0">
                  <a:pos x="T4" y="T5"/>
                </a:cxn>
                <a:cxn ang="0">
                  <a:pos x="T6" y="T7"/>
                </a:cxn>
              </a:cxnLst>
              <a:rect l="0" t="0" r="r" b="b"/>
              <a:pathLst>
                <a:path w="10" h="12">
                  <a:moveTo>
                    <a:pt x="0" y="12"/>
                  </a:moveTo>
                  <a:lnTo>
                    <a:pt x="10" y="10"/>
                  </a:lnTo>
                  <a:lnTo>
                    <a:pt x="0" y="0"/>
                  </a:lnTo>
                  <a:lnTo>
                    <a:pt x="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98" name="Freeform 98"/>
            <p:cNvSpPr>
              <a:spLocks/>
            </p:cNvSpPr>
            <p:nvPr userDrawn="1"/>
          </p:nvSpPr>
          <p:spPr bwMode="black">
            <a:xfrm>
              <a:off x="7659688" y="2095500"/>
              <a:ext cx="15875" cy="28575"/>
            </a:xfrm>
            <a:custGeom>
              <a:avLst/>
              <a:gdLst>
                <a:gd name="T0" fmla="*/ 0 w 10"/>
                <a:gd name="T1" fmla="*/ 18 h 18"/>
                <a:gd name="T2" fmla="*/ 10 w 10"/>
                <a:gd name="T3" fmla="*/ 6 h 18"/>
                <a:gd name="T4" fmla="*/ 0 w 10"/>
                <a:gd name="T5" fmla="*/ 0 h 18"/>
                <a:gd name="T6" fmla="*/ 0 w 10"/>
                <a:gd name="T7" fmla="*/ 18 h 18"/>
              </a:gdLst>
              <a:ahLst/>
              <a:cxnLst>
                <a:cxn ang="0">
                  <a:pos x="T0" y="T1"/>
                </a:cxn>
                <a:cxn ang="0">
                  <a:pos x="T2" y="T3"/>
                </a:cxn>
                <a:cxn ang="0">
                  <a:pos x="T4" y="T5"/>
                </a:cxn>
                <a:cxn ang="0">
                  <a:pos x="T6" y="T7"/>
                </a:cxn>
              </a:cxnLst>
              <a:rect l="0" t="0" r="r" b="b"/>
              <a:pathLst>
                <a:path w="10" h="18">
                  <a:moveTo>
                    <a:pt x="0" y="18"/>
                  </a:moveTo>
                  <a:lnTo>
                    <a:pt x="10" y="6"/>
                  </a:lnTo>
                  <a:lnTo>
                    <a:pt x="0" y="0"/>
                  </a:lnTo>
                  <a:lnTo>
                    <a:pt x="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99" name="Freeform 99"/>
            <p:cNvSpPr>
              <a:spLocks/>
            </p:cNvSpPr>
            <p:nvPr userDrawn="1"/>
          </p:nvSpPr>
          <p:spPr bwMode="black">
            <a:xfrm>
              <a:off x="7700963" y="2187575"/>
              <a:ext cx="19050" cy="19050"/>
            </a:xfrm>
            <a:custGeom>
              <a:avLst/>
              <a:gdLst>
                <a:gd name="T0" fmla="*/ 4 w 12"/>
                <a:gd name="T1" fmla="*/ 0 h 12"/>
                <a:gd name="T2" fmla="*/ 0 w 12"/>
                <a:gd name="T3" fmla="*/ 12 h 12"/>
                <a:gd name="T4" fmla="*/ 12 w 12"/>
                <a:gd name="T5" fmla="*/ 12 h 12"/>
                <a:gd name="T6" fmla="*/ 4 w 12"/>
                <a:gd name="T7" fmla="*/ 0 h 12"/>
              </a:gdLst>
              <a:ahLst/>
              <a:cxnLst>
                <a:cxn ang="0">
                  <a:pos x="T0" y="T1"/>
                </a:cxn>
                <a:cxn ang="0">
                  <a:pos x="T2" y="T3"/>
                </a:cxn>
                <a:cxn ang="0">
                  <a:pos x="T4" y="T5"/>
                </a:cxn>
                <a:cxn ang="0">
                  <a:pos x="T6" y="T7"/>
                </a:cxn>
              </a:cxnLst>
              <a:rect l="0" t="0" r="r" b="b"/>
              <a:pathLst>
                <a:path w="12" h="12">
                  <a:moveTo>
                    <a:pt x="4" y="0"/>
                  </a:moveTo>
                  <a:lnTo>
                    <a:pt x="0" y="12"/>
                  </a:lnTo>
                  <a:lnTo>
                    <a:pt x="12" y="12"/>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00" name="Freeform 100"/>
            <p:cNvSpPr>
              <a:spLocks/>
            </p:cNvSpPr>
            <p:nvPr userDrawn="1"/>
          </p:nvSpPr>
          <p:spPr bwMode="black">
            <a:xfrm>
              <a:off x="7675563" y="2047875"/>
              <a:ext cx="171450" cy="136525"/>
            </a:xfrm>
            <a:custGeom>
              <a:avLst/>
              <a:gdLst>
                <a:gd name="T0" fmla="*/ 2 w 108"/>
                <a:gd name="T1" fmla="*/ 34 h 86"/>
                <a:gd name="T2" fmla="*/ 4 w 108"/>
                <a:gd name="T3" fmla="*/ 50 h 86"/>
                <a:gd name="T4" fmla="*/ 18 w 108"/>
                <a:gd name="T5" fmla="*/ 46 h 86"/>
                <a:gd name="T6" fmla="*/ 18 w 108"/>
                <a:gd name="T7" fmla="*/ 44 h 86"/>
                <a:gd name="T8" fmla="*/ 18 w 108"/>
                <a:gd name="T9" fmla="*/ 50 h 86"/>
                <a:gd name="T10" fmla="*/ 14 w 108"/>
                <a:gd name="T11" fmla="*/ 60 h 86"/>
                <a:gd name="T12" fmla="*/ 14 w 108"/>
                <a:gd name="T13" fmla="*/ 74 h 86"/>
                <a:gd name="T14" fmla="*/ 22 w 108"/>
                <a:gd name="T15" fmla="*/ 82 h 86"/>
                <a:gd name="T16" fmla="*/ 22 w 108"/>
                <a:gd name="T17" fmla="*/ 86 h 86"/>
                <a:gd name="T18" fmla="*/ 26 w 108"/>
                <a:gd name="T19" fmla="*/ 82 h 86"/>
                <a:gd name="T20" fmla="*/ 38 w 108"/>
                <a:gd name="T21" fmla="*/ 72 h 86"/>
                <a:gd name="T22" fmla="*/ 50 w 108"/>
                <a:gd name="T23" fmla="*/ 42 h 86"/>
                <a:gd name="T24" fmla="*/ 48 w 108"/>
                <a:gd name="T25" fmla="*/ 30 h 86"/>
                <a:gd name="T26" fmla="*/ 56 w 108"/>
                <a:gd name="T27" fmla="*/ 32 h 86"/>
                <a:gd name="T28" fmla="*/ 62 w 108"/>
                <a:gd name="T29" fmla="*/ 46 h 86"/>
                <a:gd name="T30" fmla="*/ 70 w 108"/>
                <a:gd name="T31" fmla="*/ 46 h 86"/>
                <a:gd name="T32" fmla="*/ 78 w 108"/>
                <a:gd name="T33" fmla="*/ 30 h 86"/>
                <a:gd name="T34" fmla="*/ 92 w 108"/>
                <a:gd name="T35" fmla="*/ 34 h 86"/>
                <a:gd name="T36" fmla="*/ 102 w 108"/>
                <a:gd name="T37" fmla="*/ 20 h 86"/>
                <a:gd name="T38" fmla="*/ 100 w 108"/>
                <a:gd name="T39" fmla="*/ 12 h 86"/>
                <a:gd name="T40" fmla="*/ 106 w 108"/>
                <a:gd name="T41" fmla="*/ 10 h 86"/>
                <a:gd name="T42" fmla="*/ 108 w 108"/>
                <a:gd name="T43" fmla="*/ 2 h 86"/>
                <a:gd name="T44" fmla="*/ 104 w 108"/>
                <a:gd name="T45" fmla="*/ 0 h 86"/>
                <a:gd name="T46" fmla="*/ 98 w 108"/>
                <a:gd name="T47" fmla="*/ 8 h 86"/>
                <a:gd name="T48" fmla="*/ 86 w 108"/>
                <a:gd name="T49" fmla="*/ 2 h 86"/>
                <a:gd name="T50" fmla="*/ 74 w 108"/>
                <a:gd name="T51" fmla="*/ 12 h 86"/>
                <a:gd name="T52" fmla="*/ 64 w 108"/>
                <a:gd name="T53" fmla="*/ 12 h 86"/>
                <a:gd name="T54" fmla="*/ 48 w 108"/>
                <a:gd name="T55" fmla="*/ 30 h 86"/>
                <a:gd name="T56" fmla="*/ 44 w 108"/>
                <a:gd name="T57" fmla="*/ 30 h 86"/>
                <a:gd name="T58" fmla="*/ 46 w 108"/>
                <a:gd name="T59" fmla="*/ 20 h 86"/>
                <a:gd name="T60" fmla="*/ 34 w 108"/>
                <a:gd name="T61" fmla="*/ 22 h 86"/>
                <a:gd name="T62" fmla="*/ 26 w 108"/>
                <a:gd name="T63" fmla="*/ 12 h 86"/>
                <a:gd name="T64" fmla="*/ 2 w 108"/>
                <a:gd name="T65" fmla="*/ 30 h 86"/>
                <a:gd name="T66" fmla="*/ 2 w 108"/>
                <a:gd name="T67" fmla="*/ 30 h 86"/>
                <a:gd name="T68" fmla="*/ 2 w 108"/>
                <a:gd name="T69" fmla="*/ 30 h 86"/>
                <a:gd name="T70" fmla="*/ 0 w 108"/>
                <a:gd name="T71" fmla="*/ 32 h 86"/>
                <a:gd name="T72" fmla="*/ 2 w 108"/>
                <a:gd name="T73" fmla="*/ 3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8" h="86">
                  <a:moveTo>
                    <a:pt x="2" y="34"/>
                  </a:moveTo>
                  <a:lnTo>
                    <a:pt x="4" y="50"/>
                  </a:lnTo>
                  <a:lnTo>
                    <a:pt x="18" y="46"/>
                  </a:lnTo>
                  <a:lnTo>
                    <a:pt x="18" y="44"/>
                  </a:lnTo>
                  <a:lnTo>
                    <a:pt x="18" y="50"/>
                  </a:lnTo>
                  <a:lnTo>
                    <a:pt x="14" y="60"/>
                  </a:lnTo>
                  <a:lnTo>
                    <a:pt x="14" y="74"/>
                  </a:lnTo>
                  <a:lnTo>
                    <a:pt x="22" y="82"/>
                  </a:lnTo>
                  <a:lnTo>
                    <a:pt x="22" y="86"/>
                  </a:lnTo>
                  <a:lnTo>
                    <a:pt x="26" y="82"/>
                  </a:lnTo>
                  <a:lnTo>
                    <a:pt x="38" y="72"/>
                  </a:lnTo>
                  <a:lnTo>
                    <a:pt x="50" y="42"/>
                  </a:lnTo>
                  <a:lnTo>
                    <a:pt x="48" y="30"/>
                  </a:lnTo>
                  <a:lnTo>
                    <a:pt x="56" y="32"/>
                  </a:lnTo>
                  <a:lnTo>
                    <a:pt x="62" y="46"/>
                  </a:lnTo>
                  <a:lnTo>
                    <a:pt x="70" y="46"/>
                  </a:lnTo>
                  <a:lnTo>
                    <a:pt x="78" y="30"/>
                  </a:lnTo>
                  <a:lnTo>
                    <a:pt x="92" y="34"/>
                  </a:lnTo>
                  <a:lnTo>
                    <a:pt x="102" y="20"/>
                  </a:lnTo>
                  <a:lnTo>
                    <a:pt x="100" y="12"/>
                  </a:lnTo>
                  <a:lnTo>
                    <a:pt x="106" y="10"/>
                  </a:lnTo>
                  <a:lnTo>
                    <a:pt x="108" y="2"/>
                  </a:lnTo>
                  <a:lnTo>
                    <a:pt x="104" y="0"/>
                  </a:lnTo>
                  <a:lnTo>
                    <a:pt x="98" y="8"/>
                  </a:lnTo>
                  <a:lnTo>
                    <a:pt x="86" y="2"/>
                  </a:lnTo>
                  <a:lnTo>
                    <a:pt x="74" y="12"/>
                  </a:lnTo>
                  <a:lnTo>
                    <a:pt x="64" y="12"/>
                  </a:lnTo>
                  <a:lnTo>
                    <a:pt x="48" y="30"/>
                  </a:lnTo>
                  <a:lnTo>
                    <a:pt x="44" y="30"/>
                  </a:lnTo>
                  <a:lnTo>
                    <a:pt x="46" y="20"/>
                  </a:lnTo>
                  <a:lnTo>
                    <a:pt x="34" y="22"/>
                  </a:lnTo>
                  <a:lnTo>
                    <a:pt x="26" y="12"/>
                  </a:lnTo>
                  <a:lnTo>
                    <a:pt x="2" y="30"/>
                  </a:lnTo>
                  <a:lnTo>
                    <a:pt x="2" y="30"/>
                  </a:lnTo>
                  <a:lnTo>
                    <a:pt x="2" y="30"/>
                  </a:lnTo>
                  <a:lnTo>
                    <a:pt x="0" y="32"/>
                  </a:lnTo>
                  <a:lnTo>
                    <a:pt x="2"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01" name="Freeform 101"/>
            <p:cNvSpPr>
              <a:spLocks/>
            </p:cNvSpPr>
            <p:nvPr userDrawn="1"/>
          </p:nvSpPr>
          <p:spPr bwMode="black">
            <a:xfrm>
              <a:off x="8018463" y="1625600"/>
              <a:ext cx="15875" cy="19050"/>
            </a:xfrm>
            <a:custGeom>
              <a:avLst/>
              <a:gdLst>
                <a:gd name="T0" fmla="*/ 10 w 10"/>
                <a:gd name="T1" fmla="*/ 8 h 12"/>
                <a:gd name="T2" fmla="*/ 4 w 10"/>
                <a:gd name="T3" fmla="*/ 0 h 12"/>
                <a:gd name="T4" fmla="*/ 0 w 10"/>
                <a:gd name="T5" fmla="*/ 8 h 12"/>
                <a:gd name="T6" fmla="*/ 6 w 10"/>
                <a:gd name="T7" fmla="*/ 12 h 12"/>
                <a:gd name="T8" fmla="*/ 10 w 10"/>
                <a:gd name="T9" fmla="*/ 8 h 12"/>
              </a:gdLst>
              <a:ahLst/>
              <a:cxnLst>
                <a:cxn ang="0">
                  <a:pos x="T0" y="T1"/>
                </a:cxn>
                <a:cxn ang="0">
                  <a:pos x="T2" y="T3"/>
                </a:cxn>
                <a:cxn ang="0">
                  <a:pos x="T4" y="T5"/>
                </a:cxn>
                <a:cxn ang="0">
                  <a:pos x="T6" y="T7"/>
                </a:cxn>
                <a:cxn ang="0">
                  <a:pos x="T8" y="T9"/>
                </a:cxn>
              </a:cxnLst>
              <a:rect l="0" t="0" r="r" b="b"/>
              <a:pathLst>
                <a:path w="10" h="12">
                  <a:moveTo>
                    <a:pt x="10" y="8"/>
                  </a:moveTo>
                  <a:lnTo>
                    <a:pt x="4" y="0"/>
                  </a:lnTo>
                  <a:lnTo>
                    <a:pt x="0" y="8"/>
                  </a:lnTo>
                  <a:lnTo>
                    <a:pt x="6" y="12"/>
                  </a:lnTo>
                  <a:lnTo>
                    <a:pt x="1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02" name="Freeform 102"/>
            <p:cNvSpPr>
              <a:spLocks/>
            </p:cNvSpPr>
            <p:nvPr userDrawn="1"/>
          </p:nvSpPr>
          <p:spPr bwMode="black">
            <a:xfrm>
              <a:off x="7573963" y="2089150"/>
              <a:ext cx="28575" cy="15875"/>
            </a:xfrm>
            <a:custGeom>
              <a:avLst/>
              <a:gdLst>
                <a:gd name="T0" fmla="*/ 2 w 18"/>
                <a:gd name="T1" fmla="*/ 0 h 10"/>
                <a:gd name="T2" fmla="*/ 0 w 18"/>
                <a:gd name="T3" fmla="*/ 8 h 10"/>
                <a:gd name="T4" fmla="*/ 8 w 18"/>
                <a:gd name="T5" fmla="*/ 10 h 10"/>
                <a:gd name="T6" fmla="*/ 18 w 18"/>
                <a:gd name="T7" fmla="*/ 4 h 10"/>
                <a:gd name="T8" fmla="*/ 16 w 18"/>
                <a:gd name="T9" fmla="*/ 0 h 10"/>
                <a:gd name="T10" fmla="*/ 2 w 18"/>
                <a:gd name="T11" fmla="*/ 0 h 10"/>
              </a:gdLst>
              <a:ahLst/>
              <a:cxnLst>
                <a:cxn ang="0">
                  <a:pos x="T0" y="T1"/>
                </a:cxn>
                <a:cxn ang="0">
                  <a:pos x="T2" y="T3"/>
                </a:cxn>
                <a:cxn ang="0">
                  <a:pos x="T4" y="T5"/>
                </a:cxn>
                <a:cxn ang="0">
                  <a:pos x="T6" y="T7"/>
                </a:cxn>
                <a:cxn ang="0">
                  <a:pos x="T8" y="T9"/>
                </a:cxn>
                <a:cxn ang="0">
                  <a:pos x="T10" y="T11"/>
                </a:cxn>
              </a:cxnLst>
              <a:rect l="0" t="0" r="r" b="b"/>
              <a:pathLst>
                <a:path w="18" h="10">
                  <a:moveTo>
                    <a:pt x="2" y="0"/>
                  </a:moveTo>
                  <a:lnTo>
                    <a:pt x="0" y="8"/>
                  </a:lnTo>
                  <a:lnTo>
                    <a:pt x="8" y="10"/>
                  </a:lnTo>
                  <a:lnTo>
                    <a:pt x="18" y="4"/>
                  </a:lnTo>
                  <a:lnTo>
                    <a:pt x="16"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03" name="Freeform 103"/>
            <p:cNvSpPr>
              <a:spLocks/>
            </p:cNvSpPr>
            <p:nvPr userDrawn="1"/>
          </p:nvSpPr>
          <p:spPr bwMode="black">
            <a:xfrm>
              <a:off x="7059613" y="2927350"/>
              <a:ext cx="320675" cy="346075"/>
            </a:xfrm>
            <a:custGeom>
              <a:avLst/>
              <a:gdLst>
                <a:gd name="T0" fmla="*/ 52 w 202"/>
                <a:gd name="T1" fmla="*/ 82 h 218"/>
                <a:gd name="T2" fmla="*/ 44 w 202"/>
                <a:gd name="T3" fmla="*/ 92 h 218"/>
                <a:gd name="T4" fmla="*/ 24 w 202"/>
                <a:gd name="T5" fmla="*/ 102 h 218"/>
                <a:gd name="T6" fmla="*/ 14 w 202"/>
                <a:gd name="T7" fmla="*/ 98 h 218"/>
                <a:gd name="T8" fmla="*/ 4 w 202"/>
                <a:gd name="T9" fmla="*/ 106 h 218"/>
                <a:gd name="T10" fmla="*/ 6 w 202"/>
                <a:gd name="T11" fmla="*/ 148 h 218"/>
                <a:gd name="T12" fmla="*/ 18 w 202"/>
                <a:gd name="T13" fmla="*/ 160 h 218"/>
                <a:gd name="T14" fmla="*/ 46 w 202"/>
                <a:gd name="T15" fmla="*/ 196 h 218"/>
                <a:gd name="T16" fmla="*/ 56 w 202"/>
                <a:gd name="T17" fmla="*/ 206 h 218"/>
                <a:gd name="T18" fmla="*/ 80 w 202"/>
                <a:gd name="T19" fmla="*/ 196 h 218"/>
                <a:gd name="T20" fmla="*/ 90 w 202"/>
                <a:gd name="T21" fmla="*/ 206 h 218"/>
                <a:gd name="T22" fmla="*/ 106 w 202"/>
                <a:gd name="T23" fmla="*/ 206 h 218"/>
                <a:gd name="T24" fmla="*/ 116 w 202"/>
                <a:gd name="T25" fmla="*/ 218 h 218"/>
                <a:gd name="T26" fmla="*/ 138 w 202"/>
                <a:gd name="T27" fmla="*/ 218 h 218"/>
                <a:gd name="T28" fmla="*/ 142 w 202"/>
                <a:gd name="T29" fmla="*/ 196 h 218"/>
                <a:gd name="T30" fmla="*/ 144 w 202"/>
                <a:gd name="T31" fmla="*/ 172 h 218"/>
                <a:gd name="T32" fmla="*/ 166 w 202"/>
                <a:gd name="T33" fmla="*/ 148 h 218"/>
                <a:gd name="T34" fmla="*/ 176 w 202"/>
                <a:gd name="T35" fmla="*/ 124 h 218"/>
                <a:gd name="T36" fmla="*/ 180 w 202"/>
                <a:gd name="T37" fmla="*/ 124 h 218"/>
                <a:gd name="T38" fmla="*/ 174 w 202"/>
                <a:gd name="T39" fmla="*/ 102 h 218"/>
                <a:gd name="T40" fmla="*/ 162 w 202"/>
                <a:gd name="T41" fmla="*/ 72 h 218"/>
                <a:gd name="T42" fmla="*/ 166 w 202"/>
                <a:gd name="T43" fmla="*/ 62 h 218"/>
                <a:gd name="T44" fmla="*/ 170 w 202"/>
                <a:gd name="T45" fmla="*/ 60 h 218"/>
                <a:gd name="T46" fmla="*/ 188 w 202"/>
                <a:gd name="T47" fmla="*/ 56 h 218"/>
                <a:gd name="T48" fmla="*/ 188 w 202"/>
                <a:gd name="T49" fmla="*/ 48 h 218"/>
                <a:gd name="T50" fmla="*/ 178 w 202"/>
                <a:gd name="T51" fmla="*/ 28 h 218"/>
                <a:gd name="T52" fmla="*/ 176 w 202"/>
                <a:gd name="T53" fmla="*/ 22 h 218"/>
                <a:gd name="T54" fmla="*/ 168 w 202"/>
                <a:gd name="T55" fmla="*/ 16 h 218"/>
                <a:gd name="T56" fmla="*/ 158 w 202"/>
                <a:gd name="T57" fmla="*/ 4 h 218"/>
                <a:gd name="T58" fmla="*/ 152 w 202"/>
                <a:gd name="T59" fmla="*/ 0 h 218"/>
                <a:gd name="T60" fmla="*/ 122 w 202"/>
                <a:gd name="T61" fmla="*/ 34 h 218"/>
                <a:gd name="T62" fmla="*/ 120 w 202"/>
                <a:gd name="T63" fmla="*/ 42 h 218"/>
                <a:gd name="T64" fmla="*/ 98 w 202"/>
                <a:gd name="T65" fmla="*/ 48 h 218"/>
                <a:gd name="T66" fmla="*/ 96 w 202"/>
                <a:gd name="T67" fmla="*/ 50 h 218"/>
                <a:gd name="T68" fmla="*/ 94 w 202"/>
                <a:gd name="T69" fmla="*/ 52 h 218"/>
                <a:gd name="T70" fmla="*/ 76 w 202"/>
                <a:gd name="T71" fmla="*/ 7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2" h="218">
                  <a:moveTo>
                    <a:pt x="76" y="78"/>
                  </a:moveTo>
                  <a:lnTo>
                    <a:pt x="52" y="82"/>
                  </a:lnTo>
                  <a:lnTo>
                    <a:pt x="48" y="92"/>
                  </a:lnTo>
                  <a:lnTo>
                    <a:pt x="44" y="92"/>
                  </a:lnTo>
                  <a:lnTo>
                    <a:pt x="40" y="104"/>
                  </a:lnTo>
                  <a:lnTo>
                    <a:pt x="24" y="102"/>
                  </a:lnTo>
                  <a:lnTo>
                    <a:pt x="16" y="94"/>
                  </a:lnTo>
                  <a:lnTo>
                    <a:pt x="14" y="98"/>
                  </a:lnTo>
                  <a:lnTo>
                    <a:pt x="12" y="98"/>
                  </a:lnTo>
                  <a:lnTo>
                    <a:pt x="4" y="106"/>
                  </a:lnTo>
                  <a:lnTo>
                    <a:pt x="0" y="128"/>
                  </a:lnTo>
                  <a:lnTo>
                    <a:pt x="6" y="148"/>
                  </a:lnTo>
                  <a:lnTo>
                    <a:pt x="14" y="152"/>
                  </a:lnTo>
                  <a:lnTo>
                    <a:pt x="18" y="160"/>
                  </a:lnTo>
                  <a:lnTo>
                    <a:pt x="26" y="196"/>
                  </a:lnTo>
                  <a:lnTo>
                    <a:pt x="46" y="196"/>
                  </a:lnTo>
                  <a:lnTo>
                    <a:pt x="52" y="192"/>
                  </a:lnTo>
                  <a:lnTo>
                    <a:pt x="56" y="206"/>
                  </a:lnTo>
                  <a:lnTo>
                    <a:pt x="72" y="202"/>
                  </a:lnTo>
                  <a:lnTo>
                    <a:pt x="80" y="196"/>
                  </a:lnTo>
                  <a:lnTo>
                    <a:pt x="90" y="200"/>
                  </a:lnTo>
                  <a:lnTo>
                    <a:pt x="90" y="206"/>
                  </a:lnTo>
                  <a:lnTo>
                    <a:pt x="102" y="204"/>
                  </a:lnTo>
                  <a:lnTo>
                    <a:pt x="106" y="206"/>
                  </a:lnTo>
                  <a:lnTo>
                    <a:pt x="110" y="218"/>
                  </a:lnTo>
                  <a:lnTo>
                    <a:pt x="116" y="218"/>
                  </a:lnTo>
                  <a:lnTo>
                    <a:pt x="136" y="206"/>
                  </a:lnTo>
                  <a:lnTo>
                    <a:pt x="138" y="218"/>
                  </a:lnTo>
                  <a:lnTo>
                    <a:pt x="146" y="210"/>
                  </a:lnTo>
                  <a:lnTo>
                    <a:pt x="142" y="196"/>
                  </a:lnTo>
                  <a:lnTo>
                    <a:pt x="150" y="180"/>
                  </a:lnTo>
                  <a:lnTo>
                    <a:pt x="144" y="172"/>
                  </a:lnTo>
                  <a:lnTo>
                    <a:pt x="158" y="160"/>
                  </a:lnTo>
                  <a:lnTo>
                    <a:pt x="166" y="148"/>
                  </a:lnTo>
                  <a:lnTo>
                    <a:pt x="168" y="132"/>
                  </a:lnTo>
                  <a:lnTo>
                    <a:pt x="176" y="124"/>
                  </a:lnTo>
                  <a:lnTo>
                    <a:pt x="176" y="122"/>
                  </a:lnTo>
                  <a:lnTo>
                    <a:pt x="180" y="124"/>
                  </a:lnTo>
                  <a:lnTo>
                    <a:pt x="196" y="124"/>
                  </a:lnTo>
                  <a:lnTo>
                    <a:pt x="174" y="102"/>
                  </a:lnTo>
                  <a:lnTo>
                    <a:pt x="176" y="94"/>
                  </a:lnTo>
                  <a:lnTo>
                    <a:pt x="162" y="72"/>
                  </a:lnTo>
                  <a:lnTo>
                    <a:pt x="174" y="70"/>
                  </a:lnTo>
                  <a:lnTo>
                    <a:pt x="166" y="62"/>
                  </a:lnTo>
                  <a:lnTo>
                    <a:pt x="166" y="62"/>
                  </a:lnTo>
                  <a:lnTo>
                    <a:pt x="170" y="60"/>
                  </a:lnTo>
                  <a:lnTo>
                    <a:pt x="174" y="62"/>
                  </a:lnTo>
                  <a:lnTo>
                    <a:pt x="188" y="56"/>
                  </a:lnTo>
                  <a:lnTo>
                    <a:pt x="182" y="48"/>
                  </a:lnTo>
                  <a:lnTo>
                    <a:pt x="188" y="48"/>
                  </a:lnTo>
                  <a:lnTo>
                    <a:pt x="202" y="40"/>
                  </a:lnTo>
                  <a:lnTo>
                    <a:pt x="178" y="28"/>
                  </a:lnTo>
                  <a:lnTo>
                    <a:pt x="176" y="28"/>
                  </a:lnTo>
                  <a:lnTo>
                    <a:pt x="176" y="22"/>
                  </a:lnTo>
                  <a:lnTo>
                    <a:pt x="168" y="24"/>
                  </a:lnTo>
                  <a:lnTo>
                    <a:pt x="168" y="16"/>
                  </a:lnTo>
                  <a:lnTo>
                    <a:pt x="162" y="12"/>
                  </a:lnTo>
                  <a:lnTo>
                    <a:pt x="158" y="4"/>
                  </a:lnTo>
                  <a:lnTo>
                    <a:pt x="152" y="8"/>
                  </a:lnTo>
                  <a:lnTo>
                    <a:pt x="152" y="0"/>
                  </a:lnTo>
                  <a:lnTo>
                    <a:pt x="130" y="32"/>
                  </a:lnTo>
                  <a:lnTo>
                    <a:pt x="122" y="34"/>
                  </a:lnTo>
                  <a:lnTo>
                    <a:pt x="124" y="40"/>
                  </a:lnTo>
                  <a:lnTo>
                    <a:pt x="120" y="42"/>
                  </a:lnTo>
                  <a:lnTo>
                    <a:pt x="116" y="40"/>
                  </a:lnTo>
                  <a:lnTo>
                    <a:pt x="98" y="48"/>
                  </a:lnTo>
                  <a:lnTo>
                    <a:pt x="96" y="48"/>
                  </a:lnTo>
                  <a:lnTo>
                    <a:pt x="96" y="50"/>
                  </a:lnTo>
                  <a:lnTo>
                    <a:pt x="94" y="52"/>
                  </a:lnTo>
                  <a:lnTo>
                    <a:pt x="94" y="52"/>
                  </a:lnTo>
                  <a:lnTo>
                    <a:pt x="92" y="58"/>
                  </a:lnTo>
                  <a:lnTo>
                    <a:pt x="76"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04" name="Freeform 104"/>
            <p:cNvSpPr>
              <a:spLocks/>
            </p:cNvSpPr>
            <p:nvPr userDrawn="1"/>
          </p:nvSpPr>
          <p:spPr bwMode="black">
            <a:xfrm>
              <a:off x="7361238" y="3419475"/>
              <a:ext cx="63500" cy="38100"/>
            </a:xfrm>
            <a:custGeom>
              <a:avLst/>
              <a:gdLst>
                <a:gd name="T0" fmla="*/ 14 w 40"/>
                <a:gd name="T1" fmla="*/ 14 h 24"/>
                <a:gd name="T2" fmla="*/ 26 w 40"/>
                <a:gd name="T3" fmla="*/ 24 h 24"/>
                <a:gd name="T4" fmla="*/ 40 w 40"/>
                <a:gd name="T5" fmla="*/ 18 h 24"/>
                <a:gd name="T6" fmla="*/ 38 w 40"/>
                <a:gd name="T7" fmla="*/ 16 h 24"/>
                <a:gd name="T8" fmla="*/ 32 w 40"/>
                <a:gd name="T9" fmla="*/ 8 h 24"/>
                <a:gd name="T10" fmla="*/ 20 w 40"/>
                <a:gd name="T11" fmla="*/ 0 h 24"/>
                <a:gd name="T12" fmla="*/ 0 w 40"/>
                <a:gd name="T13" fmla="*/ 2 h 24"/>
                <a:gd name="T14" fmla="*/ 2 w 40"/>
                <a:gd name="T15" fmla="*/ 14 h 24"/>
                <a:gd name="T16" fmla="*/ 14 w 40"/>
                <a:gd name="T17"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24">
                  <a:moveTo>
                    <a:pt x="14" y="14"/>
                  </a:moveTo>
                  <a:lnTo>
                    <a:pt x="26" y="24"/>
                  </a:lnTo>
                  <a:lnTo>
                    <a:pt x="40" y="18"/>
                  </a:lnTo>
                  <a:lnTo>
                    <a:pt x="38" y="16"/>
                  </a:lnTo>
                  <a:lnTo>
                    <a:pt x="32" y="8"/>
                  </a:lnTo>
                  <a:lnTo>
                    <a:pt x="20" y="0"/>
                  </a:lnTo>
                  <a:lnTo>
                    <a:pt x="0" y="2"/>
                  </a:lnTo>
                  <a:lnTo>
                    <a:pt x="2" y="14"/>
                  </a:lnTo>
                  <a:lnTo>
                    <a:pt x="14"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05" name="Freeform 105"/>
            <p:cNvSpPr>
              <a:spLocks/>
            </p:cNvSpPr>
            <p:nvPr userDrawn="1"/>
          </p:nvSpPr>
          <p:spPr bwMode="black">
            <a:xfrm>
              <a:off x="7488238" y="3375025"/>
              <a:ext cx="60325" cy="34925"/>
            </a:xfrm>
            <a:custGeom>
              <a:avLst/>
              <a:gdLst>
                <a:gd name="T0" fmla="*/ 8 w 38"/>
                <a:gd name="T1" fmla="*/ 8 h 22"/>
                <a:gd name="T2" fmla="*/ 4 w 38"/>
                <a:gd name="T3" fmla="*/ 4 h 22"/>
                <a:gd name="T4" fmla="*/ 0 w 38"/>
                <a:gd name="T5" fmla="*/ 18 h 22"/>
                <a:gd name="T6" fmla="*/ 10 w 38"/>
                <a:gd name="T7" fmla="*/ 18 h 22"/>
                <a:gd name="T8" fmla="*/ 12 w 38"/>
                <a:gd name="T9" fmla="*/ 14 h 22"/>
                <a:gd name="T10" fmla="*/ 20 w 38"/>
                <a:gd name="T11" fmla="*/ 22 h 22"/>
                <a:gd name="T12" fmla="*/ 22 w 38"/>
                <a:gd name="T13" fmla="*/ 12 h 22"/>
                <a:gd name="T14" fmla="*/ 26 w 38"/>
                <a:gd name="T15" fmla="*/ 16 h 22"/>
                <a:gd name="T16" fmla="*/ 38 w 38"/>
                <a:gd name="T17" fmla="*/ 14 h 22"/>
                <a:gd name="T18" fmla="*/ 36 w 38"/>
                <a:gd name="T19" fmla="*/ 8 h 22"/>
                <a:gd name="T20" fmla="*/ 24 w 38"/>
                <a:gd name="T21" fmla="*/ 6 h 22"/>
                <a:gd name="T22" fmla="*/ 24 w 38"/>
                <a:gd name="T23" fmla="*/ 0 h 22"/>
                <a:gd name="T24" fmla="*/ 20 w 38"/>
                <a:gd name="T25" fmla="*/ 6 h 22"/>
                <a:gd name="T26" fmla="*/ 20 w 38"/>
                <a:gd name="T27" fmla="*/ 6 h 22"/>
                <a:gd name="T28" fmla="*/ 20 w 38"/>
                <a:gd name="T29" fmla="*/ 6 h 22"/>
                <a:gd name="T30" fmla="*/ 12 w 38"/>
                <a:gd name="T31" fmla="*/ 14 h 22"/>
                <a:gd name="T32" fmla="*/ 16 w 38"/>
                <a:gd name="T33" fmla="*/ 0 h 22"/>
                <a:gd name="T34" fmla="*/ 8 w 38"/>
                <a:gd name="T35" fmla="*/ 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22">
                  <a:moveTo>
                    <a:pt x="8" y="8"/>
                  </a:moveTo>
                  <a:lnTo>
                    <a:pt x="4" y="4"/>
                  </a:lnTo>
                  <a:lnTo>
                    <a:pt x="0" y="18"/>
                  </a:lnTo>
                  <a:lnTo>
                    <a:pt x="10" y="18"/>
                  </a:lnTo>
                  <a:lnTo>
                    <a:pt x="12" y="14"/>
                  </a:lnTo>
                  <a:lnTo>
                    <a:pt x="20" y="22"/>
                  </a:lnTo>
                  <a:lnTo>
                    <a:pt x="22" y="12"/>
                  </a:lnTo>
                  <a:lnTo>
                    <a:pt x="26" y="16"/>
                  </a:lnTo>
                  <a:lnTo>
                    <a:pt x="38" y="14"/>
                  </a:lnTo>
                  <a:lnTo>
                    <a:pt x="36" y="8"/>
                  </a:lnTo>
                  <a:lnTo>
                    <a:pt x="24" y="6"/>
                  </a:lnTo>
                  <a:lnTo>
                    <a:pt x="24" y="0"/>
                  </a:lnTo>
                  <a:lnTo>
                    <a:pt x="20" y="6"/>
                  </a:lnTo>
                  <a:lnTo>
                    <a:pt x="20" y="6"/>
                  </a:lnTo>
                  <a:lnTo>
                    <a:pt x="20" y="6"/>
                  </a:lnTo>
                  <a:lnTo>
                    <a:pt x="12" y="14"/>
                  </a:lnTo>
                  <a:lnTo>
                    <a:pt x="16" y="0"/>
                  </a:lnTo>
                  <a:lnTo>
                    <a:pt x="8"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06" name="Freeform 106"/>
            <p:cNvSpPr>
              <a:spLocks/>
            </p:cNvSpPr>
            <p:nvPr userDrawn="1"/>
          </p:nvSpPr>
          <p:spPr bwMode="black">
            <a:xfrm>
              <a:off x="7475538" y="3454400"/>
              <a:ext cx="22225" cy="19050"/>
            </a:xfrm>
            <a:custGeom>
              <a:avLst/>
              <a:gdLst>
                <a:gd name="T0" fmla="*/ 10 w 14"/>
                <a:gd name="T1" fmla="*/ 10 h 12"/>
                <a:gd name="T2" fmla="*/ 14 w 14"/>
                <a:gd name="T3" fmla="*/ 2 h 12"/>
                <a:gd name="T4" fmla="*/ 10 w 14"/>
                <a:gd name="T5" fmla="*/ 0 h 12"/>
                <a:gd name="T6" fmla="*/ 0 w 14"/>
                <a:gd name="T7" fmla="*/ 8 h 12"/>
                <a:gd name="T8" fmla="*/ 4 w 14"/>
                <a:gd name="T9" fmla="*/ 12 h 12"/>
                <a:gd name="T10" fmla="*/ 10 w 14"/>
                <a:gd name="T11" fmla="*/ 10 h 12"/>
              </a:gdLst>
              <a:ahLst/>
              <a:cxnLst>
                <a:cxn ang="0">
                  <a:pos x="T0" y="T1"/>
                </a:cxn>
                <a:cxn ang="0">
                  <a:pos x="T2" y="T3"/>
                </a:cxn>
                <a:cxn ang="0">
                  <a:pos x="T4" y="T5"/>
                </a:cxn>
                <a:cxn ang="0">
                  <a:pos x="T6" y="T7"/>
                </a:cxn>
                <a:cxn ang="0">
                  <a:pos x="T8" y="T9"/>
                </a:cxn>
                <a:cxn ang="0">
                  <a:pos x="T10" y="T11"/>
                </a:cxn>
              </a:cxnLst>
              <a:rect l="0" t="0" r="r" b="b"/>
              <a:pathLst>
                <a:path w="14" h="12">
                  <a:moveTo>
                    <a:pt x="10" y="10"/>
                  </a:moveTo>
                  <a:lnTo>
                    <a:pt x="14" y="2"/>
                  </a:lnTo>
                  <a:lnTo>
                    <a:pt x="10" y="0"/>
                  </a:lnTo>
                  <a:lnTo>
                    <a:pt x="0" y="8"/>
                  </a:lnTo>
                  <a:lnTo>
                    <a:pt x="4" y="12"/>
                  </a:lnTo>
                  <a:lnTo>
                    <a:pt x="1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07" name="Freeform 107"/>
            <p:cNvSpPr>
              <a:spLocks/>
            </p:cNvSpPr>
            <p:nvPr userDrawn="1"/>
          </p:nvSpPr>
          <p:spPr bwMode="black">
            <a:xfrm>
              <a:off x="7608888" y="3184525"/>
              <a:ext cx="41275" cy="15875"/>
            </a:xfrm>
            <a:custGeom>
              <a:avLst/>
              <a:gdLst>
                <a:gd name="T0" fmla="*/ 12 w 26"/>
                <a:gd name="T1" fmla="*/ 0 h 10"/>
                <a:gd name="T2" fmla="*/ 0 w 26"/>
                <a:gd name="T3" fmla="*/ 0 h 10"/>
                <a:gd name="T4" fmla="*/ 4 w 26"/>
                <a:gd name="T5" fmla="*/ 10 h 10"/>
                <a:gd name="T6" fmla="*/ 26 w 26"/>
                <a:gd name="T7" fmla="*/ 6 h 10"/>
                <a:gd name="T8" fmla="*/ 12 w 26"/>
                <a:gd name="T9" fmla="*/ 0 h 10"/>
              </a:gdLst>
              <a:ahLst/>
              <a:cxnLst>
                <a:cxn ang="0">
                  <a:pos x="T0" y="T1"/>
                </a:cxn>
                <a:cxn ang="0">
                  <a:pos x="T2" y="T3"/>
                </a:cxn>
                <a:cxn ang="0">
                  <a:pos x="T4" y="T5"/>
                </a:cxn>
                <a:cxn ang="0">
                  <a:pos x="T6" y="T7"/>
                </a:cxn>
                <a:cxn ang="0">
                  <a:pos x="T8" y="T9"/>
                </a:cxn>
              </a:cxnLst>
              <a:rect l="0" t="0" r="r" b="b"/>
              <a:pathLst>
                <a:path w="26" h="10">
                  <a:moveTo>
                    <a:pt x="12" y="0"/>
                  </a:moveTo>
                  <a:lnTo>
                    <a:pt x="0" y="0"/>
                  </a:lnTo>
                  <a:lnTo>
                    <a:pt x="4" y="10"/>
                  </a:lnTo>
                  <a:lnTo>
                    <a:pt x="26" y="6"/>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08" name="Freeform 108"/>
            <p:cNvSpPr>
              <a:spLocks/>
            </p:cNvSpPr>
            <p:nvPr userDrawn="1"/>
          </p:nvSpPr>
          <p:spPr bwMode="black">
            <a:xfrm>
              <a:off x="7605713" y="3152775"/>
              <a:ext cx="28575" cy="28575"/>
            </a:xfrm>
            <a:custGeom>
              <a:avLst/>
              <a:gdLst>
                <a:gd name="T0" fmla="*/ 6 w 18"/>
                <a:gd name="T1" fmla="*/ 12 h 18"/>
                <a:gd name="T2" fmla="*/ 18 w 18"/>
                <a:gd name="T3" fmla="*/ 18 h 18"/>
                <a:gd name="T4" fmla="*/ 8 w 18"/>
                <a:gd name="T5" fmla="*/ 0 h 18"/>
                <a:gd name="T6" fmla="*/ 0 w 18"/>
                <a:gd name="T7" fmla="*/ 0 h 18"/>
                <a:gd name="T8" fmla="*/ 6 w 18"/>
                <a:gd name="T9" fmla="*/ 12 h 18"/>
              </a:gdLst>
              <a:ahLst/>
              <a:cxnLst>
                <a:cxn ang="0">
                  <a:pos x="T0" y="T1"/>
                </a:cxn>
                <a:cxn ang="0">
                  <a:pos x="T2" y="T3"/>
                </a:cxn>
                <a:cxn ang="0">
                  <a:pos x="T4" y="T5"/>
                </a:cxn>
                <a:cxn ang="0">
                  <a:pos x="T6" y="T7"/>
                </a:cxn>
                <a:cxn ang="0">
                  <a:pos x="T8" y="T9"/>
                </a:cxn>
              </a:cxnLst>
              <a:rect l="0" t="0" r="r" b="b"/>
              <a:pathLst>
                <a:path w="18" h="18">
                  <a:moveTo>
                    <a:pt x="6" y="12"/>
                  </a:moveTo>
                  <a:lnTo>
                    <a:pt x="18" y="18"/>
                  </a:lnTo>
                  <a:lnTo>
                    <a:pt x="8" y="0"/>
                  </a:lnTo>
                  <a:lnTo>
                    <a:pt x="0" y="0"/>
                  </a:lnTo>
                  <a:lnTo>
                    <a:pt x="6"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09" name="Freeform 109"/>
            <p:cNvSpPr>
              <a:spLocks/>
            </p:cNvSpPr>
            <p:nvPr userDrawn="1"/>
          </p:nvSpPr>
          <p:spPr bwMode="black">
            <a:xfrm>
              <a:off x="7608888" y="3070225"/>
              <a:ext cx="60325" cy="104775"/>
            </a:xfrm>
            <a:custGeom>
              <a:avLst/>
              <a:gdLst>
                <a:gd name="T0" fmla="*/ 0 w 38"/>
                <a:gd name="T1" fmla="*/ 28 h 66"/>
                <a:gd name="T2" fmla="*/ 8 w 38"/>
                <a:gd name="T3" fmla="*/ 54 h 66"/>
                <a:gd name="T4" fmla="*/ 18 w 38"/>
                <a:gd name="T5" fmla="*/ 66 h 66"/>
                <a:gd name="T6" fmla="*/ 22 w 38"/>
                <a:gd name="T7" fmla="*/ 64 h 66"/>
                <a:gd name="T8" fmla="*/ 16 w 38"/>
                <a:gd name="T9" fmla="*/ 52 h 66"/>
                <a:gd name="T10" fmla="*/ 16 w 38"/>
                <a:gd name="T11" fmla="*/ 42 h 66"/>
                <a:gd name="T12" fmla="*/ 16 w 38"/>
                <a:gd name="T13" fmla="*/ 42 h 66"/>
                <a:gd name="T14" fmla="*/ 38 w 38"/>
                <a:gd name="T15" fmla="*/ 48 h 66"/>
                <a:gd name="T16" fmla="*/ 24 w 38"/>
                <a:gd name="T17" fmla="*/ 34 h 66"/>
                <a:gd name="T18" fmla="*/ 30 w 38"/>
                <a:gd name="T19" fmla="*/ 28 h 66"/>
                <a:gd name="T20" fmla="*/ 30 w 38"/>
                <a:gd name="T21" fmla="*/ 22 h 66"/>
                <a:gd name="T22" fmla="*/ 22 w 38"/>
                <a:gd name="T23" fmla="*/ 16 h 66"/>
                <a:gd name="T24" fmla="*/ 18 w 38"/>
                <a:gd name="T25" fmla="*/ 22 h 66"/>
                <a:gd name="T26" fmla="*/ 16 w 38"/>
                <a:gd name="T27" fmla="*/ 0 h 66"/>
                <a:gd name="T28" fmla="*/ 12 w 38"/>
                <a:gd name="T29" fmla="*/ 4 h 66"/>
                <a:gd name="T30" fmla="*/ 4 w 38"/>
                <a:gd name="T31" fmla="*/ 14 h 66"/>
                <a:gd name="T32" fmla="*/ 0 w 38"/>
                <a:gd name="T33" fmla="*/ 2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66">
                  <a:moveTo>
                    <a:pt x="0" y="28"/>
                  </a:moveTo>
                  <a:lnTo>
                    <a:pt x="8" y="54"/>
                  </a:lnTo>
                  <a:lnTo>
                    <a:pt x="18" y="66"/>
                  </a:lnTo>
                  <a:lnTo>
                    <a:pt x="22" y="64"/>
                  </a:lnTo>
                  <a:lnTo>
                    <a:pt x="16" y="52"/>
                  </a:lnTo>
                  <a:lnTo>
                    <a:pt x="16" y="42"/>
                  </a:lnTo>
                  <a:lnTo>
                    <a:pt x="16" y="42"/>
                  </a:lnTo>
                  <a:lnTo>
                    <a:pt x="38" y="48"/>
                  </a:lnTo>
                  <a:lnTo>
                    <a:pt x="24" y="34"/>
                  </a:lnTo>
                  <a:lnTo>
                    <a:pt x="30" y="28"/>
                  </a:lnTo>
                  <a:lnTo>
                    <a:pt x="30" y="22"/>
                  </a:lnTo>
                  <a:lnTo>
                    <a:pt x="22" y="16"/>
                  </a:lnTo>
                  <a:lnTo>
                    <a:pt x="18" y="22"/>
                  </a:lnTo>
                  <a:lnTo>
                    <a:pt x="16" y="0"/>
                  </a:lnTo>
                  <a:lnTo>
                    <a:pt x="12" y="4"/>
                  </a:lnTo>
                  <a:lnTo>
                    <a:pt x="4" y="14"/>
                  </a:lnTo>
                  <a:lnTo>
                    <a:pt x="0"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10" name="Freeform 110"/>
            <p:cNvSpPr>
              <a:spLocks/>
            </p:cNvSpPr>
            <p:nvPr userDrawn="1"/>
          </p:nvSpPr>
          <p:spPr bwMode="black">
            <a:xfrm>
              <a:off x="7634288" y="3060700"/>
              <a:ext cx="22225" cy="31750"/>
            </a:xfrm>
            <a:custGeom>
              <a:avLst/>
              <a:gdLst>
                <a:gd name="T0" fmla="*/ 14 w 14"/>
                <a:gd name="T1" fmla="*/ 12 h 20"/>
                <a:gd name="T2" fmla="*/ 10 w 14"/>
                <a:gd name="T3" fmla="*/ 0 h 20"/>
                <a:gd name="T4" fmla="*/ 0 w 14"/>
                <a:gd name="T5" fmla="*/ 8 h 20"/>
                <a:gd name="T6" fmla="*/ 2 w 14"/>
                <a:gd name="T7" fmla="*/ 20 h 20"/>
                <a:gd name="T8" fmla="*/ 14 w 14"/>
                <a:gd name="T9" fmla="*/ 12 h 20"/>
              </a:gdLst>
              <a:ahLst/>
              <a:cxnLst>
                <a:cxn ang="0">
                  <a:pos x="T0" y="T1"/>
                </a:cxn>
                <a:cxn ang="0">
                  <a:pos x="T2" y="T3"/>
                </a:cxn>
                <a:cxn ang="0">
                  <a:pos x="T4" y="T5"/>
                </a:cxn>
                <a:cxn ang="0">
                  <a:pos x="T6" y="T7"/>
                </a:cxn>
                <a:cxn ang="0">
                  <a:pos x="T8" y="T9"/>
                </a:cxn>
              </a:cxnLst>
              <a:rect l="0" t="0" r="r" b="b"/>
              <a:pathLst>
                <a:path w="14" h="20">
                  <a:moveTo>
                    <a:pt x="14" y="12"/>
                  </a:moveTo>
                  <a:lnTo>
                    <a:pt x="10" y="0"/>
                  </a:lnTo>
                  <a:lnTo>
                    <a:pt x="0" y="8"/>
                  </a:lnTo>
                  <a:lnTo>
                    <a:pt x="2" y="20"/>
                  </a:lnTo>
                  <a:lnTo>
                    <a:pt x="1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11" name="Freeform 111"/>
            <p:cNvSpPr>
              <a:spLocks/>
            </p:cNvSpPr>
            <p:nvPr userDrawn="1"/>
          </p:nvSpPr>
          <p:spPr bwMode="black">
            <a:xfrm>
              <a:off x="7567613" y="3232150"/>
              <a:ext cx="47625" cy="31750"/>
            </a:xfrm>
            <a:custGeom>
              <a:avLst/>
              <a:gdLst>
                <a:gd name="T0" fmla="*/ 0 w 30"/>
                <a:gd name="T1" fmla="*/ 0 h 20"/>
                <a:gd name="T2" fmla="*/ 4 w 30"/>
                <a:gd name="T3" fmla="*/ 12 h 20"/>
                <a:gd name="T4" fmla="*/ 12 w 30"/>
                <a:gd name="T5" fmla="*/ 20 h 20"/>
                <a:gd name="T6" fmla="*/ 18 w 30"/>
                <a:gd name="T7" fmla="*/ 20 h 20"/>
                <a:gd name="T8" fmla="*/ 30 w 30"/>
                <a:gd name="T9" fmla="*/ 14 h 20"/>
                <a:gd name="T10" fmla="*/ 28 w 30"/>
                <a:gd name="T11" fmla="*/ 6 h 20"/>
                <a:gd name="T12" fmla="*/ 18 w 30"/>
                <a:gd name="T13" fmla="*/ 0 h 20"/>
                <a:gd name="T14" fmla="*/ 0 w 30"/>
                <a:gd name="T15" fmla="*/ 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0">
                  <a:moveTo>
                    <a:pt x="0" y="0"/>
                  </a:moveTo>
                  <a:lnTo>
                    <a:pt x="4" y="12"/>
                  </a:lnTo>
                  <a:lnTo>
                    <a:pt x="12" y="20"/>
                  </a:lnTo>
                  <a:lnTo>
                    <a:pt x="18" y="20"/>
                  </a:lnTo>
                  <a:lnTo>
                    <a:pt x="30" y="14"/>
                  </a:lnTo>
                  <a:lnTo>
                    <a:pt x="28" y="6"/>
                  </a:lnTo>
                  <a:lnTo>
                    <a:pt x="1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12" name="Freeform 112"/>
            <p:cNvSpPr>
              <a:spLocks/>
            </p:cNvSpPr>
            <p:nvPr userDrawn="1"/>
          </p:nvSpPr>
          <p:spPr bwMode="black">
            <a:xfrm>
              <a:off x="7516813" y="3190875"/>
              <a:ext cx="66675" cy="19050"/>
            </a:xfrm>
            <a:custGeom>
              <a:avLst/>
              <a:gdLst>
                <a:gd name="T0" fmla="*/ 40 w 42"/>
                <a:gd name="T1" fmla="*/ 2 h 12"/>
                <a:gd name="T2" fmla="*/ 22 w 42"/>
                <a:gd name="T3" fmla="*/ 4 h 12"/>
                <a:gd name="T4" fmla="*/ 22 w 42"/>
                <a:gd name="T5" fmla="*/ 2 h 12"/>
                <a:gd name="T6" fmla="*/ 0 w 42"/>
                <a:gd name="T7" fmla="*/ 0 h 12"/>
                <a:gd name="T8" fmla="*/ 8 w 42"/>
                <a:gd name="T9" fmla="*/ 12 h 12"/>
                <a:gd name="T10" fmla="*/ 22 w 42"/>
                <a:gd name="T11" fmla="*/ 8 h 12"/>
                <a:gd name="T12" fmla="*/ 24 w 42"/>
                <a:gd name="T13" fmla="*/ 12 h 12"/>
                <a:gd name="T14" fmla="*/ 42 w 42"/>
                <a:gd name="T15" fmla="*/ 8 h 12"/>
                <a:gd name="T16" fmla="*/ 40 w 42"/>
                <a:gd name="T17"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12">
                  <a:moveTo>
                    <a:pt x="40" y="2"/>
                  </a:moveTo>
                  <a:lnTo>
                    <a:pt x="22" y="4"/>
                  </a:lnTo>
                  <a:lnTo>
                    <a:pt x="22" y="2"/>
                  </a:lnTo>
                  <a:lnTo>
                    <a:pt x="0" y="0"/>
                  </a:lnTo>
                  <a:lnTo>
                    <a:pt x="8" y="12"/>
                  </a:lnTo>
                  <a:lnTo>
                    <a:pt x="22" y="8"/>
                  </a:lnTo>
                  <a:lnTo>
                    <a:pt x="24" y="12"/>
                  </a:lnTo>
                  <a:lnTo>
                    <a:pt x="42" y="8"/>
                  </a:lnTo>
                  <a:lnTo>
                    <a:pt x="4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13" name="Freeform 113"/>
            <p:cNvSpPr>
              <a:spLocks noEditPoints="1"/>
            </p:cNvSpPr>
            <p:nvPr userDrawn="1"/>
          </p:nvSpPr>
          <p:spPr bwMode="black">
            <a:xfrm>
              <a:off x="7358063" y="3086100"/>
              <a:ext cx="193675" cy="234950"/>
            </a:xfrm>
            <a:custGeom>
              <a:avLst/>
              <a:gdLst>
                <a:gd name="T0" fmla="*/ 12 w 122"/>
                <a:gd name="T1" fmla="*/ 106 h 148"/>
                <a:gd name="T2" fmla="*/ 8 w 122"/>
                <a:gd name="T3" fmla="*/ 138 h 148"/>
                <a:gd name="T4" fmla="*/ 34 w 122"/>
                <a:gd name="T5" fmla="*/ 144 h 148"/>
                <a:gd name="T6" fmla="*/ 30 w 122"/>
                <a:gd name="T7" fmla="*/ 96 h 148"/>
                <a:gd name="T8" fmla="*/ 40 w 122"/>
                <a:gd name="T9" fmla="*/ 90 h 148"/>
                <a:gd name="T10" fmla="*/ 42 w 122"/>
                <a:gd name="T11" fmla="*/ 106 h 148"/>
                <a:gd name="T12" fmla="*/ 52 w 122"/>
                <a:gd name="T13" fmla="*/ 130 h 148"/>
                <a:gd name="T14" fmla="*/ 54 w 122"/>
                <a:gd name="T15" fmla="*/ 136 h 148"/>
                <a:gd name="T16" fmla="*/ 66 w 122"/>
                <a:gd name="T17" fmla="*/ 140 h 148"/>
                <a:gd name="T18" fmla="*/ 74 w 122"/>
                <a:gd name="T19" fmla="*/ 148 h 148"/>
                <a:gd name="T20" fmla="*/ 82 w 122"/>
                <a:gd name="T21" fmla="*/ 132 h 148"/>
                <a:gd name="T22" fmla="*/ 82 w 122"/>
                <a:gd name="T23" fmla="*/ 120 h 148"/>
                <a:gd name="T24" fmla="*/ 84 w 122"/>
                <a:gd name="T25" fmla="*/ 110 h 148"/>
                <a:gd name="T26" fmla="*/ 68 w 122"/>
                <a:gd name="T27" fmla="*/ 104 h 148"/>
                <a:gd name="T28" fmla="*/ 54 w 122"/>
                <a:gd name="T29" fmla="*/ 74 h 148"/>
                <a:gd name="T30" fmla="*/ 68 w 122"/>
                <a:gd name="T31" fmla="*/ 70 h 148"/>
                <a:gd name="T32" fmla="*/ 74 w 122"/>
                <a:gd name="T33" fmla="*/ 72 h 148"/>
                <a:gd name="T34" fmla="*/ 82 w 122"/>
                <a:gd name="T35" fmla="*/ 70 h 148"/>
                <a:gd name="T36" fmla="*/ 92 w 122"/>
                <a:gd name="T37" fmla="*/ 58 h 148"/>
                <a:gd name="T38" fmla="*/ 82 w 122"/>
                <a:gd name="T39" fmla="*/ 58 h 148"/>
                <a:gd name="T40" fmla="*/ 88 w 122"/>
                <a:gd name="T41" fmla="*/ 46 h 148"/>
                <a:gd name="T42" fmla="*/ 74 w 122"/>
                <a:gd name="T43" fmla="*/ 50 h 148"/>
                <a:gd name="T44" fmla="*/ 60 w 122"/>
                <a:gd name="T45" fmla="*/ 52 h 148"/>
                <a:gd name="T46" fmla="*/ 42 w 122"/>
                <a:gd name="T47" fmla="*/ 62 h 148"/>
                <a:gd name="T48" fmla="*/ 28 w 122"/>
                <a:gd name="T49" fmla="*/ 52 h 148"/>
                <a:gd name="T50" fmla="*/ 32 w 122"/>
                <a:gd name="T51" fmla="*/ 32 h 148"/>
                <a:gd name="T52" fmla="*/ 104 w 122"/>
                <a:gd name="T53" fmla="*/ 34 h 148"/>
                <a:gd name="T54" fmla="*/ 118 w 122"/>
                <a:gd name="T55" fmla="*/ 0 h 148"/>
                <a:gd name="T56" fmla="*/ 78 w 122"/>
                <a:gd name="T57" fmla="*/ 18 h 148"/>
                <a:gd name="T58" fmla="*/ 36 w 122"/>
                <a:gd name="T59" fmla="*/ 12 h 148"/>
                <a:gd name="T60" fmla="*/ 28 w 122"/>
                <a:gd name="T61" fmla="*/ 18 h 148"/>
                <a:gd name="T62" fmla="*/ 14 w 122"/>
                <a:gd name="T63" fmla="*/ 38 h 148"/>
                <a:gd name="T64" fmla="*/ 8 w 122"/>
                <a:gd name="T65" fmla="*/ 60 h 148"/>
                <a:gd name="T66" fmla="*/ 0 w 122"/>
                <a:gd name="T67" fmla="*/ 88 h 148"/>
                <a:gd name="T68" fmla="*/ 64 w 122"/>
                <a:gd name="T69" fmla="*/ 124 h 148"/>
                <a:gd name="T70" fmla="*/ 74 w 122"/>
                <a:gd name="T71" fmla="*/ 124 h 148"/>
                <a:gd name="T72" fmla="*/ 64 w 122"/>
                <a:gd name="T73" fmla="*/ 124 h 148"/>
                <a:gd name="T74" fmla="*/ 60 w 122"/>
                <a:gd name="T75" fmla="*/ 130 h 148"/>
                <a:gd name="T76" fmla="*/ 62 w 122"/>
                <a:gd name="T77" fmla="*/ 134 h 148"/>
                <a:gd name="T78" fmla="*/ 74 w 122"/>
                <a:gd name="T79" fmla="*/ 112 h 148"/>
                <a:gd name="T80" fmla="*/ 74 w 122"/>
                <a:gd name="T81" fmla="*/ 11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2" h="148">
                  <a:moveTo>
                    <a:pt x="2" y="106"/>
                  </a:moveTo>
                  <a:lnTo>
                    <a:pt x="12" y="106"/>
                  </a:lnTo>
                  <a:lnTo>
                    <a:pt x="14" y="114"/>
                  </a:lnTo>
                  <a:lnTo>
                    <a:pt x="8" y="138"/>
                  </a:lnTo>
                  <a:lnTo>
                    <a:pt x="16" y="146"/>
                  </a:lnTo>
                  <a:lnTo>
                    <a:pt x="34" y="144"/>
                  </a:lnTo>
                  <a:lnTo>
                    <a:pt x="32" y="100"/>
                  </a:lnTo>
                  <a:lnTo>
                    <a:pt x="30" y="96"/>
                  </a:lnTo>
                  <a:lnTo>
                    <a:pt x="38" y="90"/>
                  </a:lnTo>
                  <a:lnTo>
                    <a:pt x="40" y="90"/>
                  </a:lnTo>
                  <a:lnTo>
                    <a:pt x="38" y="100"/>
                  </a:lnTo>
                  <a:lnTo>
                    <a:pt x="42" y="106"/>
                  </a:lnTo>
                  <a:lnTo>
                    <a:pt x="50" y="116"/>
                  </a:lnTo>
                  <a:lnTo>
                    <a:pt x="52" y="130"/>
                  </a:lnTo>
                  <a:lnTo>
                    <a:pt x="58" y="130"/>
                  </a:lnTo>
                  <a:lnTo>
                    <a:pt x="54" y="136"/>
                  </a:lnTo>
                  <a:lnTo>
                    <a:pt x="68" y="146"/>
                  </a:lnTo>
                  <a:lnTo>
                    <a:pt x="66" y="140"/>
                  </a:lnTo>
                  <a:lnTo>
                    <a:pt x="72" y="142"/>
                  </a:lnTo>
                  <a:lnTo>
                    <a:pt x="74" y="148"/>
                  </a:lnTo>
                  <a:lnTo>
                    <a:pt x="84" y="138"/>
                  </a:lnTo>
                  <a:lnTo>
                    <a:pt x="82" y="132"/>
                  </a:lnTo>
                  <a:lnTo>
                    <a:pt x="86" y="128"/>
                  </a:lnTo>
                  <a:lnTo>
                    <a:pt x="82" y="120"/>
                  </a:lnTo>
                  <a:lnTo>
                    <a:pt x="84" y="122"/>
                  </a:lnTo>
                  <a:lnTo>
                    <a:pt x="84" y="110"/>
                  </a:lnTo>
                  <a:lnTo>
                    <a:pt x="72" y="110"/>
                  </a:lnTo>
                  <a:lnTo>
                    <a:pt x="68" y="104"/>
                  </a:lnTo>
                  <a:lnTo>
                    <a:pt x="72" y="98"/>
                  </a:lnTo>
                  <a:lnTo>
                    <a:pt x="54" y="74"/>
                  </a:lnTo>
                  <a:lnTo>
                    <a:pt x="54" y="74"/>
                  </a:lnTo>
                  <a:lnTo>
                    <a:pt x="68" y="70"/>
                  </a:lnTo>
                  <a:lnTo>
                    <a:pt x="74" y="62"/>
                  </a:lnTo>
                  <a:lnTo>
                    <a:pt x="74" y="72"/>
                  </a:lnTo>
                  <a:lnTo>
                    <a:pt x="80" y="66"/>
                  </a:lnTo>
                  <a:lnTo>
                    <a:pt x="82" y="70"/>
                  </a:lnTo>
                  <a:lnTo>
                    <a:pt x="90" y="68"/>
                  </a:lnTo>
                  <a:lnTo>
                    <a:pt x="92" y="58"/>
                  </a:lnTo>
                  <a:lnTo>
                    <a:pt x="84" y="62"/>
                  </a:lnTo>
                  <a:lnTo>
                    <a:pt x="82" y="58"/>
                  </a:lnTo>
                  <a:lnTo>
                    <a:pt x="90" y="56"/>
                  </a:lnTo>
                  <a:lnTo>
                    <a:pt x="88" y="46"/>
                  </a:lnTo>
                  <a:lnTo>
                    <a:pt x="80" y="44"/>
                  </a:lnTo>
                  <a:lnTo>
                    <a:pt x="74" y="50"/>
                  </a:lnTo>
                  <a:lnTo>
                    <a:pt x="60" y="50"/>
                  </a:lnTo>
                  <a:lnTo>
                    <a:pt x="60" y="52"/>
                  </a:lnTo>
                  <a:lnTo>
                    <a:pt x="52" y="52"/>
                  </a:lnTo>
                  <a:lnTo>
                    <a:pt x="42" y="62"/>
                  </a:lnTo>
                  <a:lnTo>
                    <a:pt x="36" y="62"/>
                  </a:lnTo>
                  <a:lnTo>
                    <a:pt x="28" y="52"/>
                  </a:lnTo>
                  <a:lnTo>
                    <a:pt x="32" y="34"/>
                  </a:lnTo>
                  <a:lnTo>
                    <a:pt x="32" y="32"/>
                  </a:lnTo>
                  <a:lnTo>
                    <a:pt x="48" y="30"/>
                  </a:lnTo>
                  <a:lnTo>
                    <a:pt x="104" y="34"/>
                  </a:lnTo>
                  <a:lnTo>
                    <a:pt x="122" y="12"/>
                  </a:lnTo>
                  <a:lnTo>
                    <a:pt x="118" y="0"/>
                  </a:lnTo>
                  <a:lnTo>
                    <a:pt x="94" y="18"/>
                  </a:lnTo>
                  <a:lnTo>
                    <a:pt x="78" y="18"/>
                  </a:lnTo>
                  <a:lnTo>
                    <a:pt x="42" y="10"/>
                  </a:lnTo>
                  <a:lnTo>
                    <a:pt x="36" y="12"/>
                  </a:lnTo>
                  <a:lnTo>
                    <a:pt x="32" y="20"/>
                  </a:lnTo>
                  <a:lnTo>
                    <a:pt x="28" y="18"/>
                  </a:lnTo>
                  <a:lnTo>
                    <a:pt x="22" y="22"/>
                  </a:lnTo>
                  <a:lnTo>
                    <a:pt x="14" y="38"/>
                  </a:lnTo>
                  <a:lnTo>
                    <a:pt x="16" y="48"/>
                  </a:lnTo>
                  <a:lnTo>
                    <a:pt x="8" y="60"/>
                  </a:lnTo>
                  <a:lnTo>
                    <a:pt x="8" y="70"/>
                  </a:lnTo>
                  <a:lnTo>
                    <a:pt x="0" y="88"/>
                  </a:lnTo>
                  <a:lnTo>
                    <a:pt x="2" y="106"/>
                  </a:lnTo>
                  <a:close/>
                  <a:moveTo>
                    <a:pt x="64" y="124"/>
                  </a:moveTo>
                  <a:lnTo>
                    <a:pt x="76" y="122"/>
                  </a:lnTo>
                  <a:lnTo>
                    <a:pt x="74" y="124"/>
                  </a:lnTo>
                  <a:lnTo>
                    <a:pt x="74" y="124"/>
                  </a:lnTo>
                  <a:lnTo>
                    <a:pt x="64" y="124"/>
                  </a:lnTo>
                  <a:close/>
                  <a:moveTo>
                    <a:pt x="62" y="134"/>
                  </a:moveTo>
                  <a:lnTo>
                    <a:pt x="60" y="130"/>
                  </a:lnTo>
                  <a:lnTo>
                    <a:pt x="64" y="126"/>
                  </a:lnTo>
                  <a:lnTo>
                    <a:pt x="62" y="134"/>
                  </a:lnTo>
                  <a:close/>
                  <a:moveTo>
                    <a:pt x="74" y="112"/>
                  </a:moveTo>
                  <a:lnTo>
                    <a:pt x="74" y="112"/>
                  </a:lnTo>
                  <a:lnTo>
                    <a:pt x="72" y="110"/>
                  </a:lnTo>
                  <a:lnTo>
                    <a:pt x="74"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14" name="Freeform 114"/>
            <p:cNvSpPr>
              <a:spLocks/>
            </p:cNvSpPr>
            <p:nvPr userDrawn="1"/>
          </p:nvSpPr>
          <p:spPr bwMode="black">
            <a:xfrm>
              <a:off x="7243763" y="3343275"/>
              <a:ext cx="25400" cy="15875"/>
            </a:xfrm>
            <a:custGeom>
              <a:avLst/>
              <a:gdLst>
                <a:gd name="T0" fmla="*/ 8 w 16"/>
                <a:gd name="T1" fmla="*/ 10 h 10"/>
                <a:gd name="T2" fmla="*/ 16 w 16"/>
                <a:gd name="T3" fmla="*/ 2 h 10"/>
                <a:gd name="T4" fmla="*/ 0 w 16"/>
                <a:gd name="T5" fmla="*/ 0 h 10"/>
                <a:gd name="T6" fmla="*/ 8 w 16"/>
                <a:gd name="T7" fmla="*/ 10 h 10"/>
              </a:gdLst>
              <a:ahLst/>
              <a:cxnLst>
                <a:cxn ang="0">
                  <a:pos x="T0" y="T1"/>
                </a:cxn>
                <a:cxn ang="0">
                  <a:pos x="T2" y="T3"/>
                </a:cxn>
                <a:cxn ang="0">
                  <a:pos x="T4" y="T5"/>
                </a:cxn>
                <a:cxn ang="0">
                  <a:pos x="T6" y="T7"/>
                </a:cxn>
              </a:cxnLst>
              <a:rect l="0" t="0" r="r" b="b"/>
              <a:pathLst>
                <a:path w="16" h="10">
                  <a:moveTo>
                    <a:pt x="8" y="10"/>
                  </a:moveTo>
                  <a:lnTo>
                    <a:pt x="16" y="2"/>
                  </a:lnTo>
                  <a:lnTo>
                    <a:pt x="0" y="0"/>
                  </a:lnTo>
                  <a:lnTo>
                    <a:pt x="8"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15" name="Freeform 115"/>
            <p:cNvSpPr>
              <a:spLocks/>
            </p:cNvSpPr>
            <p:nvPr userDrawn="1"/>
          </p:nvSpPr>
          <p:spPr bwMode="black">
            <a:xfrm>
              <a:off x="7269163" y="3378200"/>
              <a:ext cx="104775" cy="44450"/>
            </a:xfrm>
            <a:custGeom>
              <a:avLst/>
              <a:gdLst>
                <a:gd name="T0" fmla="*/ 18 w 66"/>
                <a:gd name="T1" fmla="*/ 20 h 28"/>
                <a:gd name="T2" fmla="*/ 22 w 66"/>
                <a:gd name="T3" fmla="*/ 28 h 28"/>
                <a:gd name="T4" fmla="*/ 50 w 66"/>
                <a:gd name="T5" fmla="*/ 20 h 28"/>
                <a:gd name="T6" fmla="*/ 52 w 66"/>
                <a:gd name="T7" fmla="*/ 22 h 28"/>
                <a:gd name="T8" fmla="*/ 66 w 66"/>
                <a:gd name="T9" fmla="*/ 18 h 28"/>
                <a:gd name="T10" fmla="*/ 58 w 66"/>
                <a:gd name="T11" fmla="*/ 4 h 28"/>
                <a:gd name="T12" fmla="*/ 54 w 66"/>
                <a:gd name="T13" fmla="*/ 10 h 28"/>
                <a:gd name="T14" fmla="*/ 52 w 66"/>
                <a:gd name="T15" fmla="*/ 6 h 28"/>
                <a:gd name="T16" fmla="*/ 46 w 66"/>
                <a:gd name="T17" fmla="*/ 8 h 28"/>
                <a:gd name="T18" fmla="*/ 40 w 66"/>
                <a:gd name="T19" fmla="*/ 0 h 28"/>
                <a:gd name="T20" fmla="*/ 36 w 66"/>
                <a:gd name="T21" fmla="*/ 10 h 28"/>
                <a:gd name="T22" fmla="*/ 34 w 66"/>
                <a:gd name="T23" fmla="*/ 10 h 28"/>
                <a:gd name="T24" fmla="*/ 22 w 66"/>
                <a:gd name="T25" fmla="*/ 8 h 28"/>
                <a:gd name="T26" fmla="*/ 20 w 66"/>
                <a:gd name="T27" fmla="*/ 12 h 28"/>
                <a:gd name="T28" fmla="*/ 20 w 66"/>
                <a:gd name="T29" fmla="*/ 8 h 28"/>
                <a:gd name="T30" fmla="*/ 8 w 66"/>
                <a:gd name="T31" fmla="*/ 4 h 28"/>
                <a:gd name="T32" fmla="*/ 2 w 66"/>
                <a:gd name="T33" fmla="*/ 10 h 28"/>
                <a:gd name="T34" fmla="*/ 0 w 66"/>
                <a:gd name="T35" fmla="*/ 22 h 28"/>
                <a:gd name="T36" fmla="*/ 18 w 66"/>
                <a:gd name="T37" fmla="*/ 22 h 28"/>
                <a:gd name="T38" fmla="*/ 18 w 66"/>
                <a:gd name="T39" fmla="*/ 2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 h="28">
                  <a:moveTo>
                    <a:pt x="18" y="20"/>
                  </a:moveTo>
                  <a:lnTo>
                    <a:pt x="22" y="28"/>
                  </a:lnTo>
                  <a:lnTo>
                    <a:pt x="50" y="20"/>
                  </a:lnTo>
                  <a:lnTo>
                    <a:pt x="52" y="22"/>
                  </a:lnTo>
                  <a:lnTo>
                    <a:pt x="66" y="18"/>
                  </a:lnTo>
                  <a:lnTo>
                    <a:pt x="58" y="4"/>
                  </a:lnTo>
                  <a:lnTo>
                    <a:pt x="54" y="10"/>
                  </a:lnTo>
                  <a:lnTo>
                    <a:pt x="52" y="6"/>
                  </a:lnTo>
                  <a:lnTo>
                    <a:pt x="46" y="8"/>
                  </a:lnTo>
                  <a:lnTo>
                    <a:pt x="40" y="0"/>
                  </a:lnTo>
                  <a:lnTo>
                    <a:pt x="36" y="10"/>
                  </a:lnTo>
                  <a:lnTo>
                    <a:pt x="34" y="10"/>
                  </a:lnTo>
                  <a:lnTo>
                    <a:pt x="22" y="8"/>
                  </a:lnTo>
                  <a:lnTo>
                    <a:pt x="20" y="12"/>
                  </a:lnTo>
                  <a:lnTo>
                    <a:pt x="20" y="8"/>
                  </a:lnTo>
                  <a:lnTo>
                    <a:pt x="8" y="4"/>
                  </a:lnTo>
                  <a:lnTo>
                    <a:pt x="2" y="10"/>
                  </a:lnTo>
                  <a:lnTo>
                    <a:pt x="0" y="22"/>
                  </a:lnTo>
                  <a:lnTo>
                    <a:pt x="18" y="22"/>
                  </a:lnTo>
                  <a:lnTo>
                    <a:pt x="18"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16" name="Freeform 116"/>
            <p:cNvSpPr>
              <a:spLocks/>
            </p:cNvSpPr>
            <p:nvPr userDrawn="1"/>
          </p:nvSpPr>
          <p:spPr bwMode="black">
            <a:xfrm>
              <a:off x="7386638" y="3384550"/>
              <a:ext cx="101600" cy="31750"/>
            </a:xfrm>
            <a:custGeom>
              <a:avLst/>
              <a:gdLst>
                <a:gd name="T0" fmla="*/ 54 w 64"/>
                <a:gd name="T1" fmla="*/ 14 h 20"/>
                <a:gd name="T2" fmla="*/ 64 w 64"/>
                <a:gd name="T3" fmla="*/ 6 h 20"/>
                <a:gd name="T4" fmla="*/ 60 w 64"/>
                <a:gd name="T5" fmla="*/ 0 h 20"/>
                <a:gd name="T6" fmla="*/ 56 w 64"/>
                <a:gd name="T7" fmla="*/ 0 h 20"/>
                <a:gd name="T8" fmla="*/ 56 w 64"/>
                <a:gd name="T9" fmla="*/ 4 h 20"/>
                <a:gd name="T10" fmla="*/ 50 w 64"/>
                <a:gd name="T11" fmla="*/ 8 h 20"/>
                <a:gd name="T12" fmla="*/ 44 w 64"/>
                <a:gd name="T13" fmla="*/ 6 h 20"/>
                <a:gd name="T14" fmla="*/ 32 w 64"/>
                <a:gd name="T15" fmla="*/ 8 h 20"/>
                <a:gd name="T16" fmla="*/ 16 w 64"/>
                <a:gd name="T17" fmla="*/ 0 h 20"/>
                <a:gd name="T18" fmla="*/ 0 w 64"/>
                <a:gd name="T19" fmla="*/ 6 h 20"/>
                <a:gd name="T20" fmla="*/ 0 w 64"/>
                <a:gd name="T21" fmla="*/ 16 h 20"/>
                <a:gd name="T22" fmla="*/ 26 w 64"/>
                <a:gd name="T23" fmla="*/ 20 h 20"/>
                <a:gd name="T24" fmla="*/ 54 w 64"/>
                <a:gd name="T25"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20">
                  <a:moveTo>
                    <a:pt x="54" y="14"/>
                  </a:moveTo>
                  <a:lnTo>
                    <a:pt x="64" y="6"/>
                  </a:lnTo>
                  <a:lnTo>
                    <a:pt x="60" y="0"/>
                  </a:lnTo>
                  <a:lnTo>
                    <a:pt x="56" y="0"/>
                  </a:lnTo>
                  <a:lnTo>
                    <a:pt x="56" y="4"/>
                  </a:lnTo>
                  <a:lnTo>
                    <a:pt x="50" y="8"/>
                  </a:lnTo>
                  <a:lnTo>
                    <a:pt x="44" y="6"/>
                  </a:lnTo>
                  <a:lnTo>
                    <a:pt x="32" y="8"/>
                  </a:lnTo>
                  <a:lnTo>
                    <a:pt x="16" y="0"/>
                  </a:lnTo>
                  <a:lnTo>
                    <a:pt x="0" y="6"/>
                  </a:lnTo>
                  <a:lnTo>
                    <a:pt x="0" y="16"/>
                  </a:lnTo>
                  <a:lnTo>
                    <a:pt x="26" y="20"/>
                  </a:lnTo>
                  <a:lnTo>
                    <a:pt x="54"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17" name="Freeform 117"/>
            <p:cNvSpPr>
              <a:spLocks/>
            </p:cNvSpPr>
            <p:nvPr userDrawn="1"/>
          </p:nvSpPr>
          <p:spPr bwMode="black">
            <a:xfrm>
              <a:off x="7494588" y="3390900"/>
              <a:ext cx="117475" cy="66675"/>
            </a:xfrm>
            <a:custGeom>
              <a:avLst/>
              <a:gdLst>
                <a:gd name="T0" fmla="*/ 26 w 74"/>
                <a:gd name="T1" fmla="*/ 36 h 42"/>
                <a:gd name="T2" fmla="*/ 34 w 74"/>
                <a:gd name="T3" fmla="*/ 24 h 42"/>
                <a:gd name="T4" fmla="*/ 72 w 74"/>
                <a:gd name="T5" fmla="*/ 10 h 42"/>
                <a:gd name="T6" fmla="*/ 74 w 74"/>
                <a:gd name="T7" fmla="*/ 0 h 42"/>
                <a:gd name="T8" fmla="*/ 32 w 74"/>
                <a:gd name="T9" fmla="*/ 6 h 42"/>
                <a:gd name="T10" fmla="*/ 24 w 74"/>
                <a:gd name="T11" fmla="*/ 14 h 42"/>
                <a:gd name="T12" fmla="*/ 6 w 74"/>
                <a:gd name="T13" fmla="*/ 22 h 42"/>
                <a:gd name="T14" fmla="*/ 0 w 74"/>
                <a:gd name="T15" fmla="*/ 42 h 42"/>
                <a:gd name="T16" fmla="*/ 10 w 74"/>
                <a:gd name="T17" fmla="*/ 42 h 42"/>
                <a:gd name="T18" fmla="*/ 26 w 74"/>
                <a:gd name="T19"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 h="42">
                  <a:moveTo>
                    <a:pt x="26" y="36"/>
                  </a:moveTo>
                  <a:lnTo>
                    <a:pt x="34" y="24"/>
                  </a:lnTo>
                  <a:lnTo>
                    <a:pt x="72" y="10"/>
                  </a:lnTo>
                  <a:lnTo>
                    <a:pt x="74" y="0"/>
                  </a:lnTo>
                  <a:lnTo>
                    <a:pt x="32" y="6"/>
                  </a:lnTo>
                  <a:lnTo>
                    <a:pt x="24" y="14"/>
                  </a:lnTo>
                  <a:lnTo>
                    <a:pt x="6" y="22"/>
                  </a:lnTo>
                  <a:lnTo>
                    <a:pt x="0" y="42"/>
                  </a:lnTo>
                  <a:lnTo>
                    <a:pt x="10" y="42"/>
                  </a:lnTo>
                  <a:lnTo>
                    <a:pt x="26"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18" name="Freeform 118"/>
            <p:cNvSpPr>
              <a:spLocks/>
            </p:cNvSpPr>
            <p:nvPr userDrawn="1"/>
          </p:nvSpPr>
          <p:spPr bwMode="black">
            <a:xfrm>
              <a:off x="7567613" y="3365500"/>
              <a:ext cx="38100" cy="25400"/>
            </a:xfrm>
            <a:custGeom>
              <a:avLst/>
              <a:gdLst>
                <a:gd name="T0" fmla="*/ 24 w 24"/>
                <a:gd name="T1" fmla="*/ 6 h 16"/>
                <a:gd name="T2" fmla="*/ 16 w 24"/>
                <a:gd name="T3" fmla="*/ 0 h 16"/>
                <a:gd name="T4" fmla="*/ 0 w 24"/>
                <a:gd name="T5" fmla="*/ 4 h 16"/>
                <a:gd name="T6" fmla="*/ 0 w 24"/>
                <a:gd name="T7" fmla="*/ 16 h 16"/>
                <a:gd name="T8" fmla="*/ 14 w 24"/>
                <a:gd name="T9" fmla="*/ 12 h 16"/>
                <a:gd name="T10" fmla="*/ 24 w 24"/>
                <a:gd name="T11" fmla="*/ 6 h 16"/>
              </a:gdLst>
              <a:ahLst/>
              <a:cxnLst>
                <a:cxn ang="0">
                  <a:pos x="T0" y="T1"/>
                </a:cxn>
                <a:cxn ang="0">
                  <a:pos x="T2" y="T3"/>
                </a:cxn>
                <a:cxn ang="0">
                  <a:pos x="T4" y="T5"/>
                </a:cxn>
                <a:cxn ang="0">
                  <a:pos x="T6" y="T7"/>
                </a:cxn>
                <a:cxn ang="0">
                  <a:pos x="T8" y="T9"/>
                </a:cxn>
                <a:cxn ang="0">
                  <a:pos x="T10" y="T11"/>
                </a:cxn>
              </a:cxnLst>
              <a:rect l="0" t="0" r="r" b="b"/>
              <a:pathLst>
                <a:path w="24" h="16">
                  <a:moveTo>
                    <a:pt x="24" y="6"/>
                  </a:moveTo>
                  <a:lnTo>
                    <a:pt x="16" y="0"/>
                  </a:lnTo>
                  <a:lnTo>
                    <a:pt x="0" y="4"/>
                  </a:lnTo>
                  <a:lnTo>
                    <a:pt x="0" y="16"/>
                  </a:lnTo>
                  <a:lnTo>
                    <a:pt x="14" y="12"/>
                  </a:lnTo>
                  <a:lnTo>
                    <a:pt x="24"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19" name="Freeform 119"/>
            <p:cNvSpPr>
              <a:spLocks/>
            </p:cNvSpPr>
            <p:nvPr userDrawn="1"/>
          </p:nvSpPr>
          <p:spPr bwMode="black">
            <a:xfrm>
              <a:off x="7723188" y="3352800"/>
              <a:ext cx="22225" cy="38100"/>
            </a:xfrm>
            <a:custGeom>
              <a:avLst/>
              <a:gdLst>
                <a:gd name="T0" fmla="*/ 0 w 14"/>
                <a:gd name="T1" fmla="*/ 16 h 24"/>
                <a:gd name="T2" fmla="*/ 6 w 14"/>
                <a:gd name="T3" fmla="*/ 24 h 24"/>
                <a:gd name="T4" fmla="*/ 14 w 14"/>
                <a:gd name="T5" fmla="*/ 12 h 24"/>
                <a:gd name="T6" fmla="*/ 14 w 14"/>
                <a:gd name="T7" fmla="*/ 2 h 24"/>
                <a:gd name="T8" fmla="*/ 8 w 14"/>
                <a:gd name="T9" fmla="*/ 0 h 24"/>
                <a:gd name="T10" fmla="*/ 0 w 14"/>
                <a:gd name="T11" fmla="*/ 16 h 24"/>
              </a:gdLst>
              <a:ahLst/>
              <a:cxnLst>
                <a:cxn ang="0">
                  <a:pos x="T0" y="T1"/>
                </a:cxn>
                <a:cxn ang="0">
                  <a:pos x="T2" y="T3"/>
                </a:cxn>
                <a:cxn ang="0">
                  <a:pos x="T4" y="T5"/>
                </a:cxn>
                <a:cxn ang="0">
                  <a:pos x="T6" y="T7"/>
                </a:cxn>
                <a:cxn ang="0">
                  <a:pos x="T8" y="T9"/>
                </a:cxn>
                <a:cxn ang="0">
                  <a:pos x="T10" y="T11"/>
                </a:cxn>
              </a:cxnLst>
              <a:rect l="0" t="0" r="r" b="b"/>
              <a:pathLst>
                <a:path w="14" h="24">
                  <a:moveTo>
                    <a:pt x="0" y="16"/>
                  </a:moveTo>
                  <a:lnTo>
                    <a:pt x="6" y="24"/>
                  </a:lnTo>
                  <a:lnTo>
                    <a:pt x="14" y="12"/>
                  </a:lnTo>
                  <a:lnTo>
                    <a:pt x="14" y="2"/>
                  </a:lnTo>
                  <a:lnTo>
                    <a:pt x="8"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20" name="Freeform 120"/>
            <p:cNvSpPr>
              <a:spLocks/>
            </p:cNvSpPr>
            <p:nvPr userDrawn="1"/>
          </p:nvSpPr>
          <p:spPr bwMode="black">
            <a:xfrm>
              <a:off x="7805738" y="3298825"/>
              <a:ext cx="28575" cy="60325"/>
            </a:xfrm>
            <a:custGeom>
              <a:avLst/>
              <a:gdLst>
                <a:gd name="T0" fmla="*/ 10 w 18"/>
                <a:gd name="T1" fmla="*/ 38 h 38"/>
                <a:gd name="T2" fmla="*/ 14 w 18"/>
                <a:gd name="T3" fmla="*/ 30 h 38"/>
                <a:gd name="T4" fmla="*/ 18 w 18"/>
                <a:gd name="T5" fmla="*/ 34 h 38"/>
                <a:gd name="T6" fmla="*/ 18 w 18"/>
                <a:gd name="T7" fmla="*/ 26 h 38"/>
                <a:gd name="T8" fmla="*/ 18 w 18"/>
                <a:gd name="T9" fmla="*/ 26 h 38"/>
                <a:gd name="T10" fmla="*/ 18 w 18"/>
                <a:gd name="T11" fmla="*/ 6 h 38"/>
                <a:gd name="T12" fmla="*/ 12 w 18"/>
                <a:gd name="T13" fmla="*/ 0 h 38"/>
                <a:gd name="T14" fmla="*/ 6 w 18"/>
                <a:gd name="T15" fmla="*/ 12 h 38"/>
                <a:gd name="T16" fmla="*/ 6 w 18"/>
                <a:gd name="T17" fmla="*/ 12 h 38"/>
                <a:gd name="T18" fmla="*/ 6 w 18"/>
                <a:gd name="T19" fmla="*/ 16 h 38"/>
                <a:gd name="T20" fmla="*/ 2 w 18"/>
                <a:gd name="T21" fmla="*/ 14 h 38"/>
                <a:gd name="T22" fmla="*/ 4 w 18"/>
                <a:gd name="T23" fmla="*/ 24 h 38"/>
                <a:gd name="T24" fmla="*/ 0 w 18"/>
                <a:gd name="T25" fmla="*/ 22 h 38"/>
                <a:gd name="T26" fmla="*/ 10 w 18"/>
                <a:gd name="T2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38">
                  <a:moveTo>
                    <a:pt x="10" y="38"/>
                  </a:moveTo>
                  <a:lnTo>
                    <a:pt x="14" y="30"/>
                  </a:lnTo>
                  <a:lnTo>
                    <a:pt x="18" y="34"/>
                  </a:lnTo>
                  <a:lnTo>
                    <a:pt x="18" y="26"/>
                  </a:lnTo>
                  <a:lnTo>
                    <a:pt x="18" y="26"/>
                  </a:lnTo>
                  <a:lnTo>
                    <a:pt x="18" y="6"/>
                  </a:lnTo>
                  <a:lnTo>
                    <a:pt x="12" y="0"/>
                  </a:lnTo>
                  <a:lnTo>
                    <a:pt x="6" y="12"/>
                  </a:lnTo>
                  <a:lnTo>
                    <a:pt x="6" y="12"/>
                  </a:lnTo>
                  <a:lnTo>
                    <a:pt x="6" y="16"/>
                  </a:lnTo>
                  <a:lnTo>
                    <a:pt x="2" y="14"/>
                  </a:lnTo>
                  <a:lnTo>
                    <a:pt x="4" y="24"/>
                  </a:lnTo>
                  <a:lnTo>
                    <a:pt x="0" y="22"/>
                  </a:lnTo>
                  <a:lnTo>
                    <a:pt x="10"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21" name="Freeform 121"/>
            <p:cNvSpPr>
              <a:spLocks/>
            </p:cNvSpPr>
            <p:nvPr userDrawn="1"/>
          </p:nvSpPr>
          <p:spPr bwMode="black">
            <a:xfrm>
              <a:off x="7777163" y="3298825"/>
              <a:ext cx="19050" cy="22225"/>
            </a:xfrm>
            <a:custGeom>
              <a:avLst/>
              <a:gdLst>
                <a:gd name="T0" fmla="*/ 6 w 12"/>
                <a:gd name="T1" fmla="*/ 14 h 14"/>
                <a:gd name="T2" fmla="*/ 12 w 12"/>
                <a:gd name="T3" fmla="*/ 0 h 14"/>
                <a:gd name="T4" fmla="*/ 2 w 12"/>
                <a:gd name="T5" fmla="*/ 2 h 14"/>
                <a:gd name="T6" fmla="*/ 0 w 12"/>
                <a:gd name="T7" fmla="*/ 12 h 14"/>
                <a:gd name="T8" fmla="*/ 6 w 12"/>
                <a:gd name="T9" fmla="*/ 14 h 14"/>
              </a:gdLst>
              <a:ahLst/>
              <a:cxnLst>
                <a:cxn ang="0">
                  <a:pos x="T0" y="T1"/>
                </a:cxn>
                <a:cxn ang="0">
                  <a:pos x="T2" y="T3"/>
                </a:cxn>
                <a:cxn ang="0">
                  <a:pos x="T4" y="T5"/>
                </a:cxn>
                <a:cxn ang="0">
                  <a:pos x="T6" y="T7"/>
                </a:cxn>
                <a:cxn ang="0">
                  <a:pos x="T8" y="T9"/>
                </a:cxn>
              </a:cxnLst>
              <a:rect l="0" t="0" r="r" b="b"/>
              <a:pathLst>
                <a:path w="12" h="14">
                  <a:moveTo>
                    <a:pt x="6" y="14"/>
                  </a:moveTo>
                  <a:lnTo>
                    <a:pt x="12" y="0"/>
                  </a:lnTo>
                  <a:lnTo>
                    <a:pt x="2" y="2"/>
                  </a:lnTo>
                  <a:lnTo>
                    <a:pt x="0" y="12"/>
                  </a:lnTo>
                  <a:lnTo>
                    <a:pt x="6"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22" name="Freeform 122"/>
            <p:cNvSpPr>
              <a:spLocks/>
            </p:cNvSpPr>
            <p:nvPr userDrawn="1"/>
          </p:nvSpPr>
          <p:spPr bwMode="black">
            <a:xfrm>
              <a:off x="7678738" y="3190875"/>
              <a:ext cx="28575" cy="22225"/>
            </a:xfrm>
            <a:custGeom>
              <a:avLst/>
              <a:gdLst>
                <a:gd name="T0" fmla="*/ 8 w 18"/>
                <a:gd name="T1" fmla="*/ 14 h 14"/>
                <a:gd name="T2" fmla="*/ 18 w 18"/>
                <a:gd name="T3" fmla="*/ 10 h 14"/>
                <a:gd name="T4" fmla="*/ 16 w 18"/>
                <a:gd name="T5" fmla="*/ 0 h 14"/>
                <a:gd name="T6" fmla="*/ 0 w 18"/>
                <a:gd name="T7" fmla="*/ 4 h 14"/>
                <a:gd name="T8" fmla="*/ 8 w 18"/>
                <a:gd name="T9" fmla="*/ 14 h 14"/>
              </a:gdLst>
              <a:ahLst/>
              <a:cxnLst>
                <a:cxn ang="0">
                  <a:pos x="T0" y="T1"/>
                </a:cxn>
                <a:cxn ang="0">
                  <a:pos x="T2" y="T3"/>
                </a:cxn>
                <a:cxn ang="0">
                  <a:pos x="T4" y="T5"/>
                </a:cxn>
                <a:cxn ang="0">
                  <a:pos x="T6" y="T7"/>
                </a:cxn>
                <a:cxn ang="0">
                  <a:pos x="T8" y="T9"/>
                </a:cxn>
              </a:cxnLst>
              <a:rect l="0" t="0" r="r" b="b"/>
              <a:pathLst>
                <a:path w="18" h="14">
                  <a:moveTo>
                    <a:pt x="8" y="14"/>
                  </a:moveTo>
                  <a:lnTo>
                    <a:pt x="18" y="10"/>
                  </a:lnTo>
                  <a:lnTo>
                    <a:pt x="16" y="0"/>
                  </a:lnTo>
                  <a:lnTo>
                    <a:pt x="0" y="4"/>
                  </a:lnTo>
                  <a:lnTo>
                    <a:pt x="8"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23" name="Freeform 123"/>
            <p:cNvSpPr>
              <a:spLocks/>
            </p:cNvSpPr>
            <p:nvPr userDrawn="1"/>
          </p:nvSpPr>
          <p:spPr bwMode="black">
            <a:xfrm>
              <a:off x="7697788" y="3143250"/>
              <a:ext cx="41275" cy="19050"/>
            </a:xfrm>
            <a:custGeom>
              <a:avLst/>
              <a:gdLst>
                <a:gd name="T0" fmla="*/ 12 w 26"/>
                <a:gd name="T1" fmla="*/ 12 h 12"/>
                <a:gd name="T2" fmla="*/ 26 w 26"/>
                <a:gd name="T3" fmla="*/ 8 h 12"/>
                <a:gd name="T4" fmla="*/ 10 w 26"/>
                <a:gd name="T5" fmla="*/ 0 h 12"/>
                <a:gd name="T6" fmla="*/ 0 w 26"/>
                <a:gd name="T7" fmla="*/ 4 h 12"/>
                <a:gd name="T8" fmla="*/ 12 w 26"/>
                <a:gd name="T9" fmla="*/ 12 h 12"/>
              </a:gdLst>
              <a:ahLst/>
              <a:cxnLst>
                <a:cxn ang="0">
                  <a:pos x="T0" y="T1"/>
                </a:cxn>
                <a:cxn ang="0">
                  <a:pos x="T2" y="T3"/>
                </a:cxn>
                <a:cxn ang="0">
                  <a:pos x="T4" y="T5"/>
                </a:cxn>
                <a:cxn ang="0">
                  <a:pos x="T6" y="T7"/>
                </a:cxn>
                <a:cxn ang="0">
                  <a:pos x="T8" y="T9"/>
                </a:cxn>
              </a:cxnLst>
              <a:rect l="0" t="0" r="r" b="b"/>
              <a:pathLst>
                <a:path w="26" h="12">
                  <a:moveTo>
                    <a:pt x="12" y="12"/>
                  </a:moveTo>
                  <a:lnTo>
                    <a:pt x="26" y="8"/>
                  </a:lnTo>
                  <a:lnTo>
                    <a:pt x="10" y="0"/>
                  </a:lnTo>
                  <a:lnTo>
                    <a:pt x="0" y="4"/>
                  </a:lnTo>
                  <a:lnTo>
                    <a:pt x="12"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24" name="Freeform 124"/>
            <p:cNvSpPr>
              <a:spLocks/>
            </p:cNvSpPr>
            <p:nvPr userDrawn="1"/>
          </p:nvSpPr>
          <p:spPr bwMode="black">
            <a:xfrm>
              <a:off x="7843838" y="3165475"/>
              <a:ext cx="44450" cy="22225"/>
            </a:xfrm>
            <a:custGeom>
              <a:avLst/>
              <a:gdLst>
                <a:gd name="T0" fmla="*/ 28 w 28"/>
                <a:gd name="T1" fmla="*/ 10 h 14"/>
                <a:gd name="T2" fmla="*/ 16 w 28"/>
                <a:gd name="T3" fmla="*/ 0 h 14"/>
                <a:gd name="T4" fmla="*/ 0 w 28"/>
                <a:gd name="T5" fmla="*/ 0 h 14"/>
                <a:gd name="T6" fmla="*/ 18 w 28"/>
                <a:gd name="T7" fmla="*/ 14 h 14"/>
                <a:gd name="T8" fmla="*/ 28 w 28"/>
                <a:gd name="T9" fmla="*/ 10 h 14"/>
              </a:gdLst>
              <a:ahLst/>
              <a:cxnLst>
                <a:cxn ang="0">
                  <a:pos x="T0" y="T1"/>
                </a:cxn>
                <a:cxn ang="0">
                  <a:pos x="T2" y="T3"/>
                </a:cxn>
                <a:cxn ang="0">
                  <a:pos x="T4" y="T5"/>
                </a:cxn>
                <a:cxn ang="0">
                  <a:pos x="T6" y="T7"/>
                </a:cxn>
                <a:cxn ang="0">
                  <a:pos x="T8" y="T9"/>
                </a:cxn>
              </a:cxnLst>
              <a:rect l="0" t="0" r="r" b="b"/>
              <a:pathLst>
                <a:path w="28" h="14">
                  <a:moveTo>
                    <a:pt x="28" y="10"/>
                  </a:moveTo>
                  <a:lnTo>
                    <a:pt x="16" y="0"/>
                  </a:lnTo>
                  <a:lnTo>
                    <a:pt x="0" y="0"/>
                  </a:lnTo>
                  <a:lnTo>
                    <a:pt x="18" y="14"/>
                  </a:lnTo>
                  <a:lnTo>
                    <a:pt x="28"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25" name="Freeform 125"/>
            <p:cNvSpPr>
              <a:spLocks noEditPoints="1"/>
            </p:cNvSpPr>
            <p:nvPr userDrawn="1"/>
          </p:nvSpPr>
          <p:spPr bwMode="black">
            <a:xfrm>
              <a:off x="7624763" y="3225800"/>
              <a:ext cx="95250" cy="44450"/>
            </a:xfrm>
            <a:custGeom>
              <a:avLst/>
              <a:gdLst>
                <a:gd name="T0" fmla="*/ 12 w 60"/>
                <a:gd name="T1" fmla="*/ 16 h 28"/>
                <a:gd name="T2" fmla="*/ 14 w 60"/>
                <a:gd name="T3" fmla="*/ 18 h 28"/>
                <a:gd name="T4" fmla="*/ 22 w 60"/>
                <a:gd name="T5" fmla="*/ 14 h 28"/>
                <a:gd name="T6" fmla="*/ 28 w 60"/>
                <a:gd name="T7" fmla="*/ 16 h 28"/>
                <a:gd name="T8" fmla="*/ 36 w 60"/>
                <a:gd name="T9" fmla="*/ 16 h 28"/>
                <a:gd name="T10" fmla="*/ 58 w 60"/>
                <a:gd name="T11" fmla="*/ 26 h 28"/>
                <a:gd name="T12" fmla="*/ 60 w 60"/>
                <a:gd name="T13" fmla="*/ 18 h 28"/>
                <a:gd name="T14" fmla="*/ 54 w 60"/>
                <a:gd name="T15" fmla="*/ 4 h 28"/>
                <a:gd name="T16" fmla="*/ 34 w 60"/>
                <a:gd name="T17" fmla="*/ 0 h 28"/>
                <a:gd name="T18" fmla="*/ 8 w 60"/>
                <a:gd name="T19" fmla="*/ 0 h 28"/>
                <a:gd name="T20" fmla="*/ 0 w 60"/>
                <a:gd name="T21" fmla="*/ 10 h 28"/>
                <a:gd name="T22" fmla="*/ 2 w 60"/>
                <a:gd name="T23" fmla="*/ 22 h 28"/>
                <a:gd name="T24" fmla="*/ 4 w 60"/>
                <a:gd name="T25" fmla="*/ 20 h 28"/>
                <a:gd name="T26" fmla="*/ 4 w 60"/>
                <a:gd name="T27" fmla="*/ 28 h 28"/>
                <a:gd name="T28" fmla="*/ 12 w 60"/>
                <a:gd name="T29" fmla="*/ 16 h 28"/>
                <a:gd name="T30" fmla="*/ 8 w 60"/>
                <a:gd name="T31" fmla="*/ 14 h 28"/>
                <a:gd name="T32" fmla="*/ 8 w 60"/>
                <a:gd name="T33" fmla="*/ 14 h 28"/>
                <a:gd name="T34" fmla="*/ 8 w 60"/>
                <a:gd name="T35" fmla="*/ 14 h 28"/>
                <a:gd name="T36" fmla="*/ 8 w 60"/>
                <a:gd name="T37"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 h="28">
                  <a:moveTo>
                    <a:pt x="12" y="16"/>
                  </a:moveTo>
                  <a:lnTo>
                    <a:pt x="14" y="18"/>
                  </a:lnTo>
                  <a:lnTo>
                    <a:pt x="22" y="14"/>
                  </a:lnTo>
                  <a:lnTo>
                    <a:pt x="28" y="16"/>
                  </a:lnTo>
                  <a:lnTo>
                    <a:pt x="36" y="16"/>
                  </a:lnTo>
                  <a:lnTo>
                    <a:pt x="58" y="26"/>
                  </a:lnTo>
                  <a:lnTo>
                    <a:pt x="60" y="18"/>
                  </a:lnTo>
                  <a:lnTo>
                    <a:pt x="54" y="4"/>
                  </a:lnTo>
                  <a:lnTo>
                    <a:pt x="34" y="0"/>
                  </a:lnTo>
                  <a:lnTo>
                    <a:pt x="8" y="0"/>
                  </a:lnTo>
                  <a:lnTo>
                    <a:pt x="0" y="10"/>
                  </a:lnTo>
                  <a:lnTo>
                    <a:pt x="2" y="22"/>
                  </a:lnTo>
                  <a:lnTo>
                    <a:pt x="4" y="20"/>
                  </a:lnTo>
                  <a:lnTo>
                    <a:pt x="4" y="28"/>
                  </a:lnTo>
                  <a:lnTo>
                    <a:pt x="12" y="16"/>
                  </a:lnTo>
                  <a:close/>
                  <a:moveTo>
                    <a:pt x="8" y="14"/>
                  </a:moveTo>
                  <a:lnTo>
                    <a:pt x="8" y="14"/>
                  </a:lnTo>
                  <a:lnTo>
                    <a:pt x="8" y="14"/>
                  </a:lnTo>
                  <a:lnTo>
                    <a:pt x="8"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26" name="Freeform 126"/>
            <p:cNvSpPr>
              <a:spLocks noEditPoints="1"/>
            </p:cNvSpPr>
            <p:nvPr userDrawn="1"/>
          </p:nvSpPr>
          <p:spPr bwMode="black">
            <a:xfrm>
              <a:off x="6651625" y="2974975"/>
              <a:ext cx="617538" cy="441325"/>
            </a:xfrm>
            <a:custGeom>
              <a:avLst/>
              <a:gdLst>
                <a:gd name="T0" fmla="*/ 365 w 389"/>
                <a:gd name="T1" fmla="*/ 266 h 278"/>
                <a:gd name="T2" fmla="*/ 379 w 389"/>
                <a:gd name="T3" fmla="*/ 278 h 278"/>
                <a:gd name="T4" fmla="*/ 383 w 389"/>
                <a:gd name="T5" fmla="*/ 256 h 278"/>
                <a:gd name="T6" fmla="*/ 365 w 389"/>
                <a:gd name="T7" fmla="*/ 252 h 278"/>
                <a:gd name="T8" fmla="*/ 335 w 389"/>
                <a:gd name="T9" fmla="*/ 244 h 278"/>
                <a:gd name="T10" fmla="*/ 359 w 389"/>
                <a:gd name="T11" fmla="*/ 242 h 278"/>
                <a:gd name="T12" fmla="*/ 329 w 389"/>
                <a:gd name="T13" fmla="*/ 234 h 278"/>
                <a:gd name="T14" fmla="*/ 307 w 389"/>
                <a:gd name="T15" fmla="*/ 228 h 278"/>
                <a:gd name="T16" fmla="*/ 297 w 389"/>
                <a:gd name="T17" fmla="*/ 224 h 278"/>
                <a:gd name="T18" fmla="*/ 291 w 389"/>
                <a:gd name="T19" fmla="*/ 228 h 278"/>
                <a:gd name="T20" fmla="*/ 261 w 389"/>
                <a:gd name="T21" fmla="*/ 232 h 278"/>
                <a:gd name="T22" fmla="*/ 235 w 389"/>
                <a:gd name="T23" fmla="*/ 220 h 278"/>
                <a:gd name="T24" fmla="*/ 221 w 389"/>
                <a:gd name="T25" fmla="*/ 218 h 278"/>
                <a:gd name="T26" fmla="*/ 205 w 389"/>
                <a:gd name="T27" fmla="*/ 218 h 278"/>
                <a:gd name="T28" fmla="*/ 209 w 389"/>
                <a:gd name="T29" fmla="*/ 162 h 278"/>
                <a:gd name="T30" fmla="*/ 221 w 389"/>
                <a:gd name="T31" fmla="*/ 152 h 278"/>
                <a:gd name="T32" fmla="*/ 205 w 389"/>
                <a:gd name="T33" fmla="*/ 130 h 278"/>
                <a:gd name="T34" fmla="*/ 194 w 389"/>
                <a:gd name="T35" fmla="*/ 134 h 278"/>
                <a:gd name="T36" fmla="*/ 182 w 389"/>
                <a:gd name="T37" fmla="*/ 140 h 278"/>
                <a:gd name="T38" fmla="*/ 162 w 389"/>
                <a:gd name="T39" fmla="*/ 120 h 278"/>
                <a:gd name="T40" fmla="*/ 166 w 389"/>
                <a:gd name="T41" fmla="*/ 110 h 278"/>
                <a:gd name="T42" fmla="*/ 168 w 389"/>
                <a:gd name="T43" fmla="*/ 108 h 278"/>
                <a:gd name="T44" fmla="*/ 158 w 389"/>
                <a:gd name="T45" fmla="*/ 94 h 278"/>
                <a:gd name="T46" fmla="*/ 154 w 389"/>
                <a:gd name="T47" fmla="*/ 86 h 278"/>
                <a:gd name="T48" fmla="*/ 142 w 389"/>
                <a:gd name="T49" fmla="*/ 76 h 278"/>
                <a:gd name="T50" fmla="*/ 132 w 389"/>
                <a:gd name="T51" fmla="*/ 78 h 278"/>
                <a:gd name="T52" fmla="*/ 130 w 389"/>
                <a:gd name="T53" fmla="*/ 66 h 278"/>
                <a:gd name="T54" fmla="*/ 114 w 389"/>
                <a:gd name="T55" fmla="*/ 62 h 278"/>
                <a:gd name="T56" fmla="*/ 108 w 389"/>
                <a:gd name="T57" fmla="*/ 64 h 278"/>
                <a:gd name="T58" fmla="*/ 64 w 389"/>
                <a:gd name="T59" fmla="*/ 28 h 278"/>
                <a:gd name="T60" fmla="*/ 26 w 389"/>
                <a:gd name="T61" fmla="*/ 6 h 278"/>
                <a:gd name="T62" fmla="*/ 0 w 389"/>
                <a:gd name="T63" fmla="*/ 0 h 278"/>
                <a:gd name="T64" fmla="*/ 8 w 389"/>
                <a:gd name="T65" fmla="*/ 20 h 278"/>
                <a:gd name="T66" fmla="*/ 38 w 389"/>
                <a:gd name="T67" fmla="*/ 44 h 278"/>
                <a:gd name="T68" fmla="*/ 50 w 389"/>
                <a:gd name="T69" fmla="*/ 66 h 278"/>
                <a:gd name="T70" fmla="*/ 68 w 389"/>
                <a:gd name="T71" fmla="*/ 76 h 278"/>
                <a:gd name="T72" fmla="*/ 88 w 389"/>
                <a:gd name="T73" fmla="*/ 108 h 278"/>
                <a:gd name="T74" fmla="*/ 110 w 389"/>
                <a:gd name="T75" fmla="*/ 152 h 278"/>
                <a:gd name="T76" fmla="*/ 140 w 389"/>
                <a:gd name="T77" fmla="*/ 186 h 278"/>
                <a:gd name="T78" fmla="*/ 184 w 389"/>
                <a:gd name="T79" fmla="*/ 222 h 278"/>
                <a:gd name="T80" fmla="*/ 190 w 389"/>
                <a:gd name="T81" fmla="*/ 218 h 278"/>
                <a:gd name="T82" fmla="*/ 203 w 389"/>
                <a:gd name="T83" fmla="*/ 220 h 278"/>
                <a:gd name="T84" fmla="*/ 188 w 389"/>
                <a:gd name="T85" fmla="*/ 228 h 278"/>
                <a:gd name="T86" fmla="*/ 211 w 389"/>
                <a:gd name="T87" fmla="*/ 240 h 278"/>
                <a:gd name="T88" fmla="*/ 223 w 389"/>
                <a:gd name="T89" fmla="*/ 250 h 278"/>
                <a:gd name="T90" fmla="*/ 257 w 389"/>
                <a:gd name="T91" fmla="*/ 254 h 278"/>
                <a:gd name="T92" fmla="*/ 295 w 389"/>
                <a:gd name="T93" fmla="*/ 264 h 278"/>
                <a:gd name="T94" fmla="*/ 319 w 389"/>
                <a:gd name="T95" fmla="*/ 266 h 278"/>
                <a:gd name="T96" fmla="*/ 339 w 389"/>
                <a:gd name="T97" fmla="*/ 266 h 278"/>
                <a:gd name="T98" fmla="*/ 367 w 389"/>
                <a:gd name="T99" fmla="*/ 272 h 278"/>
                <a:gd name="T100" fmla="*/ 201 w 389"/>
                <a:gd name="T101" fmla="*/ 150 h 278"/>
                <a:gd name="T102" fmla="*/ 199 w 389"/>
                <a:gd name="T103" fmla="*/ 150 h 278"/>
                <a:gd name="T104" fmla="*/ 188 w 389"/>
                <a:gd name="T105" fmla="*/ 146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9" h="278">
                  <a:moveTo>
                    <a:pt x="367" y="272"/>
                  </a:moveTo>
                  <a:lnTo>
                    <a:pt x="365" y="266"/>
                  </a:lnTo>
                  <a:lnTo>
                    <a:pt x="371" y="266"/>
                  </a:lnTo>
                  <a:lnTo>
                    <a:pt x="379" y="278"/>
                  </a:lnTo>
                  <a:lnTo>
                    <a:pt x="389" y="262"/>
                  </a:lnTo>
                  <a:lnTo>
                    <a:pt x="383" y="256"/>
                  </a:lnTo>
                  <a:lnTo>
                    <a:pt x="365" y="256"/>
                  </a:lnTo>
                  <a:lnTo>
                    <a:pt x="365" y="252"/>
                  </a:lnTo>
                  <a:lnTo>
                    <a:pt x="337" y="248"/>
                  </a:lnTo>
                  <a:lnTo>
                    <a:pt x="335" y="244"/>
                  </a:lnTo>
                  <a:lnTo>
                    <a:pt x="345" y="244"/>
                  </a:lnTo>
                  <a:lnTo>
                    <a:pt x="359" y="242"/>
                  </a:lnTo>
                  <a:lnTo>
                    <a:pt x="355" y="234"/>
                  </a:lnTo>
                  <a:lnTo>
                    <a:pt x="329" y="234"/>
                  </a:lnTo>
                  <a:lnTo>
                    <a:pt x="329" y="234"/>
                  </a:lnTo>
                  <a:lnTo>
                    <a:pt x="307" y="228"/>
                  </a:lnTo>
                  <a:lnTo>
                    <a:pt x="303" y="230"/>
                  </a:lnTo>
                  <a:lnTo>
                    <a:pt x="297" y="224"/>
                  </a:lnTo>
                  <a:lnTo>
                    <a:pt x="295" y="224"/>
                  </a:lnTo>
                  <a:lnTo>
                    <a:pt x="291" y="228"/>
                  </a:lnTo>
                  <a:lnTo>
                    <a:pt x="285" y="234"/>
                  </a:lnTo>
                  <a:lnTo>
                    <a:pt x="261" y="232"/>
                  </a:lnTo>
                  <a:lnTo>
                    <a:pt x="249" y="222"/>
                  </a:lnTo>
                  <a:lnTo>
                    <a:pt x="235" y="220"/>
                  </a:lnTo>
                  <a:lnTo>
                    <a:pt x="233" y="214"/>
                  </a:lnTo>
                  <a:lnTo>
                    <a:pt x="221" y="218"/>
                  </a:lnTo>
                  <a:lnTo>
                    <a:pt x="209" y="216"/>
                  </a:lnTo>
                  <a:lnTo>
                    <a:pt x="205" y="218"/>
                  </a:lnTo>
                  <a:lnTo>
                    <a:pt x="209" y="162"/>
                  </a:lnTo>
                  <a:lnTo>
                    <a:pt x="209" y="162"/>
                  </a:lnTo>
                  <a:lnTo>
                    <a:pt x="221" y="168"/>
                  </a:lnTo>
                  <a:lnTo>
                    <a:pt x="221" y="152"/>
                  </a:lnTo>
                  <a:lnTo>
                    <a:pt x="213" y="150"/>
                  </a:lnTo>
                  <a:lnTo>
                    <a:pt x="205" y="130"/>
                  </a:lnTo>
                  <a:lnTo>
                    <a:pt x="199" y="136"/>
                  </a:lnTo>
                  <a:lnTo>
                    <a:pt x="194" y="134"/>
                  </a:lnTo>
                  <a:lnTo>
                    <a:pt x="188" y="144"/>
                  </a:lnTo>
                  <a:lnTo>
                    <a:pt x="182" y="140"/>
                  </a:lnTo>
                  <a:lnTo>
                    <a:pt x="178" y="126"/>
                  </a:lnTo>
                  <a:lnTo>
                    <a:pt x="162" y="120"/>
                  </a:lnTo>
                  <a:lnTo>
                    <a:pt x="162" y="120"/>
                  </a:lnTo>
                  <a:lnTo>
                    <a:pt x="166" y="110"/>
                  </a:lnTo>
                  <a:lnTo>
                    <a:pt x="164" y="110"/>
                  </a:lnTo>
                  <a:lnTo>
                    <a:pt x="168" y="108"/>
                  </a:lnTo>
                  <a:lnTo>
                    <a:pt x="164" y="100"/>
                  </a:lnTo>
                  <a:lnTo>
                    <a:pt x="158" y="94"/>
                  </a:lnTo>
                  <a:lnTo>
                    <a:pt x="154" y="98"/>
                  </a:lnTo>
                  <a:lnTo>
                    <a:pt x="154" y="86"/>
                  </a:lnTo>
                  <a:lnTo>
                    <a:pt x="144" y="86"/>
                  </a:lnTo>
                  <a:lnTo>
                    <a:pt x="142" y="76"/>
                  </a:lnTo>
                  <a:lnTo>
                    <a:pt x="132" y="74"/>
                  </a:lnTo>
                  <a:lnTo>
                    <a:pt x="132" y="78"/>
                  </a:lnTo>
                  <a:lnTo>
                    <a:pt x="128" y="76"/>
                  </a:lnTo>
                  <a:lnTo>
                    <a:pt x="130" y="66"/>
                  </a:lnTo>
                  <a:lnTo>
                    <a:pt x="118" y="66"/>
                  </a:lnTo>
                  <a:lnTo>
                    <a:pt x="114" y="62"/>
                  </a:lnTo>
                  <a:lnTo>
                    <a:pt x="110" y="66"/>
                  </a:lnTo>
                  <a:lnTo>
                    <a:pt x="108" y="64"/>
                  </a:lnTo>
                  <a:lnTo>
                    <a:pt x="84" y="42"/>
                  </a:lnTo>
                  <a:lnTo>
                    <a:pt x="64" y="28"/>
                  </a:lnTo>
                  <a:lnTo>
                    <a:pt x="50" y="8"/>
                  </a:lnTo>
                  <a:lnTo>
                    <a:pt x="26" y="6"/>
                  </a:lnTo>
                  <a:lnTo>
                    <a:pt x="14" y="0"/>
                  </a:lnTo>
                  <a:lnTo>
                    <a:pt x="0" y="0"/>
                  </a:lnTo>
                  <a:lnTo>
                    <a:pt x="2" y="4"/>
                  </a:lnTo>
                  <a:lnTo>
                    <a:pt x="8" y="20"/>
                  </a:lnTo>
                  <a:lnTo>
                    <a:pt x="30" y="40"/>
                  </a:lnTo>
                  <a:lnTo>
                    <a:pt x="38" y="44"/>
                  </a:lnTo>
                  <a:lnTo>
                    <a:pt x="46" y="54"/>
                  </a:lnTo>
                  <a:lnTo>
                    <a:pt x="50" y="66"/>
                  </a:lnTo>
                  <a:lnTo>
                    <a:pt x="64" y="72"/>
                  </a:lnTo>
                  <a:lnTo>
                    <a:pt x="68" y="76"/>
                  </a:lnTo>
                  <a:lnTo>
                    <a:pt x="78" y="104"/>
                  </a:lnTo>
                  <a:lnTo>
                    <a:pt x="88" y="108"/>
                  </a:lnTo>
                  <a:lnTo>
                    <a:pt x="96" y="120"/>
                  </a:lnTo>
                  <a:lnTo>
                    <a:pt x="110" y="152"/>
                  </a:lnTo>
                  <a:lnTo>
                    <a:pt x="134" y="176"/>
                  </a:lnTo>
                  <a:lnTo>
                    <a:pt x="140" y="186"/>
                  </a:lnTo>
                  <a:lnTo>
                    <a:pt x="164" y="202"/>
                  </a:lnTo>
                  <a:lnTo>
                    <a:pt x="184" y="222"/>
                  </a:lnTo>
                  <a:lnTo>
                    <a:pt x="184" y="214"/>
                  </a:lnTo>
                  <a:lnTo>
                    <a:pt x="190" y="218"/>
                  </a:lnTo>
                  <a:lnTo>
                    <a:pt x="194" y="214"/>
                  </a:lnTo>
                  <a:lnTo>
                    <a:pt x="203" y="220"/>
                  </a:lnTo>
                  <a:lnTo>
                    <a:pt x="197" y="228"/>
                  </a:lnTo>
                  <a:lnTo>
                    <a:pt x="188" y="228"/>
                  </a:lnTo>
                  <a:lnTo>
                    <a:pt x="192" y="236"/>
                  </a:lnTo>
                  <a:lnTo>
                    <a:pt x="211" y="240"/>
                  </a:lnTo>
                  <a:lnTo>
                    <a:pt x="209" y="242"/>
                  </a:lnTo>
                  <a:lnTo>
                    <a:pt x="223" y="250"/>
                  </a:lnTo>
                  <a:lnTo>
                    <a:pt x="251" y="256"/>
                  </a:lnTo>
                  <a:lnTo>
                    <a:pt x="257" y="254"/>
                  </a:lnTo>
                  <a:lnTo>
                    <a:pt x="273" y="254"/>
                  </a:lnTo>
                  <a:lnTo>
                    <a:pt x="295" y="264"/>
                  </a:lnTo>
                  <a:lnTo>
                    <a:pt x="311" y="266"/>
                  </a:lnTo>
                  <a:lnTo>
                    <a:pt x="319" y="266"/>
                  </a:lnTo>
                  <a:lnTo>
                    <a:pt x="331" y="268"/>
                  </a:lnTo>
                  <a:lnTo>
                    <a:pt x="339" y="266"/>
                  </a:lnTo>
                  <a:lnTo>
                    <a:pt x="369" y="276"/>
                  </a:lnTo>
                  <a:lnTo>
                    <a:pt x="367" y="272"/>
                  </a:lnTo>
                  <a:close/>
                  <a:moveTo>
                    <a:pt x="188" y="146"/>
                  </a:moveTo>
                  <a:lnTo>
                    <a:pt x="201" y="150"/>
                  </a:lnTo>
                  <a:lnTo>
                    <a:pt x="203" y="154"/>
                  </a:lnTo>
                  <a:lnTo>
                    <a:pt x="199" y="150"/>
                  </a:lnTo>
                  <a:lnTo>
                    <a:pt x="188" y="150"/>
                  </a:lnTo>
                  <a:lnTo>
                    <a:pt x="188"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27" name="Freeform 127"/>
            <p:cNvSpPr>
              <a:spLocks/>
            </p:cNvSpPr>
            <p:nvPr userDrawn="1"/>
          </p:nvSpPr>
          <p:spPr bwMode="black">
            <a:xfrm>
              <a:off x="7021513" y="3216275"/>
              <a:ext cx="28575" cy="25400"/>
            </a:xfrm>
            <a:custGeom>
              <a:avLst/>
              <a:gdLst>
                <a:gd name="T0" fmla="*/ 18 w 18"/>
                <a:gd name="T1" fmla="*/ 6 h 16"/>
                <a:gd name="T2" fmla="*/ 4 w 18"/>
                <a:gd name="T3" fmla="*/ 0 h 16"/>
                <a:gd name="T4" fmla="*/ 0 w 18"/>
                <a:gd name="T5" fmla="*/ 14 h 16"/>
                <a:gd name="T6" fmla="*/ 14 w 18"/>
                <a:gd name="T7" fmla="*/ 16 h 16"/>
                <a:gd name="T8" fmla="*/ 18 w 18"/>
                <a:gd name="T9" fmla="*/ 6 h 16"/>
              </a:gdLst>
              <a:ahLst/>
              <a:cxnLst>
                <a:cxn ang="0">
                  <a:pos x="T0" y="T1"/>
                </a:cxn>
                <a:cxn ang="0">
                  <a:pos x="T2" y="T3"/>
                </a:cxn>
                <a:cxn ang="0">
                  <a:pos x="T4" y="T5"/>
                </a:cxn>
                <a:cxn ang="0">
                  <a:pos x="T6" y="T7"/>
                </a:cxn>
                <a:cxn ang="0">
                  <a:pos x="T8" y="T9"/>
                </a:cxn>
              </a:cxnLst>
              <a:rect l="0" t="0" r="r" b="b"/>
              <a:pathLst>
                <a:path w="18" h="16">
                  <a:moveTo>
                    <a:pt x="18" y="6"/>
                  </a:moveTo>
                  <a:lnTo>
                    <a:pt x="4" y="0"/>
                  </a:lnTo>
                  <a:lnTo>
                    <a:pt x="0" y="14"/>
                  </a:lnTo>
                  <a:lnTo>
                    <a:pt x="14" y="16"/>
                  </a:lnTo>
                  <a:lnTo>
                    <a:pt x="18"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28" name="Freeform 128"/>
            <p:cNvSpPr>
              <a:spLocks/>
            </p:cNvSpPr>
            <p:nvPr userDrawn="1"/>
          </p:nvSpPr>
          <p:spPr bwMode="black">
            <a:xfrm>
              <a:off x="6924675" y="3146425"/>
              <a:ext cx="15875" cy="19050"/>
            </a:xfrm>
            <a:custGeom>
              <a:avLst/>
              <a:gdLst>
                <a:gd name="T0" fmla="*/ 8 w 10"/>
                <a:gd name="T1" fmla="*/ 0 h 12"/>
                <a:gd name="T2" fmla="*/ 0 w 10"/>
                <a:gd name="T3" fmla="*/ 10 h 12"/>
                <a:gd name="T4" fmla="*/ 4 w 10"/>
                <a:gd name="T5" fmla="*/ 12 h 12"/>
                <a:gd name="T6" fmla="*/ 10 w 10"/>
                <a:gd name="T7" fmla="*/ 12 h 12"/>
                <a:gd name="T8" fmla="*/ 8 w 10"/>
                <a:gd name="T9" fmla="*/ 0 h 12"/>
              </a:gdLst>
              <a:ahLst/>
              <a:cxnLst>
                <a:cxn ang="0">
                  <a:pos x="T0" y="T1"/>
                </a:cxn>
                <a:cxn ang="0">
                  <a:pos x="T2" y="T3"/>
                </a:cxn>
                <a:cxn ang="0">
                  <a:pos x="T4" y="T5"/>
                </a:cxn>
                <a:cxn ang="0">
                  <a:pos x="T6" y="T7"/>
                </a:cxn>
                <a:cxn ang="0">
                  <a:pos x="T8" y="T9"/>
                </a:cxn>
              </a:cxnLst>
              <a:rect l="0" t="0" r="r" b="b"/>
              <a:pathLst>
                <a:path w="10" h="12">
                  <a:moveTo>
                    <a:pt x="8" y="0"/>
                  </a:moveTo>
                  <a:lnTo>
                    <a:pt x="0" y="10"/>
                  </a:lnTo>
                  <a:lnTo>
                    <a:pt x="4" y="12"/>
                  </a:lnTo>
                  <a:lnTo>
                    <a:pt x="10" y="12"/>
                  </a:ln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29" name="Freeform 129"/>
            <p:cNvSpPr>
              <a:spLocks/>
            </p:cNvSpPr>
            <p:nvPr userDrawn="1"/>
          </p:nvSpPr>
          <p:spPr bwMode="black">
            <a:xfrm>
              <a:off x="7707313" y="1784350"/>
              <a:ext cx="361950" cy="295275"/>
            </a:xfrm>
            <a:custGeom>
              <a:avLst/>
              <a:gdLst>
                <a:gd name="T0" fmla="*/ 128 w 228"/>
                <a:gd name="T1" fmla="*/ 96 h 186"/>
                <a:gd name="T2" fmla="*/ 116 w 228"/>
                <a:gd name="T3" fmla="*/ 112 h 186"/>
                <a:gd name="T4" fmla="*/ 106 w 228"/>
                <a:gd name="T5" fmla="*/ 124 h 186"/>
                <a:gd name="T6" fmla="*/ 96 w 228"/>
                <a:gd name="T7" fmla="*/ 132 h 186"/>
                <a:gd name="T8" fmla="*/ 76 w 228"/>
                <a:gd name="T9" fmla="*/ 132 h 186"/>
                <a:gd name="T10" fmla="*/ 54 w 228"/>
                <a:gd name="T11" fmla="*/ 132 h 186"/>
                <a:gd name="T12" fmla="*/ 38 w 228"/>
                <a:gd name="T13" fmla="*/ 138 h 186"/>
                <a:gd name="T14" fmla="*/ 26 w 228"/>
                <a:gd name="T15" fmla="*/ 148 h 186"/>
                <a:gd name="T16" fmla="*/ 14 w 228"/>
                <a:gd name="T17" fmla="*/ 160 h 186"/>
                <a:gd name="T18" fmla="*/ 0 w 228"/>
                <a:gd name="T19" fmla="*/ 168 h 186"/>
                <a:gd name="T20" fmla="*/ 6 w 228"/>
                <a:gd name="T21" fmla="*/ 168 h 186"/>
                <a:gd name="T22" fmla="*/ 16 w 228"/>
                <a:gd name="T23" fmla="*/ 172 h 186"/>
                <a:gd name="T24" fmla="*/ 36 w 228"/>
                <a:gd name="T25" fmla="*/ 168 h 186"/>
                <a:gd name="T26" fmla="*/ 52 w 228"/>
                <a:gd name="T27" fmla="*/ 162 h 186"/>
                <a:gd name="T28" fmla="*/ 68 w 228"/>
                <a:gd name="T29" fmla="*/ 160 h 186"/>
                <a:gd name="T30" fmla="*/ 74 w 228"/>
                <a:gd name="T31" fmla="*/ 154 h 186"/>
                <a:gd name="T32" fmla="*/ 92 w 228"/>
                <a:gd name="T33" fmla="*/ 160 h 186"/>
                <a:gd name="T34" fmla="*/ 90 w 228"/>
                <a:gd name="T35" fmla="*/ 170 h 186"/>
                <a:gd name="T36" fmla="*/ 90 w 228"/>
                <a:gd name="T37" fmla="*/ 176 h 186"/>
                <a:gd name="T38" fmla="*/ 102 w 228"/>
                <a:gd name="T39" fmla="*/ 186 h 186"/>
                <a:gd name="T40" fmla="*/ 120 w 228"/>
                <a:gd name="T41" fmla="*/ 166 h 186"/>
                <a:gd name="T42" fmla="*/ 130 w 228"/>
                <a:gd name="T43" fmla="*/ 166 h 186"/>
                <a:gd name="T44" fmla="*/ 120 w 228"/>
                <a:gd name="T45" fmla="*/ 152 h 186"/>
                <a:gd name="T46" fmla="*/ 122 w 228"/>
                <a:gd name="T47" fmla="*/ 150 h 186"/>
                <a:gd name="T48" fmla="*/ 142 w 228"/>
                <a:gd name="T49" fmla="*/ 162 h 186"/>
                <a:gd name="T50" fmla="*/ 156 w 228"/>
                <a:gd name="T51" fmla="*/ 154 h 186"/>
                <a:gd name="T52" fmla="*/ 162 w 228"/>
                <a:gd name="T53" fmla="*/ 154 h 186"/>
                <a:gd name="T54" fmla="*/ 166 w 228"/>
                <a:gd name="T55" fmla="*/ 158 h 186"/>
                <a:gd name="T56" fmla="*/ 182 w 228"/>
                <a:gd name="T57" fmla="*/ 144 h 186"/>
                <a:gd name="T58" fmla="*/ 182 w 228"/>
                <a:gd name="T59" fmla="*/ 154 h 186"/>
                <a:gd name="T60" fmla="*/ 204 w 228"/>
                <a:gd name="T61" fmla="*/ 136 h 186"/>
                <a:gd name="T62" fmla="*/ 200 w 228"/>
                <a:gd name="T63" fmla="*/ 122 h 186"/>
                <a:gd name="T64" fmla="*/ 208 w 228"/>
                <a:gd name="T65" fmla="*/ 102 h 186"/>
                <a:gd name="T66" fmla="*/ 206 w 228"/>
                <a:gd name="T67" fmla="*/ 88 h 186"/>
                <a:gd name="T68" fmla="*/ 212 w 228"/>
                <a:gd name="T69" fmla="*/ 74 h 186"/>
                <a:gd name="T70" fmla="*/ 218 w 228"/>
                <a:gd name="T71" fmla="*/ 72 h 186"/>
                <a:gd name="T72" fmla="*/ 218 w 228"/>
                <a:gd name="T73" fmla="*/ 68 h 186"/>
                <a:gd name="T74" fmla="*/ 228 w 228"/>
                <a:gd name="T75" fmla="*/ 46 h 186"/>
                <a:gd name="T76" fmla="*/ 218 w 228"/>
                <a:gd name="T77" fmla="*/ 22 h 186"/>
                <a:gd name="T78" fmla="*/ 216 w 228"/>
                <a:gd name="T79" fmla="*/ 6 h 186"/>
                <a:gd name="T80" fmla="*/ 202 w 228"/>
                <a:gd name="T81" fmla="*/ 0 h 186"/>
                <a:gd name="T82" fmla="*/ 204 w 228"/>
                <a:gd name="T83" fmla="*/ 8 h 186"/>
                <a:gd name="T84" fmla="*/ 200 w 228"/>
                <a:gd name="T85" fmla="*/ 6 h 186"/>
                <a:gd name="T86" fmla="*/ 188 w 228"/>
                <a:gd name="T87" fmla="*/ 18 h 186"/>
                <a:gd name="T88" fmla="*/ 182 w 228"/>
                <a:gd name="T89" fmla="*/ 34 h 186"/>
                <a:gd name="T90" fmla="*/ 184 w 228"/>
                <a:gd name="T91" fmla="*/ 42 h 186"/>
                <a:gd name="T92" fmla="*/ 182 w 228"/>
                <a:gd name="T93" fmla="*/ 58 h 186"/>
                <a:gd name="T94" fmla="*/ 174 w 228"/>
                <a:gd name="T95" fmla="*/ 72 h 186"/>
                <a:gd name="T96" fmla="*/ 164 w 228"/>
                <a:gd name="T97" fmla="*/ 86 h 186"/>
                <a:gd name="T98" fmla="*/ 152 w 228"/>
                <a:gd name="T99" fmla="*/ 94 h 186"/>
                <a:gd name="T100" fmla="*/ 154 w 228"/>
                <a:gd name="T101" fmla="*/ 82 h 186"/>
                <a:gd name="T102" fmla="*/ 150 w 228"/>
                <a:gd name="T103" fmla="*/ 80 h 186"/>
                <a:gd name="T104" fmla="*/ 144 w 228"/>
                <a:gd name="T105" fmla="*/ 94 h 186"/>
                <a:gd name="T106" fmla="*/ 150 w 228"/>
                <a:gd name="T107" fmla="*/ 94 h 186"/>
                <a:gd name="T108" fmla="*/ 148 w 228"/>
                <a:gd name="T109" fmla="*/ 96 h 186"/>
                <a:gd name="T110" fmla="*/ 130 w 228"/>
                <a:gd name="T111" fmla="*/ 104 h 186"/>
                <a:gd name="T112" fmla="*/ 130 w 228"/>
                <a:gd name="T113" fmla="*/ 104 h 186"/>
                <a:gd name="T114" fmla="*/ 132 w 228"/>
                <a:gd name="T115" fmla="*/ 98 h 186"/>
                <a:gd name="T116" fmla="*/ 128 w 228"/>
                <a:gd name="T117" fmla="*/ 9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8" h="186">
                  <a:moveTo>
                    <a:pt x="128" y="96"/>
                  </a:moveTo>
                  <a:lnTo>
                    <a:pt x="116" y="112"/>
                  </a:lnTo>
                  <a:lnTo>
                    <a:pt x="106" y="124"/>
                  </a:lnTo>
                  <a:lnTo>
                    <a:pt x="96" y="132"/>
                  </a:lnTo>
                  <a:lnTo>
                    <a:pt x="76" y="132"/>
                  </a:lnTo>
                  <a:lnTo>
                    <a:pt x="54" y="132"/>
                  </a:lnTo>
                  <a:lnTo>
                    <a:pt x="38" y="138"/>
                  </a:lnTo>
                  <a:lnTo>
                    <a:pt x="26" y="148"/>
                  </a:lnTo>
                  <a:lnTo>
                    <a:pt x="14" y="160"/>
                  </a:lnTo>
                  <a:lnTo>
                    <a:pt x="0" y="168"/>
                  </a:lnTo>
                  <a:lnTo>
                    <a:pt x="6" y="168"/>
                  </a:lnTo>
                  <a:lnTo>
                    <a:pt x="16" y="172"/>
                  </a:lnTo>
                  <a:lnTo>
                    <a:pt x="36" y="168"/>
                  </a:lnTo>
                  <a:lnTo>
                    <a:pt x="52" y="162"/>
                  </a:lnTo>
                  <a:lnTo>
                    <a:pt x="68" y="160"/>
                  </a:lnTo>
                  <a:lnTo>
                    <a:pt x="74" y="154"/>
                  </a:lnTo>
                  <a:lnTo>
                    <a:pt x="92" y="160"/>
                  </a:lnTo>
                  <a:lnTo>
                    <a:pt x="90" y="170"/>
                  </a:lnTo>
                  <a:lnTo>
                    <a:pt x="90" y="176"/>
                  </a:lnTo>
                  <a:lnTo>
                    <a:pt x="102" y="186"/>
                  </a:lnTo>
                  <a:lnTo>
                    <a:pt x="120" y="166"/>
                  </a:lnTo>
                  <a:lnTo>
                    <a:pt x="130" y="166"/>
                  </a:lnTo>
                  <a:lnTo>
                    <a:pt x="120" y="152"/>
                  </a:lnTo>
                  <a:lnTo>
                    <a:pt x="122" y="150"/>
                  </a:lnTo>
                  <a:lnTo>
                    <a:pt x="142" y="162"/>
                  </a:lnTo>
                  <a:lnTo>
                    <a:pt x="156" y="154"/>
                  </a:lnTo>
                  <a:lnTo>
                    <a:pt x="162" y="154"/>
                  </a:lnTo>
                  <a:lnTo>
                    <a:pt x="166" y="158"/>
                  </a:lnTo>
                  <a:lnTo>
                    <a:pt x="182" y="144"/>
                  </a:lnTo>
                  <a:lnTo>
                    <a:pt x="182" y="154"/>
                  </a:lnTo>
                  <a:lnTo>
                    <a:pt x="204" y="136"/>
                  </a:lnTo>
                  <a:lnTo>
                    <a:pt x="200" y="122"/>
                  </a:lnTo>
                  <a:lnTo>
                    <a:pt x="208" y="102"/>
                  </a:lnTo>
                  <a:lnTo>
                    <a:pt x="206" y="88"/>
                  </a:lnTo>
                  <a:lnTo>
                    <a:pt x="212" y="74"/>
                  </a:lnTo>
                  <a:lnTo>
                    <a:pt x="218" y="72"/>
                  </a:lnTo>
                  <a:lnTo>
                    <a:pt x="218" y="68"/>
                  </a:lnTo>
                  <a:lnTo>
                    <a:pt x="228" y="46"/>
                  </a:lnTo>
                  <a:lnTo>
                    <a:pt x="218" y="22"/>
                  </a:lnTo>
                  <a:lnTo>
                    <a:pt x="216" y="6"/>
                  </a:lnTo>
                  <a:lnTo>
                    <a:pt x="202" y="0"/>
                  </a:lnTo>
                  <a:lnTo>
                    <a:pt x="204" y="8"/>
                  </a:lnTo>
                  <a:lnTo>
                    <a:pt x="200" y="6"/>
                  </a:lnTo>
                  <a:lnTo>
                    <a:pt x="188" y="18"/>
                  </a:lnTo>
                  <a:lnTo>
                    <a:pt x="182" y="34"/>
                  </a:lnTo>
                  <a:lnTo>
                    <a:pt x="184" y="42"/>
                  </a:lnTo>
                  <a:lnTo>
                    <a:pt x="182" y="58"/>
                  </a:lnTo>
                  <a:lnTo>
                    <a:pt x="174" y="72"/>
                  </a:lnTo>
                  <a:lnTo>
                    <a:pt x="164" y="86"/>
                  </a:lnTo>
                  <a:lnTo>
                    <a:pt x="152" y="94"/>
                  </a:lnTo>
                  <a:lnTo>
                    <a:pt x="154" y="82"/>
                  </a:lnTo>
                  <a:lnTo>
                    <a:pt x="150" y="80"/>
                  </a:lnTo>
                  <a:lnTo>
                    <a:pt x="144" y="94"/>
                  </a:lnTo>
                  <a:lnTo>
                    <a:pt x="150" y="94"/>
                  </a:lnTo>
                  <a:lnTo>
                    <a:pt x="148" y="96"/>
                  </a:lnTo>
                  <a:lnTo>
                    <a:pt x="130" y="104"/>
                  </a:lnTo>
                  <a:lnTo>
                    <a:pt x="130" y="104"/>
                  </a:lnTo>
                  <a:lnTo>
                    <a:pt x="132" y="98"/>
                  </a:lnTo>
                  <a:lnTo>
                    <a:pt x="128"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30" name="Freeform 130"/>
            <p:cNvSpPr>
              <a:spLocks/>
            </p:cNvSpPr>
            <p:nvPr userDrawn="1"/>
          </p:nvSpPr>
          <p:spPr bwMode="black">
            <a:xfrm>
              <a:off x="2065338" y="0"/>
              <a:ext cx="1001713" cy="965200"/>
            </a:xfrm>
            <a:custGeom>
              <a:avLst/>
              <a:gdLst>
                <a:gd name="T0" fmla="*/ 0 w 631"/>
                <a:gd name="T1" fmla="*/ 0 h 608"/>
                <a:gd name="T2" fmla="*/ 14 w 631"/>
                <a:gd name="T3" fmla="*/ 40 h 608"/>
                <a:gd name="T4" fmla="*/ 20 w 631"/>
                <a:gd name="T5" fmla="*/ 74 h 608"/>
                <a:gd name="T6" fmla="*/ 30 w 631"/>
                <a:gd name="T7" fmla="*/ 106 h 608"/>
                <a:gd name="T8" fmla="*/ 38 w 631"/>
                <a:gd name="T9" fmla="*/ 142 h 608"/>
                <a:gd name="T10" fmla="*/ 66 w 631"/>
                <a:gd name="T11" fmla="*/ 132 h 608"/>
                <a:gd name="T12" fmla="*/ 86 w 631"/>
                <a:gd name="T13" fmla="*/ 162 h 608"/>
                <a:gd name="T14" fmla="*/ 92 w 631"/>
                <a:gd name="T15" fmla="*/ 190 h 608"/>
                <a:gd name="T16" fmla="*/ 56 w 631"/>
                <a:gd name="T17" fmla="*/ 174 h 608"/>
                <a:gd name="T18" fmla="*/ 54 w 631"/>
                <a:gd name="T19" fmla="*/ 188 h 608"/>
                <a:gd name="T20" fmla="*/ 80 w 631"/>
                <a:gd name="T21" fmla="*/ 202 h 608"/>
                <a:gd name="T22" fmla="*/ 110 w 631"/>
                <a:gd name="T23" fmla="*/ 212 h 608"/>
                <a:gd name="T24" fmla="*/ 96 w 631"/>
                <a:gd name="T25" fmla="*/ 248 h 608"/>
                <a:gd name="T26" fmla="*/ 74 w 631"/>
                <a:gd name="T27" fmla="*/ 272 h 608"/>
                <a:gd name="T28" fmla="*/ 66 w 631"/>
                <a:gd name="T29" fmla="*/ 286 h 608"/>
                <a:gd name="T30" fmla="*/ 52 w 631"/>
                <a:gd name="T31" fmla="*/ 322 h 608"/>
                <a:gd name="T32" fmla="*/ 60 w 631"/>
                <a:gd name="T33" fmla="*/ 342 h 608"/>
                <a:gd name="T34" fmla="*/ 62 w 631"/>
                <a:gd name="T35" fmla="*/ 378 h 608"/>
                <a:gd name="T36" fmla="*/ 78 w 631"/>
                <a:gd name="T37" fmla="*/ 410 h 608"/>
                <a:gd name="T38" fmla="*/ 92 w 631"/>
                <a:gd name="T39" fmla="*/ 436 h 608"/>
                <a:gd name="T40" fmla="*/ 94 w 631"/>
                <a:gd name="T41" fmla="*/ 458 h 608"/>
                <a:gd name="T42" fmla="*/ 106 w 631"/>
                <a:gd name="T43" fmla="*/ 500 h 608"/>
                <a:gd name="T44" fmla="*/ 128 w 631"/>
                <a:gd name="T45" fmla="*/ 538 h 608"/>
                <a:gd name="T46" fmla="*/ 146 w 631"/>
                <a:gd name="T47" fmla="*/ 562 h 608"/>
                <a:gd name="T48" fmla="*/ 166 w 631"/>
                <a:gd name="T49" fmla="*/ 570 h 608"/>
                <a:gd name="T50" fmla="*/ 187 w 631"/>
                <a:gd name="T51" fmla="*/ 578 h 608"/>
                <a:gd name="T52" fmla="*/ 207 w 631"/>
                <a:gd name="T53" fmla="*/ 608 h 608"/>
                <a:gd name="T54" fmla="*/ 225 w 631"/>
                <a:gd name="T55" fmla="*/ 606 h 608"/>
                <a:gd name="T56" fmla="*/ 237 w 631"/>
                <a:gd name="T57" fmla="*/ 572 h 608"/>
                <a:gd name="T58" fmla="*/ 245 w 631"/>
                <a:gd name="T59" fmla="*/ 532 h 608"/>
                <a:gd name="T60" fmla="*/ 255 w 631"/>
                <a:gd name="T61" fmla="*/ 492 h 608"/>
                <a:gd name="T62" fmla="*/ 277 w 631"/>
                <a:gd name="T63" fmla="*/ 462 h 608"/>
                <a:gd name="T64" fmla="*/ 271 w 631"/>
                <a:gd name="T65" fmla="*/ 430 h 608"/>
                <a:gd name="T66" fmla="*/ 281 w 631"/>
                <a:gd name="T67" fmla="*/ 404 h 608"/>
                <a:gd name="T68" fmla="*/ 315 w 631"/>
                <a:gd name="T69" fmla="*/ 382 h 608"/>
                <a:gd name="T70" fmla="*/ 329 w 631"/>
                <a:gd name="T71" fmla="*/ 378 h 608"/>
                <a:gd name="T72" fmla="*/ 351 w 631"/>
                <a:gd name="T73" fmla="*/ 372 h 608"/>
                <a:gd name="T74" fmla="*/ 383 w 631"/>
                <a:gd name="T75" fmla="*/ 356 h 608"/>
                <a:gd name="T76" fmla="*/ 403 w 631"/>
                <a:gd name="T77" fmla="*/ 312 h 608"/>
                <a:gd name="T78" fmla="*/ 429 w 631"/>
                <a:gd name="T79" fmla="*/ 284 h 608"/>
                <a:gd name="T80" fmla="*/ 457 w 631"/>
                <a:gd name="T81" fmla="*/ 278 h 608"/>
                <a:gd name="T82" fmla="*/ 487 w 631"/>
                <a:gd name="T83" fmla="*/ 268 h 608"/>
                <a:gd name="T84" fmla="*/ 519 w 631"/>
                <a:gd name="T85" fmla="*/ 260 h 608"/>
                <a:gd name="T86" fmla="*/ 545 w 631"/>
                <a:gd name="T87" fmla="*/ 230 h 608"/>
                <a:gd name="T88" fmla="*/ 575 w 631"/>
                <a:gd name="T89" fmla="*/ 212 h 608"/>
                <a:gd name="T90" fmla="*/ 575 w 631"/>
                <a:gd name="T91" fmla="*/ 196 h 608"/>
                <a:gd name="T92" fmla="*/ 545 w 631"/>
                <a:gd name="T93" fmla="*/ 194 h 608"/>
                <a:gd name="T94" fmla="*/ 523 w 631"/>
                <a:gd name="T95" fmla="*/ 174 h 608"/>
                <a:gd name="T96" fmla="*/ 529 w 631"/>
                <a:gd name="T97" fmla="*/ 140 h 608"/>
                <a:gd name="T98" fmla="*/ 549 w 631"/>
                <a:gd name="T99" fmla="*/ 148 h 608"/>
                <a:gd name="T100" fmla="*/ 569 w 631"/>
                <a:gd name="T101" fmla="*/ 180 h 608"/>
                <a:gd name="T102" fmla="*/ 601 w 631"/>
                <a:gd name="T103" fmla="*/ 172 h 608"/>
                <a:gd name="T104" fmla="*/ 591 w 631"/>
                <a:gd name="T105" fmla="*/ 134 h 608"/>
                <a:gd name="T106" fmla="*/ 567 w 631"/>
                <a:gd name="T107" fmla="*/ 104 h 608"/>
                <a:gd name="T108" fmla="*/ 541 w 631"/>
                <a:gd name="T109" fmla="*/ 78 h 608"/>
                <a:gd name="T110" fmla="*/ 549 w 631"/>
                <a:gd name="T111" fmla="*/ 66 h 608"/>
                <a:gd name="T112" fmla="*/ 567 w 631"/>
                <a:gd name="T113" fmla="*/ 96 h 608"/>
                <a:gd name="T114" fmla="*/ 591 w 631"/>
                <a:gd name="T115" fmla="*/ 80 h 608"/>
                <a:gd name="T116" fmla="*/ 569 w 631"/>
                <a:gd name="T117" fmla="*/ 54 h 608"/>
                <a:gd name="T118" fmla="*/ 567 w 631"/>
                <a:gd name="T119" fmla="*/ 40 h 608"/>
                <a:gd name="T120" fmla="*/ 595 w 631"/>
                <a:gd name="T121" fmla="*/ 50 h 608"/>
                <a:gd name="T122" fmla="*/ 617 w 631"/>
                <a:gd name="T123" fmla="*/ 28 h 608"/>
                <a:gd name="T124" fmla="*/ 627 w 631"/>
                <a:gd name="T125" fmla="*/ 10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31" h="608">
                  <a:moveTo>
                    <a:pt x="631" y="0"/>
                  </a:moveTo>
                  <a:lnTo>
                    <a:pt x="0" y="0"/>
                  </a:lnTo>
                  <a:lnTo>
                    <a:pt x="8" y="18"/>
                  </a:lnTo>
                  <a:lnTo>
                    <a:pt x="14" y="40"/>
                  </a:lnTo>
                  <a:lnTo>
                    <a:pt x="20" y="62"/>
                  </a:lnTo>
                  <a:lnTo>
                    <a:pt x="20" y="74"/>
                  </a:lnTo>
                  <a:lnTo>
                    <a:pt x="36" y="88"/>
                  </a:lnTo>
                  <a:lnTo>
                    <a:pt x="30" y="106"/>
                  </a:lnTo>
                  <a:lnTo>
                    <a:pt x="24" y="126"/>
                  </a:lnTo>
                  <a:lnTo>
                    <a:pt x="38" y="142"/>
                  </a:lnTo>
                  <a:lnTo>
                    <a:pt x="54" y="128"/>
                  </a:lnTo>
                  <a:lnTo>
                    <a:pt x="66" y="132"/>
                  </a:lnTo>
                  <a:lnTo>
                    <a:pt x="76" y="146"/>
                  </a:lnTo>
                  <a:lnTo>
                    <a:pt x="86" y="162"/>
                  </a:lnTo>
                  <a:lnTo>
                    <a:pt x="96" y="176"/>
                  </a:lnTo>
                  <a:lnTo>
                    <a:pt x="92" y="190"/>
                  </a:lnTo>
                  <a:lnTo>
                    <a:pt x="74" y="180"/>
                  </a:lnTo>
                  <a:lnTo>
                    <a:pt x="56" y="174"/>
                  </a:lnTo>
                  <a:lnTo>
                    <a:pt x="44" y="172"/>
                  </a:lnTo>
                  <a:lnTo>
                    <a:pt x="54" y="188"/>
                  </a:lnTo>
                  <a:lnTo>
                    <a:pt x="66" y="196"/>
                  </a:lnTo>
                  <a:lnTo>
                    <a:pt x="80" y="202"/>
                  </a:lnTo>
                  <a:lnTo>
                    <a:pt x="94" y="208"/>
                  </a:lnTo>
                  <a:lnTo>
                    <a:pt x="110" y="212"/>
                  </a:lnTo>
                  <a:lnTo>
                    <a:pt x="102" y="228"/>
                  </a:lnTo>
                  <a:lnTo>
                    <a:pt x="96" y="248"/>
                  </a:lnTo>
                  <a:lnTo>
                    <a:pt x="90" y="270"/>
                  </a:lnTo>
                  <a:lnTo>
                    <a:pt x="74" y="272"/>
                  </a:lnTo>
                  <a:lnTo>
                    <a:pt x="76" y="274"/>
                  </a:lnTo>
                  <a:lnTo>
                    <a:pt x="66" y="286"/>
                  </a:lnTo>
                  <a:lnTo>
                    <a:pt x="56" y="302"/>
                  </a:lnTo>
                  <a:lnTo>
                    <a:pt x="52" y="322"/>
                  </a:lnTo>
                  <a:lnTo>
                    <a:pt x="50" y="340"/>
                  </a:lnTo>
                  <a:lnTo>
                    <a:pt x="60" y="342"/>
                  </a:lnTo>
                  <a:lnTo>
                    <a:pt x="56" y="362"/>
                  </a:lnTo>
                  <a:lnTo>
                    <a:pt x="62" y="378"/>
                  </a:lnTo>
                  <a:lnTo>
                    <a:pt x="70" y="394"/>
                  </a:lnTo>
                  <a:lnTo>
                    <a:pt x="78" y="410"/>
                  </a:lnTo>
                  <a:lnTo>
                    <a:pt x="82" y="440"/>
                  </a:lnTo>
                  <a:lnTo>
                    <a:pt x="92" y="436"/>
                  </a:lnTo>
                  <a:lnTo>
                    <a:pt x="104" y="442"/>
                  </a:lnTo>
                  <a:lnTo>
                    <a:pt x="94" y="458"/>
                  </a:lnTo>
                  <a:lnTo>
                    <a:pt x="100" y="478"/>
                  </a:lnTo>
                  <a:lnTo>
                    <a:pt x="106" y="500"/>
                  </a:lnTo>
                  <a:lnTo>
                    <a:pt x="116" y="520"/>
                  </a:lnTo>
                  <a:lnTo>
                    <a:pt x="128" y="538"/>
                  </a:lnTo>
                  <a:lnTo>
                    <a:pt x="132" y="556"/>
                  </a:lnTo>
                  <a:lnTo>
                    <a:pt x="146" y="562"/>
                  </a:lnTo>
                  <a:lnTo>
                    <a:pt x="154" y="576"/>
                  </a:lnTo>
                  <a:lnTo>
                    <a:pt x="166" y="570"/>
                  </a:lnTo>
                  <a:lnTo>
                    <a:pt x="178" y="568"/>
                  </a:lnTo>
                  <a:lnTo>
                    <a:pt x="187" y="578"/>
                  </a:lnTo>
                  <a:lnTo>
                    <a:pt x="197" y="592"/>
                  </a:lnTo>
                  <a:lnTo>
                    <a:pt x="207" y="608"/>
                  </a:lnTo>
                  <a:lnTo>
                    <a:pt x="217" y="600"/>
                  </a:lnTo>
                  <a:lnTo>
                    <a:pt x="225" y="606"/>
                  </a:lnTo>
                  <a:lnTo>
                    <a:pt x="235" y="594"/>
                  </a:lnTo>
                  <a:lnTo>
                    <a:pt x="237" y="572"/>
                  </a:lnTo>
                  <a:lnTo>
                    <a:pt x="249" y="554"/>
                  </a:lnTo>
                  <a:lnTo>
                    <a:pt x="245" y="532"/>
                  </a:lnTo>
                  <a:lnTo>
                    <a:pt x="249" y="506"/>
                  </a:lnTo>
                  <a:lnTo>
                    <a:pt x="255" y="492"/>
                  </a:lnTo>
                  <a:lnTo>
                    <a:pt x="269" y="482"/>
                  </a:lnTo>
                  <a:lnTo>
                    <a:pt x="277" y="462"/>
                  </a:lnTo>
                  <a:lnTo>
                    <a:pt x="269" y="442"/>
                  </a:lnTo>
                  <a:lnTo>
                    <a:pt x="271" y="430"/>
                  </a:lnTo>
                  <a:lnTo>
                    <a:pt x="273" y="422"/>
                  </a:lnTo>
                  <a:lnTo>
                    <a:pt x="281" y="404"/>
                  </a:lnTo>
                  <a:lnTo>
                    <a:pt x="299" y="396"/>
                  </a:lnTo>
                  <a:lnTo>
                    <a:pt x="315" y="382"/>
                  </a:lnTo>
                  <a:lnTo>
                    <a:pt x="329" y="360"/>
                  </a:lnTo>
                  <a:lnTo>
                    <a:pt x="329" y="378"/>
                  </a:lnTo>
                  <a:lnTo>
                    <a:pt x="337" y="376"/>
                  </a:lnTo>
                  <a:lnTo>
                    <a:pt x="351" y="372"/>
                  </a:lnTo>
                  <a:lnTo>
                    <a:pt x="367" y="366"/>
                  </a:lnTo>
                  <a:lnTo>
                    <a:pt x="383" y="356"/>
                  </a:lnTo>
                  <a:lnTo>
                    <a:pt x="393" y="332"/>
                  </a:lnTo>
                  <a:lnTo>
                    <a:pt x="403" y="312"/>
                  </a:lnTo>
                  <a:lnTo>
                    <a:pt x="417" y="294"/>
                  </a:lnTo>
                  <a:lnTo>
                    <a:pt x="429" y="284"/>
                  </a:lnTo>
                  <a:lnTo>
                    <a:pt x="443" y="278"/>
                  </a:lnTo>
                  <a:lnTo>
                    <a:pt x="457" y="278"/>
                  </a:lnTo>
                  <a:lnTo>
                    <a:pt x="473" y="274"/>
                  </a:lnTo>
                  <a:lnTo>
                    <a:pt x="487" y="268"/>
                  </a:lnTo>
                  <a:lnTo>
                    <a:pt x="503" y="264"/>
                  </a:lnTo>
                  <a:lnTo>
                    <a:pt x="519" y="260"/>
                  </a:lnTo>
                  <a:lnTo>
                    <a:pt x="531" y="246"/>
                  </a:lnTo>
                  <a:lnTo>
                    <a:pt x="545" y="230"/>
                  </a:lnTo>
                  <a:lnTo>
                    <a:pt x="561" y="216"/>
                  </a:lnTo>
                  <a:lnTo>
                    <a:pt x="575" y="212"/>
                  </a:lnTo>
                  <a:lnTo>
                    <a:pt x="587" y="202"/>
                  </a:lnTo>
                  <a:lnTo>
                    <a:pt x="575" y="196"/>
                  </a:lnTo>
                  <a:lnTo>
                    <a:pt x="561" y="198"/>
                  </a:lnTo>
                  <a:lnTo>
                    <a:pt x="545" y="194"/>
                  </a:lnTo>
                  <a:lnTo>
                    <a:pt x="531" y="190"/>
                  </a:lnTo>
                  <a:lnTo>
                    <a:pt x="523" y="174"/>
                  </a:lnTo>
                  <a:lnTo>
                    <a:pt x="535" y="162"/>
                  </a:lnTo>
                  <a:lnTo>
                    <a:pt x="529" y="140"/>
                  </a:lnTo>
                  <a:lnTo>
                    <a:pt x="537" y="142"/>
                  </a:lnTo>
                  <a:lnTo>
                    <a:pt x="549" y="148"/>
                  </a:lnTo>
                  <a:lnTo>
                    <a:pt x="561" y="162"/>
                  </a:lnTo>
                  <a:lnTo>
                    <a:pt x="569" y="180"/>
                  </a:lnTo>
                  <a:lnTo>
                    <a:pt x="585" y="182"/>
                  </a:lnTo>
                  <a:lnTo>
                    <a:pt x="601" y="172"/>
                  </a:lnTo>
                  <a:lnTo>
                    <a:pt x="599" y="152"/>
                  </a:lnTo>
                  <a:lnTo>
                    <a:pt x="591" y="134"/>
                  </a:lnTo>
                  <a:lnTo>
                    <a:pt x="577" y="120"/>
                  </a:lnTo>
                  <a:lnTo>
                    <a:pt x="567" y="104"/>
                  </a:lnTo>
                  <a:lnTo>
                    <a:pt x="555" y="90"/>
                  </a:lnTo>
                  <a:lnTo>
                    <a:pt x="541" y="78"/>
                  </a:lnTo>
                  <a:lnTo>
                    <a:pt x="541" y="66"/>
                  </a:lnTo>
                  <a:lnTo>
                    <a:pt x="549" y="66"/>
                  </a:lnTo>
                  <a:lnTo>
                    <a:pt x="555" y="84"/>
                  </a:lnTo>
                  <a:lnTo>
                    <a:pt x="567" y="96"/>
                  </a:lnTo>
                  <a:lnTo>
                    <a:pt x="581" y="102"/>
                  </a:lnTo>
                  <a:lnTo>
                    <a:pt x="591" y="80"/>
                  </a:lnTo>
                  <a:lnTo>
                    <a:pt x="583" y="64"/>
                  </a:lnTo>
                  <a:lnTo>
                    <a:pt x="569" y="54"/>
                  </a:lnTo>
                  <a:lnTo>
                    <a:pt x="559" y="44"/>
                  </a:lnTo>
                  <a:lnTo>
                    <a:pt x="567" y="40"/>
                  </a:lnTo>
                  <a:lnTo>
                    <a:pt x="585" y="62"/>
                  </a:lnTo>
                  <a:lnTo>
                    <a:pt x="595" y="50"/>
                  </a:lnTo>
                  <a:lnTo>
                    <a:pt x="607" y="44"/>
                  </a:lnTo>
                  <a:lnTo>
                    <a:pt x="617" y="28"/>
                  </a:lnTo>
                  <a:lnTo>
                    <a:pt x="611" y="16"/>
                  </a:lnTo>
                  <a:lnTo>
                    <a:pt x="627" y="10"/>
                  </a:lnTo>
                  <a:lnTo>
                    <a:pt x="63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31" name="Freeform 131"/>
            <p:cNvSpPr>
              <a:spLocks noEditPoints="1"/>
            </p:cNvSpPr>
            <p:nvPr userDrawn="1"/>
          </p:nvSpPr>
          <p:spPr bwMode="black">
            <a:xfrm>
              <a:off x="1116013" y="0"/>
              <a:ext cx="873125" cy="790575"/>
            </a:xfrm>
            <a:custGeom>
              <a:avLst/>
              <a:gdLst>
                <a:gd name="T0" fmla="*/ 92 w 550"/>
                <a:gd name="T1" fmla="*/ 24 h 498"/>
                <a:gd name="T2" fmla="*/ 76 w 550"/>
                <a:gd name="T3" fmla="*/ 0 h 498"/>
                <a:gd name="T4" fmla="*/ 2 w 550"/>
                <a:gd name="T5" fmla="*/ 38 h 498"/>
                <a:gd name="T6" fmla="*/ 14 w 550"/>
                <a:gd name="T7" fmla="*/ 68 h 498"/>
                <a:gd name="T8" fmla="*/ 70 w 550"/>
                <a:gd name="T9" fmla="*/ 104 h 498"/>
                <a:gd name="T10" fmla="*/ 164 w 550"/>
                <a:gd name="T11" fmla="*/ 124 h 498"/>
                <a:gd name="T12" fmla="*/ 170 w 550"/>
                <a:gd name="T13" fmla="*/ 116 h 498"/>
                <a:gd name="T14" fmla="*/ 182 w 550"/>
                <a:gd name="T15" fmla="*/ 128 h 498"/>
                <a:gd name="T16" fmla="*/ 214 w 550"/>
                <a:gd name="T17" fmla="*/ 130 h 498"/>
                <a:gd name="T18" fmla="*/ 222 w 550"/>
                <a:gd name="T19" fmla="*/ 122 h 498"/>
                <a:gd name="T20" fmla="*/ 236 w 550"/>
                <a:gd name="T21" fmla="*/ 110 h 498"/>
                <a:gd name="T22" fmla="*/ 246 w 550"/>
                <a:gd name="T23" fmla="*/ 138 h 498"/>
                <a:gd name="T24" fmla="*/ 256 w 550"/>
                <a:gd name="T25" fmla="*/ 166 h 498"/>
                <a:gd name="T26" fmla="*/ 288 w 550"/>
                <a:gd name="T27" fmla="*/ 182 h 498"/>
                <a:gd name="T28" fmla="*/ 310 w 550"/>
                <a:gd name="T29" fmla="*/ 208 h 498"/>
                <a:gd name="T30" fmla="*/ 324 w 550"/>
                <a:gd name="T31" fmla="*/ 284 h 498"/>
                <a:gd name="T32" fmla="*/ 304 w 550"/>
                <a:gd name="T33" fmla="*/ 338 h 498"/>
                <a:gd name="T34" fmla="*/ 240 w 550"/>
                <a:gd name="T35" fmla="*/ 346 h 498"/>
                <a:gd name="T36" fmla="*/ 236 w 550"/>
                <a:gd name="T37" fmla="*/ 392 h 498"/>
                <a:gd name="T38" fmla="*/ 276 w 550"/>
                <a:gd name="T39" fmla="*/ 384 h 498"/>
                <a:gd name="T40" fmla="*/ 316 w 550"/>
                <a:gd name="T41" fmla="*/ 384 h 498"/>
                <a:gd name="T42" fmla="*/ 346 w 550"/>
                <a:gd name="T43" fmla="*/ 426 h 498"/>
                <a:gd name="T44" fmla="*/ 366 w 550"/>
                <a:gd name="T45" fmla="*/ 456 h 498"/>
                <a:gd name="T46" fmla="*/ 378 w 550"/>
                <a:gd name="T47" fmla="*/ 462 h 498"/>
                <a:gd name="T48" fmla="*/ 400 w 550"/>
                <a:gd name="T49" fmla="*/ 478 h 498"/>
                <a:gd name="T50" fmla="*/ 444 w 550"/>
                <a:gd name="T51" fmla="*/ 488 h 498"/>
                <a:gd name="T52" fmla="*/ 430 w 550"/>
                <a:gd name="T53" fmla="*/ 448 h 498"/>
                <a:gd name="T54" fmla="*/ 420 w 550"/>
                <a:gd name="T55" fmla="*/ 434 h 498"/>
                <a:gd name="T56" fmla="*/ 480 w 550"/>
                <a:gd name="T57" fmla="*/ 472 h 498"/>
                <a:gd name="T58" fmla="*/ 490 w 550"/>
                <a:gd name="T59" fmla="*/ 456 h 498"/>
                <a:gd name="T60" fmla="*/ 490 w 550"/>
                <a:gd name="T61" fmla="*/ 442 h 498"/>
                <a:gd name="T62" fmla="*/ 482 w 550"/>
                <a:gd name="T63" fmla="*/ 382 h 498"/>
                <a:gd name="T64" fmla="*/ 460 w 550"/>
                <a:gd name="T65" fmla="*/ 370 h 498"/>
                <a:gd name="T66" fmla="*/ 442 w 550"/>
                <a:gd name="T67" fmla="*/ 352 h 498"/>
                <a:gd name="T68" fmla="*/ 426 w 550"/>
                <a:gd name="T69" fmla="*/ 326 h 498"/>
                <a:gd name="T70" fmla="*/ 442 w 550"/>
                <a:gd name="T71" fmla="*/ 312 h 498"/>
                <a:gd name="T72" fmla="*/ 470 w 550"/>
                <a:gd name="T73" fmla="*/ 322 h 498"/>
                <a:gd name="T74" fmla="*/ 480 w 550"/>
                <a:gd name="T75" fmla="*/ 352 h 498"/>
                <a:gd name="T76" fmla="*/ 514 w 550"/>
                <a:gd name="T77" fmla="*/ 350 h 498"/>
                <a:gd name="T78" fmla="*/ 542 w 550"/>
                <a:gd name="T79" fmla="*/ 318 h 498"/>
                <a:gd name="T80" fmla="*/ 546 w 550"/>
                <a:gd name="T81" fmla="*/ 304 h 498"/>
                <a:gd name="T82" fmla="*/ 514 w 550"/>
                <a:gd name="T83" fmla="*/ 274 h 498"/>
                <a:gd name="T84" fmla="*/ 490 w 550"/>
                <a:gd name="T85" fmla="*/ 232 h 498"/>
                <a:gd name="T86" fmla="*/ 458 w 550"/>
                <a:gd name="T87" fmla="*/ 222 h 498"/>
                <a:gd name="T88" fmla="*/ 450 w 550"/>
                <a:gd name="T89" fmla="*/ 202 h 498"/>
                <a:gd name="T90" fmla="*/ 430 w 550"/>
                <a:gd name="T91" fmla="*/ 170 h 498"/>
                <a:gd name="T92" fmla="*/ 414 w 550"/>
                <a:gd name="T93" fmla="*/ 142 h 498"/>
                <a:gd name="T94" fmla="*/ 418 w 550"/>
                <a:gd name="T95" fmla="*/ 98 h 498"/>
                <a:gd name="T96" fmla="*/ 402 w 550"/>
                <a:gd name="T97" fmla="*/ 106 h 498"/>
                <a:gd name="T98" fmla="*/ 386 w 550"/>
                <a:gd name="T99" fmla="*/ 80 h 498"/>
                <a:gd name="T100" fmla="*/ 374 w 550"/>
                <a:gd name="T101" fmla="*/ 56 h 498"/>
                <a:gd name="T102" fmla="*/ 360 w 550"/>
                <a:gd name="T103" fmla="*/ 32 h 498"/>
                <a:gd name="T104" fmla="*/ 318 w 550"/>
                <a:gd name="T105" fmla="*/ 36 h 498"/>
                <a:gd name="T106" fmla="*/ 320 w 550"/>
                <a:gd name="T107" fmla="*/ 12 h 498"/>
                <a:gd name="T108" fmla="*/ 100 w 550"/>
                <a:gd name="T109" fmla="*/ 50 h 498"/>
                <a:gd name="T110" fmla="*/ 440 w 550"/>
                <a:gd name="T111" fmla="*/ 296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50" h="498">
                  <a:moveTo>
                    <a:pt x="304" y="0"/>
                  </a:moveTo>
                  <a:lnTo>
                    <a:pt x="82" y="0"/>
                  </a:lnTo>
                  <a:lnTo>
                    <a:pt x="78" y="2"/>
                  </a:lnTo>
                  <a:lnTo>
                    <a:pt x="92" y="24"/>
                  </a:lnTo>
                  <a:lnTo>
                    <a:pt x="102" y="26"/>
                  </a:lnTo>
                  <a:lnTo>
                    <a:pt x="102" y="42"/>
                  </a:lnTo>
                  <a:lnTo>
                    <a:pt x="78" y="8"/>
                  </a:lnTo>
                  <a:lnTo>
                    <a:pt x="76" y="0"/>
                  </a:lnTo>
                  <a:lnTo>
                    <a:pt x="2" y="0"/>
                  </a:lnTo>
                  <a:lnTo>
                    <a:pt x="0" y="2"/>
                  </a:lnTo>
                  <a:lnTo>
                    <a:pt x="6" y="16"/>
                  </a:lnTo>
                  <a:lnTo>
                    <a:pt x="2" y="38"/>
                  </a:lnTo>
                  <a:lnTo>
                    <a:pt x="46" y="58"/>
                  </a:lnTo>
                  <a:lnTo>
                    <a:pt x="12" y="56"/>
                  </a:lnTo>
                  <a:lnTo>
                    <a:pt x="16" y="62"/>
                  </a:lnTo>
                  <a:lnTo>
                    <a:pt x="14" y="68"/>
                  </a:lnTo>
                  <a:lnTo>
                    <a:pt x="40" y="102"/>
                  </a:lnTo>
                  <a:lnTo>
                    <a:pt x="62" y="104"/>
                  </a:lnTo>
                  <a:lnTo>
                    <a:pt x="68" y="98"/>
                  </a:lnTo>
                  <a:lnTo>
                    <a:pt x="70" y="104"/>
                  </a:lnTo>
                  <a:lnTo>
                    <a:pt x="82" y="120"/>
                  </a:lnTo>
                  <a:lnTo>
                    <a:pt x="134" y="120"/>
                  </a:lnTo>
                  <a:lnTo>
                    <a:pt x="158" y="132"/>
                  </a:lnTo>
                  <a:lnTo>
                    <a:pt x="164" y="124"/>
                  </a:lnTo>
                  <a:lnTo>
                    <a:pt x="174" y="134"/>
                  </a:lnTo>
                  <a:lnTo>
                    <a:pt x="184" y="134"/>
                  </a:lnTo>
                  <a:lnTo>
                    <a:pt x="178" y="126"/>
                  </a:lnTo>
                  <a:lnTo>
                    <a:pt x="170" y="116"/>
                  </a:lnTo>
                  <a:lnTo>
                    <a:pt x="194" y="122"/>
                  </a:lnTo>
                  <a:lnTo>
                    <a:pt x="198" y="128"/>
                  </a:lnTo>
                  <a:lnTo>
                    <a:pt x="190" y="126"/>
                  </a:lnTo>
                  <a:lnTo>
                    <a:pt x="182" y="128"/>
                  </a:lnTo>
                  <a:lnTo>
                    <a:pt x="192" y="148"/>
                  </a:lnTo>
                  <a:lnTo>
                    <a:pt x="196" y="146"/>
                  </a:lnTo>
                  <a:lnTo>
                    <a:pt x="196" y="140"/>
                  </a:lnTo>
                  <a:lnTo>
                    <a:pt x="214" y="130"/>
                  </a:lnTo>
                  <a:lnTo>
                    <a:pt x="208" y="130"/>
                  </a:lnTo>
                  <a:lnTo>
                    <a:pt x="204" y="128"/>
                  </a:lnTo>
                  <a:lnTo>
                    <a:pt x="218" y="126"/>
                  </a:lnTo>
                  <a:lnTo>
                    <a:pt x="222" y="122"/>
                  </a:lnTo>
                  <a:lnTo>
                    <a:pt x="214" y="100"/>
                  </a:lnTo>
                  <a:lnTo>
                    <a:pt x="216" y="100"/>
                  </a:lnTo>
                  <a:lnTo>
                    <a:pt x="228" y="110"/>
                  </a:lnTo>
                  <a:lnTo>
                    <a:pt x="236" y="110"/>
                  </a:lnTo>
                  <a:lnTo>
                    <a:pt x="238" y="130"/>
                  </a:lnTo>
                  <a:lnTo>
                    <a:pt x="252" y="130"/>
                  </a:lnTo>
                  <a:lnTo>
                    <a:pt x="252" y="134"/>
                  </a:lnTo>
                  <a:lnTo>
                    <a:pt x="246" y="138"/>
                  </a:lnTo>
                  <a:lnTo>
                    <a:pt x="272" y="160"/>
                  </a:lnTo>
                  <a:lnTo>
                    <a:pt x="274" y="164"/>
                  </a:lnTo>
                  <a:lnTo>
                    <a:pt x="268" y="168"/>
                  </a:lnTo>
                  <a:lnTo>
                    <a:pt x="256" y="166"/>
                  </a:lnTo>
                  <a:lnTo>
                    <a:pt x="256" y="194"/>
                  </a:lnTo>
                  <a:lnTo>
                    <a:pt x="280" y="178"/>
                  </a:lnTo>
                  <a:lnTo>
                    <a:pt x="288" y="176"/>
                  </a:lnTo>
                  <a:lnTo>
                    <a:pt x="288" y="182"/>
                  </a:lnTo>
                  <a:lnTo>
                    <a:pt x="306" y="204"/>
                  </a:lnTo>
                  <a:lnTo>
                    <a:pt x="306" y="190"/>
                  </a:lnTo>
                  <a:lnTo>
                    <a:pt x="308" y="190"/>
                  </a:lnTo>
                  <a:lnTo>
                    <a:pt x="310" y="208"/>
                  </a:lnTo>
                  <a:lnTo>
                    <a:pt x="324" y="218"/>
                  </a:lnTo>
                  <a:lnTo>
                    <a:pt x="338" y="258"/>
                  </a:lnTo>
                  <a:lnTo>
                    <a:pt x="326" y="272"/>
                  </a:lnTo>
                  <a:lnTo>
                    <a:pt x="324" y="284"/>
                  </a:lnTo>
                  <a:lnTo>
                    <a:pt x="296" y="310"/>
                  </a:lnTo>
                  <a:lnTo>
                    <a:pt x="314" y="336"/>
                  </a:lnTo>
                  <a:lnTo>
                    <a:pt x="314" y="340"/>
                  </a:lnTo>
                  <a:lnTo>
                    <a:pt x="304" y="338"/>
                  </a:lnTo>
                  <a:lnTo>
                    <a:pt x="282" y="350"/>
                  </a:lnTo>
                  <a:lnTo>
                    <a:pt x="238" y="340"/>
                  </a:lnTo>
                  <a:lnTo>
                    <a:pt x="242" y="346"/>
                  </a:lnTo>
                  <a:lnTo>
                    <a:pt x="240" y="346"/>
                  </a:lnTo>
                  <a:lnTo>
                    <a:pt x="242" y="354"/>
                  </a:lnTo>
                  <a:lnTo>
                    <a:pt x="232" y="362"/>
                  </a:lnTo>
                  <a:lnTo>
                    <a:pt x="228" y="380"/>
                  </a:lnTo>
                  <a:lnTo>
                    <a:pt x="236" y="392"/>
                  </a:lnTo>
                  <a:lnTo>
                    <a:pt x="258" y="400"/>
                  </a:lnTo>
                  <a:lnTo>
                    <a:pt x="276" y="392"/>
                  </a:lnTo>
                  <a:lnTo>
                    <a:pt x="276" y="384"/>
                  </a:lnTo>
                  <a:lnTo>
                    <a:pt x="276" y="384"/>
                  </a:lnTo>
                  <a:lnTo>
                    <a:pt x="298" y="392"/>
                  </a:lnTo>
                  <a:lnTo>
                    <a:pt x="302" y="386"/>
                  </a:lnTo>
                  <a:lnTo>
                    <a:pt x="298" y="380"/>
                  </a:lnTo>
                  <a:lnTo>
                    <a:pt x="316" y="384"/>
                  </a:lnTo>
                  <a:lnTo>
                    <a:pt x="326" y="410"/>
                  </a:lnTo>
                  <a:lnTo>
                    <a:pt x="354" y="424"/>
                  </a:lnTo>
                  <a:lnTo>
                    <a:pt x="350" y="428"/>
                  </a:lnTo>
                  <a:lnTo>
                    <a:pt x="346" y="426"/>
                  </a:lnTo>
                  <a:lnTo>
                    <a:pt x="342" y="428"/>
                  </a:lnTo>
                  <a:lnTo>
                    <a:pt x="360" y="452"/>
                  </a:lnTo>
                  <a:lnTo>
                    <a:pt x="376" y="460"/>
                  </a:lnTo>
                  <a:lnTo>
                    <a:pt x="366" y="456"/>
                  </a:lnTo>
                  <a:lnTo>
                    <a:pt x="364" y="460"/>
                  </a:lnTo>
                  <a:lnTo>
                    <a:pt x="372" y="470"/>
                  </a:lnTo>
                  <a:lnTo>
                    <a:pt x="384" y="464"/>
                  </a:lnTo>
                  <a:lnTo>
                    <a:pt x="378" y="462"/>
                  </a:lnTo>
                  <a:lnTo>
                    <a:pt x="384" y="458"/>
                  </a:lnTo>
                  <a:lnTo>
                    <a:pt x="386" y="464"/>
                  </a:lnTo>
                  <a:lnTo>
                    <a:pt x="394" y="460"/>
                  </a:lnTo>
                  <a:lnTo>
                    <a:pt x="400" y="478"/>
                  </a:lnTo>
                  <a:lnTo>
                    <a:pt x="406" y="474"/>
                  </a:lnTo>
                  <a:lnTo>
                    <a:pt x="410" y="482"/>
                  </a:lnTo>
                  <a:lnTo>
                    <a:pt x="434" y="492"/>
                  </a:lnTo>
                  <a:lnTo>
                    <a:pt x="444" y="488"/>
                  </a:lnTo>
                  <a:lnTo>
                    <a:pt x="452" y="498"/>
                  </a:lnTo>
                  <a:lnTo>
                    <a:pt x="462" y="496"/>
                  </a:lnTo>
                  <a:lnTo>
                    <a:pt x="460" y="476"/>
                  </a:lnTo>
                  <a:lnTo>
                    <a:pt x="430" y="448"/>
                  </a:lnTo>
                  <a:lnTo>
                    <a:pt x="412" y="426"/>
                  </a:lnTo>
                  <a:lnTo>
                    <a:pt x="408" y="420"/>
                  </a:lnTo>
                  <a:lnTo>
                    <a:pt x="410" y="420"/>
                  </a:lnTo>
                  <a:lnTo>
                    <a:pt x="420" y="434"/>
                  </a:lnTo>
                  <a:lnTo>
                    <a:pt x="428" y="430"/>
                  </a:lnTo>
                  <a:lnTo>
                    <a:pt x="444" y="450"/>
                  </a:lnTo>
                  <a:lnTo>
                    <a:pt x="468" y="452"/>
                  </a:lnTo>
                  <a:lnTo>
                    <a:pt x="480" y="472"/>
                  </a:lnTo>
                  <a:lnTo>
                    <a:pt x="486" y="468"/>
                  </a:lnTo>
                  <a:lnTo>
                    <a:pt x="482" y="458"/>
                  </a:lnTo>
                  <a:lnTo>
                    <a:pt x="492" y="460"/>
                  </a:lnTo>
                  <a:lnTo>
                    <a:pt x="490" y="456"/>
                  </a:lnTo>
                  <a:lnTo>
                    <a:pt x="488" y="446"/>
                  </a:lnTo>
                  <a:lnTo>
                    <a:pt x="480" y="438"/>
                  </a:lnTo>
                  <a:lnTo>
                    <a:pt x="480" y="436"/>
                  </a:lnTo>
                  <a:lnTo>
                    <a:pt x="490" y="442"/>
                  </a:lnTo>
                  <a:lnTo>
                    <a:pt x="492" y="418"/>
                  </a:lnTo>
                  <a:lnTo>
                    <a:pt x="488" y="404"/>
                  </a:lnTo>
                  <a:lnTo>
                    <a:pt x="476" y="400"/>
                  </a:lnTo>
                  <a:lnTo>
                    <a:pt x="482" y="382"/>
                  </a:lnTo>
                  <a:lnTo>
                    <a:pt x="472" y="374"/>
                  </a:lnTo>
                  <a:lnTo>
                    <a:pt x="468" y="376"/>
                  </a:lnTo>
                  <a:lnTo>
                    <a:pt x="468" y="368"/>
                  </a:lnTo>
                  <a:lnTo>
                    <a:pt x="460" y="370"/>
                  </a:lnTo>
                  <a:lnTo>
                    <a:pt x="462" y="364"/>
                  </a:lnTo>
                  <a:lnTo>
                    <a:pt x="446" y="364"/>
                  </a:lnTo>
                  <a:lnTo>
                    <a:pt x="446" y="366"/>
                  </a:lnTo>
                  <a:lnTo>
                    <a:pt x="442" y="352"/>
                  </a:lnTo>
                  <a:lnTo>
                    <a:pt x="438" y="352"/>
                  </a:lnTo>
                  <a:lnTo>
                    <a:pt x="438" y="334"/>
                  </a:lnTo>
                  <a:lnTo>
                    <a:pt x="426" y="334"/>
                  </a:lnTo>
                  <a:lnTo>
                    <a:pt x="426" y="326"/>
                  </a:lnTo>
                  <a:lnTo>
                    <a:pt x="444" y="322"/>
                  </a:lnTo>
                  <a:lnTo>
                    <a:pt x="424" y="302"/>
                  </a:lnTo>
                  <a:lnTo>
                    <a:pt x="426" y="300"/>
                  </a:lnTo>
                  <a:lnTo>
                    <a:pt x="442" y="312"/>
                  </a:lnTo>
                  <a:lnTo>
                    <a:pt x="440" y="306"/>
                  </a:lnTo>
                  <a:lnTo>
                    <a:pt x="458" y="316"/>
                  </a:lnTo>
                  <a:lnTo>
                    <a:pt x="460" y="324"/>
                  </a:lnTo>
                  <a:lnTo>
                    <a:pt x="470" y="322"/>
                  </a:lnTo>
                  <a:lnTo>
                    <a:pt x="470" y="334"/>
                  </a:lnTo>
                  <a:lnTo>
                    <a:pt x="478" y="350"/>
                  </a:lnTo>
                  <a:lnTo>
                    <a:pt x="482" y="348"/>
                  </a:lnTo>
                  <a:lnTo>
                    <a:pt x="480" y="352"/>
                  </a:lnTo>
                  <a:lnTo>
                    <a:pt x="486" y="360"/>
                  </a:lnTo>
                  <a:lnTo>
                    <a:pt x="492" y="358"/>
                  </a:lnTo>
                  <a:lnTo>
                    <a:pt x="506" y="374"/>
                  </a:lnTo>
                  <a:lnTo>
                    <a:pt x="514" y="350"/>
                  </a:lnTo>
                  <a:lnTo>
                    <a:pt x="512" y="336"/>
                  </a:lnTo>
                  <a:lnTo>
                    <a:pt x="522" y="342"/>
                  </a:lnTo>
                  <a:lnTo>
                    <a:pt x="530" y="322"/>
                  </a:lnTo>
                  <a:lnTo>
                    <a:pt x="542" y="318"/>
                  </a:lnTo>
                  <a:lnTo>
                    <a:pt x="528" y="314"/>
                  </a:lnTo>
                  <a:lnTo>
                    <a:pt x="530" y="308"/>
                  </a:lnTo>
                  <a:lnTo>
                    <a:pt x="542" y="310"/>
                  </a:lnTo>
                  <a:lnTo>
                    <a:pt x="546" y="304"/>
                  </a:lnTo>
                  <a:lnTo>
                    <a:pt x="542" y="300"/>
                  </a:lnTo>
                  <a:lnTo>
                    <a:pt x="550" y="292"/>
                  </a:lnTo>
                  <a:lnTo>
                    <a:pt x="532" y="270"/>
                  </a:lnTo>
                  <a:lnTo>
                    <a:pt x="514" y="274"/>
                  </a:lnTo>
                  <a:lnTo>
                    <a:pt x="520" y="256"/>
                  </a:lnTo>
                  <a:lnTo>
                    <a:pt x="498" y="260"/>
                  </a:lnTo>
                  <a:lnTo>
                    <a:pt x="502" y="252"/>
                  </a:lnTo>
                  <a:lnTo>
                    <a:pt x="490" y="232"/>
                  </a:lnTo>
                  <a:lnTo>
                    <a:pt x="480" y="230"/>
                  </a:lnTo>
                  <a:lnTo>
                    <a:pt x="482" y="216"/>
                  </a:lnTo>
                  <a:lnTo>
                    <a:pt x="460" y="226"/>
                  </a:lnTo>
                  <a:lnTo>
                    <a:pt x="458" y="222"/>
                  </a:lnTo>
                  <a:lnTo>
                    <a:pt x="462" y="216"/>
                  </a:lnTo>
                  <a:lnTo>
                    <a:pt x="458" y="210"/>
                  </a:lnTo>
                  <a:lnTo>
                    <a:pt x="446" y="210"/>
                  </a:lnTo>
                  <a:lnTo>
                    <a:pt x="450" y="202"/>
                  </a:lnTo>
                  <a:lnTo>
                    <a:pt x="424" y="192"/>
                  </a:lnTo>
                  <a:lnTo>
                    <a:pt x="432" y="190"/>
                  </a:lnTo>
                  <a:lnTo>
                    <a:pt x="422" y="178"/>
                  </a:lnTo>
                  <a:lnTo>
                    <a:pt x="430" y="170"/>
                  </a:lnTo>
                  <a:lnTo>
                    <a:pt x="418" y="164"/>
                  </a:lnTo>
                  <a:lnTo>
                    <a:pt x="450" y="160"/>
                  </a:lnTo>
                  <a:lnTo>
                    <a:pt x="450" y="156"/>
                  </a:lnTo>
                  <a:lnTo>
                    <a:pt x="414" y="142"/>
                  </a:lnTo>
                  <a:lnTo>
                    <a:pt x="438" y="134"/>
                  </a:lnTo>
                  <a:lnTo>
                    <a:pt x="442" y="128"/>
                  </a:lnTo>
                  <a:lnTo>
                    <a:pt x="438" y="120"/>
                  </a:lnTo>
                  <a:lnTo>
                    <a:pt x="418" y="98"/>
                  </a:lnTo>
                  <a:lnTo>
                    <a:pt x="414" y="110"/>
                  </a:lnTo>
                  <a:lnTo>
                    <a:pt x="410" y="112"/>
                  </a:lnTo>
                  <a:lnTo>
                    <a:pt x="414" y="106"/>
                  </a:lnTo>
                  <a:lnTo>
                    <a:pt x="402" y="106"/>
                  </a:lnTo>
                  <a:lnTo>
                    <a:pt x="414" y="100"/>
                  </a:lnTo>
                  <a:lnTo>
                    <a:pt x="416" y="84"/>
                  </a:lnTo>
                  <a:lnTo>
                    <a:pt x="392" y="72"/>
                  </a:lnTo>
                  <a:lnTo>
                    <a:pt x="386" y="80"/>
                  </a:lnTo>
                  <a:lnTo>
                    <a:pt x="392" y="66"/>
                  </a:lnTo>
                  <a:lnTo>
                    <a:pt x="372" y="76"/>
                  </a:lnTo>
                  <a:lnTo>
                    <a:pt x="376" y="66"/>
                  </a:lnTo>
                  <a:lnTo>
                    <a:pt x="374" y="56"/>
                  </a:lnTo>
                  <a:lnTo>
                    <a:pt x="360" y="56"/>
                  </a:lnTo>
                  <a:lnTo>
                    <a:pt x="364" y="56"/>
                  </a:lnTo>
                  <a:lnTo>
                    <a:pt x="366" y="48"/>
                  </a:lnTo>
                  <a:lnTo>
                    <a:pt x="360" y="32"/>
                  </a:lnTo>
                  <a:lnTo>
                    <a:pt x="334" y="16"/>
                  </a:lnTo>
                  <a:lnTo>
                    <a:pt x="328" y="28"/>
                  </a:lnTo>
                  <a:lnTo>
                    <a:pt x="318" y="28"/>
                  </a:lnTo>
                  <a:lnTo>
                    <a:pt x="318" y="36"/>
                  </a:lnTo>
                  <a:lnTo>
                    <a:pt x="318" y="36"/>
                  </a:lnTo>
                  <a:lnTo>
                    <a:pt x="318" y="26"/>
                  </a:lnTo>
                  <a:lnTo>
                    <a:pt x="312" y="28"/>
                  </a:lnTo>
                  <a:lnTo>
                    <a:pt x="320" y="12"/>
                  </a:lnTo>
                  <a:lnTo>
                    <a:pt x="298" y="18"/>
                  </a:lnTo>
                  <a:lnTo>
                    <a:pt x="304" y="12"/>
                  </a:lnTo>
                  <a:lnTo>
                    <a:pt x="304" y="0"/>
                  </a:lnTo>
                  <a:close/>
                  <a:moveTo>
                    <a:pt x="100" y="50"/>
                  </a:moveTo>
                  <a:lnTo>
                    <a:pt x="94" y="52"/>
                  </a:lnTo>
                  <a:lnTo>
                    <a:pt x="102" y="48"/>
                  </a:lnTo>
                  <a:lnTo>
                    <a:pt x="100" y="50"/>
                  </a:lnTo>
                  <a:close/>
                  <a:moveTo>
                    <a:pt x="440" y="296"/>
                  </a:moveTo>
                  <a:lnTo>
                    <a:pt x="438" y="304"/>
                  </a:lnTo>
                  <a:lnTo>
                    <a:pt x="436" y="296"/>
                  </a:lnTo>
                  <a:lnTo>
                    <a:pt x="440" y="2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32" name="Freeform 132"/>
            <p:cNvSpPr>
              <a:spLocks/>
            </p:cNvSpPr>
            <p:nvPr userDrawn="1"/>
          </p:nvSpPr>
          <p:spPr bwMode="black">
            <a:xfrm>
              <a:off x="260350" y="0"/>
              <a:ext cx="549275" cy="317500"/>
            </a:xfrm>
            <a:custGeom>
              <a:avLst/>
              <a:gdLst>
                <a:gd name="T0" fmla="*/ 206 w 346"/>
                <a:gd name="T1" fmla="*/ 18 h 200"/>
                <a:gd name="T2" fmla="*/ 206 w 346"/>
                <a:gd name="T3" fmla="*/ 4 h 200"/>
                <a:gd name="T4" fmla="*/ 6 w 346"/>
                <a:gd name="T5" fmla="*/ 0 h 200"/>
                <a:gd name="T6" fmla="*/ 2 w 346"/>
                <a:gd name="T7" fmla="*/ 26 h 200"/>
                <a:gd name="T8" fmla="*/ 22 w 346"/>
                <a:gd name="T9" fmla="*/ 30 h 200"/>
                <a:gd name="T10" fmla="*/ 16 w 346"/>
                <a:gd name="T11" fmla="*/ 44 h 200"/>
                <a:gd name="T12" fmla="*/ 52 w 346"/>
                <a:gd name="T13" fmla="*/ 36 h 200"/>
                <a:gd name="T14" fmla="*/ 12 w 346"/>
                <a:gd name="T15" fmla="*/ 58 h 200"/>
                <a:gd name="T16" fmla="*/ 70 w 346"/>
                <a:gd name="T17" fmla="*/ 90 h 200"/>
                <a:gd name="T18" fmla="*/ 128 w 346"/>
                <a:gd name="T19" fmla="*/ 96 h 200"/>
                <a:gd name="T20" fmla="*/ 88 w 346"/>
                <a:gd name="T21" fmla="*/ 96 h 200"/>
                <a:gd name="T22" fmla="*/ 46 w 346"/>
                <a:gd name="T23" fmla="*/ 148 h 200"/>
                <a:gd name="T24" fmla="*/ 102 w 346"/>
                <a:gd name="T25" fmla="*/ 168 h 200"/>
                <a:gd name="T26" fmla="*/ 102 w 346"/>
                <a:gd name="T27" fmla="*/ 186 h 200"/>
                <a:gd name="T28" fmla="*/ 104 w 346"/>
                <a:gd name="T29" fmla="*/ 200 h 200"/>
                <a:gd name="T30" fmla="*/ 198 w 346"/>
                <a:gd name="T31" fmla="*/ 176 h 200"/>
                <a:gd name="T32" fmla="*/ 236 w 346"/>
                <a:gd name="T33" fmla="*/ 148 h 200"/>
                <a:gd name="T34" fmla="*/ 238 w 346"/>
                <a:gd name="T35" fmla="*/ 162 h 200"/>
                <a:gd name="T36" fmla="*/ 258 w 346"/>
                <a:gd name="T37" fmla="*/ 176 h 200"/>
                <a:gd name="T38" fmla="*/ 336 w 346"/>
                <a:gd name="T39" fmla="*/ 162 h 200"/>
                <a:gd name="T40" fmla="*/ 326 w 346"/>
                <a:gd name="T41" fmla="*/ 146 h 200"/>
                <a:gd name="T42" fmla="*/ 304 w 346"/>
                <a:gd name="T43" fmla="*/ 152 h 200"/>
                <a:gd name="T44" fmla="*/ 316 w 346"/>
                <a:gd name="T45" fmla="*/ 144 h 200"/>
                <a:gd name="T46" fmla="*/ 320 w 346"/>
                <a:gd name="T47" fmla="*/ 126 h 200"/>
                <a:gd name="T48" fmla="*/ 332 w 346"/>
                <a:gd name="T49" fmla="*/ 138 h 200"/>
                <a:gd name="T50" fmla="*/ 334 w 346"/>
                <a:gd name="T51" fmla="*/ 138 h 200"/>
                <a:gd name="T52" fmla="*/ 346 w 346"/>
                <a:gd name="T53" fmla="*/ 116 h 200"/>
                <a:gd name="T54" fmla="*/ 332 w 346"/>
                <a:gd name="T55" fmla="*/ 106 h 200"/>
                <a:gd name="T56" fmla="*/ 296 w 346"/>
                <a:gd name="T57" fmla="*/ 80 h 200"/>
                <a:gd name="T58" fmla="*/ 278 w 346"/>
                <a:gd name="T59" fmla="*/ 26 h 200"/>
                <a:gd name="T60" fmla="*/ 268 w 346"/>
                <a:gd name="T61" fmla="*/ 0 h 200"/>
                <a:gd name="T62" fmla="*/ 216 w 346"/>
                <a:gd name="T63" fmla="*/ 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6" h="200">
                  <a:moveTo>
                    <a:pt x="216" y="6"/>
                  </a:moveTo>
                  <a:lnTo>
                    <a:pt x="206" y="18"/>
                  </a:lnTo>
                  <a:lnTo>
                    <a:pt x="204" y="16"/>
                  </a:lnTo>
                  <a:lnTo>
                    <a:pt x="206" y="4"/>
                  </a:lnTo>
                  <a:lnTo>
                    <a:pt x="202" y="0"/>
                  </a:lnTo>
                  <a:lnTo>
                    <a:pt x="6" y="0"/>
                  </a:lnTo>
                  <a:lnTo>
                    <a:pt x="0" y="10"/>
                  </a:lnTo>
                  <a:lnTo>
                    <a:pt x="2" y="26"/>
                  </a:lnTo>
                  <a:lnTo>
                    <a:pt x="22" y="24"/>
                  </a:lnTo>
                  <a:lnTo>
                    <a:pt x="22" y="30"/>
                  </a:lnTo>
                  <a:lnTo>
                    <a:pt x="12" y="34"/>
                  </a:lnTo>
                  <a:lnTo>
                    <a:pt x="16" y="44"/>
                  </a:lnTo>
                  <a:lnTo>
                    <a:pt x="54" y="34"/>
                  </a:lnTo>
                  <a:lnTo>
                    <a:pt x="52" y="36"/>
                  </a:lnTo>
                  <a:lnTo>
                    <a:pt x="56" y="40"/>
                  </a:lnTo>
                  <a:lnTo>
                    <a:pt x="12" y="58"/>
                  </a:lnTo>
                  <a:lnTo>
                    <a:pt x="26" y="84"/>
                  </a:lnTo>
                  <a:lnTo>
                    <a:pt x="70" y="90"/>
                  </a:lnTo>
                  <a:lnTo>
                    <a:pt x="98" y="82"/>
                  </a:lnTo>
                  <a:lnTo>
                    <a:pt x="128" y="96"/>
                  </a:lnTo>
                  <a:lnTo>
                    <a:pt x="122" y="100"/>
                  </a:lnTo>
                  <a:lnTo>
                    <a:pt x="88" y="96"/>
                  </a:lnTo>
                  <a:lnTo>
                    <a:pt x="28" y="114"/>
                  </a:lnTo>
                  <a:lnTo>
                    <a:pt x="46" y="148"/>
                  </a:lnTo>
                  <a:lnTo>
                    <a:pt x="78" y="158"/>
                  </a:lnTo>
                  <a:lnTo>
                    <a:pt x="102" y="168"/>
                  </a:lnTo>
                  <a:lnTo>
                    <a:pt x="100" y="178"/>
                  </a:lnTo>
                  <a:lnTo>
                    <a:pt x="102" y="186"/>
                  </a:lnTo>
                  <a:lnTo>
                    <a:pt x="110" y="194"/>
                  </a:lnTo>
                  <a:lnTo>
                    <a:pt x="104" y="200"/>
                  </a:lnTo>
                  <a:lnTo>
                    <a:pt x="182" y="192"/>
                  </a:lnTo>
                  <a:lnTo>
                    <a:pt x="198" y="176"/>
                  </a:lnTo>
                  <a:lnTo>
                    <a:pt x="222" y="172"/>
                  </a:lnTo>
                  <a:lnTo>
                    <a:pt x="236" y="148"/>
                  </a:lnTo>
                  <a:lnTo>
                    <a:pt x="238" y="150"/>
                  </a:lnTo>
                  <a:lnTo>
                    <a:pt x="238" y="162"/>
                  </a:lnTo>
                  <a:lnTo>
                    <a:pt x="262" y="168"/>
                  </a:lnTo>
                  <a:lnTo>
                    <a:pt x="258" y="176"/>
                  </a:lnTo>
                  <a:lnTo>
                    <a:pt x="304" y="186"/>
                  </a:lnTo>
                  <a:lnTo>
                    <a:pt x="336" y="162"/>
                  </a:lnTo>
                  <a:lnTo>
                    <a:pt x="322" y="158"/>
                  </a:lnTo>
                  <a:lnTo>
                    <a:pt x="326" y="146"/>
                  </a:lnTo>
                  <a:lnTo>
                    <a:pt x="320" y="142"/>
                  </a:lnTo>
                  <a:lnTo>
                    <a:pt x="304" y="152"/>
                  </a:lnTo>
                  <a:lnTo>
                    <a:pt x="304" y="144"/>
                  </a:lnTo>
                  <a:lnTo>
                    <a:pt x="316" y="144"/>
                  </a:lnTo>
                  <a:lnTo>
                    <a:pt x="314" y="132"/>
                  </a:lnTo>
                  <a:lnTo>
                    <a:pt x="320" y="126"/>
                  </a:lnTo>
                  <a:lnTo>
                    <a:pt x="322" y="134"/>
                  </a:lnTo>
                  <a:lnTo>
                    <a:pt x="332" y="138"/>
                  </a:lnTo>
                  <a:lnTo>
                    <a:pt x="332" y="132"/>
                  </a:lnTo>
                  <a:lnTo>
                    <a:pt x="334" y="138"/>
                  </a:lnTo>
                  <a:lnTo>
                    <a:pt x="344" y="138"/>
                  </a:lnTo>
                  <a:lnTo>
                    <a:pt x="346" y="116"/>
                  </a:lnTo>
                  <a:lnTo>
                    <a:pt x="344" y="106"/>
                  </a:lnTo>
                  <a:lnTo>
                    <a:pt x="332" y="106"/>
                  </a:lnTo>
                  <a:lnTo>
                    <a:pt x="308" y="78"/>
                  </a:lnTo>
                  <a:lnTo>
                    <a:pt x="296" y="80"/>
                  </a:lnTo>
                  <a:lnTo>
                    <a:pt x="278" y="56"/>
                  </a:lnTo>
                  <a:lnTo>
                    <a:pt x="278" y="26"/>
                  </a:lnTo>
                  <a:lnTo>
                    <a:pt x="268" y="0"/>
                  </a:lnTo>
                  <a:lnTo>
                    <a:pt x="268" y="0"/>
                  </a:lnTo>
                  <a:lnTo>
                    <a:pt x="214" y="0"/>
                  </a:lnTo>
                  <a:lnTo>
                    <a:pt x="21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33" name="Freeform 133"/>
            <p:cNvSpPr>
              <a:spLocks/>
            </p:cNvSpPr>
            <p:nvPr userDrawn="1"/>
          </p:nvSpPr>
          <p:spPr bwMode="black">
            <a:xfrm>
              <a:off x="50800" y="0"/>
              <a:ext cx="171450" cy="95250"/>
            </a:xfrm>
            <a:custGeom>
              <a:avLst/>
              <a:gdLst>
                <a:gd name="T0" fmla="*/ 2 w 108"/>
                <a:gd name="T1" fmla="*/ 0 h 60"/>
                <a:gd name="T2" fmla="*/ 0 w 108"/>
                <a:gd name="T3" fmla="*/ 4 h 60"/>
                <a:gd name="T4" fmla="*/ 34 w 108"/>
                <a:gd name="T5" fmla="*/ 20 h 60"/>
                <a:gd name="T6" fmla="*/ 54 w 108"/>
                <a:gd name="T7" fmla="*/ 60 h 60"/>
                <a:gd name="T8" fmla="*/ 82 w 108"/>
                <a:gd name="T9" fmla="*/ 34 h 60"/>
                <a:gd name="T10" fmla="*/ 88 w 108"/>
                <a:gd name="T11" fmla="*/ 40 h 60"/>
                <a:gd name="T12" fmla="*/ 104 w 108"/>
                <a:gd name="T13" fmla="*/ 32 h 60"/>
                <a:gd name="T14" fmla="*/ 108 w 108"/>
                <a:gd name="T15" fmla="*/ 18 h 60"/>
                <a:gd name="T16" fmla="*/ 108 w 108"/>
                <a:gd name="T17" fmla="*/ 4 h 60"/>
                <a:gd name="T18" fmla="*/ 108 w 108"/>
                <a:gd name="T19" fmla="*/ 0 h 60"/>
                <a:gd name="T20" fmla="*/ 2 w 108"/>
                <a:gd name="T2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60">
                  <a:moveTo>
                    <a:pt x="2" y="0"/>
                  </a:moveTo>
                  <a:lnTo>
                    <a:pt x="0" y="4"/>
                  </a:lnTo>
                  <a:lnTo>
                    <a:pt x="34" y="20"/>
                  </a:lnTo>
                  <a:lnTo>
                    <a:pt x="54" y="60"/>
                  </a:lnTo>
                  <a:lnTo>
                    <a:pt x="82" y="34"/>
                  </a:lnTo>
                  <a:lnTo>
                    <a:pt x="88" y="40"/>
                  </a:lnTo>
                  <a:lnTo>
                    <a:pt x="104" y="32"/>
                  </a:lnTo>
                  <a:lnTo>
                    <a:pt x="108" y="18"/>
                  </a:lnTo>
                  <a:lnTo>
                    <a:pt x="108" y="4"/>
                  </a:lnTo>
                  <a:lnTo>
                    <a:pt x="108"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34" name="Freeform 134"/>
            <p:cNvSpPr>
              <a:spLocks/>
            </p:cNvSpPr>
            <p:nvPr userDrawn="1"/>
          </p:nvSpPr>
          <p:spPr bwMode="black">
            <a:xfrm>
              <a:off x="820738" y="0"/>
              <a:ext cx="117475" cy="76200"/>
            </a:xfrm>
            <a:custGeom>
              <a:avLst/>
              <a:gdLst>
                <a:gd name="T0" fmla="*/ 4 w 74"/>
                <a:gd name="T1" fmla="*/ 10 h 48"/>
                <a:gd name="T2" fmla="*/ 14 w 74"/>
                <a:gd name="T3" fmla="*/ 22 h 48"/>
                <a:gd name="T4" fmla="*/ 22 w 74"/>
                <a:gd name="T5" fmla="*/ 46 h 48"/>
                <a:gd name="T6" fmla="*/ 36 w 74"/>
                <a:gd name="T7" fmla="*/ 48 h 48"/>
                <a:gd name="T8" fmla="*/ 48 w 74"/>
                <a:gd name="T9" fmla="*/ 38 h 48"/>
                <a:gd name="T10" fmla="*/ 46 w 74"/>
                <a:gd name="T11" fmla="*/ 28 h 48"/>
                <a:gd name="T12" fmla="*/ 56 w 74"/>
                <a:gd name="T13" fmla="*/ 30 h 48"/>
                <a:gd name="T14" fmla="*/ 74 w 74"/>
                <a:gd name="T15" fmla="*/ 14 h 48"/>
                <a:gd name="T16" fmla="*/ 72 w 74"/>
                <a:gd name="T17" fmla="*/ 0 h 48"/>
                <a:gd name="T18" fmla="*/ 0 w 74"/>
                <a:gd name="T19" fmla="*/ 0 h 48"/>
                <a:gd name="T20" fmla="*/ 4 w 74"/>
                <a:gd name="T21" fmla="*/ 1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48">
                  <a:moveTo>
                    <a:pt x="4" y="10"/>
                  </a:moveTo>
                  <a:lnTo>
                    <a:pt x="14" y="22"/>
                  </a:lnTo>
                  <a:lnTo>
                    <a:pt x="22" y="46"/>
                  </a:lnTo>
                  <a:lnTo>
                    <a:pt x="36" y="48"/>
                  </a:lnTo>
                  <a:lnTo>
                    <a:pt x="48" y="38"/>
                  </a:lnTo>
                  <a:lnTo>
                    <a:pt x="46" y="28"/>
                  </a:lnTo>
                  <a:lnTo>
                    <a:pt x="56" y="30"/>
                  </a:lnTo>
                  <a:lnTo>
                    <a:pt x="74" y="14"/>
                  </a:lnTo>
                  <a:lnTo>
                    <a:pt x="72" y="0"/>
                  </a:lnTo>
                  <a:lnTo>
                    <a:pt x="0" y="0"/>
                  </a:lnTo>
                  <a:lnTo>
                    <a:pt x="4"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35" name="Freeform 135"/>
            <p:cNvSpPr>
              <a:spLocks noEditPoints="1"/>
            </p:cNvSpPr>
            <p:nvPr userDrawn="1"/>
          </p:nvSpPr>
          <p:spPr bwMode="black">
            <a:xfrm>
              <a:off x="-3175" y="0"/>
              <a:ext cx="2781300" cy="4953000"/>
            </a:xfrm>
            <a:custGeom>
              <a:avLst/>
              <a:gdLst>
                <a:gd name="T0" fmla="*/ 26 w 1752"/>
                <a:gd name="T1" fmla="*/ 906 h 3120"/>
                <a:gd name="T2" fmla="*/ 72 w 1752"/>
                <a:gd name="T3" fmla="*/ 1128 h 3120"/>
                <a:gd name="T4" fmla="*/ 228 w 1752"/>
                <a:gd name="T5" fmla="*/ 1388 h 3120"/>
                <a:gd name="T6" fmla="*/ 336 w 1752"/>
                <a:gd name="T7" fmla="*/ 1510 h 3120"/>
                <a:gd name="T8" fmla="*/ 328 w 1752"/>
                <a:gd name="T9" fmla="*/ 1452 h 3120"/>
                <a:gd name="T10" fmla="*/ 567 w 1752"/>
                <a:gd name="T11" fmla="*/ 1680 h 3120"/>
                <a:gd name="T12" fmla="*/ 809 w 1752"/>
                <a:gd name="T13" fmla="*/ 1798 h 3120"/>
                <a:gd name="T14" fmla="*/ 933 w 1752"/>
                <a:gd name="T15" fmla="*/ 1826 h 3120"/>
                <a:gd name="T16" fmla="*/ 891 w 1752"/>
                <a:gd name="T17" fmla="*/ 2046 h 3120"/>
                <a:gd name="T18" fmla="*/ 1073 w 1752"/>
                <a:gd name="T19" fmla="*/ 2502 h 3120"/>
                <a:gd name="T20" fmla="*/ 1025 w 1752"/>
                <a:gd name="T21" fmla="*/ 2882 h 3120"/>
                <a:gd name="T22" fmla="*/ 1023 w 1752"/>
                <a:gd name="T23" fmla="*/ 2936 h 3120"/>
                <a:gd name="T24" fmla="*/ 1011 w 1752"/>
                <a:gd name="T25" fmla="*/ 2980 h 3120"/>
                <a:gd name="T26" fmla="*/ 991 w 1752"/>
                <a:gd name="T27" fmla="*/ 3040 h 3120"/>
                <a:gd name="T28" fmla="*/ 1109 w 1752"/>
                <a:gd name="T29" fmla="*/ 3114 h 3120"/>
                <a:gd name="T30" fmla="*/ 1203 w 1752"/>
                <a:gd name="T31" fmla="*/ 2876 h 3120"/>
                <a:gd name="T32" fmla="*/ 1259 w 1752"/>
                <a:gd name="T33" fmla="*/ 2776 h 3120"/>
                <a:gd name="T34" fmla="*/ 1494 w 1752"/>
                <a:gd name="T35" fmla="*/ 2516 h 3120"/>
                <a:gd name="T36" fmla="*/ 1746 w 1752"/>
                <a:gd name="T37" fmla="*/ 2088 h 3120"/>
                <a:gd name="T38" fmla="*/ 1471 w 1752"/>
                <a:gd name="T39" fmla="*/ 1980 h 3120"/>
                <a:gd name="T40" fmla="*/ 1267 w 1752"/>
                <a:gd name="T41" fmla="*/ 1818 h 3120"/>
                <a:gd name="T42" fmla="*/ 1129 w 1752"/>
                <a:gd name="T43" fmla="*/ 1782 h 3120"/>
                <a:gd name="T44" fmla="*/ 957 w 1752"/>
                <a:gd name="T45" fmla="*/ 1824 h 3120"/>
                <a:gd name="T46" fmla="*/ 823 w 1752"/>
                <a:gd name="T47" fmla="*/ 1682 h 3120"/>
                <a:gd name="T48" fmla="*/ 667 w 1752"/>
                <a:gd name="T49" fmla="*/ 1622 h 3120"/>
                <a:gd name="T50" fmla="*/ 581 w 1752"/>
                <a:gd name="T51" fmla="*/ 1438 h 3120"/>
                <a:gd name="T52" fmla="*/ 747 w 1752"/>
                <a:gd name="T53" fmla="*/ 1384 h 3120"/>
                <a:gd name="T54" fmla="*/ 901 w 1752"/>
                <a:gd name="T55" fmla="*/ 1340 h 3120"/>
                <a:gd name="T56" fmla="*/ 1069 w 1752"/>
                <a:gd name="T57" fmla="*/ 1128 h 3120"/>
                <a:gd name="T58" fmla="*/ 1161 w 1752"/>
                <a:gd name="T59" fmla="*/ 1068 h 3120"/>
                <a:gd name="T60" fmla="*/ 1209 w 1752"/>
                <a:gd name="T61" fmla="*/ 1008 h 3120"/>
                <a:gd name="T62" fmla="*/ 1127 w 1752"/>
                <a:gd name="T63" fmla="*/ 920 h 3120"/>
                <a:gd name="T64" fmla="*/ 1301 w 1752"/>
                <a:gd name="T65" fmla="*/ 944 h 3120"/>
                <a:gd name="T66" fmla="*/ 1397 w 1752"/>
                <a:gd name="T67" fmla="*/ 960 h 3120"/>
                <a:gd name="T68" fmla="*/ 1357 w 1752"/>
                <a:gd name="T69" fmla="*/ 858 h 3120"/>
                <a:gd name="T70" fmla="*/ 1315 w 1752"/>
                <a:gd name="T71" fmla="*/ 740 h 3120"/>
                <a:gd name="T72" fmla="*/ 1237 w 1752"/>
                <a:gd name="T73" fmla="*/ 642 h 3120"/>
                <a:gd name="T74" fmla="*/ 1169 w 1752"/>
                <a:gd name="T75" fmla="*/ 598 h 3120"/>
                <a:gd name="T76" fmla="*/ 1103 w 1752"/>
                <a:gd name="T77" fmla="*/ 532 h 3120"/>
                <a:gd name="T78" fmla="*/ 941 w 1752"/>
                <a:gd name="T79" fmla="*/ 572 h 3120"/>
                <a:gd name="T80" fmla="*/ 893 w 1752"/>
                <a:gd name="T81" fmla="*/ 854 h 3120"/>
                <a:gd name="T82" fmla="*/ 653 w 1752"/>
                <a:gd name="T83" fmla="*/ 614 h 3120"/>
                <a:gd name="T84" fmla="*/ 715 w 1752"/>
                <a:gd name="T85" fmla="*/ 412 h 3120"/>
                <a:gd name="T86" fmla="*/ 837 w 1752"/>
                <a:gd name="T87" fmla="*/ 318 h 3120"/>
                <a:gd name="T88" fmla="*/ 795 w 1752"/>
                <a:gd name="T89" fmla="*/ 156 h 3120"/>
                <a:gd name="T90" fmla="*/ 707 w 1752"/>
                <a:gd name="T91" fmla="*/ 180 h 3120"/>
                <a:gd name="T92" fmla="*/ 601 w 1752"/>
                <a:gd name="T93" fmla="*/ 36 h 3120"/>
                <a:gd name="T94" fmla="*/ 599 w 1752"/>
                <a:gd name="T95" fmla="*/ 234 h 3120"/>
                <a:gd name="T96" fmla="*/ 517 w 1752"/>
                <a:gd name="T97" fmla="*/ 226 h 3120"/>
                <a:gd name="T98" fmla="*/ 386 w 1752"/>
                <a:gd name="T99" fmla="*/ 272 h 3120"/>
                <a:gd name="T100" fmla="*/ 220 w 1752"/>
                <a:gd name="T101" fmla="*/ 176 h 3120"/>
                <a:gd name="T102" fmla="*/ 102 w 1752"/>
                <a:gd name="T103" fmla="*/ 948 h 3120"/>
                <a:gd name="T104" fmla="*/ 104 w 1752"/>
                <a:gd name="T105" fmla="*/ 934 h 3120"/>
                <a:gd name="T106" fmla="*/ 1459 w 1752"/>
                <a:gd name="T107" fmla="*/ 1982 h 3120"/>
                <a:gd name="T108" fmla="*/ 1055 w 1752"/>
                <a:gd name="T109" fmla="*/ 1800 h 3120"/>
                <a:gd name="T110" fmla="*/ 805 w 1752"/>
                <a:gd name="T111" fmla="*/ 1016 h 3120"/>
                <a:gd name="T112" fmla="*/ 755 w 1752"/>
                <a:gd name="T113" fmla="*/ 1042 h 3120"/>
                <a:gd name="T114" fmla="*/ 969 w 1752"/>
                <a:gd name="T115" fmla="*/ 1184 h 3120"/>
                <a:gd name="T116" fmla="*/ 843 w 1752"/>
                <a:gd name="T117" fmla="*/ 1116 h 3120"/>
                <a:gd name="T118" fmla="*/ 887 w 1752"/>
                <a:gd name="T119" fmla="*/ 1040 h 3120"/>
                <a:gd name="T120" fmla="*/ 727 w 1752"/>
                <a:gd name="T121" fmla="*/ 952 h 3120"/>
                <a:gd name="T122" fmla="*/ 763 w 1752"/>
                <a:gd name="T123" fmla="*/ 994 h 3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 h="3120">
                  <a:moveTo>
                    <a:pt x="0" y="840"/>
                  </a:moveTo>
                  <a:lnTo>
                    <a:pt x="0" y="852"/>
                  </a:lnTo>
                  <a:lnTo>
                    <a:pt x="6" y="848"/>
                  </a:lnTo>
                  <a:lnTo>
                    <a:pt x="6" y="852"/>
                  </a:lnTo>
                  <a:lnTo>
                    <a:pt x="0" y="854"/>
                  </a:lnTo>
                  <a:lnTo>
                    <a:pt x="0" y="856"/>
                  </a:lnTo>
                  <a:lnTo>
                    <a:pt x="2" y="858"/>
                  </a:lnTo>
                  <a:lnTo>
                    <a:pt x="0" y="858"/>
                  </a:lnTo>
                  <a:lnTo>
                    <a:pt x="4" y="866"/>
                  </a:lnTo>
                  <a:lnTo>
                    <a:pt x="14" y="872"/>
                  </a:lnTo>
                  <a:lnTo>
                    <a:pt x="26" y="870"/>
                  </a:lnTo>
                  <a:lnTo>
                    <a:pt x="26" y="872"/>
                  </a:lnTo>
                  <a:lnTo>
                    <a:pt x="34" y="876"/>
                  </a:lnTo>
                  <a:lnTo>
                    <a:pt x="32" y="880"/>
                  </a:lnTo>
                  <a:lnTo>
                    <a:pt x="0" y="868"/>
                  </a:lnTo>
                  <a:lnTo>
                    <a:pt x="0" y="880"/>
                  </a:lnTo>
                  <a:lnTo>
                    <a:pt x="4" y="880"/>
                  </a:lnTo>
                  <a:lnTo>
                    <a:pt x="4" y="882"/>
                  </a:lnTo>
                  <a:lnTo>
                    <a:pt x="0" y="882"/>
                  </a:lnTo>
                  <a:lnTo>
                    <a:pt x="0" y="896"/>
                  </a:lnTo>
                  <a:lnTo>
                    <a:pt x="12" y="898"/>
                  </a:lnTo>
                  <a:lnTo>
                    <a:pt x="16" y="904"/>
                  </a:lnTo>
                  <a:lnTo>
                    <a:pt x="26" y="906"/>
                  </a:lnTo>
                  <a:lnTo>
                    <a:pt x="24" y="908"/>
                  </a:lnTo>
                  <a:lnTo>
                    <a:pt x="26" y="916"/>
                  </a:lnTo>
                  <a:lnTo>
                    <a:pt x="40" y="920"/>
                  </a:lnTo>
                  <a:lnTo>
                    <a:pt x="40" y="922"/>
                  </a:lnTo>
                  <a:lnTo>
                    <a:pt x="34" y="922"/>
                  </a:lnTo>
                  <a:lnTo>
                    <a:pt x="44" y="930"/>
                  </a:lnTo>
                  <a:lnTo>
                    <a:pt x="52" y="930"/>
                  </a:lnTo>
                  <a:lnTo>
                    <a:pt x="50" y="932"/>
                  </a:lnTo>
                  <a:lnTo>
                    <a:pt x="56" y="936"/>
                  </a:lnTo>
                  <a:lnTo>
                    <a:pt x="56" y="938"/>
                  </a:lnTo>
                  <a:lnTo>
                    <a:pt x="62" y="942"/>
                  </a:lnTo>
                  <a:lnTo>
                    <a:pt x="60" y="948"/>
                  </a:lnTo>
                  <a:lnTo>
                    <a:pt x="72" y="984"/>
                  </a:lnTo>
                  <a:lnTo>
                    <a:pt x="72" y="984"/>
                  </a:lnTo>
                  <a:lnTo>
                    <a:pt x="72" y="986"/>
                  </a:lnTo>
                  <a:lnTo>
                    <a:pt x="70" y="984"/>
                  </a:lnTo>
                  <a:lnTo>
                    <a:pt x="72" y="1000"/>
                  </a:lnTo>
                  <a:lnTo>
                    <a:pt x="82" y="1004"/>
                  </a:lnTo>
                  <a:lnTo>
                    <a:pt x="74" y="1006"/>
                  </a:lnTo>
                  <a:lnTo>
                    <a:pt x="70" y="1076"/>
                  </a:lnTo>
                  <a:lnTo>
                    <a:pt x="64" y="1090"/>
                  </a:lnTo>
                  <a:lnTo>
                    <a:pt x="70" y="1118"/>
                  </a:lnTo>
                  <a:lnTo>
                    <a:pt x="72" y="1128"/>
                  </a:lnTo>
                  <a:lnTo>
                    <a:pt x="66" y="1156"/>
                  </a:lnTo>
                  <a:lnTo>
                    <a:pt x="78" y="1172"/>
                  </a:lnTo>
                  <a:lnTo>
                    <a:pt x="80" y="1192"/>
                  </a:lnTo>
                  <a:lnTo>
                    <a:pt x="94" y="1212"/>
                  </a:lnTo>
                  <a:lnTo>
                    <a:pt x="102" y="1218"/>
                  </a:lnTo>
                  <a:lnTo>
                    <a:pt x="100" y="1218"/>
                  </a:lnTo>
                  <a:lnTo>
                    <a:pt x="106" y="1234"/>
                  </a:lnTo>
                  <a:lnTo>
                    <a:pt x="114" y="1240"/>
                  </a:lnTo>
                  <a:lnTo>
                    <a:pt x="114" y="1252"/>
                  </a:lnTo>
                  <a:lnTo>
                    <a:pt x="138" y="1280"/>
                  </a:lnTo>
                  <a:lnTo>
                    <a:pt x="138" y="1292"/>
                  </a:lnTo>
                  <a:lnTo>
                    <a:pt x="176" y="1306"/>
                  </a:lnTo>
                  <a:lnTo>
                    <a:pt x="180" y="1312"/>
                  </a:lnTo>
                  <a:lnTo>
                    <a:pt x="188" y="1314"/>
                  </a:lnTo>
                  <a:lnTo>
                    <a:pt x="198" y="1324"/>
                  </a:lnTo>
                  <a:lnTo>
                    <a:pt x="200" y="1336"/>
                  </a:lnTo>
                  <a:lnTo>
                    <a:pt x="200" y="1336"/>
                  </a:lnTo>
                  <a:lnTo>
                    <a:pt x="202" y="1338"/>
                  </a:lnTo>
                  <a:lnTo>
                    <a:pt x="202" y="1340"/>
                  </a:lnTo>
                  <a:lnTo>
                    <a:pt x="202" y="1340"/>
                  </a:lnTo>
                  <a:lnTo>
                    <a:pt x="212" y="1354"/>
                  </a:lnTo>
                  <a:lnTo>
                    <a:pt x="226" y="1388"/>
                  </a:lnTo>
                  <a:lnTo>
                    <a:pt x="228" y="1388"/>
                  </a:lnTo>
                  <a:lnTo>
                    <a:pt x="230" y="1400"/>
                  </a:lnTo>
                  <a:lnTo>
                    <a:pt x="244" y="1406"/>
                  </a:lnTo>
                  <a:lnTo>
                    <a:pt x="260" y="1428"/>
                  </a:lnTo>
                  <a:lnTo>
                    <a:pt x="258" y="1438"/>
                  </a:lnTo>
                  <a:lnTo>
                    <a:pt x="244" y="1436"/>
                  </a:lnTo>
                  <a:lnTo>
                    <a:pt x="244" y="1430"/>
                  </a:lnTo>
                  <a:lnTo>
                    <a:pt x="240" y="1428"/>
                  </a:lnTo>
                  <a:lnTo>
                    <a:pt x="238" y="1434"/>
                  </a:lnTo>
                  <a:lnTo>
                    <a:pt x="244" y="1440"/>
                  </a:lnTo>
                  <a:lnTo>
                    <a:pt x="244" y="1444"/>
                  </a:lnTo>
                  <a:lnTo>
                    <a:pt x="272" y="1464"/>
                  </a:lnTo>
                  <a:lnTo>
                    <a:pt x="278" y="1466"/>
                  </a:lnTo>
                  <a:lnTo>
                    <a:pt x="280" y="1464"/>
                  </a:lnTo>
                  <a:lnTo>
                    <a:pt x="280" y="1468"/>
                  </a:lnTo>
                  <a:lnTo>
                    <a:pt x="294" y="1476"/>
                  </a:lnTo>
                  <a:lnTo>
                    <a:pt x="296" y="1484"/>
                  </a:lnTo>
                  <a:lnTo>
                    <a:pt x="294" y="1508"/>
                  </a:lnTo>
                  <a:lnTo>
                    <a:pt x="304" y="1508"/>
                  </a:lnTo>
                  <a:lnTo>
                    <a:pt x="328" y="1528"/>
                  </a:lnTo>
                  <a:lnTo>
                    <a:pt x="340" y="1546"/>
                  </a:lnTo>
                  <a:lnTo>
                    <a:pt x="352" y="1538"/>
                  </a:lnTo>
                  <a:lnTo>
                    <a:pt x="352" y="1528"/>
                  </a:lnTo>
                  <a:lnTo>
                    <a:pt x="336" y="1510"/>
                  </a:lnTo>
                  <a:lnTo>
                    <a:pt x="332" y="1514"/>
                  </a:lnTo>
                  <a:lnTo>
                    <a:pt x="330" y="1512"/>
                  </a:lnTo>
                  <a:lnTo>
                    <a:pt x="312" y="1462"/>
                  </a:lnTo>
                  <a:lnTo>
                    <a:pt x="304" y="1458"/>
                  </a:lnTo>
                  <a:lnTo>
                    <a:pt x="280" y="1416"/>
                  </a:lnTo>
                  <a:lnTo>
                    <a:pt x="276" y="1416"/>
                  </a:lnTo>
                  <a:lnTo>
                    <a:pt x="272" y="1408"/>
                  </a:lnTo>
                  <a:lnTo>
                    <a:pt x="260" y="1398"/>
                  </a:lnTo>
                  <a:lnTo>
                    <a:pt x="256" y="1390"/>
                  </a:lnTo>
                  <a:lnTo>
                    <a:pt x="250" y="1356"/>
                  </a:lnTo>
                  <a:lnTo>
                    <a:pt x="260" y="1362"/>
                  </a:lnTo>
                  <a:lnTo>
                    <a:pt x="266" y="1362"/>
                  </a:lnTo>
                  <a:lnTo>
                    <a:pt x="278" y="1370"/>
                  </a:lnTo>
                  <a:lnTo>
                    <a:pt x="286" y="1396"/>
                  </a:lnTo>
                  <a:lnTo>
                    <a:pt x="294" y="1410"/>
                  </a:lnTo>
                  <a:lnTo>
                    <a:pt x="290" y="1414"/>
                  </a:lnTo>
                  <a:lnTo>
                    <a:pt x="290" y="1420"/>
                  </a:lnTo>
                  <a:lnTo>
                    <a:pt x="300" y="1422"/>
                  </a:lnTo>
                  <a:lnTo>
                    <a:pt x="300" y="1418"/>
                  </a:lnTo>
                  <a:lnTo>
                    <a:pt x="304" y="1424"/>
                  </a:lnTo>
                  <a:lnTo>
                    <a:pt x="318" y="1440"/>
                  </a:lnTo>
                  <a:lnTo>
                    <a:pt x="326" y="1440"/>
                  </a:lnTo>
                  <a:lnTo>
                    <a:pt x="328" y="1452"/>
                  </a:lnTo>
                  <a:lnTo>
                    <a:pt x="352" y="1470"/>
                  </a:lnTo>
                  <a:lnTo>
                    <a:pt x="348" y="1480"/>
                  </a:lnTo>
                  <a:lnTo>
                    <a:pt x="352" y="1490"/>
                  </a:lnTo>
                  <a:lnTo>
                    <a:pt x="356" y="1488"/>
                  </a:lnTo>
                  <a:lnTo>
                    <a:pt x="356" y="1492"/>
                  </a:lnTo>
                  <a:lnTo>
                    <a:pt x="370" y="1496"/>
                  </a:lnTo>
                  <a:lnTo>
                    <a:pt x="376" y="1500"/>
                  </a:lnTo>
                  <a:lnTo>
                    <a:pt x="378" y="1510"/>
                  </a:lnTo>
                  <a:lnTo>
                    <a:pt x="396" y="1524"/>
                  </a:lnTo>
                  <a:lnTo>
                    <a:pt x="406" y="1540"/>
                  </a:lnTo>
                  <a:lnTo>
                    <a:pt x="420" y="1550"/>
                  </a:lnTo>
                  <a:lnTo>
                    <a:pt x="428" y="1574"/>
                  </a:lnTo>
                  <a:lnTo>
                    <a:pt x="424" y="1584"/>
                  </a:lnTo>
                  <a:lnTo>
                    <a:pt x="426" y="1588"/>
                  </a:lnTo>
                  <a:lnTo>
                    <a:pt x="420" y="1590"/>
                  </a:lnTo>
                  <a:lnTo>
                    <a:pt x="424" y="1606"/>
                  </a:lnTo>
                  <a:lnTo>
                    <a:pt x="436" y="1616"/>
                  </a:lnTo>
                  <a:lnTo>
                    <a:pt x="452" y="1626"/>
                  </a:lnTo>
                  <a:lnTo>
                    <a:pt x="464" y="1636"/>
                  </a:lnTo>
                  <a:lnTo>
                    <a:pt x="490" y="1642"/>
                  </a:lnTo>
                  <a:lnTo>
                    <a:pt x="508" y="1658"/>
                  </a:lnTo>
                  <a:lnTo>
                    <a:pt x="549" y="1670"/>
                  </a:lnTo>
                  <a:lnTo>
                    <a:pt x="567" y="1680"/>
                  </a:lnTo>
                  <a:lnTo>
                    <a:pt x="597" y="1688"/>
                  </a:lnTo>
                  <a:lnTo>
                    <a:pt x="619" y="1678"/>
                  </a:lnTo>
                  <a:lnTo>
                    <a:pt x="625" y="1676"/>
                  </a:lnTo>
                  <a:lnTo>
                    <a:pt x="645" y="1684"/>
                  </a:lnTo>
                  <a:lnTo>
                    <a:pt x="667" y="1706"/>
                  </a:lnTo>
                  <a:lnTo>
                    <a:pt x="667" y="1706"/>
                  </a:lnTo>
                  <a:lnTo>
                    <a:pt x="669" y="1706"/>
                  </a:lnTo>
                  <a:lnTo>
                    <a:pt x="671" y="1710"/>
                  </a:lnTo>
                  <a:lnTo>
                    <a:pt x="671" y="1708"/>
                  </a:lnTo>
                  <a:lnTo>
                    <a:pt x="687" y="1720"/>
                  </a:lnTo>
                  <a:lnTo>
                    <a:pt x="711" y="1724"/>
                  </a:lnTo>
                  <a:lnTo>
                    <a:pt x="737" y="1734"/>
                  </a:lnTo>
                  <a:lnTo>
                    <a:pt x="747" y="1734"/>
                  </a:lnTo>
                  <a:lnTo>
                    <a:pt x="755" y="1732"/>
                  </a:lnTo>
                  <a:lnTo>
                    <a:pt x="757" y="1732"/>
                  </a:lnTo>
                  <a:lnTo>
                    <a:pt x="759" y="1734"/>
                  </a:lnTo>
                  <a:lnTo>
                    <a:pt x="757" y="1734"/>
                  </a:lnTo>
                  <a:lnTo>
                    <a:pt x="757" y="1740"/>
                  </a:lnTo>
                  <a:lnTo>
                    <a:pt x="789" y="1774"/>
                  </a:lnTo>
                  <a:lnTo>
                    <a:pt x="787" y="1786"/>
                  </a:lnTo>
                  <a:lnTo>
                    <a:pt x="793" y="1796"/>
                  </a:lnTo>
                  <a:lnTo>
                    <a:pt x="807" y="1804"/>
                  </a:lnTo>
                  <a:lnTo>
                    <a:pt x="809" y="1798"/>
                  </a:lnTo>
                  <a:lnTo>
                    <a:pt x="815" y="1806"/>
                  </a:lnTo>
                  <a:lnTo>
                    <a:pt x="829" y="1812"/>
                  </a:lnTo>
                  <a:lnTo>
                    <a:pt x="829" y="1822"/>
                  </a:lnTo>
                  <a:lnTo>
                    <a:pt x="841" y="1826"/>
                  </a:lnTo>
                  <a:lnTo>
                    <a:pt x="841" y="1824"/>
                  </a:lnTo>
                  <a:lnTo>
                    <a:pt x="841" y="1826"/>
                  </a:lnTo>
                  <a:lnTo>
                    <a:pt x="845" y="1834"/>
                  </a:lnTo>
                  <a:lnTo>
                    <a:pt x="849" y="1828"/>
                  </a:lnTo>
                  <a:lnTo>
                    <a:pt x="867" y="1830"/>
                  </a:lnTo>
                  <a:lnTo>
                    <a:pt x="867" y="1832"/>
                  </a:lnTo>
                  <a:lnTo>
                    <a:pt x="861" y="1844"/>
                  </a:lnTo>
                  <a:lnTo>
                    <a:pt x="871" y="1848"/>
                  </a:lnTo>
                  <a:lnTo>
                    <a:pt x="869" y="1834"/>
                  </a:lnTo>
                  <a:lnTo>
                    <a:pt x="875" y="1842"/>
                  </a:lnTo>
                  <a:lnTo>
                    <a:pt x="881" y="1840"/>
                  </a:lnTo>
                  <a:lnTo>
                    <a:pt x="881" y="1850"/>
                  </a:lnTo>
                  <a:lnTo>
                    <a:pt x="891" y="1850"/>
                  </a:lnTo>
                  <a:lnTo>
                    <a:pt x="901" y="1842"/>
                  </a:lnTo>
                  <a:lnTo>
                    <a:pt x="895" y="1832"/>
                  </a:lnTo>
                  <a:lnTo>
                    <a:pt x="895" y="1830"/>
                  </a:lnTo>
                  <a:lnTo>
                    <a:pt x="915" y="1816"/>
                  </a:lnTo>
                  <a:lnTo>
                    <a:pt x="931" y="1826"/>
                  </a:lnTo>
                  <a:lnTo>
                    <a:pt x="933" y="1826"/>
                  </a:lnTo>
                  <a:lnTo>
                    <a:pt x="929" y="1832"/>
                  </a:lnTo>
                  <a:lnTo>
                    <a:pt x="939" y="1846"/>
                  </a:lnTo>
                  <a:lnTo>
                    <a:pt x="947" y="1860"/>
                  </a:lnTo>
                  <a:lnTo>
                    <a:pt x="947" y="1912"/>
                  </a:lnTo>
                  <a:lnTo>
                    <a:pt x="953" y="1912"/>
                  </a:lnTo>
                  <a:lnTo>
                    <a:pt x="945" y="1922"/>
                  </a:lnTo>
                  <a:lnTo>
                    <a:pt x="943" y="1928"/>
                  </a:lnTo>
                  <a:lnTo>
                    <a:pt x="925" y="1932"/>
                  </a:lnTo>
                  <a:lnTo>
                    <a:pt x="925" y="1946"/>
                  </a:lnTo>
                  <a:lnTo>
                    <a:pt x="917" y="1950"/>
                  </a:lnTo>
                  <a:lnTo>
                    <a:pt x="919" y="1956"/>
                  </a:lnTo>
                  <a:lnTo>
                    <a:pt x="897" y="1966"/>
                  </a:lnTo>
                  <a:lnTo>
                    <a:pt x="897" y="1978"/>
                  </a:lnTo>
                  <a:lnTo>
                    <a:pt x="891" y="1994"/>
                  </a:lnTo>
                  <a:lnTo>
                    <a:pt x="883" y="2000"/>
                  </a:lnTo>
                  <a:lnTo>
                    <a:pt x="883" y="2026"/>
                  </a:lnTo>
                  <a:lnTo>
                    <a:pt x="895" y="2036"/>
                  </a:lnTo>
                  <a:lnTo>
                    <a:pt x="901" y="2028"/>
                  </a:lnTo>
                  <a:lnTo>
                    <a:pt x="903" y="2030"/>
                  </a:lnTo>
                  <a:lnTo>
                    <a:pt x="901" y="2038"/>
                  </a:lnTo>
                  <a:lnTo>
                    <a:pt x="895" y="2044"/>
                  </a:lnTo>
                  <a:lnTo>
                    <a:pt x="895" y="2042"/>
                  </a:lnTo>
                  <a:lnTo>
                    <a:pt x="891" y="2046"/>
                  </a:lnTo>
                  <a:lnTo>
                    <a:pt x="891" y="2046"/>
                  </a:lnTo>
                  <a:lnTo>
                    <a:pt x="891" y="2046"/>
                  </a:lnTo>
                  <a:lnTo>
                    <a:pt x="875" y="2062"/>
                  </a:lnTo>
                  <a:lnTo>
                    <a:pt x="877" y="2082"/>
                  </a:lnTo>
                  <a:lnTo>
                    <a:pt x="881" y="2086"/>
                  </a:lnTo>
                  <a:lnTo>
                    <a:pt x="877" y="2092"/>
                  </a:lnTo>
                  <a:lnTo>
                    <a:pt x="899" y="2110"/>
                  </a:lnTo>
                  <a:lnTo>
                    <a:pt x="909" y="2130"/>
                  </a:lnTo>
                  <a:lnTo>
                    <a:pt x="919" y="2138"/>
                  </a:lnTo>
                  <a:lnTo>
                    <a:pt x="943" y="2198"/>
                  </a:lnTo>
                  <a:lnTo>
                    <a:pt x="967" y="2234"/>
                  </a:lnTo>
                  <a:lnTo>
                    <a:pt x="967" y="2252"/>
                  </a:lnTo>
                  <a:lnTo>
                    <a:pt x="991" y="2274"/>
                  </a:lnTo>
                  <a:lnTo>
                    <a:pt x="1017" y="2292"/>
                  </a:lnTo>
                  <a:lnTo>
                    <a:pt x="1043" y="2302"/>
                  </a:lnTo>
                  <a:lnTo>
                    <a:pt x="1077" y="2328"/>
                  </a:lnTo>
                  <a:lnTo>
                    <a:pt x="1081" y="2364"/>
                  </a:lnTo>
                  <a:lnTo>
                    <a:pt x="1083" y="2394"/>
                  </a:lnTo>
                  <a:lnTo>
                    <a:pt x="1081" y="2420"/>
                  </a:lnTo>
                  <a:lnTo>
                    <a:pt x="1075" y="2428"/>
                  </a:lnTo>
                  <a:lnTo>
                    <a:pt x="1077" y="2468"/>
                  </a:lnTo>
                  <a:lnTo>
                    <a:pt x="1073" y="2482"/>
                  </a:lnTo>
                  <a:lnTo>
                    <a:pt x="1073" y="2502"/>
                  </a:lnTo>
                  <a:lnTo>
                    <a:pt x="1057" y="2546"/>
                  </a:lnTo>
                  <a:lnTo>
                    <a:pt x="1061" y="2568"/>
                  </a:lnTo>
                  <a:lnTo>
                    <a:pt x="1055" y="2576"/>
                  </a:lnTo>
                  <a:lnTo>
                    <a:pt x="1053" y="2584"/>
                  </a:lnTo>
                  <a:lnTo>
                    <a:pt x="1057" y="2624"/>
                  </a:lnTo>
                  <a:lnTo>
                    <a:pt x="1055" y="2652"/>
                  </a:lnTo>
                  <a:lnTo>
                    <a:pt x="1031" y="2718"/>
                  </a:lnTo>
                  <a:lnTo>
                    <a:pt x="1027" y="2718"/>
                  </a:lnTo>
                  <a:lnTo>
                    <a:pt x="1027" y="2730"/>
                  </a:lnTo>
                  <a:lnTo>
                    <a:pt x="1019" y="2734"/>
                  </a:lnTo>
                  <a:lnTo>
                    <a:pt x="1019" y="2766"/>
                  </a:lnTo>
                  <a:lnTo>
                    <a:pt x="1023" y="2786"/>
                  </a:lnTo>
                  <a:lnTo>
                    <a:pt x="1017" y="2796"/>
                  </a:lnTo>
                  <a:lnTo>
                    <a:pt x="1013" y="2834"/>
                  </a:lnTo>
                  <a:lnTo>
                    <a:pt x="1019" y="2840"/>
                  </a:lnTo>
                  <a:lnTo>
                    <a:pt x="1017" y="2838"/>
                  </a:lnTo>
                  <a:lnTo>
                    <a:pt x="1015" y="2840"/>
                  </a:lnTo>
                  <a:lnTo>
                    <a:pt x="1009" y="2848"/>
                  </a:lnTo>
                  <a:lnTo>
                    <a:pt x="1005" y="2880"/>
                  </a:lnTo>
                  <a:lnTo>
                    <a:pt x="1005" y="2886"/>
                  </a:lnTo>
                  <a:lnTo>
                    <a:pt x="1019" y="2888"/>
                  </a:lnTo>
                  <a:lnTo>
                    <a:pt x="1021" y="2882"/>
                  </a:lnTo>
                  <a:lnTo>
                    <a:pt x="1025" y="2882"/>
                  </a:lnTo>
                  <a:lnTo>
                    <a:pt x="1023" y="2872"/>
                  </a:lnTo>
                  <a:lnTo>
                    <a:pt x="1027" y="2872"/>
                  </a:lnTo>
                  <a:lnTo>
                    <a:pt x="1023" y="2866"/>
                  </a:lnTo>
                  <a:lnTo>
                    <a:pt x="1027" y="2860"/>
                  </a:lnTo>
                  <a:lnTo>
                    <a:pt x="1025" y="2846"/>
                  </a:lnTo>
                  <a:lnTo>
                    <a:pt x="1025" y="2848"/>
                  </a:lnTo>
                  <a:lnTo>
                    <a:pt x="1035" y="2840"/>
                  </a:lnTo>
                  <a:lnTo>
                    <a:pt x="1041" y="2842"/>
                  </a:lnTo>
                  <a:lnTo>
                    <a:pt x="1031" y="2850"/>
                  </a:lnTo>
                  <a:lnTo>
                    <a:pt x="1041" y="2852"/>
                  </a:lnTo>
                  <a:lnTo>
                    <a:pt x="1041" y="2854"/>
                  </a:lnTo>
                  <a:lnTo>
                    <a:pt x="1035" y="2858"/>
                  </a:lnTo>
                  <a:lnTo>
                    <a:pt x="1039" y="2864"/>
                  </a:lnTo>
                  <a:lnTo>
                    <a:pt x="1033" y="2866"/>
                  </a:lnTo>
                  <a:lnTo>
                    <a:pt x="1035" y="2874"/>
                  </a:lnTo>
                  <a:lnTo>
                    <a:pt x="1029" y="2886"/>
                  </a:lnTo>
                  <a:lnTo>
                    <a:pt x="1033" y="2894"/>
                  </a:lnTo>
                  <a:lnTo>
                    <a:pt x="1025" y="2906"/>
                  </a:lnTo>
                  <a:lnTo>
                    <a:pt x="1029" y="2908"/>
                  </a:lnTo>
                  <a:lnTo>
                    <a:pt x="1019" y="2914"/>
                  </a:lnTo>
                  <a:lnTo>
                    <a:pt x="1025" y="2926"/>
                  </a:lnTo>
                  <a:lnTo>
                    <a:pt x="1023" y="2926"/>
                  </a:lnTo>
                  <a:lnTo>
                    <a:pt x="1023" y="2936"/>
                  </a:lnTo>
                  <a:lnTo>
                    <a:pt x="1025" y="2936"/>
                  </a:lnTo>
                  <a:lnTo>
                    <a:pt x="1023" y="2938"/>
                  </a:lnTo>
                  <a:lnTo>
                    <a:pt x="1019" y="2924"/>
                  </a:lnTo>
                  <a:lnTo>
                    <a:pt x="1005" y="2928"/>
                  </a:lnTo>
                  <a:lnTo>
                    <a:pt x="1023" y="2938"/>
                  </a:lnTo>
                  <a:lnTo>
                    <a:pt x="1017" y="2948"/>
                  </a:lnTo>
                  <a:lnTo>
                    <a:pt x="1021" y="2948"/>
                  </a:lnTo>
                  <a:lnTo>
                    <a:pt x="1023" y="2948"/>
                  </a:lnTo>
                  <a:lnTo>
                    <a:pt x="1019" y="2948"/>
                  </a:lnTo>
                  <a:lnTo>
                    <a:pt x="1019" y="2952"/>
                  </a:lnTo>
                  <a:lnTo>
                    <a:pt x="1015" y="2960"/>
                  </a:lnTo>
                  <a:lnTo>
                    <a:pt x="1015" y="2958"/>
                  </a:lnTo>
                  <a:lnTo>
                    <a:pt x="1011" y="2948"/>
                  </a:lnTo>
                  <a:lnTo>
                    <a:pt x="991" y="2948"/>
                  </a:lnTo>
                  <a:lnTo>
                    <a:pt x="997" y="2958"/>
                  </a:lnTo>
                  <a:lnTo>
                    <a:pt x="983" y="2968"/>
                  </a:lnTo>
                  <a:lnTo>
                    <a:pt x="981" y="2976"/>
                  </a:lnTo>
                  <a:lnTo>
                    <a:pt x="993" y="2986"/>
                  </a:lnTo>
                  <a:lnTo>
                    <a:pt x="991" y="2974"/>
                  </a:lnTo>
                  <a:lnTo>
                    <a:pt x="993" y="2972"/>
                  </a:lnTo>
                  <a:lnTo>
                    <a:pt x="1001" y="2978"/>
                  </a:lnTo>
                  <a:lnTo>
                    <a:pt x="1009" y="2978"/>
                  </a:lnTo>
                  <a:lnTo>
                    <a:pt x="1011" y="2980"/>
                  </a:lnTo>
                  <a:lnTo>
                    <a:pt x="1009" y="2984"/>
                  </a:lnTo>
                  <a:lnTo>
                    <a:pt x="1011" y="2986"/>
                  </a:lnTo>
                  <a:lnTo>
                    <a:pt x="1001" y="2992"/>
                  </a:lnTo>
                  <a:lnTo>
                    <a:pt x="1011" y="2998"/>
                  </a:lnTo>
                  <a:lnTo>
                    <a:pt x="1009" y="3006"/>
                  </a:lnTo>
                  <a:lnTo>
                    <a:pt x="1017" y="3004"/>
                  </a:lnTo>
                  <a:lnTo>
                    <a:pt x="1021" y="3010"/>
                  </a:lnTo>
                  <a:lnTo>
                    <a:pt x="1009" y="3006"/>
                  </a:lnTo>
                  <a:lnTo>
                    <a:pt x="1009" y="3010"/>
                  </a:lnTo>
                  <a:lnTo>
                    <a:pt x="1007" y="3006"/>
                  </a:lnTo>
                  <a:lnTo>
                    <a:pt x="1003" y="3008"/>
                  </a:lnTo>
                  <a:lnTo>
                    <a:pt x="1005" y="3022"/>
                  </a:lnTo>
                  <a:lnTo>
                    <a:pt x="1007" y="3022"/>
                  </a:lnTo>
                  <a:lnTo>
                    <a:pt x="1007" y="3056"/>
                  </a:lnTo>
                  <a:lnTo>
                    <a:pt x="1013" y="3048"/>
                  </a:lnTo>
                  <a:lnTo>
                    <a:pt x="1013" y="3050"/>
                  </a:lnTo>
                  <a:lnTo>
                    <a:pt x="1015" y="3054"/>
                  </a:lnTo>
                  <a:lnTo>
                    <a:pt x="1009" y="3056"/>
                  </a:lnTo>
                  <a:lnTo>
                    <a:pt x="1003" y="3064"/>
                  </a:lnTo>
                  <a:lnTo>
                    <a:pt x="1005" y="3034"/>
                  </a:lnTo>
                  <a:lnTo>
                    <a:pt x="999" y="3026"/>
                  </a:lnTo>
                  <a:lnTo>
                    <a:pt x="995" y="3036"/>
                  </a:lnTo>
                  <a:lnTo>
                    <a:pt x="991" y="3040"/>
                  </a:lnTo>
                  <a:lnTo>
                    <a:pt x="995" y="3046"/>
                  </a:lnTo>
                  <a:lnTo>
                    <a:pt x="991" y="3044"/>
                  </a:lnTo>
                  <a:lnTo>
                    <a:pt x="999" y="3050"/>
                  </a:lnTo>
                  <a:lnTo>
                    <a:pt x="999" y="3064"/>
                  </a:lnTo>
                  <a:lnTo>
                    <a:pt x="1003" y="3066"/>
                  </a:lnTo>
                  <a:lnTo>
                    <a:pt x="999" y="3070"/>
                  </a:lnTo>
                  <a:lnTo>
                    <a:pt x="1013" y="3080"/>
                  </a:lnTo>
                  <a:lnTo>
                    <a:pt x="1009" y="3082"/>
                  </a:lnTo>
                  <a:lnTo>
                    <a:pt x="1009" y="3084"/>
                  </a:lnTo>
                  <a:lnTo>
                    <a:pt x="1001" y="3078"/>
                  </a:lnTo>
                  <a:lnTo>
                    <a:pt x="1007" y="3086"/>
                  </a:lnTo>
                  <a:lnTo>
                    <a:pt x="1011" y="3088"/>
                  </a:lnTo>
                  <a:lnTo>
                    <a:pt x="1011" y="3090"/>
                  </a:lnTo>
                  <a:lnTo>
                    <a:pt x="1011" y="3090"/>
                  </a:lnTo>
                  <a:lnTo>
                    <a:pt x="1011" y="3090"/>
                  </a:lnTo>
                  <a:lnTo>
                    <a:pt x="1011" y="3100"/>
                  </a:lnTo>
                  <a:lnTo>
                    <a:pt x="1019" y="3108"/>
                  </a:lnTo>
                  <a:lnTo>
                    <a:pt x="1019" y="3110"/>
                  </a:lnTo>
                  <a:lnTo>
                    <a:pt x="1017" y="3106"/>
                  </a:lnTo>
                  <a:lnTo>
                    <a:pt x="1021" y="3116"/>
                  </a:lnTo>
                  <a:lnTo>
                    <a:pt x="1021" y="3120"/>
                  </a:lnTo>
                  <a:lnTo>
                    <a:pt x="1115" y="3120"/>
                  </a:lnTo>
                  <a:lnTo>
                    <a:pt x="1109" y="3114"/>
                  </a:lnTo>
                  <a:lnTo>
                    <a:pt x="1109" y="3114"/>
                  </a:lnTo>
                  <a:lnTo>
                    <a:pt x="1111" y="3112"/>
                  </a:lnTo>
                  <a:lnTo>
                    <a:pt x="1107" y="3094"/>
                  </a:lnTo>
                  <a:lnTo>
                    <a:pt x="1105" y="3094"/>
                  </a:lnTo>
                  <a:lnTo>
                    <a:pt x="1109" y="3080"/>
                  </a:lnTo>
                  <a:lnTo>
                    <a:pt x="1121" y="3072"/>
                  </a:lnTo>
                  <a:lnTo>
                    <a:pt x="1133" y="3066"/>
                  </a:lnTo>
                  <a:lnTo>
                    <a:pt x="1139" y="3040"/>
                  </a:lnTo>
                  <a:lnTo>
                    <a:pt x="1167" y="3014"/>
                  </a:lnTo>
                  <a:lnTo>
                    <a:pt x="1173" y="2996"/>
                  </a:lnTo>
                  <a:lnTo>
                    <a:pt x="1171" y="2982"/>
                  </a:lnTo>
                  <a:lnTo>
                    <a:pt x="1151" y="2978"/>
                  </a:lnTo>
                  <a:lnTo>
                    <a:pt x="1143" y="2968"/>
                  </a:lnTo>
                  <a:lnTo>
                    <a:pt x="1137" y="2958"/>
                  </a:lnTo>
                  <a:lnTo>
                    <a:pt x="1137" y="2954"/>
                  </a:lnTo>
                  <a:lnTo>
                    <a:pt x="1151" y="2936"/>
                  </a:lnTo>
                  <a:lnTo>
                    <a:pt x="1161" y="2930"/>
                  </a:lnTo>
                  <a:lnTo>
                    <a:pt x="1175" y="2930"/>
                  </a:lnTo>
                  <a:lnTo>
                    <a:pt x="1175" y="2920"/>
                  </a:lnTo>
                  <a:lnTo>
                    <a:pt x="1183" y="2912"/>
                  </a:lnTo>
                  <a:lnTo>
                    <a:pt x="1183" y="2890"/>
                  </a:lnTo>
                  <a:lnTo>
                    <a:pt x="1187" y="2884"/>
                  </a:lnTo>
                  <a:lnTo>
                    <a:pt x="1203" y="2876"/>
                  </a:lnTo>
                  <a:lnTo>
                    <a:pt x="1189" y="2868"/>
                  </a:lnTo>
                  <a:lnTo>
                    <a:pt x="1191" y="2866"/>
                  </a:lnTo>
                  <a:lnTo>
                    <a:pt x="1197" y="2872"/>
                  </a:lnTo>
                  <a:lnTo>
                    <a:pt x="1209" y="2872"/>
                  </a:lnTo>
                  <a:lnTo>
                    <a:pt x="1213" y="2864"/>
                  </a:lnTo>
                  <a:lnTo>
                    <a:pt x="1211" y="2854"/>
                  </a:lnTo>
                  <a:lnTo>
                    <a:pt x="1207" y="2848"/>
                  </a:lnTo>
                  <a:lnTo>
                    <a:pt x="1193" y="2854"/>
                  </a:lnTo>
                  <a:lnTo>
                    <a:pt x="1195" y="2856"/>
                  </a:lnTo>
                  <a:lnTo>
                    <a:pt x="1193" y="2858"/>
                  </a:lnTo>
                  <a:lnTo>
                    <a:pt x="1185" y="2850"/>
                  </a:lnTo>
                  <a:lnTo>
                    <a:pt x="1183" y="2822"/>
                  </a:lnTo>
                  <a:lnTo>
                    <a:pt x="1185" y="2820"/>
                  </a:lnTo>
                  <a:lnTo>
                    <a:pt x="1205" y="2830"/>
                  </a:lnTo>
                  <a:lnTo>
                    <a:pt x="1221" y="2830"/>
                  </a:lnTo>
                  <a:lnTo>
                    <a:pt x="1233" y="2824"/>
                  </a:lnTo>
                  <a:lnTo>
                    <a:pt x="1237" y="2818"/>
                  </a:lnTo>
                  <a:lnTo>
                    <a:pt x="1235" y="2802"/>
                  </a:lnTo>
                  <a:lnTo>
                    <a:pt x="1241" y="2786"/>
                  </a:lnTo>
                  <a:lnTo>
                    <a:pt x="1237" y="2780"/>
                  </a:lnTo>
                  <a:lnTo>
                    <a:pt x="1237" y="2774"/>
                  </a:lnTo>
                  <a:lnTo>
                    <a:pt x="1237" y="2776"/>
                  </a:lnTo>
                  <a:lnTo>
                    <a:pt x="1259" y="2776"/>
                  </a:lnTo>
                  <a:lnTo>
                    <a:pt x="1315" y="2764"/>
                  </a:lnTo>
                  <a:lnTo>
                    <a:pt x="1323" y="2756"/>
                  </a:lnTo>
                  <a:lnTo>
                    <a:pt x="1327" y="2748"/>
                  </a:lnTo>
                  <a:lnTo>
                    <a:pt x="1339" y="2730"/>
                  </a:lnTo>
                  <a:lnTo>
                    <a:pt x="1341" y="2708"/>
                  </a:lnTo>
                  <a:lnTo>
                    <a:pt x="1333" y="2708"/>
                  </a:lnTo>
                  <a:lnTo>
                    <a:pt x="1329" y="2700"/>
                  </a:lnTo>
                  <a:lnTo>
                    <a:pt x="1333" y="2688"/>
                  </a:lnTo>
                  <a:lnTo>
                    <a:pt x="1309" y="2670"/>
                  </a:lnTo>
                  <a:lnTo>
                    <a:pt x="1309" y="2666"/>
                  </a:lnTo>
                  <a:lnTo>
                    <a:pt x="1315" y="2670"/>
                  </a:lnTo>
                  <a:lnTo>
                    <a:pt x="1329" y="2672"/>
                  </a:lnTo>
                  <a:lnTo>
                    <a:pt x="1349" y="2680"/>
                  </a:lnTo>
                  <a:lnTo>
                    <a:pt x="1373" y="2682"/>
                  </a:lnTo>
                  <a:lnTo>
                    <a:pt x="1389" y="2674"/>
                  </a:lnTo>
                  <a:lnTo>
                    <a:pt x="1403" y="2654"/>
                  </a:lnTo>
                  <a:lnTo>
                    <a:pt x="1421" y="2634"/>
                  </a:lnTo>
                  <a:lnTo>
                    <a:pt x="1425" y="2622"/>
                  </a:lnTo>
                  <a:lnTo>
                    <a:pt x="1447" y="2604"/>
                  </a:lnTo>
                  <a:lnTo>
                    <a:pt x="1461" y="2582"/>
                  </a:lnTo>
                  <a:lnTo>
                    <a:pt x="1471" y="2560"/>
                  </a:lnTo>
                  <a:lnTo>
                    <a:pt x="1492" y="2536"/>
                  </a:lnTo>
                  <a:lnTo>
                    <a:pt x="1494" y="2516"/>
                  </a:lnTo>
                  <a:lnTo>
                    <a:pt x="1496" y="2510"/>
                  </a:lnTo>
                  <a:lnTo>
                    <a:pt x="1494" y="2504"/>
                  </a:lnTo>
                  <a:lnTo>
                    <a:pt x="1492" y="2488"/>
                  </a:lnTo>
                  <a:lnTo>
                    <a:pt x="1498" y="2476"/>
                  </a:lnTo>
                  <a:lnTo>
                    <a:pt x="1528" y="2448"/>
                  </a:lnTo>
                  <a:lnTo>
                    <a:pt x="1566" y="2430"/>
                  </a:lnTo>
                  <a:lnTo>
                    <a:pt x="1570" y="2424"/>
                  </a:lnTo>
                  <a:lnTo>
                    <a:pt x="1612" y="2422"/>
                  </a:lnTo>
                  <a:lnTo>
                    <a:pt x="1616" y="2416"/>
                  </a:lnTo>
                  <a:lnTo>
                    <a:pt x="1632" y="2404"/>
                  </a:lnTo>
                  <a:lnTo>
                    <a:pt x="1636" y="2390"/>
                  </a:lnTo>
                  <a:lnTo>
                    <a:pt x="1658" y="2352"/>
                  </a:lnTo>
                  <a:lnTo>
                    <a:pt x="1662" y="2330"/>
                  </a:lnTo>
                  <a:lnTo>
                    <a:pt x="1670" y="2316"/>
                  </a:lnTo>
                  <a:lnTo>
                    <a:pt x="1674" y="2280"/>
                  </a:lnTo>
                  <a:lnTo>
                    <a:pt x="1672" y="2254"/>
                  </a:lnTo>
                  <a:lnTo>
                    <a:pt x="1676" y="2232"/>
                  </a:lnTo>
                  <a:lnTo>
                    <a:pt x="1688" y="2224"/>
                  </a:lnTo>
                  <a:lnTo>
                    <a:pt x="1704" y="2196"/>
                  </a:lnTo>
                  <a:lnTo>
                    <a:pt x="1724" y="2178"/>
                  </a:lnTo>
                  <a:lnTo>
                    <a:pt x="1744" y="2152"/>
                  </a:lnTo>
                  <a:lnTo>
                    <a:pt x="1752" y="2114"/>
                  </a:lnTo>
                  <a:lnTo>
                    <a:pt x="1746" y="2088"/>
                  </a:lnTo>
                  <a:lnTo>
                    <a:pt x="1740" y="2078"/>
                  </a:lnTo>
                  <a:lnTo>
                    <a:pt x="1710" y="2074"/>
                  </a:lnTo>
                  <a:lnTo>
                    <a:pt x="1664" y="2038"/>
                  </a:lnTo>
                  <a:lnTo>
                    <a:pt x="1654" y="2034"/>
                  </a:lnTo>
                  <a:lnTo>
                    <a:pt x="1618" y="2034"/>
                  </a:lnTo>
                  <a:lnTo>
                    <a:pt x="1586" y="2022"/>
                  </a:lnTo>
                  <a:lnTo>
                    <a:pt x="1574" y="2028"/>
                  </a:lnTo>
                  <a:lnTo>
                    <a:pt x="1576" y="2022"/>
                  </a:lnTo>
                  <a:lnTo>
                    <a:pt x="1568" y="2020"/>
                  </a:lnTo>
                  <a:lnTo>
                    <a:pt x="1570" y="2018"/>
                  </a:lnTo>
                  <a:lnTo>
                    <a:pt x="1562" y="2006"/>
                  </a:lnTo>
                  <a:lnTo>
                    <a:pt x="1554" y="2010"/>
                  </a:lnTo>
                  <a:lnTo>
                    <a:pt x="1552" y="2004"/>
                  </a:lnTo>
                  <a:lnTo>
                    <a:pt x="1520" y="1992"/>
                  </a:lnTo>
                  <a:lnTo>
                    <a:pt x="1500" y="1994"/>
                  </a:lnTo>
                  <a:lnTo>
                    <a:pt x="1494" y="2008"/>
                  </a:lnTo>
                  <a:lnTo>
                    <a:pt x="1486" y="2012"/>
                  </a:lnTo>
                  <a:lnTo>
                    <a:pt x="1496" y="1998"/>
                  </a:lnTo>
                  <a:lnTo>
                    <a:pt x="1498" y="1986"/>
                  </a:lnTo>
                  <a:lnTo>
                    <a:pt x="1486" y="1982"/>
                  </a:lnTo>
                  <a:lnTo>
                    <a:pt x="1481" y="1982"/>
                  </a:lnTo>
                  <a:lnTo>
                    <a:pt x="1475" y="1974"/>
                  </a:lnTo>
                  <a:lnTo>
                    <a:pt x="1471" y="1980"/>
                  </a:lnTo>
                  <a:lnTo>
                    <a:pt x="1463" y="1970"/>
                  </a:lnTo>
                  <a:lnTo>
                    <a:pt x="1461" y="1972"/>
                  </a:lnTo>
                  <a:lnTo>
                    <a:pt x="1467" y="1964"/>
                  </a:lnTo>
                  <a:lnTo>
                    <a:pt x="1471" y="1950"/>
                  </a:lnTo>
                  <a:lnTo>
                    <a:pt x="1461" y="1946"/>
                  </a:lnTo>
                  <a:lnTo>
                    <a:pt x="1447" y="1906"/>
                  </a:lnTo>
                  <a:lnTo>
                    <a:pt x="1439" y="1900"/>
                  </a:lnTo>
                  <a:lnTo>
                    <a:pt x="1437" y="1902"/>
                  </a:lnTo>
                  <a:lnTo>
                    <a:pt x="1435" y="1896"/>
                  </a:lnTo>
                  <a:lnTo>
                    <a:pt x="1419" y="1884"/>
                  </a:lnTo>
                  <a:lnTo>
                    <a:pt x="1393" y="1874"/>
                  </a:lnTo>
                  <a:lnTo>
                    <a:pt x="1393" y="1872"/>
                  </a:lnTo>
                  <a:lnTo>
                    <a:pt x="1373" y="1868"/>
                  </a:lnTo>
                  <a:lnTo>
                    <a:pt x="1335" y="1870"/>
                  </a:lnTo>
                  <a:lnTo>
                    <a:pt x="1323" y="1856"/>
                  </a:lnTo>
                  <a:lnTo>
                    <a:pt x="1309" y="1852"/>
                  </a:lnTo>
                  <a:lnTo>
                    <a:pt x="1305" y="1838"/>
                  </a:lnTo>
                  <a:lnTo>
                    <a:pt x="1287" y="1824"/>
                  </a:lnTo>
                  <a:lnTo>
                    <a:pt x="1283" y="1824"/>
                  </a:lnTo>
                  <a:lnTo>
                    <a:pt x="1275" y="1818"/>
                  </a:lnTo>
                  <a:lnTo>
                    <a:pt x="1267" y="1822"/>
                  </a:lnTo>
                  <a:lnTo>
                    <a:pt x="1265" y="1822"/>
                  </a:lnTo>
                  <a:lnTo>
                    <a:pt x="1267" y="1818"/>
                  </a:lnTo>
                  <a:lnTo>
                    <a:pt x="1261" y="1804"/>
                  </a:lnTo>
                  <a:lnTo>
                    <a:pt x="1245" y="1796"/>
                  </a:lnTo>
                  <a:lnTo>
                    <a:pt x="1245" y="1796"/>
                  </a:lnTo>
                  <a:lnTo>
                    <a:pt x="1257" y="1794"/>
                  </a:lnTo>
                  <a:lnTo>
                    <a:pt x="1263" y="1778"/>
                  </a:lnTo>
                  <a:lnTo>
                    <a:pt x="1243" y="1778"/>
                  </a:lnTo>
                  <a:lnTo>
                    <a:pt x="1247" y="1786"/>
                  </a:lnTo>
                  <a:lnTo>
                    <a:pt x="1235" y="1796"/>
                  </a:lnTo>
                  <a:lnTo>
                    <a:pt x="1231" y="1788"/>
                  </a:lnTo>
                  <a:lnTo>
                    <a:pt x="1229" y="1788"/>
                  </a:lnTo>
                  <a:lnTo>
                    <a:pt x="1241" y="1784"/>
                  </a:lnTo>
                  <a:lnTo>
                    <a:pt x="1239" y="1778"/>
                  </a:lnTo>
                  <a:lnTo>
                    <a:pt x="1205" y="1778"/>
                  </a:lnTo>
                  <a:lnTo>
                    <a:pt x="1211" y="1776"/>
                  </a:lnTo>
                  <a:lnTo>
                    <a:pt x="1205" y="1768"/>
                  </a:lnTo>
                  <a:lnTo>
                    <a:pt x="1189" y="1774"/>
                  </a:lnTo>
                  <a:lnTo>
                    <a:pt x="1199" y="1778"/>
                  </a:lnTo>
                  <a:lnTo>
                    <a:pt x="1189" y="1782"/>
                  </a:lnTo>
                  <a:lnTo>
                    <a:pt x="1197" y="1784"/>
                  </a:lnTo>
                  <a:lnTo>
                    <a:pt x="1181" y="1788"/>
                  </a:lnTo>
                  <a:lnTo>
                    <a:pt x="1173" y="1788"/>
                  </a:lnTo>
                  <a:lnTo>
                    <a:pt x="1163" y="1780"/>
                  </a:lnTo>
                  <a:lnTo>
                    <a:pt x="1129" y="1782"/>
                  </a:lnTo>
                  <a:lnTo>
                    <a:pt x="1123" y="1768"/>
                  </a:lnTo>
                  <a:lnTo>
                    <a:pt x="1099" y="1764"/>
                  </a:lnTo>
                  <a:lnTo>
                    <a:pt x="1091" y="1746"/>
                  </a:lnTo>
                  <a:lnTo>
                    <a:pt x="1081" y="1762"/>
                  </a:lnTo>
                  <a:lnTo>
                    <a:pt x="1089" y="1764"/>
                  </a:lnTo>
                  <a:lnTo>
                    <a:pt x="1073" y="1768"/>
                  </a:lnTo>
                  <a:lnTo>
                    <a:pt x="1061" y="1776"/>
                  </a:lnTo>
                  <a:lnTo>
                    <a:pt x="1057" y="1764"/>
                  </a:lnTo>
                  <a:lnTo>
                    <a:pt x="1065" y="1760"/>
                  </a:lnTo>
                  <a:lnTo>
                    <a:pt x="1067" y="1760"/>
                  </a:lnTo>
                  <a:lnTo>
                    <a:pt x="1071" y="1752"/>
                  </a:lnTo>
                  <a:lnTo>
                    <a:pt x="1059" y="1744"/>
                  </a:lnTo>
                  <a:lnTo>
                    <a:pt x="1049" y="1752"/>
                  </a:lnTo>
                  <a:lnTo>
                    <a:pt x="1045" y="1758"/>
                  </a:lnTo>
                  <a:lnTo>
                    <a:pt x="1029" y="1766"/>
                  </a:lnTo>
                  <a:lnTo>
                    <a:pt x="1009" y="1768"/>
                  </a:lnTo>
                  <a:lnTo>
                    <a:pt x="1005" y="1774"/>
                  </a:lnTo>
                  <a:lnTo>
                    <a:pt x="1005" y="1772"/>
                  </a:lnTo>
                  <a:lnTo>
                    <a:pt x="995" y="1772"/>
                  </a:lnTo>
                  <a:lnTo>
                    <a:pt x="981" y="1784"/>
                  </a:lnTo>
                  <a:lnTo>
                    <a:pt x="979" y="1802"/>
                  </a:lnTo>
                  <a:lnTo>
                    <a:pt x="957" y="1818"/>
                  </a:lnTo>
                  <a:lnTo>
                    <a:pt x="957" y="1824"/>
                  </a:lnTo>
                  <a:lnTo>
                    <a:pt x="953" y="1818"/>
                  </a:lnTo>
                  <a:lnTo>
                    <a:pt x="953" y="1818"/>
                  </a:lnTo>
                  <a:lnTo>
                    <a:pt x="951" y="1818"/>
                  </a:lnTo>
                  <a:lnTo>
                    <a:pt x="949" y="1814"/>
                  </a:lnTo>
                  <a:lnTo>
                    <a:pt x="949" y="1814"/>
                  </a:lnTo>
                  <a:lnTo>
                    <a:pt x="937" y="1804"/>
                  </a:lnTo>
                  <a:lnTo>
                    <a:pt x="915" y="1798"/>
                  </a:lnTo>
                  <a:lnTo>
                    <a:pt x="905" y="1798"/>
                  </a:lnTo>
                  <a:lnTo>
                    <a:pt x="901" y="1808"/>
                  </a:lnTo>
                  <a:lnTo>
                    <a:pt x="897" y="1804"/>
                  </a:lnTo>
                  <a:lnTo>
                    <a:pt x="877" y="1812"/>
                  </a:lnTo>
                  <a:lnTo>
                    <a:pt x="863" y="1810"/>
                  </a:lnTo>
                  <a:lnTo>
                    <a:pt x="859" y="1802"/>
                  </a:lnTo>
                  <a:lnTo>
                    <a:pt x="853" y="1798"/>
                  </a:lnTo>
                  <a:lnTo>
                    <a:pt x="841" y="1788"/>
                  </a:lnTo>
                  <a:lnTo>
                    <a:pt x="833" y="1774"/>
                  </a:lnTo>
                  <a:lnTo>
                    <a:pt x="831" y="1766"/>
                  </a:lnTo>
                  <a:lnTo>
                    <a:pt x="841" y="1700"/>
                  </a:lnTo>
                  <a:lnTo>
                    <a:pt x="845" y="1700"/>
                  </a:lnTo>
                  <a:lnTo>
                    <a:pt x="841" y="1698"/>
                  </a:lnTo>
                  <a:lnTo>
                    <a:pt x="843" y="1694"/>
                  </a:lnTo>
                  <a:lnTo>
                    <a:pt x="839" y="1696"/>
                  </a:lnTo>
                  <a:lnTo>
                    <a:pt x="823" y="1682"/>
                  </a:lnTo>
                  <a:lnTo>
                    <a:pt x="805" y="1676"/>
                  </a:lnTo>
                  <a:lnTo>
                    <a:pt x="745" y="1680"/>
                  </a:lnTo>
                  <a:lnTo>
                    <a:pt x="737" y="1676"/>
                  </a:lnTo>
                  <a:lnTo>
                    <a:pt x="747" y="1660"/>
                  </a:lnTo>
                  <a:lnTo>
                    <a:pt x="751" y="1638"/>
                  </a:lnTo>
                  <a:lnTo>
                    <a:pt x="755" y="1644"/>
                  </a:lnTo>
                  <a:lnTo>
                    <a:pt x="761" y="1612"/>
                  </a:lnTo>
                  <a:lnTo>
                    <a:pt x="759" y="1610"/>
                  </a:lnTo>
                  <a:lnTo>
                    <a:pt x="763" y="1608"/>
                  </a:lnTo>
                  <a:lnTo>
                    <a:pt x="759" y="1604"/>
                  </a:lnTo>
                  <a:lnTo>
                    <a:pt x="775" y="1574"/>
                  </a:lnTo>
                  <a:lnTo>
                    <a:pt x="771" y="1568"/>
                  </a:lnTo>
                  <a:lnTo>
                    <a:pt x="759" y="1564"/>
                  </a:lnTo>
                  <a:lnTo>
                    <a:pt x="757" y="1566"/>
                  </a:lnTo>
                  <a:lnTo>
                    <a:pt x="757" y="1564"/>
                  </a:lnTo>
                  <a:lnTo>
                    <a:pt x="755" y="1564"/>
                  </a:lnTo>
                  <a:lnTo>
                    <a:pt x="747" y="1564"/>
                  </a:lnTo>
                  <a:lnTo>
                    <a:pt x="703" y="1574"/>
                  </a:lnTo>
                  <a:lnTo>
                    <a:pt x="695" y="1612"/>
                  </a:lnTo>
                  <a:lnTo>
                    <a:pt x="685" y="1618"/>
                  </a:lnTo>
                  <a:lnTo>
                    <a:pt x="685" y="1624"/>
                  </a:lnTo>
                  <a:lnTo>
                    <a:pt x="683" y="1626"/>
                  </a:lnTo>
                  <a:lnTo>
                    <a:pt x="667" y="1622"/>
                  </a:lnTo>
                  <a:lnTo>
                    <a:pt x="629" y="1632"/>
                  </a:lnTo>
                  <a:lnTo>
                    <a:pt x="619" y="1624"/>
                  </a:lnTo>
                  <a:lnTo>
                    <a:pt x="609" y="1620"/>
                  </a:lnTo>
                  <a:lnTo>
                    <a:pt x="601" y="1614"/>
                  </a:lnTo>
                  <a:lnTo>
                    <a:pt x="593" y="1598"/>
                  </a:lnTo>
                  <a:lnTo>
                    <a:pt x="579" y="1580"/>
                  </a:lnTo>
                  <a:lnTo>
                    <a:pt x="581" y="1568"/>
                  </a:lnTo>
                  <a:lnTo>
                    <a:pt x="571" y="1556"/>
                  </a:lnTo>
                  <a:lnTo>
                    <a:pt x="571" y="1530"/>
                  </a:lnTo>
                  <a:lnTo>
                    <a:pt x="567" y="1504"/>
                  </a:lnTo>
                  <a:lnTo>
                    <a:pt x="573" y="1494"/>
                  </a:lnTo>
                  <a:lnTo>
                    <a:pt x="583" y="1490"/>
                  </a:lnTo>
                  <a:lnTo>
                    <a:pt x="583" y="1484"/>
                  </a:lnTo>
                  <a:lnTo>
                    <a:pt x="585" y="1484"/>
                  </a:lnTo>
                  <a:lnTo>
                    <a:pt x="583" y="1480"/>
                  </a:lnTo>
                  <a:lnTo>
                    <a:pt x="583" y="1478"/>
                  </a:lnTo>
                  <a:lnTo>
                    <a:pt x="583" y="1478"/>
                  </a:lnTo>
                  <a:lnTo>
                    <a:pt x="577" y="1462"/>
                  </a:lnTo>
                  <a:lnTo>
                    <a:pt x="577" y="1454"/>
                  </a:lnTo>
                  <a:lnTo>
                    <a:pt x="577" y="1454"/>
                  </a:lnTo>
                  <a:lnTo>
                    <a:pt x="579" y="1454"/>
                  </a:lnTo>
                  <a:lnTo>
                    <a:pt x="577" y="1440"/>
                  </a:lnTo>
                  <a:lnTo>
                    <a:pt x="581" y="1438"/>
                  </a:lnTo>
                  <a:lnTo>
                    <a:pt x="581" y="1442"/>
                  </a:lnTo>
                  <a:lnTo>
                    <a:pt x="585" y="1444"/>
                  </a:lnTo>
                  <a:lnTo>
                    <a:pt x="595" y="1432"/>
                  </a:lnTo>
                  <a:lnTo>
                    <a:pt x="593" y="1430"/>
                  </a:lnTo>
                  <a:lnTo>
                    <a:pt x="595" y="1428"/>
                  </a:lnTo>
                  <a:lnTo>
                    <a:pt x="595" y="1424"/>
                  </a:lnTo>
                  <a:lnTo>
                    <a:pt x="607" y="1422"/>
                  </a:lnTo>
                  <a:lnTo>
                    <a:pt x="619" y="1418"/>
                  </a:lnTo>
                  <a:lnTo>
                    <a:pt x="621" y="1408"/>
                  </a:lnTo>
                  <a:lnTo>
                    <a:pt x="639" y="1400"/>
                  </a:lnTo>
                  <a:lnTo>
                    <a:pt x="669" y="1404"/>
                  </a:lnTo>
                  <a:lnTo>
                    <a:pt x="675" y="1400"/>
                  </a:lnTo>
                  <a:lnTo>
                    <a:pt x="697" y="1412"/>
                  </a:lnTo>
                  <a:lnTo>
                    <a:pt x="709" y="1412"/>
                  </a:lnTo>
                  <a:lnTo>
                    <a:pt x="713" y="1408"/>
                  </a:lnTo>
                  <a:lnTo>
                    <a:pt x="723" y="1418"/>
                  </a:lnTo>
                  <a:lnTo>
                    <a:pt x="731" y="1412"/>
                  </a:lnTo>
                  <a:lnTo>
                    <a:pt x="721" y="1402"/>
                  </a:lnTo>
                  <a:lnTo>
                    <a:pt x="729" y="1388"/>
                  </a:lnTo>
                  <a:lnTo>
                    <a:pt x="709" y="1388"/>
                  </a:lnTo>
                  <a:lnTo>
                    <a:pt x="709" y="1388"/>
                  </a:lnTo>
                  <a:lnTo>
                    <a:pt x="747" y="1386"/>
                  </a:lnTo>
                  <a:lnTo>
                    <a:pt x="747" y="1384"/>
                  </a:lnTo>
                  <a:lnTo>
                    <a:pt x="749" y="1390"/>
                  </a:lnTo>
                  <a:lnTo>
                    <a:pt x="765" y="1384"/>
                  </a:lnTo>
                  <a:lnTo>
                    <a:pt x="765" y="1386"/>
                  </a:lnTo>
                  <a:lnTo>
                    <a:pt x="781" y="1384"/>
                  </a:lnTo>
                  <a:lnTo>
                    <a:pt x="801" y="1402"/>
                  </a:lnTo>
                  <a:lnTo>
                    <a:pt x="825" y="1392"/>
                  </a:lnTo>
                  <a:lnTo>
                    <a:pt x="845" y="1412"/>
                  </a:lnTo>
                  <a:lnTo>
                    <a:pt x="847" y="1442"/>
                  </a:lnTo>
                  <a:lnTo>
                    <a:pt x="849" y="1442"/>
                  </a:lnTo>
                  <a:lnTo>
                    <a:pt x="847" y="1448"/>
                  </a:lnTo>
                  <a:lnTo>
                    <a:pt x="857" y="1462"/>
                  </a:lnTo>
                  <a:lnTo>
                    <a:pt x="859" y="1460"/>
                  </a:lnTo>
                  <a:lnTo>
                    <a:pt x="865" y="1480"/>
                  </a:lnTo>
                  <a:lnTo>
                    <a:pt x="873" y="1484"/>
                  </a:lnTo>
                  <a:lnTo>
                    <a:pt x="877" y="1498"/>
                  </a:lnTo>
                  <a:lnTo>
                    <a:pt x="895" y="1492"/>
                  </a:lnTo>
                  <a:lnTo>
                    <a:pt x="899" y="1476"/>
                  </a:lnTo>
                  <a:lnTo>
                    <a:pt x="901" y="1456"/>
                  </a:lnTo>
                  <a:lnTo>
                    <a:pt x="873" y="1380"/>
                  </a:lnTo>
                  <a:lnTo>
                    <a:pt x="885" y="1348"/>
                  </a:lnTo>
                  <a:lnTo>
                    <a:pt x="893" y="1344"/>
                  </a:lnTo>
                  <a:lnTo>
                    <a:pt x="891" y="1340"/>
                  </a:lnTo>
                  <a:lnTo>
                    <a:pt x="901" y="1340"/>
                  </a:lnTo>
                  <a:lnTo>
                    <a:pt x="917" y="1324"/>
                  </a:lnTo>
                  <a:lnTo>
                    <a:pt x="923" y="1314"/>
                  </a:lnTo>
                  <a:lnTo>
                    <a:pt x="945" y="1306"/>
                  </a:lnTo>
                  <a:lnTo>
                    <a:pt x="951" y="1296"/>
                  </a:lnTo>
                  <a:lnTo>
                    <a:pt x="971" y="1288"/>
                  </a:lnTo>
                  <a:lnTo>
                    <a:pt x="971" y="1278"/>
                  </a:lnTo>
                  <a:lnTo>
                    <a:pt x="969" y="1278"/>
                  </a:lnTo>
                  <a:lnTo>
                    <a:pt x="971" y="1276"/>
                  </a:lnTo>
                  <a:lnTo>
                    <a:pt x="975" y="1278"/>
                  </a:lnTo>
                  <a:lnTo>
                    <a:pt x="985" y="1268"/>
                  </a:lnTo>
                  <a:lnTo>
                    <a:pt x="981" y="1260"/>
                  </a:lnTo>
                  <a:lnTo>
                    <a:pt x="985" y="1260"/>
                  </a:lnTo>
                  <a:lnTo>
                    <a:pt x="979" y="1236"/>
                  </a:lnTo>
                  <a:lnTo>
                    <a:pt x="999" y="1198"/>
                  </a:lnTo>
                  <a:lnTo>
                    <a:pt x="997" y="1194"/>
                  </a:lnTo>
                  <a:lnTo>
                    <a:pt x="1013" y="1172"/>
                  </a:lnTo>
                  <a:lnTo>
                    <a:pt x="1019" y="1158"/>
                  </a:lnTo>
                  <a:lnTo>
                    <a:pt x="1015" y="1152"/>
                  </a:lnTo>
                  <a:lnTo>
                    <a:pt x="1045" y="1144"/>
                  </a:lnTo>
                  <a:lnTo>
                    <a:pt x="1053" y="1132"/>
                  </a:lnTo>
                  <a:lnTo>
                    <a:pt x="1061" y="1132"/>
                  </a:lnTo>
                  <a:lnTo>
                    <a:pt x="1067" y="1126"/>
                  </a:lnTo>
                  <a:lnTo>
                    <a:pt x="1069" y="1128"/>
                  </a:lnTo>
                  <a:lnTo>
                    <a:pt x="1095" y="1124"/>
                  </a:lnTo>
                  <a:lnTo>
                    <a:pt x="1093" y="1114"/>
                  </a:lnTo>
                  <a:lnTo>
                    <a:pt x="1089" y="1114"/>
                  </a:lnTo>
                  <a:lnTo>
                    <a:pt x="1087" y="1118"/>
                  </a:lnTo>
                  <a:lnTo>
                    <a:pt x="1085" y="1118"/>
                  </a:lnTo>
                  <a:lnTo>
                    <a:pt x="1075" y="1106"/>
                  </a:lnTo>
                  <a:lnTo>
                    <a:pt x="1089" y="1072"/>
                  </a:lnTo>
                  <a:lnTo>
                    <a:pt x="1109" y="1064"/>
                  </a:lnTo>
                  <a:lnTo>
                    <a:pt x="1113" y="1052"/>
                  </a:lnTo>
                  <a:lnTo>
                    <a:pt x="1121" y="1060"/>
                  </a:lnTo>
                  <a:lnTo>
                    <a:pt x="1147" y="1046"/>
                  </a:lnTo>
                  <a:lnTo>
                    <a:pt x="1149" y="1042"/>
                  </a:lnTo>
                  <a:lnTo>
                    <a:pt x="1147" y="1038"/>
                  </a:lnTo>
                  <a:lnTo>
                    <a:pt x="1147" y="1034"/>
                  </a:lnTo>
                  <a:lnTo>
                    <a:pt x="1173" y="1030"/>
                  </a:lnTo>
                  <a:lnTo>
                    <a:pt x="1191" y="1016"/>
                  </a:lnTo>
                  <a:lnTo>
                    <a:pt x="1185" y="1022"/>
                  </a:lnTo>
                  <a:lnTo>
                    <a:pt x="1187" y="1030"/>
                  </a:lnTo>
                  <a:lnTo>
                    <a:pt x="1189" y="1030"/>
                  </a:lnTo>
                  <a:lnTo>
                    <a:pt x="1163" y="1046"/>
                  </a:lnTo>
                  <a:lnTo>
                    <a:pt x="1163" y="1050"/>
                  </a:lnTo>
                  <a:lnTo>
                    <a:pt x="1161" y="1056"/>
                  </a:lnTo>
                  <a:lnTo>
                    <a:pt x="1161" y="1068"/>
                  </a:lnTo>
                  <a:lnTo>
                    <a:pt x="1177" y="1078"/>
                  </a:lnTo>
                  <a:lnTo>
                    <a:pt x="1201" y="1056"/>
                  </a:lnTo>
                  <a:lnTo>
                    <a:pt x="1203" y="1050"/>
                  </a:lnTo>
                  <a:lnTo>
                    <a:pt x="1213" y="1052"/>
                  </a:lnTo>
                  <a:lnTo>
                    <a:pt x="1213" y="1046"/>
                  </a:lnTo>
                  <a:lnTo>
                    <a:pt x="1225" y="1044"/>
                  </a:lnTo>
                  <a:lnTo>
                    <a:pt x="1267" y="1028"/>
                  </a:lnTo>
                  <a:lnTo>
                    <a:pt x="1255" y="1024"/>
                  </a:lnTo>
                  <a:lnTo>
                    <a:pt x="1257" y="1022"/>
                  </a:lnTo>
                  <a:lnTo>
                    <a:pt x="1269" y="1020"/>
                  </a:lnTo>
                  <a:lnTo>
                    <a:pt x="1285" y="1010"/>
                  </a:lnTo>
                  <a:lnTo>
                    <a:pt x="1279" y="996"/>
                  </a:lnTo>
                  <a:lnTo>
                    <a:pt x="1273" y="1004"/>
                  </a:lnTo>
                  <a:lnTo>
                    <a:pt x="1269" y="1004"/>
                  </a:lnTo>
                  <a:lnTo>
                    <a:pt x="1275" y="984"/>
                  </a:lnTo>
                  <a:lnTo>
                    <a:pt x="1267" y="978"/>
                  </a:lnTo>
                  <a:lnTo>
                    <a:pt x="1251" y="1004"/>
                  </a:lnTo>
                  <a:lnTo>
                    <a:pt x="1247" y="1014"/>
                  </a:lnTo>
                  <a:lnTo>
                    <a:pt x="1249" y="1016"/>
                  </a:lnTo>
                  <a:lnTo>
                    <a:pt x="1245" y="1016"/>
                  </a:lnTo>
                  <a:lnTo>
                    <a:pt x="1243" y="1008"/>
                  </a:lnTo>
                  <a:lnTo>
                    <a:pt x="1227" y="1016"/>
                  </a:lnTo>
                  <a:lnTo>
                    <a:pt x="1209" y="1008"/>
                  </a:lnTo>
                  <a:lnTo>
                    <a:pt x="1213" y="1006"/>
                  </a:lnTo>
                  <a:lnTo>
                    <a:pt x="1195" y="998"/>
                  </a:lnTo>
                  <a:lnTo>
                    <a:pt x="1191" y="994"/>
                  </a:lnTo>
                  <a:lnTo>
                    <a:pt x="1189" y="978"/>
                  </a:lnTo>
                  <a:lnTo>
                    <a:pt x="1183" y="976"/>
                  </a:lnTo>
                  <a:lnTo>
                    <a:pt x="1191" y="960"/>
                  </a:lnTo>
                  <a:lnTo>
                    <a:pt x="1183" y="954"/>
                  </a:lnTo>
                  <a:lnTo>
                    <a:pt x="1173" y="958"/>
                  </a:lnTo>
                  <a:lnTo>
                    <a:pt x="1171" y="954"/>
                  </a:lnTo>
                  <a:lnTo>
                    <a:pt x="1165" y="952"/>
                  </a:lnTo>
                  <a:lnTo>
                    <a:pt x="1169" y="952"/>
                  </a:lnTo>
                  <a:lnTo>
                    <a:pt x="1181" y="954"/>
                  </a:lnTo>
                  <a:lnTo>
                    <a:pt x="1201" y="940"/>
                  </a:lnTo>
                  <a:lnTo>
                    <a:pt x="1199" y="924"/>
                  </a:lnTo>
                  <a:lnTo>
                    <a:pt x="1185" y="916"/>
                  </a:lnTo>
                  <a:lnTo>
                    <a:pt x="1153" y="918"/>
                  </a:lnTo>
                  <a:lnTo>
                    <a:pt x="1119" y="934"/>
                  </a:lnTo>
                  <a:lnTo>
                    <a:pt x="1095" y="954"/>
                  </a:lnTo>
                  <a:lnTo>
                    <a:pt x="1093" y="958"/>
                  </a:lnTo>
                  <a:lnTo>
                    <a:pt x="1095" y="952"/>
                  </a:lnTo>
                  <a:lnTo>
                    <a:pt x="1103" y="948"/>
                  </a:lnTo>
                  <a:lnTo>
                    <a:pt x="1113" y="932"/>
                  </a:lnTo>
                  <a:lnTo>
                    <a:pt x="1127" y="920"/>
                  </a:lnTo>
                  <a:lnTo>
                    <a:pt x="1143" y="918"/>
                  </a:lnTo>
                  <a:lnTo>
                    <a:pt x="1151" y="900"/>
                  </a:lnTo>
                  <a:lnTo>
                    <a:pt x="1161" y="892"/>
                  </a:lnTo>
                  <a:lnTo>
                    <a:pt x="1235" y="892"/>
                  </a:lnTo>
                  <a:lnTo>
                    <a:pt x="1249" y="896"/>
                  </a:lnTo>
                  <a:lnTo>
                    <a:pt x="1271" y="888"/>
                  </a:lnTo>
                  <a:lnTo>
                    <a:pt x="1271" y="890"/>
                  </a:lnTo>
                  <a:lnTo>
                    <a:pt x="1279" y="892"/>
                  </a:lnTo>
                  <a:lnTo>
                    <a:pt x="1309" y="860"/>
                  </a:lnTo>
                  <a:lnTo>
                    <a:pt x="1341" y="854"/>
                  </a:lnTo>
                  <a:lnTo>
                    <a:pt x="1339" y="856"/>
                  </a:lnTo>
                  <a:lnTo>
                    <a:pt x="1323" y="876"/>
                  </a:lnTo>
                  <a:lnTo>
                    <a:pt x="1327" y="880"/>
                  </a:lnTo>
                  <a:lnTo>
                    <a:pt x="1323" y="890"/>
                  </a:lnTo>
                  <a:lnTo>
                    <a:pt x="1323" y="890"/>
                  </a:lnTo>
                  <a:lnTo>
                    <a:pt x="1319" y="892"/>
                  </a:lnTo>
                  <a:lnTo>
                    <a:pt x="1315" y="910"/>
                  </a:lnTo>
                  <a:lnTo>
                    <a:pt x="1309" y="912"/>
                  </a:lnTo>
                  <a:lnTo>
                    <a:pt x="1311" y="922"/>
                  </a:lnTo>
                  <a:lnTo>
                    <a:pt x="1307" y="922"/>
                  </a:lnTo>
                  <a:lnTo>
                    <a:pt x="1301" y="934"/>
                  </a:lnTo>
                  <a:lnTo>
                    <a:pt x="1285" y="940"/>
                  </a:lnTo>
                  <a:lnTo>
                    <a:pt x="1301" y="944"/>
                  </a:lnTo>
                  <a:lnTo>
                    <a:pt x="1289" y="956"/>
                  </a:lnTo>
                  <a:lnTo>
                    <a:pt x="1289" y="962"/>
                  </a:lnTo>
                  <a:lnTo>
                    <a:pt x="1297" y="970"/>
                  </a:lnTo>
                  <a:lnTo>
                    <a:pt x="1339" y="968"/>
                  </a:lnTo>
                  <a:lnTo>
                    <a:pt x="1353" y="964"/>
                  </a:lnTo>
                  <a:lnTo>
                    <a:pt x="1343" y="972"/>
                  </a:lnTo>
                  <a:lnTo>
                    <a:pt x="1363" y="972"/>
                  </a:lnTo>
                  <a:lnTo>
                    <a:pt x="1351" y="980"/>
                  </a:lnTo>
                  <a:lnTo>
                    <a:pt x="1359" y="988"/>
                  </a:lnTo>
                  <a:lnTo>
                    <a:pt x="1383" y="972"/>
                  </a:lnTo>
                  <a:lnTo>
                    <a:pt x="1387" y="960"/>
                  </a:lnTo>
                  <a:lnTo>
                    <a:pt x="1389" y="972"/>
                  </a:lnTo>
                  <a:lnTo>
                    <a:pt x="1383" y="992"/>
                  </a:lnTo>
                  <a:lnTo>
                    <a:pt x="1397" y="982"/>
                  </a:lnTo>
                  <a:lnTo>
                    <a:pt x="1399" y="996"/>
                  </a:lnTo>
                  <a:lnTo>
                    <a:pt x="1409" y="992"/>
                  </a:lnTo>
                  <a:lnTo>
                    <a:pt x="1417" y="970"/>
                  </a:lnTo>
                  <a:lnTo>
                    <a:pt x="1413" y="956"/>
                  </a:lnTo>
                  <a:lnTo>
                    <a:pt x="1411" y="958"/>
                  </a:lnTo>
                  <a:lnTo>
                    <a:pt x="1413" y="950"/>
                  </a:lnTo>
                  <a:lnTo>
                    <a:pt x="1409" y="948"/>
                  </a:lnTo>
                  <a:lnTo>
                    <a:pt x="1397" y="960"/>
                  </a:lnTo>
                  <a:lnTo>
                    <a:pt x="1397" y="960"/>
                  </a:lnTo>
                  <a:lnTo>
                    <a:pt x="1401" y="952"/>
                  </a:lnTo>
                  <a:lnTo>
                    <a:pt x="1397" y="950"/>
                  </a:lnTo>
                  <a:lnTo>
                    <a:pt x="1407" y="944"/>
                  </a:lnTo>
                  <a:lnTo>
                    <a:pt x="1411" y="932"/>
                  </a:lnTo>
                  <a:lnTo>
                    <a:pt x="1393" y="938"/>
                  </a:lnTo>
                  <a:lnTo>
                    <a:pt x="1403" y="914"/>
                  </a:lnTo>
                  <a:lnTo>
                    <a:pt x="1381" y="910"/>
                  </a:lnTo>
                  <a:lnTo>
                    <a:pt x="1369" y="914"/>
                  </a:lnTo>
                  <a:lnTo>
                    <a:pt x="1373" y="906"/>
                  </a:lnTo>
                  <a:lnTo>
                    <a:pt x="1357" y="910"/>
                  </a:lnTo>
                  <a:lnTo>
                    <a:pt x="1355" y="906"/>
                  </a:lnTo>
                  <a:lnTo>
                    <a:pt x="1371" y="898"/>
                  </a:lnTo>
                  <a:lnTo>
                    <a:pt x="1353" y="896"/>
                  </a:lnTo>
                  <a:lnTo>
                    <a:pt x="1353" y="894"/>
                  </a:lnTo>
                  <a:lnTo>
                    <a:pt x="1349" y="892"/>
                  </a:lnTo>
                  <a:lnTo>
                    <a:pt x="1341" y="902"/>
                  </a:lnTo>
                  <a:lnTo>
                    <a:pt x="1341" y="896"/>
                  </a:lnTo>
                  <a:lnTo>
                    <a:pt x="1351" y="880"/>
                  </a:lnTo>
                  <a:lnTo>
                    <a:pt x="1351" y="872"/>
                  </a:lnTo>
                  <a:lnTo>
                    <a:pt x="1357" y="872"/>
                  </a:lnTo>
                  <a:lnTo>
                    <a:pt x="1357" y="870"/>
                  </a:lnTo>
                  <a:lnTo>
                    <a:pt x="1359" y="862"/>
                  </a:lnTo>
                  <a:lnTo>
                    <a:pt x="1357" y="858"/>
                  </a:lnTo>
                  <a:lnTo>
                    <a:pt x="1369" y="848"/>
                  </a:lnTo>
                  <a:lnTo>
                    <a:pt x="1361" y="848"/>
                  </a:lnTo>
                  <a:lnTo>
                    <a:pt x="1349" y="850"/>
                  </a:lnTo>
                  <a:lnTo>
                    <a:pt x="1345" y="852"/>
                  </a:lnTo>
                  <a:lnTo>
                    <a:pt x="1363" y="832"/>
                  </a:lnTo>
                  <a:lnTo>
                    <a:pt x="1361" y="828"/>
                  </a:lnTo>
                  <a:lnTo>
                    <a:pt x="1367" y="830"/>
                  </a:lnTo>
                  <a:lnTo>
                    <a:pt x="1357" y="820"/>
                  </a:lnTo>
                  <a:lnTo>
                    <a:pt x="1361" y="820"/>
                  </a:lnTo>
                  <a:lnTo>
                    <a:pt x="1357" y="804"/>
                  </a:lnTo>
                  <a:lnTo>
                    <a:pt x="1355" y="804"/>
                  </a:lnTo>
                  <a:lnTo>
                    <a:pt x="1363" y="804"/>
                  </a:lnTo>
                  <a:lnTo>
                    <a:pt x="1357" y="792"/>
                  </a:lnTo>
                  <a:lnTo>
                    <a:pt x="1359" y="788"/>
                  </a:lnTo>
                  <a:lnTo>
                    <a:pt x="1335" y="778"/>
                  </a:lnTo>
                  <a:lnTo>
                    <a:pt x="1331" y="784"/>
                  </a:lnTo>
                  <a:lnTo>
                    <a:pt x="1331" y="766"/>
                  </a:lnTo>
                  <a:lnTo>
                    <a:pt x="1313" y="768"/>
                  </a:lnTo>
                  <a:lnTo>
                    <a:pt x="1313" y="770"/>
                  </a:lnTo>
                  <a:lnTo>
                    <a:pt x="1303" y="772"/>
                  </a:lnTo>
                  <a:lnTo>
                    <a:pt x="1303" y="770"/>
                  </a:lnTo>
                  <a:lnTo>
                    <a:pt x="1331" y="758"/>
                  </a:lnTo>
                  <a:lnTo>
                    <a:pt x="1315" y="740"/>
                  </a:lnTo>
                  <a:lnTo>
                    <a:pt x="1307" y="748"/>
                  </a:lnTo>
                  <a:lnTo>
                    <a:pt x="1303" y="746"/>
                  </a:lnTo>
                  <a:lnTo>
                    <a:pt x="1293" y="732"/>
                  </a:lnTo>
                  <a:lnTo>
                    <a:pt x="1291" y="736"/>
                  </a:lnTo>
                  <a:lnTo>
                    <a:pt x="1285" y="730"/>
                  </a:lnTo>
                  <a:lnTo>
                    <a:pt x="1275" y="730"/>
                  </a:lnTo>
                  <a:lnTo>
                    <a:pt x="1275" y="728"/>
                  </a:lnTo>
                  <a:lnTo>
                    <a:pt x="1275" y="716"/>
                  </a:lnTo>
                  <a:lnTo>
                    <a:pt x="1257" y="710"/>
                  </a:lnTo>
                  <a:lnTo>
                    <a:pt x="1255" y="700"/>
                  </a:lnTo>
                  <a:lnTo>
                    <a:pt x="1249" y="700"/>
                  </a:lnTo>
                  <a:lnTo>
                    <a:pt x="1249" y="700"/>
                  </a:lnTo>
                  <a:lnTo>
                    <a:pt x="1245" y="694"/>
                  </a:lnTo>
                  <a:lnTo>
                    <a:pt x="1249" y="690"/>
                  </a:lnTo>
                  <a:lnTo>
                    <a:pt x="1249" y="690"/>
                  </a:lnTo>
                  <a:lnTo>
                    <a:pt x="1249" y="690"/>
                  </a:lnTo>
                  <a:lnTo>
                    <a:pt x="1251" y="688"/>
                  </a:lnTo>
                  <a:lnTo>
                    <a:pt x="1249" y="688"/>
                  </a:lnTo>
                  <a:lnTo>
                    <a:pt x="1247" y="682"/>
                  </a:lnTo>
                  <a:lnTo>
                    <a:pt x="1255" y="674"/>
                  </a:lnTo>
                  <a:lnTo>
                    <a:pt x="1243" y="658"/>
                  </a:lnTo>
                  <a:lnTo>
                    <a:pt x="1247" y="656"/>
                  </a:lnTo>
                  <a:lnTo>
                    <a:pt x="1237" y="642"/>
                  </a:lnTo>
                  <a:lnTo>
                    <a:pt x="1237" y="642"/>
                  </a:lnTo>
                  <a:lnTo>
                    <a:pt x="1237" y="640"/>
                  </a:lnTo>
                  <a:lnTo>
                    <a:pt x="1231" y="632"/>
                  </a:lnTo>
                  <a:lnTo>
                    <a:pt x="1227" y="634"/>
                  </a:lnTo>
                  <a:lnTo>
                    <a:pt x="1235" y="626"/>
                  </a:lnTo>
                  <a:lnTo>
                    <a:pt x="1219" y="622"/>
                  </a:lnTo>
                  <a:lnTo>
                    <a:pt x="1229" y="618"/>
                  </a:lnTo>
                  <a:lnTo>
                    <a:pt x="1219" y="610"/>
                  </a:lnTo>
                  <a:lnTo>
                    <a:pt x="1221" y="600"/>
                  </a:lnTo>
                  <a:lnTo>
                    <a:pt x="1213" y="600"/>
                  </a:lnTo>
                  <a:lnTo>
                    <a:pt x="1221" y="596"/>
                  </a:lnTo>
                  <a:lnTo>
                    <a:pt x="1207" y="590"/>
                  </a:lnTo>
                  <a:lnTo>
                    <a:pt x="1213" y="584"/>
                  </a:lnTo>
                  <a:lnTo>
                    <a:pt x="1203" y="582"/>
                  </a:lnTo>
                  <a:lnTo>
                    <a:pt x="1199" y="570"/>
                  </a:lnTo>
                  <a:lnTo>
                    <a:pt x="1197" y="570"/>
                  </a:lnTo>
                  <a:lnTo>
                    <a:pt x="1199" y="566"/>
                  </a:lnTo>
                  <a:lnTo>
                    <a:pt x="1193" y="554"/>
                  </a:lnTo>
                  <a:lnTo>
                    <a:pt x="1185" y="554"/>
                  </a:lnTo>
                  <a:lnTo>
                    <a:pt x="1171" y="578"/>
                  </a:lnTo>
                  <a:lnTo>
                    <a:pt x="1175" y="588"/>
                  </a:lnTo>
                  <a:lnTo>
                    <a:pt x="1167" y="592"/>
                  </a:lnTo>
                  <a:lnTo>
                    <a:pt x="1169" y="598"/>
                  </a:lnTo>
                  <a:lnTo>
                    <a:pt x="1167" y="606"/>
                  </a:lnTo>
                  <a:lnTo>
                    <a:pt x="1157" y="606"/>
                  </a:lnTo>
                  <a:lnTo>
                    <a:pt x="1161" y="610"/>
                  </a:lnTo>
                  <a:lnTo>
                    <a:pt x="1155" y="606"/>
                  </a:lnTo>
                  <a:lnTo>
                    <a:pt x="1149" y="622"/>
                  </a:lnTo>
                  <a:lnTo>
                    <a:pt x="1133" y="632"/>
                  </a:lnTo>
                  <a:lnTo>
                    <a:pt x="1131" y="620"/>
                  </a:lnTo>
                  <a:lnTo>
                    <a:pt x="1131" y="620"/>
                  </a:lnTo>
                  <a:lnTo>
                    <a:pt x="1131" y="618"/>
                  </a:lnTo>
                  <a:lnTo>
                    <a:pt x="1127" y="618"/>
                  </a:lnTo>
                  <a:lnTo>
                    <a:pt x="1125" y="622"/>
                  </a:lnTo>
                  <a:lnTo>
                    <a:pt x="1119" y="606"/>
                  </a:lnTo>
                  <a:lnTo>
                    <a:pt x="1101" y="610"/>
                  </a:lnTo>
                  <a:lnTo>
                    <a:pt x="1107" y="606"/>
                  </a:lnTo>
                  <a:lnTo>
                    <a:pt x="1101" y="598"/>
                  </a:lnTo>
                  <a:lnTo>
                    <a:pt x="1109" y="592"/>
                  </a:lnTo>
                  <a:lnTo>
                    <a:pt x="1099" y="590"/>
                  </a:lnTo>
                  <a:lnTo>
                    <a:pt x="1103" y="582"/>
                  </a:lnTo>
                  <a:lnTo>
                    <a:pt x="1097" y="570"/>
                  </a:lnTo>
                  <a:lnTo>
                    <a:pt x="1089" y="568"/>
                  </a:lnTo>
                  <a:lnTo>
                    <a:pt x="1105" y="568"/>
                  </a:lnTo>
                  <a:lnTo>
                    <a:pt x="1097" y="548"/>
                  </a:lnTo>
                  <a:lnTo>
                    <a:pt x="1103" y="532"/>
                  </a:lnTo>
                  <a:lnTo>
                    <a:pt x="1095" y="524"/>
                  </a:lnTo>
                  <a:lnTo>
                    <a:pt x="1087" y="530"/>
                  </a:lnTo>
                  <a:lnTo>
                    <a:pt x="1085" y="524"/>
                  </a:lnTo>
                  <a:lnTo>
                    <a:pt x="1061" y="522"/>
                  </a:lnTo>
                  <a:lnTo>
                    <a:pt x="1057" y="512"/>
                  </a:lnTo>
                  <a:lnTo>
                    <a:pt x="1067" y="504"/>
                  </a:lnTo>
                  <a:lnTo>
                    <a:pt x="1051" y="506"/>
                  </a:lnTo>
                  <a:lnTo>
                    <a:pt x="1051" y="504"/>
                  </a:lnTo>
                  <a:lnTo>
                    <a:pt x="1047" y="490"/>
                  </a:lnTo>
                  <a:lnTo>
                    <a:pt x="1039" y="494"/>
                  </a:lnTo>
                  <a:lnTo>
                    <a:pt x="1043" y="482"/>
                  </a:lnTo>
                  <a:lnTo>
                    <a:pt x="1017" y="468"/>
                  </a:lnTo>
                  <a:lnTo>
                    <a:pt x="993" y="482"/>
                  </a:lnTo>
                  <a:lnTo>
                    <a:pt x="947" y="464"/>
                  </a:lnTo>
                  <a:lnTo>
                    <a:pt x="931" y="480"/>
                  </a:lnTo>
                  <a:lnTo>
                    <a:pt x="935" y="500"/>
                  </a:lnTo>
                  <a:lnTo>
                    <a:pt x="945" y="502"/>
                  </a:lnTo>
                  <a:lnTo>
                    <a:pt x="933" y="538"/>
                  </a:lnTo>
                  <a:lnTo>
                    <a:pt x="939" y="540"/>
                  </a:lnTo>
                  <a:lnTo>
                    <a:pt x="939" y="540"/>
                  </a:lnTo>
                  <a:lnTo>
                    <a:pt x="941" y="552"/>
                  </a:lnTo>
                  <a:lnTo>
                    <a:pt x="945" y="562"/>
                  </a:lnTo>
                  <a:lnTo>
                    <a:pt x="941" y="572"/>
                  </a:lnTo>
                  <a:lnTo>
                    <a:pt x="949" y="572"/>
                  </a:lnTo>
                  <a:lnTo>
                    <a:pt x="947" y="578"/>
                  </a:lnTo>
                  <a:lnTo>
                    <a:pt x="941" y="578"/>
                  </a:lnTo>
                  <a:lnTo>
                    <a:pt x="941" y="592"/>
                  </a:lnTo>
                  <a:lnTo>
                    <a:pt x="921" y="600"/>
                  </a:lnTo>
                  <a:lnTo>
                    <a:pt x="921" y="612"/>
                  </a:lnTo>
                  <a:lnTo>
                    <a:pt x="945" y="632"/>
                  </a:lnTo>
                  <a:lnTo>
                    <a:pt x="957" y="676"/>
                  </a:lnTo>
                  <a:lnTo>
                    <a:pt x="959" y="702"/>
                  </a:lnTo>
                  <a:lnTo>
                    <a:pt x="943" y="730"/>
                  </a:lnTo>
                  <a:lnTo>
                    <a:pt x="905" y="758"/>
                  </a:lnTo>
                  <a:lnTo>
                    <a:pt x="917" y="778"/>
                  </a:lnTo>
                  <a:lnTo>
                    <a:pt x="923" y="824"/>
                  </a:lnTo>
                  <a:lnTo>
                    <a:pt x="929" y="830"/>
                  </a:lnTo>
                  <a:lnTo>
                    <a:pt x="915" y="842"/>
                  </a:lnTo>
                  <a:lnTo>
                    <a:pt x="923" y="852"/>
                  </a:lnTo>
                  <a:lnTo>
                    <a:pt x="921" y="856"/>
                  </a:lnTo>
                  <a:lnTo>
                    <a:pt x="911" y="848"/>
                  </a:lnTo>
                  <a:lnTo>
                    <a:pt x="909" y="850"/>
                  </a:lnTo>
                  <a:lnTo>
                    <a:pt x="907" y="852"/>
                  </a:lnTo>
                  <a:lnTo>
                    <a:pt x="903" y="854"/>
                  </a:lnTo>
                  <a:lnTo>
                    <a:pt x="903" y="860"/>
                  </a:lnTo>
                  <a:lnTo>
                    <a:pt x="893" y="854"/>
                  </a:lnTo>
                  <a:lnTo>
                    <a:pt x="893" y="856"/>
                  </a:lnTo>
                  <a:lnTo>
                    <a:pt x="891" y="844"/>
                  </a:lnTo>
                  <a:lnTo>
                    <a:pt x="879" y="834"/>
                  </a:lnTo>
                  <a:lnTo>
                    <a:pt x="869" y="834"/>
                  </a:lnTo>
                  <a:lnTo>
                    <a:pt x="877" y="828"/>
                  </a:lnTo>
                  <a:lnTo>
                    <a:pt x="863" y="810"/>
                  </a:lnTo>
                  <a:lnTo>
                    <a:pt x="891" y="822"/>
                  </a:lnTo>
                  <a:lnTo>
                    <a:pt x="881" y="800"/>
                  </a:lnTo>
                  <a:lnTo>
                    <a:pt x="861" y="800"/>
                  </a:lnTo>
                  <a:lnTo>
                    <a:pt x="861" y="802"/>
                  </a:lnTo>
                  <a:lnTo>
                    <a:pt x="861" y="798"/>
                  </a:lnTo>
                  <a:lnTo>
                    <a:pt x="857" y="772"/>
                  </a:lnTo>
                  <a:lnTo>
                    <a:pt x="859" y="738"/>
                  </a:lnTo>
                  <a:lnTo>
                    <a:pt x="803" y="732"/>
                  </a:lnTo>
                  <a:lnTo>
                    <a:pt x="803" y="730"/>
                  </a:lnTo>
                  <a:lnTo>
                    <a:pt x="789" y="718"/>
                  </a:lnTo>
                  <a:lnTo>
                    <a:pt x="759" y="710"/>
                  </a:lnTo>
                  <a:lnTo>
                    <a:pt x="747" y="692"/>
                  </a:lnTo>
                  <a:lnTo>
                    <a:pt x="729" y="680"/>
                  </a:lnTo>
                  <a:lnTo>
                    <a:pt x="691" y="664"/>
                  </a:lnTo>
                  <a:lnTo>
                    <a:pt x="669" y="672"/>
                  </a:lnTo>
                  <a:lnTo>
                    <a:pt x="669" y="658"/>
                  </a:lnTo>
                  <a:lnTo>
                    <a:pt x="653" y="614"/>
                  </a:lnTo>
                  <a:lnTo>
                    <a:pt x="635" y="610"/>
                  </a:lnTo>
                  <a:lnTo>
                    <a:pt x="633" y="610"/>
                  </a:lnTo>
                  <a:lnTo>
                    <a:pt x="625" y="596"/>
                  </a:lnTo>
                  <a:lnTo>
                    <a:pt x="625" y="550"/>
                  </a:lnTo>
                  <a:lnTo>
                    <a:pt x="637" y="522"/>
                  </a:lnTo>
                  <a:lnTo>
                    <a:pt x="631" y="516"/>
                  </a:lnTo>
                  <a:lnTo>
                    <a:pt x="647" y="506"/>
                  </a:lnTo>
                  <a:lnTo>
                    <a:pt x="653" y="498"/>
                  </a:lnTo>
                  <a:lnTo>
                    <a:pt x="651" y="496"/>
                  </a:lnTo>
                  <a:lnTo>
                    <a:pt x="653" y="496"/>
                  </a:lnTo>
                  <a:lnTo>
                    <a:pt x="657" y="486"/>
                  </a:lnTo>
                  <a:lnTo>
                    <a:pt x="667" y="492"/>
                  </a:lnTo>
                  <a:lnTo>
                    <a:pt x="667" y="470"/>
                  </a:lnTo>
                  <a:lnTo>
                    <a:pt x="677" y="470"/>
                  </a:lnTo>
                  <a:lnTo>
                    <a:pt x="677" y="464"/>
                  </a:lnTo>
                  <a:lnTo>
                    <a:pt x="671" y="462"/>
                  </a:lnTo>
                  <a:lnTo>
                    <a:pt x="671" y="458"/>
                  </a:lnTo>
                  <a:lnTo>
                    <a:pt x="687" y="460"/>
                  </a:lnTo>
                  <a:lnTo>
                    <a:pt x="703" y="450"/>
                  </a:lnTo>
                  <a:lnTo>
                    <a:pt x="699" y="430"/>
                  </a:lnTo>
                  <a:lnTo>
                    <a:pt x="701" y="432"/>
                  </a:lnTo>
                  <a:lnTo>
                    <a:pt x="713" y="422"/>
                  </a:lnTo>
                  <a:lnTo>
                    <a:pt x="715" y="412"/>
                  </a:lnTo>
                  <a:lnTo>
                    <a:pt x="719" y="412"/>
                  </a:lnTo>
                  <a:lnTo>
                    <a:pt x="719" y="406"/>
                  </a:lnTo>
                  <a:lnTo>
                    <a:pt x="729" y="410"/>
                  </a:lnTo>
                  <a:lnTo>
                    <a:pt x="751" y="402"/>
                  </a:lnTo>
                  <a:lnTo>
                    <a:pt x="775" y="352"/>
                  </a:lnTo>
                  <a:lnTo>
                    <a:pt x="759" y="350"/>
                  </a:lnTo>
                  <a:lnTo>
                    <a:pt x="765" y="348"/>
                  </a:lnTo>
                  <a:lnTo>
                    <a:pt x="791" y="314"/>
                  </a:lnTo>
                  <a:lnTo>
                    <a:pt x="789" y="302"/>
                  </a:lnTo>
                  <a:lnTo>
                    <a:pt x="779" y="300"/>
                  </a:lnTo>
                  <a:lnTo>
                    <a:pt x="781" y="294"/>
                  </a:lnTo>
                  <a:lnTo>
                    <a:pt x="799" y="294"/>
                  </a:lnTo>
                  <a:lnTo>
                    <a:pt x="801" y="308"/>
                  </a:lnTo>
                  <a:lnTo>
                    <a:pt x="817" y="312"/>
                  </a:lnTo>
                  <a:lnTo>
                    <a:pt x="815" y="314"/>
                  </a:lnTo>
                  <a:lnTo>
                    <a:pt x="823" y="330"/>
                  </a:lnTo>
                  <a:lnTo>
                    <a:pt x="837" y="338"/>
                  </a:lnTo>
                  <a:lnTo>
                    <a:pt x="841" y="334"/>
                  </a:lnTo>
                  <a:lnTo>
                    <a:pt x="829" y="318"/>
                  </a:lnTo>
                  <a:lnTo>
                    <a:pt x="817" y="312"/>
                  </a:lnTo>
                  <a:lnTo>
                    <a:pt x="819" y="312"/>
                  </a:lnTo>
                  <a:lnTo>
                    <a:pt x="819" y="306"/>
                  </a:lnTo>
                  <a:lnTo>
                    <a:pt x="837" y="318"/>
                  </a:lnTo>
                  <a:lnTo>
                    <a:pt x="825" y="292"/>
                  </a:lnTo>
                  <a:lnTo>
                    <a:pt x="827" y="290"/>
                  </a:lnTo>
                  <a:lnTo>
                    <a:pt x="837" y="304"/>
                  </a:lnTo>
                  <a:lnTo>
                    <a:pt x="853" y="292"/>
                  </a:lnTo>
                  <a:lnTo>
                    <a:pt x="879" y="262"/>
                  </a:lnTo>
                  <a:lnTo>
                    <a:pt x="879" y="246"/>
                  </a:lnTo>
                  <a:lnTo>
                    <a:pt x="863" y="226"/>
                  </a:lnTo>
                  <a:lnTo>
                    <a:pt x="867" y="208"/>
                  </a:lnTo>
                  <a:lnTo>
                    <a:pt x="861" y="210"/>
                  </a:lnTo>
                  <a:lnTo>
                    <a:pt x="861" y="206"/>
                  </a:lnTo>
                  <a:lnTo>
                    <a:pt x="857" y="200"/>
                  </a:lnTo>
                  <a:lnTo>
                    <a:pt x="859" y="198"/>
                  </a:lnTo>
                  <a:lnTo>
                    <a:pt x="865" y="206"/>
                  </a:lnTo>
                  <a:lnTo>
                    <a:pt x="877" y="194"/>
                  </a:lnTo>
                  <a:lnTo>
                    <a:pt x="879" y="178"/>
                  </a:lnTo>
                  <a:lnTo>
                    <a:pt x="869" y="176"/>
                  </a:lnTo>
                  <a:lnTo>
                    <a:pt x="881" y="164"/>
                  </a:lnTo>
                  <a:lnTo>
                    <a:pt x="859" y="158"/>
                  </a:lnTo>
                  <a:lnTo>
                    <a:pt x="853" y="148"/>
                  </a:lnTo>
                  <a:lnTo>
                    <a:pt x="857" y="146"/>
                  </a:lnTo>
                  <a:lnTo>
                    <a:pt x="853" y="132"/>
                  </a:lnTo>
                  <a:lnTo>
                    <a:pt x="795" y="126"/>
                  </a:lnTo>
                  <a:lnTo>
                    <a:pt x="795" y="156"/>
                  </a:lnTo>
                  <a:lnTo>
                    <a:pt x="809" y="170"/>
                  </a:lnTo>
                  <a:lnTo>
                    <a:pt x="799" y="180"/>
                  </a:lnTo>
                  <a:lnTo>
                    <a:pt x="805" y="182"/>
                  </a:lnTo>
                  <a:lnTo>
                    <a:pt x="789" y="188"/>
                  </a:lnTo>
                  <a:lnTo>
                    <a:pt x="789" y="204"/>
                  </a:lnTo>
                  <a:lnTo>
                    <a:pt x="779" y="228"/>
                  </a:lnTo>
                  <a:lnTo>
                    <a:pt x="777" y="206"/>
                  </a:lnTo>
                  <a:lnTo>
                    <a:pt x="767" y="210"/>
                  </a:lnTo>
                  <a:lnTo>
                    <a:pt x="767" y="230"/>
                  </a:lnTo>
                  <a:lnTo>
                    <a:pt x="775" y="236"/>
                  </a:lnTo>
                  <a:lnTo>
                    <a:pt x="775" y="250"/>
                  </a:lnTo>
                  <a:lnTo>
                    <a:pt x="763" y="256"/>
                  </a:lnTo>
                  <a:lnTo>
                    <a:pt x="745" y="224"/>
                  </a:lnTo>
                  <a:lnTo>
                    <a:pt x="747" y="210"/>
                  </a:lnTo>
                  <a:lnTo>
                    <a:pt x="757" y="210"/>
                  </a:lnTo>
                  <a:lnTo>
                    <a:pt x="747" y="176"/>
                  </a:lnTo>
                  <a:lnTo>
                    <a:pt x="731" y="154"/>
                  </a:lnTo>
                  <a:lnTo>
                    <a:pt x="721" y="156"/>
                  </a:lnTo>
                  <a:lnTo>
                    <a:pt x="713" y="170"/>
                  </a:lnTo>
                  <a:lnTo>
                    <a:pt x="713" y="186"/>
                  </a:lnTo>
                  <a:lnTo>
                    <a:pt x="707" y="202"/>
                  </a:lnTo>
                  <a:lnTo>
                    <a:pt x="705" y="196"/>
                  </a:lnTo>
                  <a:lnTo>
                    <a:pt x="707" y="180"/>
                  </a:lnTo>
                  <a:lnTo>
                    <a:pt x="693" y="156"/>
                  </a:lnTo>
                  <a:lnTo>
                    <a:pt x="697" y="158"/>
                  </a:lnTo>
                  <a:lnTo>
                    <a:pt x="699" y="142"/>
                  </a:lnTo>
                  <a:lnTo>
                    <a:pt x="665" y="134"/>
                  </a:lnTo>
                  <a:lnTo>
                    <a:pt x="679" y="120"/>
                  </a:lnTo>
                  <a:lnTo>
                    <a:pt x="673" y="112"/>
                  </a:lnTo>
                  <a:lnTo>
                    <a:pt x="689" y="114"/>
                  </a:lnTo>
                  <a:lnTo>
                    <a:pt x="659" y="72"/>
                  </a:lnTo>
                  <a:lnTo>
                    <a:pt x="657" y="44"/>
                  </a:lnTo>
                  <a:lnTo>
                    <a:pt x="645" y="28"/>
                  </a:lnTo>
                  <a:lnTo>
                    <a:pt x="643" y="12"/>
                  </a:lnTo>
                  <a:lnTo>
                    <a:pt x="631" y="18"/>
                  </a:lnTo>
                  <a:lnTo>
                    <a:pt x="629" y="16"/>
                  </a:lnTo>
                  <a:lnTo>
                    <a:pt x="631" y="6"/>
                  </a:lnTo>
                  <a:lnTo>
                    <a:pt x="623" y="4"/>
                  </a:lnTo>
                  <a:lnTo>
                    <a:pt x="635" y="0"/>
                  </a:lnTo>
                  <a:lnTo>
                    <a:pt x="611" y="0"/>
                  </a:lnTo>
                  <a:lnTo>
                    <a:pt x="611" y="0"/>
                  </a:lnTo>
                  <a:lnTo>
                    <a:pt x="617" y="4"/>
                  </a:lnTo>
                  <a:lnTo>
                    <a:pt x="601" y="28"/>
                  </a:lnTo>
                  <a:lnTo>
                    <a:pt x="607" y="36"/>
                  </a:lnTo>
                  <a:lnTo>
                    <a:pt x="605" y="40"/>
                  </a:lnTo>
                  <a:lnTo>
                    <a:pt x="601" y="36"/>
                  </a:lnTo>
                  <a:lnTo>
                    <a:pt x="591" y="44"/>
                  </a:lnTo>
                  <a:lnTo>
                    <a:pt x="589" y="72"/>
                  </a:lnTo>
                  <a:lnTo>
                    <a:pt x="597" y="82"/>
                  </a:lnTo>
                  <a:lnTo>
                    <a:pt x="585" y="96"/>
                  </a:lnTo>
                  <a:lnTo>
                    <a:pt x="585" y="114"/>
                  </a:lnTo>
                  <a:lnTo>
                    <a:pt x="629" y="150"/>
                  </a:lnTo>
                  <a:lnTo>
                    <a:pt x="633" y="150"/>
                  </a:lnTo>
                  <a:lnTo>
                    <a:pt x="631" y="150"/>
                  </a:lnTo>
                  <a:lnTo>
                    <a:pt x="621" y="188"/>
                  </a:lnTo>
                  <a:lnTo>
                    <a:pt x="637" y="186"/>
                  </a:lnTo>
                  <a:lnTo>
                    <a:pt x="639" y="182"/>
                  </a:lnTo>
                  <a:lnTo>
                    <a:pt x="643" y="192"/>
                  </a:lnTo>
                  <a:lnTo>
                    <a:pt x="623" y="216"/>
                  </a:lnTo>
                  <a:lnTo>
                    <a:pt x="603" y="214"/>
                  </a:lnTo>
                  <a:lnTo>
                    <a:pt x="607" y="222"/>
                  </a:lnTo>
                  <a:lnTo>
                    <a:pt x="603" y="236"/>
                  </a:lnTo>
                  <a:lnTo>
                    <a:pt x="609" y="244"/>
                  </a:lnTo>
                  <a:lnTo>
                    <a:pt x="609" y="248"/>
                  </a:lnTo>
                  <a:lnTo>
                    <a:pt x="603" y="252"/>
                  </a:lnTo>
                  <a:lnTo>
                    <a:pt x="603" y="246"/>
                  </a:lnTo>
                  <a:lnTo>
                    <a:pt x="597" y="244"/>
                  </a:lnTo>
                  <a:lnTo>
                    <a:pt x="603" y="238"/>
                  </a:lnTo>
                  <a:lnTo>
                    <a:pt x="599" y="234"/>
                  </a:lnTo>
                  <a:lnTo>
                    <a:pt x="603" y="202"/>
                  </a:lnTo>
                  <a:lnTo>
                    <a:pt x="591" y="214"/>
                  </a:lnTo>
                  <a:lnTo>
                    <a:pt x="593" y="204"/>
                  </a:lnTo>
                  <a:lnTo>
                    <a:pt x="583" y="204"/>
                  </a:lnTo>
                  <a:lnTo>
                    <a:pt x="577" y="194"/>
                  </a:lnTo>
                  <a:lnTo>
                    <a:pt x="595" y="200"/>
                  </a:lnTo>
                  <a:lnTo>
                    <a:pt x="617" y="182"/>
                  </a:lnTo>
                  <a:lnTo>
                    <a:pt x="613" y="178"/>
                  </a:lnTo>
                  <a:lnTo>
                    <a:pt x="611" y="180"/>
                  </a:lnTo>
                  <a:lnTo>
                    <a:pt x="585" y="140"/>
                  </a:lnTo>
                  <a:lnTo>
                    <a:pt x="563" y="118"/>
                  </a:lnTo>
                  <a:lnTo>
                    <a:pt x="553" y="140"/>
                  </a:lnTo>
                  <a:lnTo>
                    <a:pt x="555" y="142"/>
                  </a:lnTo>
                  <a:lnTo>
                    <a:pt x="549" y="142"/>
                  </a:lnTo>
                  <a:lnTo>
                    <a:pt x="551" y="154"/>
                  </a:lnTo>
                  <a:lnTo>
                    <a:pt x="533" y="166"/>
                  </a:lnTo>
                  <a:lnTo>
                    <a:pt x="531" y="178"/>
                  </a:lnTo>
                  <a:lnTo>
                    <a:pt x="575" y="194"/>
                  </a:lnTo>
                  <a:lnTo>
                    <a:pt x="545" y="200"/>
                  </a:lnTo>
                  <a:lnTo>
                    <a:pt x="553" y="214"/>
                  </a:lnTo>
                  <a:lnTo>
                    <a:pt x="545" y="220"/>
                  </a:lnTo>
                  <a:lnTo>
                    <a:pt x="551" y="230"/>
                  </a:lnTo>
                  <a:lnTo>
                    <a:pt x="517" y="226"/>
                  </a:lnTo>
                  <a:lnTo>
                    <a:pt x="484" y="234"/>
                  </a:lnTo>
                  <a:lnTo>
                    <a:pt x="464" y="212"/>
                  </a:lnTo>
                  <a:lnTo>
                    <a:pt x="440" y="214"/>
                  </a:lnTo>
                  <a:lnTo>
                    <a:pt x="440" y="208"/>
                  </a:lnTo>
                  <a:lnTo>
                    <a:pt x="424" y="198"/>
                  </a:lnTo>
                  <a:lnTo>
                    <a:pt x="426" y="196"/>
                  </a:lnTo>
                  <a:lnTo>
                    <a:pt x="420" y="186"/>
                  </a:lnTo>
                  <a:lnTo>
                    <a:pt x="424" y="184"/>
                  </a:lnTo>
                  <a:lnTo>
                    <a:pt x="408" y="168"/>
                  </a:lnTo>
                  <a:lnTo>
                    <a:pt x="366" y="186"/>
                  </a:lnTo>
                  <a:lnTo>
                    <a:pt x="356" y="204"/>
                  </a:lnTo>
                  <a:lnTo>
                    <a:pt x="374" y="218"/>
                  </a:lnTo>
                  <a:lnTo>
                    <a:pt x="386" y="212"/>
                  </a:lnTo>
                  <a:lnTo>
                    <a:pt x="380" y="206"/>
                  </a:lnTo>
                  <a:lnTo>
                    <a:pt x="382" y="206"/>
                  </a:lnTo>
                  <a:lnTo>
                    <a:pt x="396" y="210"/>
                  </a:lnTo>
                  <a:lnTo>
                    <a:pt x="380" y="216"/>
                  </a:lnTo>
                  <a:lnTo>
                    <a:pt x="376" y="224"/>
                  </a:lnTo>
                  <a:lnTo>
                    <a:pt x="378" y="224"/>
                  </a:lnTo>
                  <a:lnTo>
                    <a:pt x="370" y="234"/>
                  </a:lnTo>
                  <a:lnTo>
                    <a:pt x="384" y="264"/>
                  </a:lnTo>
                  <a:lnTo>
                    <a:pt x="382" y="266"/>
                  </a:lnTo>
                  <a:lnTo>
                    <a:pt x="386" y="272"/>
                  </a:lnTo>
                  <a:lnTo>
                    <a:pt x="376" y="272"/>
                  </a:lnTo>
                  <a:lnTo>
                    <a:pt x="376" y="276"/>
                  </a:lnTo>
                  <a:lnTo>
                    <a:pt x="370" y="268"/>
                  </a:lnTo>
                  <a:lnTo>
                    <a:pt x="380" y="266"/>
                  </a:lnTo>
                  <a:lnTo>
                    <a:pt x="376" y="252"/>
                  </a:lnTo>
                  <a:lnTo>
                    <a:pt x="366" y="248"/>
                  </a:lnTo>
                  <a:lnTo>
                    <a:pt x="364" y="238"/>
                  </a:lnTo>
                  <a:lnTo>
                    <a:pt x="360" y="238"/>
                  </a:lnTo>
                  <a:lnTo>
                    <a:pt x="360" y="238"/>
                  </a:lnTo>
                  <a:lnTo>
                    <a:pt x="358" y="232"/>
                  </a:lnTo>
                  <a:lnTo>
                    <a:pt x="344" y="232"/>
                  </a:lnTo>
                  <a:lnTo>
                    <a:pt x="336" y="216"/>
                  </a:lnTo>
                  <a:lnTo>
                    <a:pt x="302" y="234"/>
                  </a:lnTo>
                  <a:lnTo>
                    <a:pt x="250" y="232"/>
                  </a:lnTo>
                  <a:lnTo>
                    <a:pt x="236" y="224"/>
                  </a:lnTo>
                  <a:lnTo>
                    <a:pt x="240" y="222"/>
                  </a:lnTo>
                  <a:lnTo>
                    <a:pt x="240" y="214"/>
                  </a:lnTo>
                  <a:lnTo>
                    <a:pt x="256" y="210"/>
                  </a:lnTo>
                  <a:lnTo>
                    <a:pt x="264" y="210"/>
                  </a:lnTo>
                  <a:lnTo>
                    <a:pt x="260" y="192"/>
                  </a:lnTo>
                  <a:lnTo>
                    <a:pt x="240" y="170"/>
                  </a:lnTo>
                  <a:lnTo>
                    <a:pt x="216" y="168"/>
                  </a:lnTo>
                  <a:lnTo>
                    <a:pt x="220" y="176"/>
                  </a:lnTo>
                  <a:lnTo>
                    <a:pt x="206" y="172"/>
                  </a:lnTo>
                  <a:lnTo>
                    <a:pt x="148" y="148"/>
                  </a:lnTo>
                  <a:lnTo>
                    <a:pt x="116" y="126"/>
                  </a:lnTo>
                  <a:lnTo>
                    <a:pt x="90" y="126"/>
                  </a:lnTo>
                  <a:lnTo>
                    <a:pt x="82" y="148"/>
                  </a:lnTo>
                  <a:lnTo>
                    <a:pt x="68" y="148"/>
                  </a:lnTo>
                  <a:lnTo>
                    <a:pt x="78" y="130"/>
                  </a:lnTo>
                  <a:lnTo>
                    <a:pt x="68" y="130"/>
                  </a:lnTo>
                  <a:lnTo>
                    <a:pt x="68" y="108"/>
                  </a:lnTo>
                  <a:lnTo>
                    <a:pt x="56" y="108"/>
                  </a:lnTo>
                  <a:lnTo>
                    <a:pt x="60" y="116"/>
                  </a:lnTo>
                  <a:lnTo>
                    <a:pt x="58" y="114"/>
                  </a:lnTo>
                  <a:lnTo>
                    <a:pt x="42" y="140"/>
                  </a:lnTo>
                  <a:lnTo>
                    <a:pt x="46" y="142"/>
                  </a:lnTo>
                  <a:lnTo>
                    <a:pt x="42" y="146"/>
                  </a:lnTo>
                  <a:lnTo>
                    <a:pt x="36" y="148"/>
                  </a:lnTo>
                  <a:lnTo>
                    <a:pt x="24" y="132"/>
                  </a:lnTo>
                  <a:lnTo>
                    <a:pt x="14" y="100"/>
                  </a:lnTo>
                  <a:lnTo>
                    <a:pt x="0" y="86"/>
                  </a:lnTo>
                  <a:lnTo>
                    <a:pt x="0" y="840"/>
                  </a:lnTo>
                  <a:close/>
                  <a:moveTo>
                    <a:pt x="96" y="966"/>
                  </a:moveTo>
                  <a:lnTo>
                    <a:pt x="102" y="956"/>
                  </a:lnTo>
                  <a:lnTo>
                    <a:pt x="102" y="948"/>
                  </a:lnTo>
                  <a:lnTo>
                    <a:pt x="86" y="944"/>
                  </a:lnTo>
                  <a:lnTo>
                    <a:pt x="90" y="942"/>
                  </a:lnTo>
                  <a:lnTo>
                    <a:pt x="80" y="922"/>
                  </a:lnTo>
                  <a:lnTo>
                    <a:pt x="62" y="910"/>
                  </a:lnTo>
                  <a:lnTo>
                    <a:pt x="46" y="884"/>
                  </a:lnTo>
                  <a:lnTo>
                    <a:pt x="60" y="886"/>
                  </a:lnTo>
                  <a:lnTo>
                    <a:pt x="58" y="894"/>
                  </a:lnTo>
                  <a:lnTo>
                    <a:pt x="60" y="900"/>
                  </a:lnTo>
                  <a:lnTo>
                    <a:pt x="70" y="906"/>
                  </a:lnTo>
                  <a:lnTo>
                    <a:pt x="78" y="904"/>
                  </a:lnTo>
                  <a:lnTo>
                    <a:pt x="78" y="904"/>
                  </a:lnTo>
                  <a:lnTo>
                    <a:pt x="80" y="906"/>
                  </a:lnTo>
                  <a:lnTo>
                    <a:pt x="80" y="920"/>
                  </a:lnTo>
                  <a:lnTo>
                    <a:pt x="86" y="912"/>
                  </a:lnTo>
                  <a:lnTo>
                    <a:pt x="86" y="920"/>
                  </a:lnTo>
                  <a:lnTo>
                    <a:pt x="90" y="920"/>
                  </a:lnTo>
                  <a:lnTo>
                    <a:pt x="90" y="920"/>
                  </a:lnTo>
                  <a:lnTo>
                    <a:pt x="92" y="924"/>
                  </a:lnTo>
                  <a:lnTo>
                    <a:pt x="90" y="924"/>
                  </a:lnTo>
                  <a:lnTo>
                    <a:pt x="96" y="928"/>
                  </a:lnTo>
                  <a:lnTo>
                    <a:pt x="96" y="928"/>
                  </a:lnTo>
                  <a:lnTo>
                    <a:pt x="96" y="928"/>
                  </a:lnTo>
                  <a:lnTo>
                    <a:pt x="104" y="934"/>
                  </a:lnTo>
                  <a:lnTo>
                    <a:pt x="98" y="942"/>
                  </a:lnTo>
                  <a:lnTo>
                    <a:pt x="104" y="946"/>
                  </a:lnTo>
                  <a:lnTo>
                    <a:pt x="104" y="956"/>
                  </a:lnTo>
                  <a:lnTo>
                    <a:pt x="96" y="966"/>
                  </a:lnTo>
                  <a:close/>
                  <a:moveTo>
                    <a:pt x="402" y="208"/>
                  </a:moveTo>
                  <a:lnTo>
                    <a:pt x="402" y="208"/>
                  </a:lnTo>
                  <a:lnTo>
                    <a:pt x="404" y="198"/>
                  </a:lnTo>
                  <a:lnTo>
                    <a:pt x="406" y="198"/>
                  </a:lnTo>
                  <a:lnTo>
                    <a:pt x="402" y="208"/>
                  </a:lnTo>
                  <a:close/>
                  <a:moveTo>
                    <a:pt x="1484" y="2012"/>
                  </a:moveTo>
                  <a:lnTo>
                    <a:pt x="1481" y="2020"/>
                  </a:lnTo>
                  <a:lnTo>
                    <a:pt x="1481" y="2014"/>
                  </a:lnTo>
                  <a:lnTo>
                    <a:pt x="1484" y="2012"/>
                  </a:lnTo>
                  <a:close/>
                  <a:moveTo>
                    <a:pt x="1453" y="2002"/>
                  </a:moveTo>
                  <a:lnTo>
                    <a:pt x="1453" y="2000"/>
                  </a:lnTo>
                  <a:lnTo>
                    <a:pt x="1453" y="2002"/>
                  </a:lnTo>
                  <a:lnTo>
                    <a:pt x="1453" y="2002"/>
                  </a:lnTo>
                  <a:close/>
                  <a:moveTo>
                    <a:pt x="1457" y="2014"/>
                  </a:moveTo>
                  <a:lnTo>
                    <a:pt x="1457" y="2014"/>
                  </a:lnTo>
                  <a:lnTo>
                    <a:pt x="1459" y="2014"/>
                  </a:lnTo>
                  <a:lnTo>
                    <a:pt x="1457" y="2014"/>
                  </a:lnTo>
                  <a:close/>
                  <a:moveTo>
                    <a:pt x="1457" y="1976"/>
                  </a:moveTo>
                  <a:lnTo>
                    <a:pt x="1459" y="1982"/>
                  </a:lnTo>
                  <a:lnTo>
                    <a:pt x="1465" y="1984"/>
                  </a:lnTo>
                  <a:lnTo>
                    <a:pt x="1461" y="1984"/>
                  </a:lnTo>
                  <a:lnTo>
                    <a:pt x="1457" y="1986"/>
                  </a:lnTo>
                  <a:lnTo>
                    <a:pt x="1457" y="1984"/>
                  </a:lnTo>
                  <a:lnTo>
                    <a:pt x="1457" y="1984"/>
                  </a:lnTo>
                  <a:lnTo>
                    <a:pt x="1455" y="1980"/>
                  </a:lnTo>
                  <a:lnTo>
                    <a:pt x="1451" y="1982"/>
                  </a:lnTo>
                  <a:lnTo>
                    <a:pt x="1457" y="1976"/>
                  </a:lnTo>
                  <a:close/>
                  <a:moveTo>
                    <a:pt x="1453" y="1994"/>
                  </a:moveTo>
                  <a:lnTo>
                    <a:pt x="1453" y="1996"/>
                  </a:lnTo>
                  <a:lnTo>
                    <a:pt x="1451" y="1994"/>
                  </a:lnTo>
                  <a:lnTo>
                    <a:pt x="1451" y="1996"/>
                  </a:lnTo>
                  <a:lnTo>
                    <a:pt x="1453" y="1994"/>
                  </a:lnTo>
                  <a:close/>
                  <a:moveTo>
                    <a:pt x="1445" y="2000"/>
                  </a:moveTo>
                  <a:lnTo>
                    <a:pt x="1443" y="2000"/>
                  </a:lnTo>
                  <a:lnTo>
                    <a:pt x="1443" y="1994"/>
                  </a:lnTo>
                  <a:lnTo>
                    <a:pt x="1445" y="2000"/>
                  </a:lnTo>
                  <a:close/>
                  <a:moveTo>
                    <a:pt x="1059" y="1786"/>
                  </a:moveTo>
                  <a:lnTo>
                    <a:pt x="1059" y="1788"/>
                  </a:lnTo>
                  <a:lnTo>
                    <a:pt x="1067" y="1798"/>
                  </a:lnTo>
                  <a:lnTo>
                    <a:pt x="1067" y="1804"/>
                  </a:lnTo>
                  <a:lnTo>
                    <a:pt x="1061" y="1810"/>
                  </a:lnTo>
                  <a:lnTo>
                    <a:pt x="1055" y="1800"/>
                  </a:lnTo>
                  <a:lnTo>
                    <a:pt x="1055" y="1794"/>
                  </a:lnTo>
                  <a:lnTo>
                    <a:pt x="1059" y="1786"/>
                  </a:lnTo>
                  <a:close/>
                  <a:moveTo>
                    <a:pt x="575" y="236"/>
                  </a:moveTo>
                  <a:lnTo>
                    <a:pt x="575" y="238"/>
                  </a:lnTo>
                  <a:lnTo>
                    <a:pt x="561" y="232"/>
                  </a:lnTo>
                  <a:lnTo>
                    <a:pt x="561" y="232"/>
                  </a:lnTo>
                  <a:lnTo>
                    <a:pt x="575" y="228"/>
                  </a:lnTo>
                  <a:lnTo>
                    <a:pt x="575" y="236"/>
                  </a:lnTo>
                  <a:close/>
                  <a:moveTo>
                    <a:pt x="1275" y="790"/>
                  </a:moveTo>
                  <a:lnTo>
                    <a:pt x="1277" y="790"/>
                  </a:lnTo>
                  <a:lnTo>
                    <a:pt x="1281" y="780"/>
                  </a:lnTo>
                  <a:lnTo>
                    <a:pt x="1299" y="776"/>
                  </a:lnTo>
                  <a:lnTo>
                    <a:pt x="1275" y="792"/>
                  </a:lnTo>
                  <a:lnTo>
                    <a:pt x="1275" y="790"/>
                  </a:lnTo>
                  <a:close/>
                  <a:moveTo>
                    <a:pt x="1035" y="1134"/>
                  </a:moveTo>
                  <a:lnTo>
                    <a:pt x="1043" y="1134"/>
                  </a:lnTo>
                  <a:lnTo>
                    <a:pt x="1031" y="1138"/>
                  </a:lnTo>
                  <a:lnTo>
                    <a:pt x="1035" y="1134"/>
                  </a:lnTo>
                  <a:close/>
                  <a:moveTo>
                    <a:pt x="1015" y="1148"/>
                  </a:moveTo>
                  <a:lnTo>
                    <a:pt x="1015" y="1148"/>
                  </a:lnTo>
                  <a:lnTo>
                    <a:pt x="1013" y="1148"/>
                  </a:lnTo>
                  <a:lnTo>
                    <a:pt x="1015" y="1148"/>
                  </a:lnTo>
                  <a:close/>
                  <a:moveTo>
                    <a:pt x="805" y="1016"/>
                  </a:moveTo>
                  <a:lnTo>
                    <a:pt x="805" y="1024"/>
                  </a:lnTo>
                  <a:lnTo>
                    <a:pt x="795" y="1026"/>
                  </a:lnTo>
                  <a:lnTo>
                    <a:pt x="795" y="1030"/>
                  </a:lnTo>
                  <a:lnTo>
                    <a:pt x="795" y="1028"/>
                  </a:lnTo>
                  <a:lnTo>
                    <a:pt x="781" y="1044"/>
                  </a:lnTo>
                  <a:lnTo>
                    <a:pt x="775" y="1072"/>
                  </a:lnTo>
                  <a:lnTo>
                    <a:pt x="781" y="1086"/>
                  </a:lnTo>
                  <a:lnTo>
                    <a:pt x="781" y="1098"/>
                  </a:lnTo>
                  <a:lnTo>
                    <a:pt x="773" y="1114"/>
                  </a:lnTo>
                  <a:lnTo>
                    <a:pt x="765" y="1120"/>
                  </a:lnTo>
                  <a:lnTo>
                    <a:pt x="761" y="1116"/>
                  </a:lnTo>
                  <a:lnTo>
                    <a:pt x="755" y="1106"/>
                  </a:lnTo>
                  <a:lnTo>
                    <a:pt x="755" y="1084"/>
                  </a:lnTo>
                  <a:lnTo>
                    <a:pt x="763" y="1050"/>
                  </a:lnTo>
                  <a:lnTo>
                    <a:pt x="771" y="1032"/>
                  </a:lnTo>
                  <a:lnTo>
                    <a:pt x="767" y="1024"/>
                  </a:lnTo>
                  <a:lnTo>
                    <a:pt x="767" y="1022"/>
                  </a:lnTo>
                  <a:lnTo>
                    <a:pt x="773" y="1018"/>
                  </a:lnTo>
                  <a:lnTo>
                    <a:pt x="773" y="1022"/>
                  </a:lnTo>
                  <a:lnTo>
                    <a:pt x="801" y="1010"/>
                  </a:lnTo>
                  <a:lnTo>
                    <a:pt x="809" y="1016"/>
                  </a:lnTo>
                  <a:lnTo>
                    <a:pt x="805" y="1016"/>
                  </a:lnTo>
                  <a:close/>
                  <a:moveTo>
                    <a:pt x="755" y="1042"/>
                  </a:moveTo>
                  <a:lnTo>
                    <a:pt x="763" y="1030"/>
                  </a:lnTo>
                  <a:lnTo>
                    <a:pt x="759" y="1040"/>
                  </a:lnTo>
                  <a:lnTo>
                    <a:pt x="755" y="1042"/>
                  </a:lnTo>
                  <a:close/>
                  <a:moveTo>
                    <a:pt x="995" y="1184"/>
                  </a:moveTo>
                  <a:lnTo>
                    <a:pt x="997" y="1194"/>
                  </a:lnTo>
                  <a:lnTo>
                    <a:pt x="991" y="1180"/>
                  </a:lnTo>
                  <a:lnTo>
                    <a:pt x="995" y="1184"/>
                  </a:lnTo>
                  <a:close/>
                  <a:moveTo>
                    <a:pt x="975" y="1224"/>
                  </a:moveTo>
                  <a:lnTo>
                    <a:pt x="977" y="1234"/>
                  </a:lnTo>
                  <a:lnTo>
                    <a:pt x="975" y="1234"/>
                  </a:lnTo>
                  <a:lnTo>
                    <a:pt x="971" y="1220"/>
                  </a:lnTo>
                  <a:lnTo>
                    <a:pt x="975" y="1216"/>
                  </a:lnTo>
                  <a:lnTo>
                    <a:pt x="971" y="1212"/>
                  </a:lnTo>
                  <a:lnTo>
                    <a:pt x="975" y="1216"/>
                  </a:lnTo>
                  <a:lnTo>
                    <a:pt x="973" y="1208"/>
                  </a:lnTo>
                  <a:lnTo>
                    <a:pt x="969" y="1200"/>
                  </a:lnTo>
                  <a:lnTo>
                    <a:pt x="969" y="1192"/>
                  </a:lnTo>
                  <a:lnTo>
                    <a:pt x="971" y="1192"/>
                  </a:lnTo>
                  <a:lnTo>
                    <a:pt x="969" y="1202"/>
                  </a:lnTo>
                  <a:lnTo>
                    <a:pt x="981" y="1214"/>
                  </a:lnTo>
                  <a:lnTo>
                    <a:pt x="975" y="1224"/>
                  </a:lnTo>
                  <a:close/>
                  <a:moveTo>
                    <a:pt x="969" y="1190"/>
                  </a:moveTo>
                  <a:lnTo>
                    <a:pt x="969" y="1184"/>
                  </a:lnTo>
                  <a:lnTo>
                    <a:pt x="973" y="1180"/>
                  </a:lnTo>
                  <a:lnTo>
                    <a:pt x="969" y="1190"/>
                  </a:lnTo>
                  <a:close/>
                  <a:moveTo>
                    <a:pt x="917" y="1072"/>
                  </a:moveTo>
                  <a:lnTo>
                    <a:pt x="937" y="1066"/>
                  </a:lnTo>
                  <a:lnTo>
                    <a:pt x="961" y="1068"/>
                  </a:lnTo>
                  <a:lnTo>
                    <a:pt x="959" y="1062"/>
                  </a:lnTo>
                  <a:lnTo>
                    <a:pt x="959" y="1062"/>
                  </a:lnTo>
                  <a:lnTo>
                    <a:pt x="969" y="1058"/>
                  </a:lnTo>
                  <a:lnTo>
                    <a:pt x="965" y="1060"/>
                  </a:lnTo>
                  <a:lnTo>
                    <a:pt x="971" y="1064"/>
                  </a:lnTo>
                  <a:lnTo>
                    <a:pt x="969" y="1066"/>
                  </a:lnTo>
                  <a:lnTo>
                    <a:pt x="971" y="1072"/>
                  </a:lnTo>
                  <a:lnTo>
                    <a:pt x="959" y="1078"/>
                  </a:lnTo>
                  <a:lnTo>
                    <a:pt x="935" y="1074"/>
                  </a:lnTo>
                  <a:lnTo>
                    <a:pt x="919" y="1080"/>
                  </a:lnTo>
                  <a:lnTo>
                    <a:pt x="911" y="1080"/>
                  </a:lnTo>
                  <a:lnTo>
                    <a:pt x="917" y="1072"/>
                  </a:lnTo>
                  <a:close/>
                  <a:moveTo>
                    <a:pt x="915" y="1096"/>
                  </a:moveTo>
                  <a:lnTo>
                    <a:pt x="901" y="1106"/>
                  </a:lnTo>
                  <a:lnTo>
                    <a:pt x="867" y="1122"/>
                  </a:lnTo>
                  <a:lnTo>
                    <a:pt x="845" y="1122"/>
                  </a:lnTo>
                  <a:lnTo>
                    <a:pt x="841" y="1120"/>
                  </a:lnTo>
                  <a:lnTo>
                    <a:pt x="843" y="1116"/>
                  </a:lnTo>
                  <a:lnTo>
                    <a:pt x="855" y="1116"/>
                  </a:lnTo>
                  <a:lnTo>
                    <a:pt x="879" y="1100"/>
                  </a:lnTo>
                  <a:lnTo>
                    <a:pt x="891" y="1102"/>
                  </a:lnTo>
                  <a:lnTo>
                    <a:pt x="899" y="1096"/>
                  </a:lnTo>
                  <a:lnTo>
                    <a:pt x="915" y="1096"/>
                  </a:lnTo>
                  <a:close/>
                  <a:moveTo>
                    <a:pt x="849" y="1102"/>
                  </a:moveTo>
                  <a:lnTo>
                    <a:pt x="851" y="1102"/>
                  </a:lnTo>
                  <a:lnTo>
                    <a:pt x="851" y="1102"/>
                  </a:lnTo>
                  <a:lnTo>
                    <a:pt x="849" y="1102"/>
                  </a:lnTo>
                  <a:close/>
                  <a:moveTo>
                    <a:pt x="825" y="1004"/>
                  </a:moveTo>
                  <a:lnTo>
                    <a:pt x="857" y="1010"/>
                  </a:lnTo>
                  <a:lnTo>
                    <a:pt x="841" y="1010"/>
                  </a:lnTo>
                  <a:lnTo>
                    <a:pt x="841" y="1014"/>
                  </a:lnTo>
                  <a:lnTo>
                    <a:pt x="865" y="1024"/>
                  </a:lnTo>
                  <a:lnTo>
                    <a:pt x="869" y="1020"/>
                  </a:lnTo>
                  <a:lnTo>
                    <a:pt x="867" y="1012"/>
                  </a:lnTo>
                  <a:lnTo>
                    <a:pt x="885" y="1014"/>
                  </a:lnTo>
                  <a:lnTo>
                    <a:pt x="897" y="1028"/>
                  </a:lnTo>
                  <a:lnTo>
                    <a:pt x="897" y="1034"/>
                  </a:lnTo>
                  <a:lnTo>
                    <a:pt x="899" y="1036"/>
                  </a:lnTo>
                  <a:lnTo>
                    <a:pt x="897" y="1036"/>
                  </a:lnTo>
                  <a:lnTo>
                    <a:pt x="897" y="1044"/>
                  </a:lnTo>
                  <a:lnTo>
                    <a:pt x="887" y="1040"/>
                  </a:lnTo>
                  <a:lnTo>
                    <a:pt x="885" y="1042"/>
                  </a:lnTo>
                  <a:lnTo>
                    <a:pt x="885" y="1034"/>
                  </a:lnTo>
                  <a:lnTo>
                    <a:pt x="881" y="1034"/>
                  </a:lnTo>
                  <a:lnTo>
                    <a:pt x="879" y="1028"/>
                  </a:lnTo>
                  <a:lnTo>
                    <a:pt x="865" y="1026"/>
                  </a:lnTo>
                  <a:lnTo>
                    <a:pt x="871" y="1042"/>
                  </a:lnTo>
                  <a:lnTo>
                    <a:pt x="865" y="1058"/>
                  </a:lnTo>
                  <a:lnTo>
                    <a:pt x="865" y="1078"/>
                  </a:lnTo>
                  <a:lnTo>
                    <a:pt x="855" y="1082"/>
                  </a:lnTo>
                  <a:lnTo>
                    <a:pt x="847" y="1058"/>
                  </a:lnTo>
                  <a:lnTo>
                    <a:pt x="845" y="1058"/>
                  </a:lnTo>
                  <a:lnTo>
                    <a:pt x="837" y="1062"/>
                  </a:lnTo>
                  <a:lnTo>
                    <a:pt x="831" y="1068"/>
                  </a:lnTo>
                  <a:lnTo>
                    <a:pt x="841" y="1052"/>
                  </a:lnTo>
                  <a:lnTo>
                    <a:pt x="837" y="1026"/>
                  </a:lnTo>
                  <a:lnTo>
                    <a:pt x="817" y="1016"/>
                  </a:lnTo>
                  <a:lnTo>
                    <a:pt x="813" y="1016"/>
                  </a:lnTo>
                  <a:lnTo>
                    <a:pt x="815" y="1012"/>
                  </a:lnTo>
                  <a:lnTo>
                    <a:pt x="831" y="1012"/>
                  </a:lnTo>
                  <a:lnTo>
                    <a:pt x="825" y="1004"/>
                  </a:lnTo>
                  <a:close/>
                  <a:moveTo>
                    <a:pt x="689" y="978"/>
                  </a:moveTo>
                  <a:lnTo>
                    <a:pt x="719" y="958"/>
                  </a:lnTo>
                  <a:lnTo>
                    <a:pt x="727" y="952"/>
                  </a:lnTo>
                  <a:lnTo>
                    <a:pt x="733" y="944"/>
                  </a:lnTo>
                  <a:lnTo>
                    <a:pt x="735" y="950"/>
                  </a:lnTo>
                  <a:lnTo>
                    <a:pt x="741" y="942"/>
                  </a:lnTo>
                  <a:lnTo>
                    <a:pt x="741" y="942"/>
                  </a:lnTo>
                  <a:lnTo>
                    <a:pt x="745" y="942"/>
                  </a:lnTo>
                  <a:lnTo>
                    <a:pt x="751" y="930"/>
                  </a:lnTo>
                  <a:lnTo>
                    <a:pt x="759" y="932"/>
                  </a:lnTo>
                  <a:lnTo>
                    <a:pt x="765" y="946"/>
                  </a:lnTo>
                  <a:lnTo>
                    <a:pt x="771" y="946"/>
                  </a:lnTo>
                  <a:lnTo>
                    <a:pt x="771" y="934"/>
                  </a:lnTo>
                  <a:lnTo>
                    <a:pt x="779" y="936"/>
                  </a:lnTo>
                  <a:lnTo>
                    <a:pt x="791" y="958"/>
                  </a:lnTo>
                  <a:lnTo>
                    <a:pt x="805" y="958"/>
                  </a:lnTo>
                  <a:lnTo>
                    <a:pt x="805" y="966"/>
                  </a:lnTo>
                  <a:lnTo>
                    <a:pt x="809" y="974"/>
                  </a:lnTo>
                  <a:lnTo>
                    <a:pt x="809" y="986"/>
                  </a:lnTo>
                  <a:lnTo>
                    <a:pt x="815" y="988"/>
                  </a:lnTo>
                  <a:lnTo>
                    <a:pt x="813" y="994"/>
                  </a:lnTo>
                  <a:lnTo>
                    <a:pt x="807" y="992"/>
                  </a:lnTo>
                  <a:lnTo>
                    <a:pt x="805" y="986"/>
                  </a:lnTo>
                  <a:lnTo>
                    <a:pt x="783" y="988"/>
                  </a:lnTo>
                  <a:lnTo>
                    <a:pt x="773" y="996"/>
                  </a:lnTo>
                  <a:lnTo>
                    <a:pt x="763" y="994"/>
                  </a:lnTo>
                  <a:lnTo>
                    <a:pt x="751" y="982"/>
                  </a:lnTo>
                  <a:lnTo>
                    <a:pt x="743" y="986"/>
                  </a:lnTo>
                  <a:lnTo>
                    <a:pt x="743" y="984"/>
                  </a:lnTo>
                  <a:lnTo>
                    <a:pt x="755" y="972"/>
                  </a:lnTo>
                  <a:lnTo>
                    <a:pt x="753" y="968"/>
                  </a:lnTo>
                  <a:lnTo>
                    <a:pt x="709" y="990"/>
                  </a:lnTo>
                  <a:lnTo>
                    <a:pt x="699" y="992"/>
                  </a:lnTo>
                  <a:lnTo>
                    <a:pt x="697" y="982"/>
                  </a:lnTo>
                  <a:lnTo>
                    <a:pt x="683" y="988"/>
                  </a:lnTo>
                  <a:lnTo>
                    <a:pt x="689" y="978"/>
                  </a:lnTo>
                  <a:close/>
                  <a:moveTo>
                    <a:pt x="713" y="326"/>
                  </a:moveTo>
                  <a:lnTo>
                    <a:pt x="735" y="334"/>
                  </a:lnTo>
                  <a:lnTo>
                    <a:pt x="747" y="348"/>
                  </a:lnTo>
                  <a:lnTo>
                    <a:pt x="731" y="346"/>
                  </a:lnTo>
                  <a:lnTo>
                    <a:pt x="711" y="326"/>
                  </a:lnTo>
                  <a:lnTo>
                    <a:pt x="713"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36" name="Freeform 136"/>
            <p:cNvSpPr>
              <a:spLocks noEditPoints="1"/>
            </p:cNvSpPr>
            <p:nvPr userDrawn="1"/>
          </p:nvSpPr>
          <p:spPr bwMode="black">
            <a:xfrm>
              <a:off x="3282950" y="0"/>
              <a:ext cx="5861050" cy="4251325"/>
            </a:xfrm>
            <a:custGeom>
              <a:avLst/>
              <a:gdLst>
                <a:gd name="T0" fmla="*/ 3153 w 3692"/>
                <a:gd name="T1" fmla="*/ 0 h 2678"/>
                <a:gd name="T2" fmla="*/ 1786 w 3692"/>
                <a:gd name="T3" fmla="*/ 0 h 2678"/>
                <a:gd name="T4" fmla="*/ 1652 w 3692"/>
                <a:gd name="T5" fmla="*/ 290 h 2678"/>
                <a:gd name="T6" fmla="*/ 1540 w 3692"/>
                <a:gd name="T7" fmla="*/ 140 h 2678"/>
                <a:gd name="T8" fmla="*/ 1321 w 3692"/>
                <a:gd name="T9" fmla="*/ 196 h 2678"/>
                <a:gd name="T10" fmla="*/ 1041 w 3692"/>
                <a:gd name="T11" fmla="*/ 414 h 2678"/>
                <a:gd name="T12" fmla="*/ 915 w 3692"/>
                <a:gd name="T13" fmla="*/ 128 h 2678"/>
                <a:gd name="T14" fmla="*/ 759 w 3692"/>
                <a:gd name="T15" fmla="*/ 106 h 2678"/>
                <a:gd name="T16" fmla="*/ 651 w 3692"/>
                <a:gd name="T17" fmla="*/ 150 h 2678"/>
                <a:gd name="T18" fmla="*/ 621 w 3692"/>
                <a:gd name="T19" fmla="*/ 226 h 2678"/>
                <a:gd name="T20" fmla="*/ 473 w 3692"/>
                <a:gd name="T21" fmla="*/ 462 h 2678"/>
                <a:gd name="T22" fmla="*/ 435 w 3692"/>
                <a:gd name="T23" fmla="*/ 614 h 2678"/>
                <a:gd name="T24" fmla="*/ 553 w 3692"/>
                <a:gd name="T25" fmla="*/ 742 h 2678"/>
                <a:gd name="T26" fmla="*/ 493 w 3692"/>
                <a:gd name="T27" fmla="*/ 778 h 2678"/>
                <a:gd name="T28" fmla="*/ 250 w 3692"/>
                <a:gd name="T29" fmla="*/ 948 h 2678"/>
                <a:gd name="T30" fmla="*/ 236 w 3692"/>
                <a:gd name="T31" fmla="*/ 1258 h 2678"/>
                <a:gd name="T32" fmla="*/ 18 w 3692"/>
                <a:gd name="T33" fmla="*/ 1734 h 2678"/>
                <a:gd name="T34" fmla="*/ 362 w 3692"/>
                <a:gd name="T35" fmla="*/ 1870 h 2678"/>
                <a:gd name="T36" fmla="*/ 563 w 3692"/>
                <a:gd name="T37" fmla="*/ 2098 h 2678"/>
                <a:gd name="T38" fmla="*/ 685 w 3692"/>
                <a:gd name="T39" fmla="*/ 2664 h 2678"/>
                <a:gd name="T40" fmla="*/ 1027 w 3692"/>
                <a:gd name="T41" fmla="*/ 2330 h 2678"/>
                <a:gd name="T42" fmla="*/ 1257 w 3692"/>
                <a:gd name="T43" fmla="*/ 1876 h 2678"/>
                <a:gd name="T44" fmla="*/ 1317 w 3692"/>
                <a:gd name="T45" fmla="*/ 1688 h 2678"/>
                <a:gd name="T46" fmla="*/ 1285 w 3692"/>
                <a:gd name="T47" fmla="*/ 1486 h 2678"/>
                <a:gd name="T48" fmla="*/ 1402 w 3692"/>
                <a:gd name="T49" fmla="*/ 1460 h 2678"/>
                <a:gd name="T50" fmla="*/ 1736 w 3692"/>
                <a:gd name="T51" fmla="*/ 1724 h 2678"/>
                <a:gd name="T52" fmla="*/ 2016 w 3692"/>
                <a:gd name="T53" fmla="*/ 1564 h 2678"/>
                <a:gd name="T54" fmla="*/ 2184 w 3692"/>
                <a:gd name="T55" fmla="*/ 1788 h 2678"/>
                <a:gd name="T56" fmla="*/ 2266 w 3692"/>
                <a:gd name="T57" fmla="*/ 1764 h 2678"/>
                <a:gd name="T58" fmla="*/ 2371 w 3692"/>
                <a:gd name="T59" fmla="*/ 1570 h 2678"/>
                <a:gd name="T60" fmla="*/ 2555 w 3692"/>
                <a:gd name="T61" fmla="*/ 1510 h 2678"/>
                <a:gd name="T62" fmla="*/ 2581 w 3692"/>
                <a:gd name="T63" fmla="*/ 1230 h 2678"/>
                <a:gd name="T64" fmla="*/ 2713 w 3692"/>
                <a:gd name="T65" fmla="*/ 1262 h 2678"/>
                <a:gd name="T66" fmla="*/ 2931 w 3692"/>
                <a:gd name="T67" fmla="*/ 1006 h 2678"/>
                <a:gd name="T68" fmla="*/ 3011 w 3692"/>
                <a:gd name="T69" fmla="*/ 790 h 2678"/>
                <a:gd name="T70" fmla="*/ 3087 w 3692"/>
                <a:gd name="T71" fmla="*/ 592 h 2678"/>
                <a:gd name="T72" fmla="*/ 3392 w 3692"/>
                <a:gd name="T73" fmla="*/ 506 h 2678"/>
                <a:gd name="T74" fmla="*/ 3388 w 3692"/>
                <a:gd name="T75" fmla="*/ 704 h 2678"/>
                <a:gd name="T76" fmla="*/ 3666 w 3692"/>
                <a:gd name="T77" fmla="*/ 468 h 2678"/>
                <a:gd name="T78" fmla="*/ 1027 w 3692"/>
                <a:gd name="T79" fmla="*/ 1020 h 2678"/>
                <a:gd name="T80" fmla="*/ 1015 w 3692"/>
                <a:gd name="T81" fmla="*/ 1116 h 2678"/>
                <a:gd name="T82" fmla="*/ 879 w 3692"/>
                <a:gd name="T83" fmla="*/ 1138 h 2678"/>
                <a:gd name="T84" fmla="*/ 569 w 3692"/>
                <a:gd name="T85" fmla="*/ 728 h 2678"/>
                <a:gd name="T86" fmla="*/ 679 w 3692"/>
                <a:gd name="T87" fmla="*/ 598 h 2678"/>
                <a:gd name="T88" fmla="*/ 751 w 3692"/>
                <a:gd name="T89" fmla="*/ 434 h 2678"/>
                <a:gd name="T90" fmla="*/ 857 w 3692"/>
                <a:gd name="T91" fmla="*/ 584 h 2678"/>
                <a:gd name="T92" fmla="*/ 591 w 3692"/>
                <a:gd name="T93" fmla="*/ 758 h 2678"/>
                <a:gd name="T94" fmla="*/ 725 w 3692"/>
                <a:gd name="T95" fmla="*/ 738 h 2678"/>
                <a:gd name="T96" fmla="*/ 897 w 3692"/>
                <a:gd name="T97" fmla="*/ 2092 h 2678"/>
                <a:gd name="T98" fmla="*/ 665 w 3692"/>
                <a:gd name="T99" fmla="*/ 1370 h 2678"/>
                <a:gd name="T100" fmla="*/ 409 w 3692"/>
                <a:gd name="T101" fmla="*/ 1234 h 2678"/>
                <a:gd name="T102" fmla="*/ 579 w 3692"/>
                <a:gd name="T103" fmla="*/ 1134 h 2678"/>
                <a:gd name="T104" fmla="*/ 637 w 3692"/>
                <a:gd name="T105" fmla="*/ 1110 h 2678"/>
                <a:gd name="T106" fmla="*/ 697 w 3692"/>
                <a:gd name="T107" fmla="*/ 1148 h 2678"/>
                <a:gd name="T108" fmla="*/ 763 w 3692"/>
                <a:gd name="T109" fmla="*/ 1154 h 2678"/>
                <a:gd name="T110" fmla="*/ 849 w 3692"/>
                <a:gd name="T111" fmla="*/ 1230 h 2678"/>
                <a:gd name="T112" fmla="*/ 989 w 3692"/>
                <a:gd name="T113" fmla="*/ 1322 h 2678"/>
                <a:gd name="T114" fmla="*/ 987 w 3692"/>
                <a:gd name="T115" fmla="*/ 2246 h 2678"/>
                <a:gd name="T116" fmla="*/ 1039 w 3692"/>
                <a:gd name="T117" fmla="*/ 1620 h 2678"/>
                <a:gd name="T118" fmla="*/ 1145 w 3692"/>
                <a:gd name="T119" fmla="*/ 1740 h 2678"/>
                <a:gd name="T120" fmla="*/ 1333 w 3692"/>
                <a:gd name="T121" fmla="*/ 1168 h 2678"/>
                <a:gd name="T122" fmla="*/ 1215 w 3692"/>
                <a:gd name="T123" fmla="*/ 1046 h 2678"/>
                <a:gd name="T124" fmla="*/ 1884 w 3692"/>
                <a:gd name="T125" fmla="*/ 102 h 2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92" h="2678">
                  <a:moveTo>
                    <a:pt x="3688" y="386"/>
                  </a:moveTo>
                  <a:lnTo>
                    <a:pt x="3692" y="384"/>
                  </a:lnTo>
                  <a:lnTo>
                    <a:pt x="3692" y="152"/>
                  </a:lnTo>
                  <a:lnTo>
                    <a:pt x="3688" y="146"/>
                  </a:lnTo>
                  <a:lnTo>
                    <a:pt x="3644" y="122"/>
                  </a:lnTo>
                  <a:lnTo>
                    <a:pt x="3590" y="124"/>
                  </a:lnTo>
                  <a:lnTo>
                    <a:pt x="3544" y="112"/>
                  </a:lnTo>
                  <a:lnTo>
                    <a:pt x="3534" y="114"/>
                  </a:lnTo>
                  <a:lnTo>
                    <a:pt x="3534" y="130"/>
                  </a:lnTo>
                  <a:lnTo>
                    <a:pt x="3524" y="140"/>
                  </a:lnTo>
                  <a:lnTo>
                    <a:pt x="3538" y="142"/>
                  </a:lnTo>
                  <a:lnTo>
                    <a:pt x="3544" y="164"/>
                  </a:lnTo>
                  <a:lnTo>
                    <a:pt x="3526" y="180"/>
                  </a:lnTo>
                  <a:lnTo>
                    <a:pt x="3498" y="158"/>
                  </a:lnTo>
                  <a:lnTo>
                    <a:pt x="3496" y="140"/>
                  </a:lnTo>
                  <a:lnTo>
                    <a:pt x="3488" y="126"/>
                  </a:lnTo>
                  <a:lnTo>
                    <a:pt x="3468" y="142"/>
                  </a:lnTo>
                  <a:lnTo>
                    <a:pt x="3436" y="138"/>
                  </a:lnTo>
                  <a:lnTo>
                    <a:pt x="3416" y="126"/>
                  </a:lnTo>
                  <a:lnTo>
                    <a:pt x="3384" y="130"/>
                  </a:lnTo>
                  <a:lnTo>
                    <a:pt x="3366" y="144"/>
                  </a:lnTo>
                  <a:lnTo>
                    <a:pt x="3366" y="140"/>
                  </a:lnTo>
                  <a:lnTo>
                    <a:pt x="3338" y="126"/>
                  </a:lnTo>
                  <a:lnTo>
                    <a:pt x="3344" y="104"/>
                  </a:lnTo>
                  <a:lnTo>
                    <a:pt x="3342" y="92"/>
                  </a:lnTo>
                  <a:lnTo>
                    <a:pt x="3320" y="62"/>
                  </a:lnTo>
                  <a:lnTo>
                    <a:pt x="3241" y="60"/>
                  </a:lnTo>
                  <a:lnTo>
                    <a:pt x="3201" y="70"/>
                  </a:lnTo>
                  <a:lnTo>
                    <a:pt x="3191" y="62"/>
                  </a:lnTo>
                  <a:lnTo>
                    <a:pt x="3201" y="50"/>
                  </a:lnTo>
                  <a:lnTo>
                    <a:pt x="3185" y="32"/>
                  </a:lnTo>
                  <a:lnTo>
                    <a:pt x="3169" y="34"/>
                  </a:lnTo>
                  <a:lnTo>
                    <a:pt x="3159" y="22"/>
                  </a:lnTo>
                  <a:lnTo>
                    <a:pt x="3139" y="20"/>
                  </a:lnTo>
                  <a:lnTo>
                    <a:pt x="3145" y="10"/>
                  </a:lnTo>
                  <a:lnTo>
                    <a:pt x="3157" y="14"/>
                  </a:lnTo>
                  <a:lnTo>
                    <a:pt x="3153" y="0"/>
                  </a:lnTo>
                  <a:lnTo>
                    <a:pt x="2957" y="0"/>
                  </a:lnTo>
                  <a:lnTo>
                    <a:pt x="2961" y="10"/>
                  </a:lnTo>
                  <a:lnTo>
                    <a:pt x="2957" y="18"/>
                  </a:lnTo>
                  <a:lnTo>
                    <a:pt x="2961" y="30"/>
                  </a:lnTo>
                  <a:lnTo>
                    <a:pt x="2953" y="28"/>
                  </a:lnTo>
                  <a:lnTo>
                    <a:pt x="2949" y="32"/>
                  </a:lnTo>
                  <a:lnTo>
                    <a:pt x="2939" y="18"/>
                  </a:lnTo>
                  <a:lnTo>
                    <a:pt x="2929" y="26"/>
                  </a:lnTo>
                  <a:lnTo>
                    <a:pt x="2907" y="22"/>
                  </a:lnTo>
                  <a:lnTo>
                    <a:pt x="2899" y="28"/>
                  </a:lnTo>
                  <a:lnTo>
                    <a:pt x="2917" y="38"/>
                  </a:lnTo>
                  <a:lnTo>
                    <a:pt x="2925" y="32"/>
                  </a:lnTo>
                  <a:lnTo>
                    <a:pt x="2921" y="42"/>
                  </a:lnTo>
                  <a:lnTo>
                    <a:pt x="2931" y="44"/>
                  </a:lnTo>
                  <a:lnTo>
                    <a:pt x="2947" y="34"/>
                  </a:lnTo>
                  <a:lnTo>
                    <a:pt x="2927" y="50"/>
                  </a:lnTo>
                  <a:lnTo>
                    <a:pt x="2883" y="22"/>
                  </a:lnTo>
                  <a:lnTo>
                    <a:pt x="2869" y="22"/>
                  </a:lnTo>
                  <a:lnTo>
                    <a:pt x="2865" y="38"/>
                  </a:lnTo>
                  <a:lnTo>
                    <a:pt x="2847" y="34"/>
                  </a:lnTo>
                  <a:lnTo>
                    <a:pt x="2829" y="0"/>
                  </a:lnTo>
                  <a:lnTo>
                    <a:pt x="2827" y="0"/>
                  </a:lnTo>
                  <a:lnTo>
                    <a:pt x="2813" y="30"/>
                  </a:lnTo>
                  <a:lnTo>
                    <a:pt x="2813" y="50"/>
                  </a:lnTo>
                  <a:lnTo>
                    <a:pt x="2801" y="72"/>
                  </a:lnTo>
                  <a:lnTo>
                    <a:pt x="2797" y="64"/>
                  </a:lnTo>
                  <a:lnTo>
                    <a:pt x="2777" y="56"/>
                  </a:lnTo>
                  <a:lnTo>
                    <a:pt x="2761" y="18"/>
                  </a:lnTo>
                  <a:lnTo>
                    <a:pt x="2757" y="20"/>
                  </a:lnTo>
                  <a:lnTo>
                    <a:pt x="2755" y="8"/>
                  </a:lnTo>
                  <a:lnTo>
                    <a:pt x="2765" y="0"/>
                  </a:lnTo>
                  <a:lnTo>
                    <a:pt x="1878" y="0"/>
                  </a:lnTo>
                  <a:lnTo>
                    <a:pt x="1902" y="14"/>
                  </a:lnTo>
                  <a:lnTo>
                    <a:pt x="1902" y="20"/>
                  </a:lnTo>
                  <a:lnTo>
                    <a:pt x="1868" y="16"/>
                  </a:lnTo>
                  <a:lnTo>
                    <a:pt x="1856" y="0"/>
                  </a:lnTo>
                  <a:lnTo>
                    <a:pt x="1786" y="0"/>
                  </a:lnTo>
                  <a:lnTo>
                    <a:pt x="1786" y="0"/>
                  </a:lnTo>
                  <a:lnTo>
                    <a:pt x="1796" y="4"/>
                  </a:lnTo>
                  <a:lnTo>
                    <a:pt x="1784" y="16"/>
                  </a:lnTo>
                  <a:lnTo>
                    <a:pt x="1778" y="18"/>
                  </a:lnTo>
                  <a:lnTo>
                    <a:pt x="1770" y="2"/>
                  </a:lnTo>
                  <a:lnTo>
                    <a:pt x="1760" y="8"/>
                  </a:lnTo>
                  <a:lnTo>
                    <a:pt x="1766" y="30"/>
                  </a:lnTo>
                  <a:lnTo>
                    <a:pt x="1790" y="48"/>
                  </a:lnTo>
                  <a:lnTo>
                    <a:pt x="1798" y="44"/>
                  </a:lnTo>
                  <a:lnTo>
                    <a:pt x="1804" y="60"/>
                  </a:lnTo>
                  <a:lnTo>
                    <a:pt x="1752" y="40"/>
                  </a:lnTo>
                  <a:lnTo>
                    <a:pt x="1752" y="38"/>
                  </a:lnTo>
                  <a:lnTo>
                    <a:pt x="1756" y="36"/>
                  </a:lnTo>
                  <a:lnTo>
                    <a:pt x="1756" y="24"/>
                  </a:lnTo>
                  <a:lnTo>
                    <a:pt x="1750" y="2"/>
                  </a:lnTo>
                  <a:lnTo>
                    <a:pt x="1750" y="0"/>
                  </a:lnTo>
                  <a:lnTo>
                    <a:pt x="1722" y="0"/>
                  </a:lnTo>
                  <a:lnTo>
                    <a:pt x="1710" y="10"/>
                  </a:lnTo>
                  <a:lnTo>
                    <a:pt x="1704" y="30"/>
                  </a:lnTo>
                  <a:lnTo>
                    <a:pt x="1728" y="80"/>
                  </a:lnTo>
                  <a:lnTo>
                    <a:pt x="1714" y="126"/>
                  </a:lnTo>
                  <a:lnTo>
                    <a:pt x="1720" y="146"/>
                  </a:lnTo>
                  <a:lnTo>
                    <a:pt x="1718" y="162"/>
                  </a:lnTo>
                  <a:lnTo>
                    <a:pt x="1746" y="170"/>
                  </a:lnTo>
                  <a:lnTo>
                    <a:pt x="1762" y="162"/>
                  </a:lnTo>
                  <a:lnTo>
                    <a:pt x="1774" y="170"/>
                  </a:lnTo>
                  <a:lnTo>
                    <a:pt x="1732" y="182"/>
                  </a:lnTo>
                  <a:lnTo>
                    <a:pt x="1728" y="202"/>
                  </a:lnTo>
                  <a:lnTo>
                    <a:pt x="1736" y="222"/>
                  </a:lnTo>
                  <a:lnTo>
                    <a:pt x="1734" y="236"/>
                  </a:lnTo>
                  <a:lnTo>
                    <a:pt x="1720" y="254"/>
                  </a:lnTo>
                  <a:lnTo>
                    <a:pt x="1712" y="276"/>
                  </a:lnTo>
                  <a:lnTo>
                    <a:pt x="1692" y="290"/>
                  </a:lnTo>
                  <a:lnTo>
                    <a:pt x="1690" y="304"/>
                  </a:lnTo>
                  <a:lnTo>
                    <a:pt x="1688" y="304"/>
                  </a:lnTo>
                  <a:lnTo>
                    <a:pt x="1654" y="300"/>
                  </a:lnTo>
                  <a:lnTo>
                    <a:pt x="1652" y="290"/>
                  </a:lnTo>
                  <a:lnTo>
                    <a:pt x="1664" y="300"/>
                  </a:lnTo>
                  <a:lnTo>
                    <a:pt x="1684" y="290"/>
                  </a:lnTo>
                  <a:lnTo>
                    <a:pt x="1680" y="278"/>
                  </a:lnTo>
                  <a:lnTo>
                    <a:pt x="1690" y="274"/>
                  </a:lnTo>
                  <a:lnTo>
                    <a:pt x="1682" y="266"/>
                  </a:lnTo>
                  <a:lnTo>
                    <a:pt x="1692" y="268"/>
                  </a:lnTo>
                  <a:lnTo>
                    <a:pt x="1700" y="246"/>
                  </a:lnTo>
                  <a:lnTo>
                    <a:pt x="1710" y="238"/>
                  </a:lnTo>
                  <a:lnTo>
                    <a:pt x="1710" y="216"/>
                  </a:lnTo>
                  <a:lnTo>
                    <a:pt x="1716" y="202"/>
                  </a:lnTo>
                  <a:lnTo>
                    <a:pt x="1716" y="192"/>
                  </a:lnTo>
                  <a:lnTo>
                    <a:pt x="1698" y="170"/>
                  </a:lnTo>
                  <a:lnTo>
                    <a:pt x="1702" y="126"/>
                  </a:lnTo>
                  <a:lnTo>
                    <a:pt x="1698" y="102"/>
                  </a:lnTo>
                  <a:lnTo>
                    <a:pt x="1702" y="96"/>
                  </a:lnTo>
                  <a:lnTo>
                    <a:pt x="1704" y="68"/>
                  </a:lnTo>
                  <a:lnTo>
                    <a:pt x="1700" y="48"/>
                  </a:lnTo>
                  <a:lnTo>
                    <a:pt x="1684" y="32"/>
                  </a:lnTo>
                  <a:lnTo>
                    <a:pt x="1698" y="0"/>
                  </a:lnTo>
                  <a:lnTo>
                    <a:pt x="1620" y="0"/>
                  </a:lnTo>
                  <a:lnTo>
                    <a:pt x="1616" y="14"/>
                  </a:lnTo>
                  <a:lnTo>
                    <a:pt x="1588" y="44"/>
                  </a:lnTo>
                  <a:lnTo>
                    <a:pt x="1584" y="60"/>
                  </a:lnTo>
                  <a:lnTo>
                    <a:pt x="1590" y="60"/>
                  </a:lnTo>
                  <a:lnTo>
                    <a:pt x="1580" y="74"/>
                  </a:lnTo>
                  <a:lnTo>
                    <a:pt x="1598" y="80"/>
                  </a:lnTo>
                  <a:lnTo>
                    <a:pt x="1594" y="102"/>
                  </a:lnTo>
                  <a:lnTo>
                    <a:pt x="1596" y="112"/>
                  </a:lnTo>
                  <a:lnTo>
                    <a:pt x="1588" y="114"/>
                  </a:lnTo>
                  <a:lnTo>
                    <a:pt x="1588" y="140"/>
                  </a:lnTo>
                  <a:lnTo>
                    <a:pt x="1612" y="146"/>
                  </a:lnTo>
                  <a:lnTo>
                    <a:pt x="1610" y="152"/>
                  </a:lnTo>
                  <a:lnTo>
                    <a:pt x="1618" y="172"/>
                  </a:lnTo>
                  <a:lnTo>
                    <a:pt x="1630" y="180"/>
                  </a:lnTo>
                  <a:lnTo>
                    <a:pt x="1616" y="208"/>
                  </a:lnTo>
                  <a:lnTo>
                    <a:pt x="1596" y="178"/>
                  </a:lnTo>
                  <a:lnTo>
                    <a:pt x="1540" y="140"/>
                  </a:lnTo>
                  <a:lnTo>
                    <a:pt x="1484" y="124"/>
                  </a:lnTo>
                  <a:lnTo>
                    <a:pt x="1476" y="130"/>
                  </a:lnTo>
                  <a:lnTo>
                    <a:pt x="1442" y="88"/>
                  </a:lnTo>
                  <a:lnTo>
                    <a:pt x="1432" y="102"/>
                  </a:lnTo>
                  <a:lnTo>
                    <a:pt x="1434" y="104"/>
                  </a:lnTo>
                  <a:lnTo>
                    <a:pt x="1430" y="104"/>
                  </a:lnTo>
                  <a:lnTo>
                    <a:pt x="1436" y="120"/>
                  </a:lnTo>
                  <a:lnTo>
                    <a:pt x="1442" y="130"/>
                  </a:lnTo>
                  <a:lnTo>
                    <a:pt x="1446" y="128"/>
                  </a:lnTo>
                  <a:lnTo>
                    <a:pt x="1446" y="128"/>
                  </a:lnTo>
                  <a:lnTo>
                    <a:pt x="1458" y="138"/>
                  </a:lnTo>
                  <a:lnTo>
                    <a:pt x="1470" y="134"/>
                  </a:lnTo>
                  <a:lnTo>
                    <a:pt x="1464" y="138"/>
                  </a:lnTo>
                  <a:lnTo>
                    <a:pt x="1478" y="164"/>
                  </a:lnTo>
                  <a:lnTo>
                    <a:pt x="1474" y="176"/>
                  </a:lnTo>
                  <a:lnTo>
                    <a:pt x="1456" y="186"/>
                  </a:lnTo>
                  <a:lnTo>
                    <a:pt x="1458" y="198"/>
                  </a:lnTo>
                  <a:lnTo>
                    <a:pt x="1452" y="202"/>
                  </a:lnTo>
                  <a:lnTo>
                    <a:pt x="1448" y="198"/>
                  </a:lnTo>
                  <a:lnTo>
                    <a:pt x="1454" y="186"/>
                  </a:lnTo>
                  <a:lnTo>
                    <a:pt x="1440" y="166"/>
                  </a:lnTo>
                  <a:lnTo>
                    <a:pt x="1410" y="194"/>
                  </a:lnTo>
                  <a:lnTo>
                    <a:pt x="1374" y="192"/>
                  </a:lnTo>
                  <a:lnTo>
                    <a:pt x="1360" y="212"/>
                  </a:lnTo>
                  <a:lnTo>
                    <a:pt x="1350" y="204"/>
                  </a:lnTo>
                  <a:lnTo>
                    <a:pt x="1349" y="194"/>
                  </a:lnTo>
                  <a:lnTo>
                    <a:pt x="1354" y="182"/>
                  </a:lnTo>
                  <a:lnTo>
                    <a:pt x="1350" y="180"/>
                  </a:lnTo>
                  <a:lnTo>
                    <a:pt x="1358" y="176"/>
                  </a:lnTo>
                  <a:lnTo>
                    <a:pt x="1358" y="170"/>
                  </a:lnTo>
                  <a:lnTo>
                    <a:pt x="1337" y="176"/>
                  </a:lnTo>
                  <a:lnTo>
                    <a:pt x="1333" y="182"/>
                  </a:lnTo>
                  <a:lnTo>
                    <a:pt x="1333" y="188"/>
                  </a:lnTo>
                  <a:lnTo>
                    <a:pt x="1333" y="188"/>
                  </a:lnTo>
                  <a:lnTo>
                    <a:pt x="1327" y="180"/>
                  </a:lnTo>
                  <a:lnTo>
                    <a:pt x="1317" y="194"/>
                  </a:lnTo>
                  <a:lnTo>
                    <a:pt x="1321" y="196"/>
                  </a:lnTo>
                  <a:lnTo>
                    <a:pt x="1319" y="200"/>
                  </a:lnTo>
                  <a:lnTo>
                    <a:pt x="1315" y="194"/>
                  </a:lnTo>
                  <a:lnTo>
                    <a:pt x="1303" y="196"/>
                  </a:lnTo>
                  <a:lnTo>
                    <a:pt x="1235" y="242"/>
                  </a:lnTo>
                  <a:lnTo>
                    <a:pt x="1229" y="262"/>
                  </a:lnTo>
                  <a:lnTo>
                    <a:pt x="1229" y="270"/>
                  </a:lnTo>
                  <a:lnTo>
                    <a:pt x="1213" y="284"/>
                  </a:lnTo>
                  <a:lnTo>
                    <a:pt x="1211" y="276"/>
                  </a:lnTo>
                  <a:lnTo>
                    <a:pt x="1199" y="276"/>
                  </a:lnTo>
                  <a:lnTo>
                    <a:pt x="1183" y="250"/>
                  </a:lnTo>
                  <a:lnTo>
                    <a:pt x="1189" y="240"/>
                  </a:lnTo>
                  <a:lnTo>
                    <a:pt x="1213" y="232"/>
                  </a:lnTo>
                  <a:lnTo>
                    <a:pt x="1209" y="212"/>
                  </a:lnTo>
                  <a:lnTo>
                    <a:pt x="1197" y="196"/>
                  </a:lnTo>
                  <a:lnTo>
                    <a:pt x="1141" y="184"/>
                  </a:lnTo>
                  <a:lnTo>
                    <a:pt x="1161" y="208"/>
                  </a:lnTo>
                  <a:lnTo>
                    <a:pt x="1161" y="234"/>
                  </a:lnTo>
                  <a:lnTo>
                    <a:pt x="1155" y="256"/>
                  </a:lnTo>
                  <a:lnTo>
                    <a:pt x="1169" y="274"/>
                  </a:lnTo>
                  <a:lnTo>
                    <a:pt x="1161" y="304"/>
                  </a:lnTo>
                  <a:lnTo>
                    <a:pt x="1161" y="314"/>
                  </a:lnTo>
                  <a:lnTo>
                    <a:pt x="1159" y="308"/>
                  </a:lnTo>
                  <a:lnTo>
                    <a:pt x="1155" y="310"/>
                  </a:lnTo>
                  <a:lnTo>
                    <a:pt x="1157" y="306"/>
                  </a:lnTo>
                  <a:lnTo>
                    <a:pt x="1129" y="290"/>
                  </a:lnTo>
                  <a:lnTo>
                    <a:pt x="1113" y="314"/>
                  </a:lnTo>
                  <a:lnTo>
                    <a:pt x="1081" y="334"/>
                  </a:lnTo>
                  <a:lnTo>
                    <a:pt x="1083" y="350"/>
                  </a:lnTo>
                  <a:lnTo>
                    <a:pt x="1099" y="384"/>
                  </a:lnTo>
                  <a:lnTo>
                    <a:pt x="1061" y="372"/>
                  </a:lnTo>
                  <a:lnTo>
                    <a:pt x="1027" y="352"/>
                  </a:lnTo>
                  <a:lnTo>
                    <a:pt x="1019" y="368"/>
                  </a:lnTo>
                  <a:lnTo>
                    <a:pt x="1021" y="378"/>
                  </a:lnTo>
                  <a:lnTo>
                    <a:pt x="1035" y="396"/>
                  </a:lnTo>
                  <a:lnTo>
                    <a:pt x="1045" y="392"/>
                  </a:lnTo>
                  <a:lnTo>
                    <a:pt x="1051" y="410"/>
                  </a:lnTo>
                  <a:lnTo>
                    <a:pt x="1041" y="414"/>
                  </a:lnTo>
                  <a:lnTo>
                    <a:pt x="1017" y="406"/>
                  </a:lnTo>
                  <a:lnTo>
                    <a:pt x="1005" y="390"/>
                  </a:lnTo>
                  <a:lnTo>
                    <a:pt x="989" y="386"/>
                  </a:lnTo>
                  <a:lnTo>
                    <a:pt x="993" y="382"/>
                  </a:lnTo>
                  <a:lnTo>
                    <a:pt x="991" y="368"/>
                  </a:lnTo>
                  <a:lnTo>
                    <a:pt x="983" y="350"/>
                  </a:lnTo>
                  <a:lnTo>
                    <a:pt x="989" y="346"/>
                  </a:lnTo>
                  <a:lnTo>
                    <a:pt x="991" y="322"/>
                  </a:lnTo>
                  <a:lnTo>
                    <a:pt x="939" y="270"/>
                  </a:lnTo>
                  <a:lnTo>
                    <a:pt x="943" y="268"/>
                  </a:lnTo>
                  <a:lnTo>
                    <a:pt x="963" y="286"/>
                  </a:lnTo>
                  <a:lnTo>
                    <a:pt x="979" y="286"/>
                  </a:lnTo>
                  <a:lnTo>
                    <a:pt x="979" y="296"/>
                  </a:lnTo>
                  <a:lnTo>
                    <a:pt x="1065" y="316"/>
                  </a:lnTo>
                  <a:lnTo>
                    <a:pt x="1089" y="306"/>
                  </a:lnTo>
                  <a:lnTo>
                    <a:pt x="1111" y="282"/>
                  </a:lnTo>
                  <a:lnTo>
                    <a:pt x="1115" y="264"/>
                  </a:lnTo>
                  <a:lnTo>
                    <a:pt x="1109" y="260"/>
                  </a:lnTo>
                  <a:lnTo>
                    <a:pt x="1107" y="240"/>
                  </a:lnTo>
                  <a:lnTo>
                    <a:pt x="1087" y="216"/>
                  </a:lnTo>
                  <a:lnTo>
                    <a:pt x="1059" y="206"/>
                  </a:lnTo>
                  <a:lnTo>
                    <a:pt x="1009" y="158"/>
                  </a:lnTo>
                  <a:lnTo>
                    <a:pt x="963" y="158"/>
                  </a:lnTo>
                  <a:lnTo>
                    <a:pt x="959" y="146"/>
                  </a:lnTo>
                  <a:lnTo>
                    <a:pt x="955" y="148"/>
                  </a:lnTo>
                  <a:lnTo>
                    <a:pt x="957" y="148"/>
                  </a:lnTo>
                  <a:lnTo>
                    <a:pt x="939" y="140"/>
                  </a:lnTo>
                  <a:lnTo>
                    <a:pt x="939" y="136"/>
                  </a:lnTo>
                  <a:lnTo>
                    <a:pt x="953" y="144"/>
                  </a:lnTo>
                  <a:lnTo>
                    <a:pt x="959" y="130"/>
                  </a:lnTo>
                  <a:lnTo>
                    <a:pt x="931" y="118"/>
                  </a:lnTo>
                  <a:lnTo>
                    <a:pt x="931" y="126"/>
                  </a:lnTo>
                  <a:lnTo>
                    <a:pt x="929" y="126"/>
                  </a:lnTo>
                  <a:lnTo>
                    <a:pt x="927" y="134"/>
                  </a:lnTo>
                  <a:lnTo>
                    <a:pt x="917" y="128"/>
                  </a:lnTo>
                  <a:lnTo>
                    <a:pt x="917" y="126"/>
                  </a:lnTo>
                  <a:lnTo>
                    <a:pt x="915" y="128"/>
                  </a:lnTo>
                  <a:lnTo>
                    <a:pt x="911" y="126"/>
                  </a:lnTo>
                  <a:lnTo>
                    <a:pt x="911" y="128"/>
                  </a:lnTo>
                  <a:lnTo>
                    <a:pt x="895" y="132"/>
                  </a:lnTo>
                  <a:lnTo>
                    <a:pt x="899" y="122"/>
                  </a:lnTo>
                  <a:lnTo>
                    <a:pt x="883" y="112"/>
                  </a:lnTo>
                  <a:lnTo>
                    <a:pt x="899" y="114"/>
                  </a:lnTo>
                  <a:lnTo>
                    <a:pt x="919" y="92"/>
                  </a:lnTo>
                  <a:lnTo>
                    <a:pt x="897" y="72"/>
                  </a:lnTo>
                  <a:lnTo>
                    <a:pt x="887" y="76"/>
                  </a:lnTo>
                  <a:lnTo>
                    <a:pt x="885" y="64"/>
                  </a:lnTo>
                  <a:lnTo>
                    <a:pt x="869" y="72"/>
                  </a:lnTo>
                  <a:lnTo>
                    <a:pt x="871" y="60"/>
                  </a:lnTo>
                  <a:lnTo>
                    <a:pt x="851" y="52"/>
                  </a:lnTo>
                  <a:lnTo>
                    <a:pt x="841" y="90"/>
                  </a:lnTo>
                  <a:lnTo>
                    <a:pt x="837" y="90"/>
                  </a:lnTo>
                  <a:lnTo>
                    <a:pt x="837" y="54"/>
                  </a:lnTo>
                  <a:lnTo>
                    <a:pt x="805" y="110"/>
                  </a:lnTo>
                  <a:lnTo>
                    <a:pt x="805" y="108"/>
                  </a:lnTo>
                  <a:lnTo>
                    <a:pt x="809" y="92"/>
                  </a:lnTo>
                  <a:lnTo>
                    <a:pt x="825" y="66"/>
                  </a:lnTo>
                  <a:lnTo>
                    <a:pt x="829" y="68"/>
                  </a:lnTo>
                  <a:lnTo>
                    <a:pt x="821" y="52"/>
                  </a:lnTo>
                  <a:lnTo>
                    <a:pt x="801" y="60"/>
                  </a:lnTo>
                  <a:lnTo>
                    <a:pt x="803" y="60"/>
                  </a:lnTo>
                  <a:lnTo>
                    <a:pt x="787" y="70"/>
                  </a:lnTo>
                  <a:lnTo>
                    <a:pt x="795" y="80"/>
                  </a:lnTo>
                  <a:lnTo>
                    <a:pt x="787" y="86"/>
                  </a:lnTo>
                  <a:lnTo>
                    <a:pt x="789" y="78"/>
                  </a:lnTo>
                  <a:lnTo>
                    <a:pt x="775" y="74"/>
                  </a:lnTo>
                  <a:lnTo>
                    <a:pt x="783" y="90"/>
                  </a:lnTo>
                  <a:lnTo>
                    <a:pt x="781" y="92"/>
                  </a:lnTo>
                  <a:lnTo>
                    <a:pt x="781" y="92"/>
                  </a:lnTo>
                  <a:lnTo>
                    <a:pt x="775" y="80"/>
                  </a:lnTo>
                  <a:lnTo>
                    <a:pt x="763" y="90"/>
                  </a:lnTo>
                  <a:lnTo>
                    <a:pt x="763" y="96"/>
                  </a:lnTo>
                  <a:lnTo>
                    <a:pt x="751" y="96"/>
                  </a:lnTo>
                  <a:lnTo>
                    <a:pt x="759" y="106"/>
                  </a:lnTo>
                  <a:lnTo>
                    <a:pt x="755" y="108"/>
                  </a:lnTo>
                  <a:lnTo>
                    <a:pt x="745" y="96"/>
                  </a:lnTo>
                  <a:lnTo>
                    <a:pt x="743" y="102"/>
                  </a:lnTo>
                  <a:lnTo>
                    <a:pt x="737" y="92"/>
                  </a:lnTo>
                  <a:lnTo>
                    <a:pt x="737" y="112"/>
                  </a:lnTo>
                  <a:lnTo>
                    <a:pt x="745" y="114"/>
                  </a:lnTo>
                  <a:lnTo>
                    <a:pt x="745" y="124"/>
                  </a:lnTo>
                  <a:lnTo>
                    <a:pt x="731" y="108"/>
                  </a:lnTo>
                  <a:lnTo>
                    <a:pt x="733" y="120"/>
                  </a:lnTo>
                  <a:lnTo>
                    <a:pt x="721" y="124"/>
                  </a:lnTo>
                  <a:lnTo>
                    <a:pt x="721" y="124"/>
                  </a:lnTo>
                  <a:lnTo>
                    <a:pt x="719" y="130"/>
                  </a:lnTo>
                  <a:lnTo>
                    <a:pt x="719" y="138"/>
                  </a:lnTo>
                  <a:lnTo>
                    <a:pt x="719" y="140"/>
                  </a:lnTo>
                  <a:lnTo>
                    <a:pt x="719" y="114"/>
                  </a:lnTo>
                  <a:lnTo>
                    <a:pt x="719" y="114"/>
                  </a:lnTo>
                  <a:lnTo>
                    <a:pt x="717" y="112"/>
                  </a:lnTo>
                  <a:lnTo>
                    <a:pt x="727" y="116"/>
                  </a:lnTo>
                  <a:lnTo>
                    <a:pt x="725" y="94"/>
                  </a:lnTo>
                  <a:lnTo>
                    <a:pt x="717" y="112"/>
                  </a:lnTo>
                  <a:lnTo>
                    <a:pt x="709" y="106"/>
                  </a:lnTo>
                  <a:lnTo>
                    <a:pt x="705" y="102"/>
                  </a:lnTo>
                  <a:lnTo>
                    <a:pt x="701" y="104"/>
                  </a:lnTo>
                  <a:lnTo>
                    <a:pt x="703" y="114"/>
                  </a:lnTo>
                  <a:lnTo>
                    <a:pt x="685" y="110"/>
                  </a:lnTo>
                  <a:lnTo>
                    <a:pt x="693" y="126"/>
                  </a:lnTo>
                  <a:lnTo>
                    <a:pt x="675" y="130"/>
                  </a:lnTo>
                  <a:lnTo>
                    <a:pt x="671" y="142"/>
                  </a:lnTo>
                  <a:lnTo>
                    <a:pt x="679" y="144"/>
                  </a:lnTo>
                  <a:lnTo>
                    <a:pt x="685" y="152"/>
                  </a:lnTo>
                  <a:lnTo>
                    <a:pt x="685" y="152"/>
                  </a:lnTo>
                  <a:lnTo>
                    <a:pt x="681" y="150"/>
                  </a:lnTo>
                  <a:lnTo>
                    <a:pt x="679" y="144"/>
                  </a:lnTo>
                  <a:lnTo>
                    <a:pt x="675" y="144"/>
                  </a:lnTo>
                  <a:lnTo>
                    <a:pt x="673" y="148"/>
                  </a:lnTo>
                  <a:lnTo>
                    <a:pt x="663" y="136"/>
                  </a:lnTo>
                  <a:lnTo>
                    <a:pt x="651" y="150"/>
                  </a:lnTo>
                  <a:lnTo>
                    <a:pt x="649" y="158"/>
                  </a:lnTo>
                  <a:lnTo>
                    <a:pt x="651" y="160"/>
                  </a:lnTo>
                  <a:lnTo>
                    <a:pt x="649" y="172"/>
                  </a:lnTo>
                  <a:lnTo>
                    <a:pt x="665" y="166"/>
                  </a:lnTo>
                  <a:lnTo>
                    <a:pt x="661" y="168"/>
                  </a:lnTo>
                  <a:lnTo>
                    <a:pt x="665" y="174"/>
                  </a:lnTo>
                  <a:lnTo>
                    <a:pt x="663" y="174"/>
                  </a:lnTo>
                  <a:lnTo>
                    <a:pt x="665" y="182"/>
                  </a:lnTo>
                  <a:lnTo>
                    <a:pt x="647" y="190"/>
                  </a:lnTo>
                  <a:lnTo>
                    <a:pt x="647" y="180"/>
                  </a:lnTo>
                  <a:lnTo>
                    <a:pt x="637" y="174"/>
                  </a:lnTo>
                  <a:lnTo>
                    <a:pt x="635" y="180"/>
                  </a:lnTo>
                  <a:lnTo>
                    <a:pt x="629" y="172"/>
                  </a:lnTo>
                  <a:lnTo>
                    <a:pt x="633" y="172"/>
                  </a:lnTo>
                  <a:lnTo>
                    <a:pt x="645" y="148"/>
                  </a:lnTo>
                  <a:lnTo>
                    <a:pt x="629" y="158"/>
                  </a:lnTo>
                  <a:lnTo>
                    <a:pt x="623" y="170"/>
                  </a:lnTo>
                  <a:lnTo>
                    <a:pt x="627" y="170"/>
                  </a:lnTo>
                  <a:lnTo>
                    <a:pt x="621" y="186"/>
                  </a:lnTo>
                  <a:lnTo>
                    <a:pt x="617" y="170"/>
                  </a:lnTo>
                  <a:lnTo>
                    <a:pt x="613" y="170"/>
                  </a:lnTo>
                  <a:lnTo>
                    <a:pt x="613" y="176"/>
                  </a:lnTo>
                  <a:lnTo>
                    <a:pt x="597" y="188"/>
                  </a:lnTo>
                  <a:lnTo>
                    <a:pt x="619" y="190"/>
                  </a:lnTo>
                  <a:lnTo>
                    <a:pt x="619" y="194"/>
                  </a:lnTo>
                  <a:lnTo>
                    <a:pt x="601" y="210"/>
                  </a:lnTo>
                  <a:lnTo>
                    <a:pt x="605" y="214"/>
                  </a:lnTo>
                  <a:lnTo>
                    <a:pt x="625" y="200"/>
                  </a:lnTo>
                  <a:lnTo>
                    <a:pt x="627" y="210"/>
                  </a:lnTo>
                  <a:lnTo>
                    <a:pt x="641" y="196"/>
                  </a:lnTo>
                  <a:lnTo>
                    <a:pt x="661" y="200"/>
                  </a:lnTo>
                  <a:lnTo>
                    <a:pt x="657" y="202"/>
                  </a:lnTo>
                  <a:lnTo>
                    <a:pt x="639" y="200"/>
                  </a:lnTo>
                  <a:lnTo>
                    <a:pt x="639" y="220"/>
                  </a:lnTo>
                  <a:lnTo>
                    <a:pt x="639" y="222"/>
                  </a:lnTo>
                  <a:lnTo>
                    <a:pt x="633" y="206"/>
                  </a:lnTo>
                  <a:lnTo>
                    <a:pt x="621" y="226"/>
                  </a:lnTo>
                  <a:lnTo>
                    <a:pt x="625" y="234"/>
                  </a:lnTo>
                  <a:lnTo>
                    <a:pt x="615" y="242"/>
                  </a:lnTo>
                  <a:lnTo>
                    <a:pt x="607" y="244"/>
                  </a:lnTo>
                  <a:lnTo>
                    <a:pt x="599" y="268"/>
                  </a:lnTo>
                  <a:lnTo>
                    <a:pt x="583" y="282"/>
                  </a:lnTo>
                  <a:lnTo>
                    <a:pt x="581" y="290"/>
                  </a:lnTo>
                  <a:lnTo>
                    <a:pt x="581" y="292"/>
                  </a:lnTo>
                  <a:lnTo>
                    <a:pt x="577" y="292"/>
                  </a:lnTo>
                  <a:lnTo>
                    <a:pt x="583" y="304"/>
                  </a:lnTo>
                  <a:lnTo>
                    <a:pt x="569" y="318"/>
                  </a:lnTo>
                  <a:lnTo>
                    <a:pt x="571" y="322"/>
                  </a:lnTo>
                  <a:lnTo>
                    <a:pt x="571" y="322"/>
                  </a:lnTo>
                  <a:lnTo>
                    <a:pt x="571" y="330"/>
                  </a:lnTo>
                  <a:lnTo>
                    <a:pt x="565" y="330"/>
                  </a:lnTo>
                  <a:lnTo>
                    <a:pt x="567" y="334"/>
                  </a:lnTo>
                  <a:lnTo>
                    <a:pt x="565" y="330"/>
                  </a:lnTo>
                  <a:lnTo>
                    <a:pt x="557" y="356"/>
                  </a:lnTo>
                  <a:lnTo>
                    <a:pt x="565" y="350"/>
                  </a:lnTo>
                  <a:lnTo>
                    <a:pt x="565" y="352"/>
                  </a:lnTo>
                  <a:lnTo>
                    <a:pt x="545" y="364"/>
                  </a:lnTo>
                  <a:lnTo>
                    <a:pt x="545" y="372"/>
                  </a:lnTo>
                  <a:lnTo>
                    <a:pt x="547" y="374"/>
                  </a:lnTo>
                  <a:lnTo>
                    <a:pt x="547" y="380"/>
                  </a:lnTo>
                  <a:lnTo>
                    <a:pt x="539" y="376"/>
                  </a:lnTo>
                  <a:lnTo>
                    <a:pt x="521" y="400"/>
                  </a:lnTo>
                  <a:lnTo>
                    <a:pt x="521" y="406"/>
                  </a:lnTo>
                  <a:lnTo>
                    <a:pt x="515" y="410"/>
                  </a:lnTo>
                  <a:lnTo>
                    <a:pt x="519" y="418"/>
                  </a:lnTo>
                  <a:lnTo>
                    <a:pt x="511" y="422"/>
                  </a:lnTo>
                  <a:lnTo>
                    <a:pt x="503" y="414"/>
                  </a:lnTo>
                  <a:lnTo>
                    <a:pt x="493" y="422"/>
                  </a:lnTo>
                  <a:lnTo>
                    <a:pt x="493" y="428"/>
                  </a:lnTo>
                  <a:lnTo>
                    <a:pt x="499" y="426"/>
                  </a:lnTo>
                  <a:lnTo>
                    <a:pt x="493" y="428"/>
                  </a:lnTo>
                  <a:lnTo>
                    <a:pt x="475" y="446"/>
                  </a:lnTo>
                  <a:lnTo>
                    <a:pt x="459" y="454"/>
                  </a:lnTo>
                  <a:lnTo>
                    <a:pt x="473" y="462"/>
                  </a:lnTo>
                  <a:lnTo>
                    <a:pt x="473" y="464"/>
                  </a:lnTo>
                  <a:lnTo>
                    <a:pt x="447" y="464"/>
                  </a:lnTo>
                  <a:lnTo>
                    <a:pt x="455" y="470"/>
                  </a:lnTo>
                  <a:lnTo>
                    <a:pt x="455" y="472"/>
                  </a:lnTo>
                  <a:lnTo>
                    <a:pt x="453" y="470"/>
                  </a:lnTo>
                  <a:lnTo>
                    <a:pt x="449" y="476"/>
                  </a:lnTo>
                  <a:lnTo>
                    <a:pt x="451" y="470"/>
                  </a:lnTo>
                  <a:lnTo>
                    <a:pt x="439" y="472"/>
                  </a:lnTo>
                  <a:lnTo>
                    <a:pt x="445" y="484"/>
                  </a:lnTo>
                  <a:lnTo>
                    <a:pt x="429" y="480"/>
                  </a:lnTo>
                  <a:lnTo>
                    <a:pt x="431" y="494"/>
                  </a:lnTo>
                  <a:lnTo>
                    <a:pt x="435" y="496"/>
                  </a:lnTo>
                  <a:lnTo>
                    <a:pt x="423" y="498"/>
                  </a:lnTo>
                  <a:lnTo>
                    <a:pt x="431" y="504"/>
                  </a:lnTo>
                  <a:lnTo>
                    <a:pt x="427" y="512"/>
                  </a:lnTo>
                  <a:lnTo>
                    <a:pt x="427" y="526"/>
                  </a:lnTo>
                  <a:lnTo>
                    <a:pt x="443" y="524"/>
                  </a:lnTo>
                  <a:lnTo>
                    <a:pt x="423" y="530"/>
                  </a:lnTo>
                  <a:lnTo>
                    <a:pt x="431" y="534"/>
                  </a:lnTo>
                  <a:lnTo>
                    <a:pt x="431" y="536"/>
                  </a:lnTo>
                  <a:lnTo>
                    <a:pt x="421" y="530"/>
                  </a:lnTo>
                  <a:lnTo>
                    <a:pt x="431" y="546"/>
                  </a:lnTo>
                  <a:lnTo>
                    <a:pt x="435" y="544"/>
                  </a:lnTo>
                  <a:lnTo>
                    <a:pt x="429" y="552"/>
                  </a:lnTo>
                  <a:lnTo>
                    <a:pt x="433" y="566"/>
                  </a:lnTo>
                  <a:lnTo>
                    <a:pt x="437" y="560"/>
                  </a:lnTo>
                  <a:lnTo>
                    <a:pt x="437" y="562"/>
                  </a:lnTo>
                  <a:lnTo>
                    <a:pt x="433" y="566"/>
                  </a:lnTo>
                  <a:lnTo>
                    <a:pt x="437" y="576"/>
                  </a:lnTo>
                  <a:lnTo>
                    <a:pt x="437" y="574"/>
                  </a:lnTo>
                  <a:lnTo>
                    <a:pt x="445" y="574"/>
                  </a:lnTo>
                  <a:lnTo>
                    <a:pt x="429" y="586"/>
                  </a:lnTo>
                  <a:lnTo>
                    <a:pt x="431" y="594"/>
                  </a:lnTo>
                  <a:lnTo>
                    <a:pt x="449" y="588"/>
                  </a:lnTo>
                  <a:lnTo>
                    <a:pt x="445" y="602"/>
                  </a:lnTo>
                  <a:lnTo>
                    <a:pt x="437" y="600"/>
                  </a:lnTo>
                  <a:lnTo>
                    <a:pt x="435" y="614"/>
                  </a:lnTo>
                  <a:lnTo>
                    <a:pt x="451" y="632"/>
                  </a:lnTo>
                  <a:lnTo>
                    <a:pt x="457" y="630"/>
                  </a:lnTo>
                  <a:lnTo>
                    <a:pt x="455" y="640"/>
                  </a:lnTo>
                  <a:lnTo>
                    <a:pt x="479" y="640"/>
                  </a:lnTo>
                  <a:lnTo>
                    <a:pt x="507" y="618"/>
                  </a:lnTo>
                  <a:lnTo>
                    <a:pt x="515" y="602"/>
                  </a:lnTo>
                  <a:lnTo>
                    <a:pt x="525" y="606"/>
                  </a:lnTo>
                  <a:lnTo>
                    <a:pt x="531" y="592"/>
                  </a:lnTo>
                  <a:lnTo>
                    <a:pt x="529" y="586"/>
                  </a:lnTo>
                  <a:lnTo>
                    <a:pt x="531" y="588"/>
                  </a:lnTo>
                  <a:lnTo>
                    <a:pt x="533" y="596"/>
                  </a:lnTo>
                  <a:lnTo>
                    <a:pt x="541" y="600"/>
                  </a:lnTo>
                  <a:lnTo>
                    <a:pt x="539" y="604"/>
                  </a:lnTo>
                  <a:lnTo>
                    <a:pt x="541" y="622"/>
                  </a:lnTo>
                  <a:lnTo>
                    <a:pt x="545" y="632"/>
                  </a:lnTo>
                  <a:lnTo>
                    <a:pt x="545" y="632"/>
                  </a:lnTo>
                  <a:lnTo>
                    <a:pt x="543" y="636"/>
                  </a:lnTo>
                  <a:lnTo>
                    <a:pt x="551" y="638"/>
                  </a:lnTo>
                  <a:lnTo>
                    <a:pt x="551" y="648"/>
                  </a:lnTo>
                  <a:lnTo>
                    <a:pt x="553" y="648"/>
                  </a:lnTo>
                  <a:lnTo>
                    <a:pt x="553" y="662"/>
                  </a:lnTo>
                  <a:lnTo>
                    <a:pt x="573" y="688"/>
                  </a:lnTo>
                  <a:lnTo>
                    <a:pt x="567" y="692"/>
                  </a:lnTo>
                  <a:lnTo>
                    <a:pt x="569" y="698"/>
                  </a:lnTo>
                  <a:lnTo>
                    <a:pt x="563" y="700"/>
                  </a:lnTo>
                  <a:lnTo>
                    <a:pt x="565" y="702"/>
                  </a:lnTo>
                  <a:lnTo>
                    <a:pt x="557" y="706"/>
                  </a:lnTo>
                  <a:lnTo>
                    <a:pt x="545" y="704"/>
                  </a:lnTo>
                  <a:lnTo>
                    <a:pt x="549" y="710"/>
                  </a:lnTo>
                  <a:lnTo>
                    <a:pt x="537" y="716"/>
                  </a:lnTo>
                  <a:lnTo>
                    <a:pt x="541" y="722"/>
                  </a:lnTo>
                  <a:lnTo>
                    <a:pt x="545" y="736"/>
                  </a:lnTo>
                  <a:lnTo>
                    <a:pt x="553" y="738"/>
                  </a:lnTo>
                  <a:lnTo>
                    <a:pt x="553" y="738"/>
                  </a:lnTo>
                  <a:lnTo>
                    <a:pt x="553" y="738"/>
                  </a:lnTo>
                  <a:lnTo>
                    <a:pt x="553" y="740"/>
                  </a:lnTo>
                  <a:lnTo>
                    <a:pt x="553" y="742"/>
                  </a:lnTo>
                  <a:lnTo>
                    <a:pt x="553" y="742"/>
                  </a:lnTo>
                  <a:lnTo>
                    <a:pt x="553" y="742"/>
                  </a:lnTo>
                  <a:lnTo>
                    <a:pt x="547" y="740"/>
                  </a:lnTo>
                  <a:lnTo>
                    <a:pt x="541" y="742"/>
                  </a:lnTo>
                  <a:lnTo>
                    <a:pt x="541" y="740"/>
                  </a:lnTo>
                  <a:lnTo>
                    <a:pt x="539" y="740"/>
                  </a:lnTo>
                  <a:lnTo>
                    <a:pt x="541" y="732"/>
                  </a:lnTo>
                  <a:lnTo>
                    <a:pt x="535" y="718"/>
                  </a:lnTo>
                  <a:lnTo>
                    <a:pt x="523" y="720"/>
                  </a:lnTo>
                  <a:lnTo>
                    <a:pt x="519" y="722"/>
                  </a:lnTo>
                  <a:lnTo>
                    <a:pt x="519" y="722"/>
                  </a:lnTo>
                  <a:lnTo>
                    <a:pt x="517" y="720"/>
                  </a:lnTo>
                  <a:lnTo>
                    <a:pt x="523" y="720"/>
                  </a:lnTo>
                  <a:lnTo>
                    <a:pt x="521" y="714"/>
                  </a:lnTo>
                  <a:lnTo>
                    <a:pt x="529" y="710"/>
                  </a:lnTo>
                  <a:lnTo>
                    <a:pt x="529" y="706"/>
                  </a:lnTo>
                  <a:lnTo>
                    <a:pt x="531" y="706"/>
                  </a:lnTo>
                  <a:lnTo>
                    <a:pt x="539" y="698"/>
                  </a:lnTo>
                  <a:lnTo>
                    <a:pt x="539" y="690"/>
                  </a:lnTo>
                  <a:lnTo>
                    <a:pt x="529" y="690"/>
                  </a:lnTo>
                  <a:lnTo>
                    <a:pt x="531" y="684"/>
                  </a:lnTo>
                  <a:lnTo>
                    <a:pt x="525" y="684"/>
                  </a:lnTo>
                  <a:lnTo>
                    <a:pt x="533" y="664"/>
                  </a:lnTo>
                  <a:lnTo>
                    <a:pt x="531" y="644"/>
                  </a:lnTo>
                  <a:lnTo>
                    <a:pt x="487" y="676"/>
                  </a:lnTo>
                  <a:lnTo>
                    <a:pt x="483" y="694"/>
                  </a:lnTo>
                  <a:lnTo>
                    <a:pt x="483" y="724"/>
                  </a:lnTo>
                  <a:lnTo>
                    <a:pt x="493" y="732"/>
                  </a:lnTo>
                  <a:lnTo>
                    <a:pt x="493" y="740"/>
                  </a:lnTo>
                  <a:lnTo>
                    <a:pt x="493" y="740"/>
                  </a:lnTo>
                  <a:lnTo>
                    <a:pt x="493" y="744"/>
                  </a:lnTo>
                  <a:lnTo>
                    <a:pt x="493" y="746"/>
                  </a:lnTo>
                  <a:lnTo>
                    <a:pt x="495" y="746"/>
                  </a:lnTo>
                  <a:lnTo>
                    <a:pt x="499" y="756"/>
                  </a:lnTo>
                  <a:lnTo>
                    <a:pt x="493" y="762"/>
                  </a:lnTo>
                  <a:lnTo>
                    <a:pt x="501" y="776"/>
                  </a:lnTo>
                  <a:lnTo>
                    <a:pt x="493" y="778"/>
                  </a:lnTo>
                  <a:lnTo>
                    <a:pt x="493" y="786"/>
                  </a:lnTo>
                  <a:lnTo>
                    <a:pt x="489" y="788"/>
                  </a:lnTo>
                  <a:lnTo>
                    <a:pt x="487" y="782"/>
                  </a:lnTo>
                  <a:lnTo>
                    <a:pt x="479" y="780"/>
                  </a:lnTo>
                  <a:lnTo>
                    <a:pt x="469" y="782"/>
                  </a:lnTo>
                  <a:lnTo>
                    <a:pt x="463" y="792"/>
                  </a:lnTo>
                  <a:lnTo>
                    <a:pt x="461" y="788"/>
                  </a:lnTo>
                  <a:lnTo>
                    <a:pt x="435" y="796"/>
                  </a:lnTo>
                  <a:lnTo>
                    <a:pt x="435" y="796"/>
                  </a:lnTo>
                  <a:lnTo>
                    <a:pt x="427" y="796"/>
                  </a:lnTo>
                  <a:lnTo>
                    <a:pt x="421" y="806"/>
                  </a:lnTo>
                  <a:lnTo>
                    <a:pt x="425" y="808"/>
                  </a:lnTo>
                  <a:lnTo>
                    <a:pt x="411" y="838"/>
                  </a:lnTo>
                  <a:lnTo>
                    <a:pt x="415" y="846"/>
                  </a:lnTo>
                  <a:lnTo>
                    <a:pt x="401" y="850"/>
                  </a:lnTo>
                  <a:lnTo>
                    <a:pt x="407" y="852"/>
                  </a:lnTo>
                  <a:lnTo>
                    <a:pt x="401" y="854"/>
                  </a:lnTo>
                  <a:lnTo>
                    <a:pt x="401" y="852"/>
                  </a:lnTo>
                  <a:lnTo>
                    <a:pt x="399" y="854"/>
                  </a:lnTo>
                  <a:lnTo>
                    <a:pt x="391" y="854"/>
                  </a:lnTo>
                  <a:lnTo>
                    <a:pt x="395" y="856"/>
                  </a:lnTo>
                  <a:lnTo>
                    <a:pt x="387" y="862"/>
                  </a:lnTo>
                  <a:lnTo>
                    <a:pt x="368" y="868"/>
                  </a:lnTo>
                  <a:lnTo>
                    <a:pt x="366" y="888"/>
                  </a:lnTo>
                  <a:lnTo>
                    <a:pt x="340" y="902"/>
                  </a:lnTo>
                  <a:lnTo>
                    <a:pt x="338" y="910"/>
                  </a:lnTo>
                  <a:lnTo>
                    <a:pt x="320" y="912"/>
                  </a:lnTo>
                  <a:lnTo>
                    <a:pt x="314" y="904"/>
                  </a:lnTo>
                  <a:lnTo>
                    <a:pt x="300" y="902"/>
                  </a:lnTo>
                  <a:lnTo>
                    <a:pt x="306" y="934"/>
                  </a:lnTo>
                  <a:lnTo>
                    <a:pt x="288" y="934"/>
                  </a:lnTo>
                  <a:lnTo>
                    <a:pt x="272" y="928"/>
                  </a:lnTo>
                  <a:lnTo>
                    <a:pt x="246" y="936"/>
                  </a:lnTo>
                  <a:lnTo>
                    <a:pt x="244" y="946"/>
                  </a:lnTo>
                  <a:lnTo>
                    <a:pt x="248" y="946"/>
                  </a:lnTo>
                  <a:lnTo>
                    <a:pt x="248" y="946"/>
                  </a:lnTo>
                  <a:lnTo>
                    <a:pt x="250" y="948"/>
                  </a:lnTo>
                  <a:lnTo>
                    <a:pt x="244" y="950"/>
                  </a:lnTo>
                  <a:lnTo>
                    <a:pt x="256" y="962"/>
                  </a:lnTo>
                  <a:lnTo>
                    <a:pt x="262" y="960"/>
                  </a:lnTo>
                  <a:lnTo>
                    <a:pt x="288" y="968"/>
                  </a:lnTo>
                  <a:lnTo>
                    <a:pt x="290" y="974"/>
                  </a:lnTo>
                  <a:lnTo>
                    <a:pt x="294" y="976"/>
                  </a:lnTo>
                  <a:lnTo>
                    <a:pt x="296" y="986"/>
                  </a:lnTo>
                  <a:lnTo>
                    <a:pt x="302" y="996"/>
                  </a:lnTo>
                  <a:lnTo>
                    <a:pt x="314" y="1002"/>
                  </a:lnTo>
                  <a:lnTo>
                    <a:pt x="314" y="1014"/>
                  </a:lnTo>
                  <a:lnTo>
                    <a:pt x="316" y="1020"/>
                  </a:lnTo>
                  <a:lnTo>
                    <a:pt x="312" y="1042"/>
                  </a:lnTo>
                  <a:lnTo>
                    <a:pt x="316" y="1044"/>
                  </a:lnTo>
                  <a:lnTo>
                    <a:pt x="310" y="1070"/>
                  </a:lnTo>
                  <a:lnTo>
                    <a:pt x="304" y="1074"/>
                  </a:lnTo>
                  <a:lnTo>
                    <a:pt x="184" y="1066"/>
                  </a:lnTo>
                  <a:lnTo>
                    <a:pt x="178" y="1076"/>
                  </a:lnTo>
                  <a:lnTo>
                    <a:pt x="168" y="1078"/>
                  </a:lnTo>
                  <a:lnTo>
                    <a:pt x="160" y="1086"/>
                  </a:lnTo>
                  <a:lnTo>
                    <a:pt x="170" y="1096"/>
                  </a:lnTo>
                  <a:lnTo>
                    <a:pt x="168" y="1100"/>
                  </a:lnTo>
                  <a:lnTo>
                    <a:pt x="170" y="1108"/>
                  </a:lnTo>
                  <a:lnTo>
                    <a:pt x="172" y="1108"/>
                  </a:lnTo>
                  <a:lnTo>
                    <a:pt x="170" y="1116"/>
                  </a:lnTo>
                  <a:lnTo>
                    <a:pt x="170" y="1116"/>
                  </a:lnTo>
                  <a:lnTo>
                    <a:pt x="170" y="1118"/>
                  </a:lnTo>
                  <a:lnTo>
                    <a:pt x="168" y="1122"/>
                  </a:lnTo>
                  <a:lnTo>
                    <a:pt x="170" y="1122"/>
                  </a:lnTo>
                  <a:lnTo>
                    <a:pt x="172" y="1138"/>
                  </a:lnTo>
                  <a:lnTo>
                    <a:pt x="158" y="1192"/>
                  </a:lnTo>
                  <a:lnTo>
                    <a:pt x="166" y="1202"/>
                  </a:lnTo>
                  <a:lnTo>
                    <a:pt x="172" y="1200"/>
                  </a:lnTo>
                  <a:lnTo>
                    <a:pt x="168" y="1234"/>
                  </a:lnTo>
                  <a:lnTo>
                    <a:pt x="198" y="1230"/>
                  </a:lnTo>
                  <a:lnTo>
                    <a:pt x="212" y="1234"/>
                  </a:lnTo>
                  <a:lnTo>
                    <a:pt x="222" y="1252"/>
                  </a:lnTo>
                  <a:lnTo>
                    <a:pt x="236" y="1258"/>
                  </a:lnTo>
                  <a:lnTo>
                    <a:pt x="226" y="1264"/>
                  </a:lnTo>
                  <a:lnTo>
                    <a:pt x="210" y="1300"/>
                  </a:lnTo>
                  <a:lnTo>
                    <a:pt x="178" y="1320"/>
                  </a:lnTo>
                  <a:lnTo>
                    <a:pt x="164" y="1336"/>
                  </a:lnTo>
                  <a:lnTo>
                    <a:pt x="160" y="1346"/>
                  </a:lnTo>
                  <a:lnTo>
                    <a:pt x="150" y="1362"/>
                  </a:lnTo>
                  <a:lnTo>
                    <a:pt x="148" y="1380"/>
                  </a:lnTo>
                  <a:lnTo>
                    <a:pt x="152" y="1390"/>
                  </a:lnTo>
                  <a:lnTo>
                    <a:pt x="146" y="1400"/>
                  </a:lnTo>
                  <a:lnTo>
                    <a:pt x="142" y="1408"/>
                  </a:lnTo>
                  <a:lnTo>
                    <a:pt x="118" y="1428"/>
                  </a:lnTo>
                  <a:lnTo>
                    <a:pt x="92" y="1436"/>
                  </a:lnTo>
                  <a:lnTo>
                    <a:pt x="90" y="1440"/>
                  </a:lnTo>
                  <a:lnTo>
                    <a:pt x="82" y="1458"/>
                  </a:lnTo>
                  <a:lnTo>
                    <a:pt x="64" y="1474"/>
                  </a:lnTo>
                  <a:lnTo>
                    <a:pt x="56" y="1496"/>
                  </a:lnTo>
                  <a:lnTo>
                    <a:pt x="40" y="1518"/>
                  </a:lnTo>
                  <a:lnTo>
                    <a:pt x="26" y="1550"/>
                  </a:lnTo>
                  <a:lnTo>
                    <a:pt x="20" y="1552"/>
                  </a:lnTo>
                  <a:lnTo>
                    <a:pt x="16" y="1578"/>
                  </a:lnTo>
                  <a:lnTo>
                    <a:pt x="18" y="1580"/>
                  </a:lnTo>
                  <a:lnTo>
                    <a:pt x="20" y="1580"/>
                  </a:lnTo>
                  <a:lnTo>
                    <a:pt x="20" y="1580"/>
                  </a:lnTo>
                  <a:lnTo>
                    <a:pt x="28" y="1592"/>
                  </a:lnTo>
                  <a:lnTo>
                    <a:pt x="30" y="1602"/>
                  </a:lnTo>
                  <a:lnTo>
                    <a:pt x="24" y="1610"/>
                  </a:lnTo>
                  <a:lnTo>
                    <a:pt x="32" y="1628"/>
                  </a:lnTo>
                  <a:lnTo>
                    <a:pt x="32" y="1644"/>
                  </a:lnTo>
                  <a:lnTo>
                    <a:pt x="22" y="1674"/>
                  </a:lnTo>
                  <a:lnTo>
                    <a:pt x="22" y="1674"/>
                  </a:lnTo>
                  <a:lnTo>
                    <a:pt x="22" y="1682"/>
                  </a:lnTo>
                  <a:lnTo>
                    <a:pt x="16" y="1692"/>
                  </a:lnTo>
                  <a:lnTo>
                    <a:pt x="0" y="1702"/>
                  </a:lnTo>
                  <a:lnTo>
                    <a:pt x="8" y="1704"/>
                  </a:lnTo>
                  <a:lnTo>
                    <a:pt x="22" y="1724"/>
                  </a:lnTo>
                  <a:lnTo>
                    <a:pt x="16" y="1728"/>
                  </a:lnTo>
                  <a:lnTo>
                    <a:pt x="18" y="1734"/>
                  </a:lnTo>
                  <a:lnTo>
                    <a:pt x="18" y="1744"/>
                  </a:lnTo>
                  <a:lnTo>
                    <a:pt x="14" y="1744"/>
                  </a:lnTo>
                  <a:lnTo>
                    <a:pt x="18" y="1748"/>
                  </a:lnTo>
                  <a:lnTo>
                    <a:pt x="18" y="1750"/>
                  </a:lnTo>
                  <a:lnTo>
                    <a:pt x="20" y="1750"/>
                  </a:lnTo>
                  <a:lnTo>
                    <a:pt x="38" y="1764"/>
                  </a:lnTo>
                  <a:lnTo>
                    <a:pt x="42" y="1762"/>
                  </a:lnTo>
                  <a:lnTo>
                    <a:pt x="44" y="1772"/>
                  </a:lnTo>
                  <a:lnTo>
                    <a:pt x="50" y="1778"/>
                  </a:lnTo>
                  <a:lnTo>
                    <a:pt x="54" y="1784"/>
                  </a:lnTo>
                  <a:lnTo>
                    <a:pt x="58" y="1780"/>
                  </a:lnTo>
                  <a:lnTo>
                    <a:pt x="64" y="1792"/>
                  </a:lnTo>
                  <a:lnTo>
                    <a:pt x="72" y="1796"/>
                  </a:lnTo>
                  <a:lnTo>
                    <a:pt x="84" y="1810"/>
                  </a:lnTo>
                  <a:lnTo>
                    <a:pt x="88" y="1822"/>
                  </a:lnTo>
                  <a:lnTo>
                    <a:pt x="84" y="1824"/>
                  </a:lnTo>
                  <a:lnTo>
                    <a:pt x="92" y="1836"/>
                  </a:lnTo>
                  <a:lnTo>
                    <a:pt x="96" y="1838"/>
                  </a:lnTo>
                  <a:lnTo>
                    <a:pt x="88" y="1838"/>
                  </a:lnTo>
                  <a:lnTo>
                    <a:pt x="96" y="1846"/>
                  </a:lnTo>
                  <a:lnTo>
                    <a:pt x="100" y="1844"/>
                  </a:lnTo>
                  <a:lnTo>
                    <a:pt x="102" y="1846"/>
                  </a:lnTo>
                  <a:lnTo>
                    <a:pt x="118" y="1852"/>
                  </a:lnTo>
                  <a:lnTo>
                    <a:pt x="160" y="1888"/>
                  </a:lnTo>
                  <a:lnTo>
                    <a:pt x="192" y="1900"/>
                  </a:lnTo>
                  <a:lnTo>
                    <a:pt x="192" y="1902"/>
                  </a:lnTo>
                  <a:lnTo>
                    <a:pt x="194" y="1902"/>
                  </a:lnTo>
                  <a:lnTo>
                    <a:pt x="196" y="1904"/>
                  </a:lnTo>
                  <a:lnTo>
                    <a:pt x="196" y="1902"/>
                  </a:lnTo>
                  <a:lnTo>
                    <a:pt x="200" y="1902"/>
                  </a:lnTo>
                  <a:lnTo>
                    <a:pt x="222" y="1894"/>
                  </a:lnTo>
                  <a:lnTo>
                    <a:pt x="246" y="1888"/>
                  </a:lnTo>
                  <a:lnTo>
                    <a:pt x="276" y="1888"/>
                  </a:lnTo>
                  <a:lnTo>
                    <a:pt x="300" y="1898"/>
                  </a:lnTo>
                  <a:lnTo>
                    <a:pt x="340" y="1878"/>
                  </a:lnTo>
                  <a:lnTo>
                    <a:pt x="356" y="1878"/>
                  </a:lnTo>
                  <a:lnTo>
                    <a:pt x="362" y="1870"/>
                  </a:lnTo>
                  <a:lnTo>
                    <a:pt x="372" y="1868"/>
                  </a:lnTo>
                  <a:lnTo>
                    <a:pt x="389" y="1866"/>
                  </a:lnTo>
                  <a:lnTo>
                    <a:pt x="413" y="1864"/>
                  </a:lnTo>
                  <a:lnTo>
                    <a:pt x="425" y="1868"/>
                  </a:lnTo>
                  <a:lnTo>
                    <a:pt x="427" y="1874"/>
                  </a:lnTo>
                  <a:lnTo>
                    <a:pt x="435" y="1882"/>
                  </a:lnTo>
                  <a:lnTo>
                    <a:pt x="435" y="1892"/>
                  </a:lnTo>
                  <a:lnTo>
                    <a:pt x="451" y="1906"/>
                  </a:lnTo>
                  <a:lnTo>
                    <a:pt x="465" y="1902"/>
                  </a:lnTo>
                  <a:lnTo>
                    <a:pt x="469" y="1898"/>
                  </a:lnTo>
                  <a:lnTo>
                    <a:pt x="489" y="1902"/>
                  </a:lnTo>
                  <a:lnTo>
                    <a:pt x="491" y="1896"/>
                  </a:lnTo>
                  <a:lnTo>
                    <a:pt x="493" y="1900"/>
                  </a:lnTo>
                  <a:lnTo>
                    <a:pt x="499" y="1900"/>
                  </a:lnTo>
                  <a:lnTo>
                    <a:pt x="501" y="1908"/>
                  </a:lnTo>
                  <a:lnTo>
                    <a:pt x="513" y="1908"/>
                  </a:lnTo>
                  <a:lnTo>
                    <a:pt x="511" y="1914"/>
                  </a:lnTo>
                  <a:lnTo>
                    <a:pt x="519" y="1922"/>
                  </a:lnTo>
                  <a:lnTo>
                    <a:pt x="513" y="1940"/>
                  </a:lnTo>
                  <a:lnTo>
                    <a:pt x="507" y="1960"/>
                  </a:lnTo>
                  <a:lnTo>
                    <a:pt x="511" y="1964"/>
                  </a:lnTo>
                  <a:lnTo>
                    <a:pt x="511" y="1966"/>
                  </a:lnTo>
                  <a:lnTo>
                    <a:pt x="507" y="1972"/>
                  </a:lnTo>
                  <a:lnTo>
                    <a:pt x="509" y="1974"/>
                  </a:lnTo>
                  <a:lnTo>
                    <a:pt x="507" y="1974"/>
                  </a:lnTo>
                  <a:lnTo>
                    <a:pt x="505" y="1988"/>
                  </a:lnTo>
                  <a:lnTo>
                    <a:pt x="497" y="1994"/>
                  </a:lnTo>
                  <a:lnTo>
                    <a:pt x="507" y="2020"/>
                  </a:lnTo>
                  <a:lnTo>
                    <a:pt x="541" y="2056"/>
                  </a:lnTo>
                  <a:lnTo>
                    <a:pt x="541" y="2056"/>
                  </a:lnTo>
                  <a:lnTo>
                    <a:pt x="541" y="2058"/>
                  </a:lnTo>
                  <a:lnTo>
                    <a:pt x="545" y="2060"/>
                  </a:lnTo>
                  <a:lnTo>
                    <a:pt x="545" y="2060"/>
                  </a:lnTo>
                  <a:lnTo>
                    <a:pt x="551" y="2068"/>
                  </a:lnTo>
                  <a:lnTo>
                    <a:pt x="559" y="2078"/>
                  </a:lnTo>
                  <a:lnTo>
                    <a:pt x="563" y="2092"/>
                  </a:lnTo>
                  <a:lnTo>
                    <a:pt x="563" y="2098"/>
                  </a:lnTo>
                  <a:lnTo>
                    <a:pt x="563" y="2098"/>
                  </a:lnTo>
                  <a:lnTo>
                    <a:pt x="563" y="2100"/>
                  </a:lnTo>
                  <a:lnTo>
                    <a:pt x="563" y="2102"/>
                  </a:lnTo>
                  <a:lnTo>
                    <a:pt x="565" y="2102"/>
                  </a:lnTo>
                  <a:lnTo>
                    <a:pt x="579" y="2138"/>
                  </a:lnTo>
                  <a:lnTo>
                    <a:pt x="581" y="2146"/>
                  </a:lnTo>
                  <a:lnTo>
                    <a:pt x="577" y="2154"/>
                  </a:lnTo>
                  <a:lnTo>
                    <a:pt x="583" y="2172"/>
                  </a:lnTo>
                  <a:lnTo>
                    <a:pt x="589" y="2180"/>
                  </a:lnTo>
                  <a:lnTo>
                    <a:pt x="589" y="2190"/>
                  </a:lnTo>
                  <a:lnTo>
                    <a:pt x="587" y="2210"/>
                  </a:lnTo>
                  <a:lnTo>
                    <a:pt x="575" y="2222"/>
                  </a:lnTo>
                  <a:lnTo>
                    <a:pt x="565" y="2242"/>
                  </a:lnTo>
                  <a:lnTo>
                    <a:pt x="551" y="2282"/>
                  </a:lnTo>
                  <a:lnTo>
                    <a:pt x="551" y="2310"/>
                  </a:lnTo>
                  <a:lnTo>
                    <a:pt x="551" y="2310"/>
                  </a:lnTo>
                  <a:lnTo>
                    <a:pt x="551" y="2310"/>
                  </a:lnTo>
                  <a:lnTo>
                    <a:pt x="551" y="2316"/>
                  </a:lnTo>
                  <a:lnTo>
                    <a:pt x="551" y="2316"/>
                  </a:lnTo>
                  <a:lnTo>
                    <a:pt x="551" y="2326"/>
                  </a:lnTo>
                  <a:lnTo>
                    <a:pt x="569" y="2354"/>
                  </a:lnTo>
                  <a:lnTo>
                    <a:pt x="601" y="2414"/>
                  </a:lnTo>
                  <a:lnTo>
                    <a:pt x="603" y="2448"/>
                  </a:lnTo>
                  <a:lnTo>
                    <a:pt x="609" y="2464"/>
                  </a:lnTo>
                  <a:lnTo>
                    <a:pt x="611" y="2480"/>
                  </a:lnTo>
                  <a:lnTo>
                    <a:pt x="617" y="2516"/>
                  </a:lnTo>
                  <a:lnTo>
                    <a:pt x="627" y="2530"/>
                  </a:lnTo>
                  <a:lnTo>
                    <a:pt x="641" y="2542"/>
                  </a:lnTo>
                  <a:lnTo>
                    <a:pt x="659" y="2586"/>
                  </a:lnTo>
                  <a:lnTo>
                    <a:pt x="675" y="2612"/>
                  </a:lnTo>
                  <a:lnTo>
                    <a:pt x="675" y="2626"/>
                  </a:lnTo>
                  <a:lnTo>
                    <a:pt x="673" y="2628"/>
                  </a:lnTo>
                  <a:lnTo>
                    <a:pt x="669" y="2626"/>
                  </a:lnTo>
                  <a:lnTo>
                    <a:pt x="667" y="2636"/>
                  </a:lnTo>
                  <a:lnTo>
                    <a:pt x="679" y="2654"/>
                  </a:lnTo>
                  <a:lnTo>
                    <a:pt x="679" y="2664"/>
                  </a:lnTo>
                  <a:lnTo>
                    <a:pt x="685" y="2664"/>
                  </a:lnTo>
                  <a:lnTo>
                    <a:pt x="685" y="2668"/>
                  </a:lnTo>
                  <a:lnTo>
                    <a:pt x="711" y="2678"/>
                  </a:lnTo>
                  <a:lnTo>
                    <a:pt x="719" y="2672"/>
                  </a:lnTo>
                  <a:lnTo>
                    <a:pt x="745" y="2670"/>
                  </a:lnTo>
                  <a:lnTo>
                    <a:pt x="759" y="2662"/>
                  </a:lnTo>
                  <a:lnTo>
                    <a:pt x="803" y="2666"/>
                  </a:lnTo>
                  <a:lnTo>
                    <a:pt x="805" y="2662"/>
                  </a:lnTo>
                  <a:lnTo>
                    <a:pt x="821" y="2664"/>
                  </a:lnTo>
                  <a:lnTo>
                    <a:pt x="821" y="2656"/>
                  </a:lnTo>
                  <a:lnTo>
                    <a:pt x="847" y="2652"/>
                  </a:lnTo>
                  <a:lnTo>
                    <a:pt x="873" y="2630"/>
                  </a:lnTo>
                  <a:lnTo>
                    <a:pt x="903" y="2596"/>
                  </a:lnTo>
                  <a:lnTo>
                    <a:pt x="927" y="2556"/>
                  </a:lnTo>
                  <a:lnTo>
                    <a:pt x="947" y="2538"/>
                  </a:lnTo>
                  <a:lnTo>
                    <a:pt x="955" y="2502"/>
                  </a:lnTo>
                  <a:lnTo>
                    <a:pt x="955" y="2502"/>
                  </a:lnTo>
                  <a:lnTo>
                    <a:pt x="955" y="2500"/>
                  </a:lnTo>
                  <a:lnTo>
                    <a:pt x="955" y="2498"/>
                  </a:lnTo>
                  <a:lnTo>
                    <a:pt x="955" y="2498"/>
                  </a:lnTo>
                  <a:lnTo>
                    <a:pt x="955" y="2486"/>
                  </a:lnTo>
                  <a:lnTo>
                    <a:pt x="951" y="2486"/>
                  </a:lnTo>
                  <a:lnTo>
                    <a:pt x="949" y="2488"/>
                  </a:lnTo>
                  <a:lnTo>
                    <a:pt x="949" y="2486"/>
                  </a:lnTo>
                  <a:lnTo>
                    <a:pt x="953" y="2478"/>
                  </a:lnTo>
                  <a:lnTo>
                    <a:pt x="989" y="2462"/>
                  </a:lnTo>
                  <a:lnTo>
                    <a:pt x="1001" y="2450"/>
                  </a:lnTo>
                  <a:lnTo>
                    <a:pt x="1003" y="2442"/>
                  </a:lnTo>
                  <a:lnTo>
                    <a:pt x="999" y="2440"/>
                  </a:lnTo>
                  <a:lnTo>
                    <a:pt x="1005" y="2400"/>
                  </a:lnTo>
                  <a:lnTo>
                    <a:pt x="1001" y="2404"/>
                  </a:lnTo>
                  <a:lnTo>
                    <a:pt x="993" y="2380"/>
                  </a:lnTo>
                  <a:lnTo>
                    <a:pt x="989" y="2374"/>
                  </a:lnTo>
                  <a:lnTo>
                    <a:pt x="989" y="2364"/>
                  </a:lnTo>
                  <a:lnTo>
                    <a:pt x="1011" y="2344"/>
                  </a:lnTo>
                  <a:lnTo>
                    <a:pt x="1013" y="2342"/>
                  </a:lnTo>
                  <a:lnTo>
                    <a:pt x="1015" y="2346"/>
                  </a:lnTo>
                  <a:lnTo>
                    <a:pt x="1027" y="2330"/>
                  </a:lnTo>
                  <a:lnTo>
                    <a:pt x="1025" y="2328"/>
                  </a:lnTo>
                  <a:lnTo>
                    <a:pt x="1039" y="2318"/>
                  </a:lnTo>
                  <a:lnTo>
                    <a:pt x="1069" y="2306"/>
                  </a:lnTo>
                  <a:lnTo>
                    <a:pt x="1083" y="2296"/>
                  </a:lnTo>
                  <a:lnTo>
                    <a:pt x="1083" y="2292"/>
                  </a:lnTo>
                  <a:lnTo>
                    <a:pt x="1097" y="2278"/>
                  </a:lnTo>
                  <a:lnTo>
                    <a:pt x="1099" y="2270"/>
                  </a:lnTo>
                  <a:lnTo>
                    <a:pt x="1097" y="2268"/>
                  </a:lnTo>
                  <a:lnTo>
                    <a:pt x="1103" y="2260"/>
                  </a:lnTo>
                  <a:lnTo>
                    <a:pt x="1099" y="2246"/>
                  </a:lnTo>
                  <a:lnTo>
                    <a:pt x="1097" y="2246"/>
                  </a:lnTo>
                  <a:lnTo>
                    <a:pt x="1097" y="2224"/>
                  </a:lnTo>
                  <a:lnTo>
                    <a:pt x="1095" y="2204"/>
                  </a:lnTo>
                  <a:lnTo>
                    <a:pt x="1103" y="2188"/>
                  </a:lnTo>
                  <a:lnTo>
                    <a:pt x="1099" y="2176"/>
                  </a:lnTo>
                  <a:lnTo>
                    <a:pt x="1099" y="2176"/>
                  </a:lnTo>
                  <a:lnTo>
                    <a:pt x="1087" y="2168"/>
                  </a:lnTo>
                  <a:lnTo>
                    <a:pt x="1079" y="2148"/>
                  </a:lnTo>
                  <a:lnTo>
                    <a:pt x="1077" y="2138"/>
                  </a:lnTo>
                  <a:lnTo>
                    <a:pt x="1083" y="2114"/>
                  </a:lnTo>
                  <a:lnTo>
                    <a:pt x="1069" y="2100"/>
                  </a:lnTo>
                  <a:lnTo>
                    <a:pt x="1077" y="2070"/>
                  </a:lnTo>
                  <a:lnTo>
                    <a:pt x="1083" y="2064"/>
                  </a:lnTo>
                  <a:lnTo>
                    <a:pt x="1097" y="2034"/>
                  </a:lnTo>
                  <a:lnTo>
                    <a:pt x="1117" y="2016"/>
                  </a:lnTo>
                  <a:lnTo>
                    <a:pt x="1117" y="2016"/>
                  </a:lnTo>
                  <a:lnTo>
                    <a:pt x="1119" y="2014"/>
                  </a:lnTo>
                  <a:lnTo>
                    <a:pt x="1119" y="2014"/>
                  </a:lnTo>
                  <a:lnTo>
                    <a:pt x="1119" y="2014"/>
                  </a:lnTo>
                  <a:lnTo>
                    <a:pt x="1137" y="1992"/>
                  </a:lnTo>
                  <a:lnTo>
                    <a:pt x="1137" y="1988"/>
                  </a:lnTo>
                  <a:lnTo>
                    <a:pt x="1143" y="1986"/>
                  </a:lnTo>
                  <a:lnTo>
                    <a:pt x="1181" y="1950"/>
                  </a:lnTo>
                  <a:lnTo>
                    <a:pt x="1199" y="1942"/>
                  </a:lnTo>
                  <a:lnTo>
                    <a:pt x="1233" y="1908"/>
                  </a:lnTo>
                  <a:lnTo>
                    <a:pt x="1245" y="1888"/>
                  </a:lnTo>
                  <a:lnTo>
                    <a:pt x="1257" y="1876"/>
                  </a:lnTo>
                  <a:lnTo>
                    <a:pt x="1273" y="1834"/>
                  </a:lnTo>
                  <a:lnTo>
                    <a:pt x="1279" y="1830"/>
                  </a:lnTo>
                  <a:lnTo>
                    <a:pt x="1289" y="1812"/>
                  </a:lnTo>
                  <a:lnTo>
                    <a:pt x="1293" y="1792"/>
                  </a:lnTo>
                  <a:lnTo>
                    <a:pt x="1299" y="1792"/>
                  </a:lnTo>
                  <a:lnTo>
                    <a:pt x="1301" y="1786"/>
                  </a:lnTo>
                  <a:lnTo>
                    <a:pt x="1297" y="1786"/>
                  </a:lnTo>
                  <a:lnTo>
                    <a:pt x="1299" y="1784"/>
                  </a:lnTo>
                  <a:lnTo>
                    <a:pt x="1297" y="1770"/>
                  </a:lnTo>
                  <a:lnTo>
                    <a:pt x="1299" y="1760"/>
                  </a:lnTo>
                  <a:lnTo>
                    <a:pt x="1287" y="1754"/>
                  </a:lnTo>
                  <a:lnTo>
                    <a:pt x="1277" y="1762"/>
                  </a:lnTo>
                  <a:lnTo>
                    <a:pt x="1259" y="1766"/>
                  </a:lnTo>
                  <a:lnTo>
                    <a:pt x="1223" y="1770"/>
                  </a:lnTo>
                  <a:lnTo>
                    <a:pt x="1209" y="1778"/>
                  </a:lnTo>
                  <a:lnTo>
                    <a:pt x="1195" y="1774"/>
                  </a:lnTo>
                  <a:lnTo>
                    <a:pt x="1181" y="1784"/>
                  </a:lnTo>
                  <a:lnTo>
                    <a:pt x="1171" y="1784"/>
                  </a:lnTo>
                  <a:lnTo>
                    <a:pt x="1151" y="1766"/>
                  </a:lnTo>
                  <a:lnTo>
                    <a:pt x="1153" y="1764"/>
                  </a:lnTo>
                  <a:lnTo>
                    <a:pt x="1149" y="1764"/>
                  </a:lnTo>
                  <a:lnTo>
                    <a:pt x="1147" y="1762"/>
                  </a:lnTo>
                  <a:lnTo>
                    <a:pt x="1147" y="1764"/>
                  </a:lnTo>
                  <a:lnTo>
                    <a:pt x="1143" y="1762"/>
                  </a:lnTo>
                  <a:lnTo>
                    <a:pt x="1153" y="1758"/>
                  </a:lnTo>
                  <a:lnTo>
                    <a:pt x="1151" y="1746"/>
                  </a:lnTo>
                  <a:lnTo>
                    <a:pt x="1147" y="1742"/>
                  </a:lnTo>
                  <a:lnTo>
                    <a:pt x="1149" y="1742"/>
                  </a:lnTo>
                  <a:lnTo>
                    <a:pt x="1151" y="1744"/>
                  </a:lnTo>
                  <a:lnTo>
                    <a:pt x="1179" y="1744"/>
                  </a:lnTo>
                  <a:lnTo>
                    <a:pt x="1195" y="1732"/>
                  </a:lnTo>
                  <a:lnTo>
                    <a:pt x="1215" y="1730"/>
                  </a:lnTo>
                  <a:lnTo>
                    <a:pt x="1233" y="1720"/>
                  </a:lnTo>
                  <a:lnTo>
                    <a:pt x="1251" y="1718"/>
                  </a:lnTo>
                  <a:lnTo>
                    <a:pt x="1257" y="1710"/>
                  </a:lnTo>
                  <a:lnTo>
                    <a:pt x="1267" y="1706"/>
                  </a:lnTo>
                  <a:lnTo>
                    <a:pt x="1317" y="1688"/>
                  </a:lnTo>
                  <a:lnTo>
                    <a:pt x="1321" y="1676"/>
                  </a:lnTo>
                  <a:lnTo>
                    <a:pt x="1331" y="1668"/>
                  </a:lnTo>
                  <a:lnTo>
                    <a:pt x="1350" y="1660"/>
                  </a:lnTo>
                  <a:lnTo>
                    <a:pt x="1366" y="1662"/>
                  </a:lnTo>
                  <a:lnTo>
                    <a:pt x="1378" y="1646"/>
                  </a:lnTo>
                  <a:lnTo>
                    <a:pt x="1394" y="1642"/>
                  </a:lnTo>
                  <a:lnTo>
                    <a:pt x="1402" y="1626"/>
                  </a:lnTo>
                  <a:lnTo>
                    <a:pt x="1422" y="1620"/>
                  </a:lnTo>
                  <a:lnTo>
                    <a:pt x="1420" y="1598"/>
                  </a:lnTo>
                  <a:lnTo>
                    <a:pt x="1424" y="1594"/>
                  </a:lnTo>
                  <a:lnTo>
                    <a:pt x="1428" y="1590"/>
                  </a:lnTo>
                  <a:lnTo>
                    <a:pt x="1432" y="1594"/>
                  </a:lnTo>
                  <a:lnTo>
                    <a:pt x="1456" y="1562"/>
                  </a:lnTo>
                  <a:lnTo>
                    <a:pt x="1460" y="1550"/>
                  </a:lnTo>
                  <a:lnTo>
                    <a:pt x="1448" y="1542"/>
                  </a:lnTo>
                  <a:lnTo>
                    <a:pt x="1438" y="1526"/>
                  </a:lnTo>
                  <a:lnTo>
                    <a:pt x="1404" y="1512"/>
                  </a:lnTo>
                  <a:lnTo>
                    <a:pt x="1394" y="1498"/>
                  </a:lnTo>
                  <a:lnTo>
                    <a:pt x="1392" y="1484"/>
                  </a:lnTo>
                  <a:lnTo>
                    <a:pt x="1396" y="1464"/>
                  </a:lnTo>
                  <a:lnTo>
                    <a:pt x="1388" y="1470"/>
                  </a:lnTo>
                  <a:lnTo>
                    <a:pt x="1388" y="1470"/>
                  </a:lnTo>
                  <a:lnTo>
                    <a:pt x="1384" y="1474"/>
                  </a:lnTo>
                  <a:lnTo>
                    <a:pt x="1384" y="1474"/>
                  </a:lnTo>
                  <a:lnTo>
                    <a:pt x="1384" y="1474"/>
                  </a:lnTo>
                  <a:lnTo>
                    <a:pt x="1354" y="1508"/>
                  </a:lnTo>
                  <a:lnTo>
                    <a:pt x="1354" y="1510"/>
                  </a:lnTo>
                  <a:lnTo>
                    <a:pt x="1349" y="1514"/>
                  </a:lnTo>
                  <a:lnTo>
                    <a:pt x="1323" y="1512"/>
                  </a:lnTo>
                  <a:lnTo>
                    <a:pt x="1317" y="1516"/>
                  </a:lnTo>
                  <a:lnTo>
                    <a:pt x="1309" y="1516"/>
                  </a:lnTo>
                  <a:lnTo>
                    <a:pt x="1307" y="1510"/>
                  </a:lnTo>
                  <a:lnTo>
                    <a:pt x="1303" y="1510"/>
                  </a:lnTo>
                  <a:lnTo>
                    <a:pt x="1303" y="1504"/>
                  </a:lnTo>
                  <a:lnTo>
                    <a:pt x="1307" y="1478"/>
                  </a:lnTo>
                  <a:lnTo>
                    <a:pt x="1295" y="1470"/>
                  </a:lnTo>
                  <a:lnTo>
                    <a:pt x="1285" y="1486"/>
                  </a:lnTo>
                  <a:lnTo>
                    <a:pt x="1285" y="1492"/>
                  </a:lnTo>
                  <a:lnTo>
                    <a:pt x="1281" y="1486"/>
                  </a:lnTo>
                  <a:lnTo>
                    <a:pt x="1289" y="1470"/>
                  </a:lnTo>
                  <a:lnTo>
                    <a:pt x="1279" y="1468"/>
                  </a:lnTo>
                  <a:lnTo>
                    <a:pt x="1277" y="1460"/>
                  </a:lnTo>
                  <a:lnTo>
                    <a:pt x="1263" y="1452"/>
                  </a:lnTo>
                  <a:lnTo>
                    <a:pt x="1261" y="1444"/>
                  </a:lnTo>
                  <a:lnTo>
                    <a:pt x="1253" y="1436"/>
                  </a:lnTo>
                  <a:lnTo>
                    <a:pt x="1245" y="1422"/>
                  </a:lnTo>
                  <a:lnTo>
                    <a:pt x="1239" y="1406"/>
                  </a:lnTo>
                  <a:lnTo>
                    <a:pt x="1237" y="1406"/>
                  </a:lnTo>
                  <a:lnTo>
                    <a:pt x="1243" y="1400"/>
                  </a:lnTo>
                  <a:lnTo>
                    <a:pt x="1241" y="1396"/>
                  </a:lnTo>
                  <a:lnTo>
                    <a:pt x="1245" y="1396"/>
                  </a:lnTo>
                  <a:lnTo>
                    <a:pt x="1247" y="1394"/>
                  </a:lnTo>
                  <a:lnTo>
                    <a:pt x="1249" y="1396"/>
                  </a:lnTo>
                  <a:lnTo>
                    <a:pt x="1251" y="1392"/>
                  </a:lnTo>
                  <a:lnTo>
                    <a:pt x="1253" y="1392"/>
                  </a:lnTo>
                  <a:lnTo>
                    <a:pt x="1251" y="1390"/>
                  </a:lnTo>
                  <a:lnTo>
                    <a:pt x="1253" y="1384"/>
                  </a:lnTo>
                  <a:lnTo>
                    <a:pt x="1265" y="1396"/>
                  </a:lnTo>
                  <a:lnTo>
                    <a:pt x="1273" y="1394"/>
                  </a:lnTo>
                  <a:lnTo>
                    <a:pt x="1283" y="1412"/>
                  </a:lnTo>
                  <a:lnTo>
                    <a:pt x="1289" y="1418"/>
                  </a:lnTo>
                  <a:lnTo>
                    <a:pt x="1299" y="1440"/>
                  </a:lnTo>
                  <a:lnTo>
                    <a:pt x="1317" y="1448"/>
                  </a:lnTo>
                  <a:lnTo>
                    <a:pt x="1323" y="1456"/>
                  </a:lnTo>
                  <a:lnTo>
                    <a:pt x="1337" y="1460"/>
                  </a:lnTo>
                  <a:lnTo>
                    <a:pt x="1339" y="1464"/>
                  </a:lnTo>
                  <a:lnTo>
                    <a:pt x="1360" y="1468"/>
                  </a:lnTo>
                  <a:lnTo>
                    <a:pt x="1372" y="1464"/>
                  </a:lnTo>
                  <a:lnTo>
                    <a:pt x="1372" y="1466"/>
                  </a:lnTo>
                  <a:lnTo>
                    <a:pt x="1374" y="1470"/>
                  </a:lnTo>
                  <a:lnTo>
                    <a:pt x="1392" y="1460"/>
                  </a:lnTo>
                  <a:lnTo>
                    <a:pt x="1390" y="1458"/>
                  </a:lnTo>
                  <a:lnTo>
                    <a:pt x="1394" y="1456"/>
                  </a:lnTo>
                  <a:lnTo>
                    <a:pt x="1402" y="1460"/>
                  </a:lnTo>
                  <a:lnTo>
                    <a:pt x="1412" y="1486"/>
                  </a:lnTo>
                  <a:lnTo>
                    <a:pt x="1490" y="1498"/>
                  </a:lnTo>
                  <a:lnTo>
                    <a:pt x="1494" y="1500"/>
                  </a:lnTo>
                  <a:lnTo>
                    <a:pt x="1502" y="1496"/>
                  </a:lnTo>
                  <a:lnTo>
                    <a:pt x="1538" y="1492"/>
                  </a:lnTo>
                  <a:lnTo>
                    <a:pt x="1548" y="1498"/>
                  </a:lnTo>
                  <a:lnTo>
                    <a:pt x="1552" y="1494"/>
                  </a:lnTo>
                  <a:lnTo>
                    <a:pt x="1554" y="1494"/>
                  </a:lnTo>
                  <a:lnTo>
                    <a:pt x="1582" y="1492"/>
                  </a:lnTo>
                  <a:lnTo>
                    <a:pt x="1586" y="1502"/>
                  </a:lnTo>
                  <a:lnTo>
                    <a:pt x="1594" y="1506"/>
                  </a:lnTo>
                  <a:lnTo>
                    <a:pt x="1600" y="1522"/>
                  </a:lnTo>
                  <a:lnTo>
                    <a:pt x="1610" y="1524"/>
                  </a:lnTo>
                  <a:lnTo>
                    <a:pt x="1628" y="1544"/>
                  </a:lnTo>
                  <a:lnTo>
                    <a:pt x="1644" y="1544"/>
                  </a:lnTo>
                  <a:lnTo>
                    <a:pt x="1652" y="1540"/>
                  </a:lnTo>
                  <a:lnTo>
                    <a:pt x="1652" y="1544"/>
                  </a:lnTo>
                  <a:lnTo>
                    <a:pt x="1646" y="1548"/>
                  </a:lnTo>
                  <a:lnTo>
                    <a:pt x="1626" y="1550"/>
                  </a:lnTo>
                  <a:lnTo>
                    <a:pt x="1628" y="1558"/>
                  </a:lnTo>
                  <a:lnTo>
                    <a:pt x="1656" y="1584"/>
                  </a:lnTo>
                  <a:lnTo>
                    <a:pt x="1672" y="1584"/>
                  </a:lnTo>
                  <a:lnTo>
                    <a:pt x="1686" y="1578"/>
                  </a:lnTo>
                  <a:lnTo>
                    <a:pt x="1692" y="1554"/>
                  </a:lnTo>
                  <a:lnTo>
                    <a:pt x="1696" y="1554"/>
                  </a:lnTo>
                  <a:lnTo>
                    <a:pt x="1692" y="1560"/>
                  </a:lnTo>
                  <a:lnTo>
                    <a:pt x="1698" y="1588"/>
                  </a:lnTo>
                  <a:lnTo>
                    <a:pt x="1694" y="1606"/>
                  </a:lnTo>
                  <a:lnTo>
                    <a:pt x="1698" y="1620"/>
                  </a:lnTo>
                  <a:lnTo>
                    <a:pt x="1700" y="1620"/>
                  </a:lnTo>
                  <a:lnTo>
                    <a:pt x="1698" y="1630"/>
                  </a:lnTo>
                  <a:lnTo>
                    <a:pt x="1708" y="1668"/>
                  </a:lnTo>
                  <a:lnTo>
                    <a:pt x="1714" y="1682"/>
                  </a:lnTo>
                  <a:lnTo>
                    <a:pt x="1718" y="1692"/>
                  </a:lnTo>
                  <a:lnTo>
                    <a:pt x="1720" y="1690"/>
                  </a:lnTo>
                  <a:lnTo>
                    <a:pt x="1722" y="1700"/>
                  </a:lnTo>
                  <a:lnTo>
                    <a:pt x="1736" y="1724"/>
                  </a:lnTo>
                  <a:lnTo>
                    <a:pt x="1742" y="1750"/>
                  </a:lnTo>
                  <a:lnTo>
                    <a:pt x="1754" y="1766"/>
                  </a:lnTo>
                  <a:lnTo>
                    <a:pt x="1772" y="1814"/>
                  </a:lnTo>
                  <a:lnTo>
                    <a:pt x="1786" y="1832"/>
                  </a:lnTo>
                  <a:lnTo>
                    <a:pt x="1794" y="1832"/>
                  </a:lnTo>
                  <a:lnTo>
                    <a:pt x="1802" y="1824"/>
                  </a:lnTo>
                  <a:lnTo>
                    <a:pt x="1804" y="1812"/>
                  </a:lnTo>
                  <a:lnTo>
                    <a:pt x="1820" y="1808"/>
                  </a:lnTo>
                  <a:lnTo>
                    <a:pt x="1820" y="1806"/>
                  </a:lnTo>
                  <a:lnTo>
                    <a:pt x="1820" y="1802"/>
                  </a:lnTo>
                  <a:lnTo>
                    <a:pt x="1826" y="1790"/>
                  </a:lnTo>
                  <a:lnTo>
                    <a:pt x="1836" y="1790"/>
                  </a:lnTo>
                  <a:lnTo>
                    <a:pt x="1836" y="1762"/>
                  </a:lnTo>
                  <a:lnTo>
                    <a:pt x="1844" y="1732"/>
                  </a:lnTo>
                  <a:lnTo>
                    <a:pt x="1840" y="1724"/>
                  </a:lnTo>
                  <a:lnTo>
                    <a:pt x="1840" y="1692"/>
                  </a:lnTo>
                  <a:lnTo>
                    <a:pt x="1844" y="1686"/>
                  </a:lnTo>
                  <a:lnTo>
                    <a:pt x="1854" y="1686"/>
                  </a:lnTo>
                  <a:lnTo>
                    <a:pt x="1862" y="1674"/>
                  </a:lnTo>
                  <a:lnTo>
                    <a:pt x="1878" y="1670"/>
                  </a:lnTo>
                  <a:lnTo>
                    <a:pt x="1882" y="1660"/>
                  </a:lnTo>
                  <a:lnTo>
                    <a:pt x="1916" y="1634"/>
                  </a:lnTo>
                  <a:lnTo>
                    <a:pt x="1932" y="1616"/>
                  </a:lnTo>
                  <a:lnTo>
                    <a:pt x="1956" y="1602"/>
                  </a:lnTo>
                  <a:lnTo>
                    <a:pt x="1970" y="1586"/>
                  </a:lnTo>
                  <a:lnTo>
                    <a:pt x="1970" y="1572"/>
                  </a:lnTo>
                  <a:lnTo>
                    <a:pt x="1988" y="1566"/>
                  </a:lnTo>
                  <a:lnTo>
                    <a:pt x="1988" y="1564"/>
                  </a:lnTo>
                  <a:lnTo>
                    <a:pt x="1990" y="1572"/>
                  </a:lnTo>
                  <a:lnTo>
                    <a:pt x="2000" y="1570"/>
                  </a:lnTo>
                  <a:lnTo>
                    <a:pt x="2000" y="1570"/>
                  </a:lnTo>
                  <a:lnTo>
                    <a:pt x="2002" y="1570"/>
                  </a:lnTo>
                  <a:lnTo>
                    <a:pt x="2002" y="1570"/>
                  </a:lnTo>
                  <a:lnTo>
                    <a:pt x="2006" y="1568"/>
                  </a:lnTo>
                  <a:lnTo>
                    <a:pt x="2008" y="1568"/>
                  </a:lnTo>
                  <a:lnTo>
                    <a:pt x="2008" y="1568"/>
                  </a:lnTo>
                  <a:lnTo>
                    <a:pt x="2016" y="1564"/>
                  </a:lnTo>
                  <a:lnTo>
                    <a:pt x="2018" y="1568"/>
                  </a:lnTo>
                  <a:lnTo>
                    <a:pt x="2024" y="1562"/>
                  </a:lnTo>
                  <a:lnTo>
                    <a:pt x="2030" y="1566"/>
                  </a:lnTo>
                  <a:lnTo>
                    <a:pt x="2038" y="1554"/>
                  </a:lnTo>
                  <a:lnTo>
                    <a:pt x="2038" y="1554"/>
                  </a:lnTo>
                  <a:lnTo>
                    <a:pt x="2042" y="1556"/>
                  </a:lnTo>
                  <a:lnTo>
                    <a:pt x="2044" y="1546"/>
                  </a:lnTo>
                  <a:lnTo>
                    <a:pt x="2044" y="1548"/>
                  </a:lnTo>
                  <a:lnTo>
                    <a:pt x="2054" y="1548"/>
                  </a:lnTo>
                  <a:lnTo>
                    <a:pt x="2058" y="1554"/>
                  </a:lnTo>
                  <a:lnTo>
                    <a:pt x="2066" y="1582"/>
                  </a:lnTo>
                  <a:lnTo>
                    <a:pt x="2066" y="1582"/>
                  </a:lnTo>
                  <a:lnTo>
                    <a:pt x="2080" y="1600"/>
                  </a:lnTo>
                  <a:lnTo>
                    <a:pt x="2092" y="1606"/>
                  </a:lnTo>
                  <a:lnTo>
                    <a:pt x="2092" y="1606"/>
                  </a:lnTo>
                  <a:lnTo>
                    <a:pt x="2090" y="1614"/>
                  </a:lnTo>
                  <a:lnTo>
                    <a:pt x="2098" y="1624"/>
                  </a:lnTo>
                  <a:lnTo>
                    <a:pt x="2100" y="1622"/>
                  </a:lnTo>
                  <a:lnTo>
                    <a:pt x="2104" y="1632"/>
                  </a:lnTo>
                  <a:lnTo>
                    <a:pt x="2108" y="1654"/>
                  </a:lnTo>
                  <a:lnTo>
                    <a:pt x="2102" y="1682"/>
                  </a:lnTo>
                  <a:lnTo>
                    <a:pt x="2108" y="1678"/>
                  </a:lnTo>
                  <a:lnTo>
                    <a:pt x="2108" y="1682"/>
                  </a:lnTo>
                  <a:lnTo>
                    <a:pt x="2126" y="1684"/>
                  </a:lnTo>
                  <a:lnTo>
                    <a:pt x="2154" y="1666"/>
                  </a:lnTo>
                  <a:lnTo>
                    <a:pt x="2154" y="1664"/>
                  </a:lnTo>
                  <a:lnTo>
                    <a:pt x="2168" y="1670"/>
                  </a:lnTo>
                  <a:lnTo>
                    <a:pt x="2170" y="1698"/>
                  </a:lnTo>
                  <a:lnTo>
                    <a:pt x="2180" y="1728"/>
                  </a:lnTo>
                  <a:lnTo>
                    <a:pt x="2182" y="1726"/>
                  </a:lnTo>
                  <a:lnTo>
                    <a:pt x="2186" y="1738"/>
                  </a:lnTo>
                  <a:lnTo>
                    <a:pt x="2186" y="1752"/>
                  </a:lnTo>
                  <a:lnTo>
                    <a:pt x="2182" y="1756"/>
                  </a:lnTo>
                  <a:lnTo>
                    <a:pt x="2184" y="1758"/>
                  </a:lnTo>
                  <a:lnTo>
                    <a:pt x="2176" y="1764"/>
                  </a:lnTo>
                  <a:lnTo>
                    <a:pt x="2188" y="1766"/>
                  </a:lnTo>
                  <a:lnTo>
                    <a:pt x="2184" y="1788"/>
                  </a:lnTo>
                  <a:lnTo>
                    <a:pt x="2188" y="1790"/>
                  </a:lnTo>
                  <a:lnTo>
                    <a:pt x="2180" y="1812"/>
                  </a:lnTo>
                  <a:lnTo>
                    <a:pt x="2180" y="1830"/>
                  </a:lnTo>
                  <a:lnTo>
                    <a:pt x="2190" y="1828"/>
                  </a:lnTo>
                  <a:lnTo>
                    <a:pt x="2216" y="1862"/>
                  </a:lnTo>
                  <a:lnTo>
                    <a:pt x="2224" y="1900"/>
                  </a:lnTo>
                  <a:lnTo>
                    <a:pt x="2238" y="1930"/>
                  </a:lnTo>
                  <a:lnTo>
                    <a:pt x="2278" y="1956"/>
                  </a:lnTo>
                  <a:lnTo>
                    <a:pt x="2282" y="1956"/>
                  </a:lnTo>
                  <a:lnTo>
                    <a:pt x="2278" y="1960"/>
                  </a:lnTo>
                  <a:lnTo>
                    <a:pt x="2292" y="1956"/>
                  </a:lnTo>
                  <a:lnTo>
                    <a:pt x="2294" y="1956"/>
                  </a:lnTo>
                  <a:lnTo>
                    <a:pt x="2302" y="1972"/>
                  </a:lnTo>
                  <a:lnTo>
                    <a:pt x="2304" y="1958"/>
                  </a:lnTo>
                  <a:lnTo>
                    <a:pt x="2296" y="1954"/>
                  </a:lnTo>
                  <a:lnTo>
                    <a:pt x="2296" y="1954"/>
                  </a:lnTo>
                  <a:lnTo>
                    <a:pt x="2296" y="1954"/>
                  </a:lnTo>
                  <a:lnTo>
                    <a:pt x="2298" y="1946"/>
                  </a:lnTo>
                  <a:lnTo>
                    <a:pt x="2282" y="1920"/>
                  </a:lnTo>
                  <a:lnTo>
                    <a:pt x="2282" y="1886"/>
                  </a:lnTo>
                  <a:lnTo>
                    <a:pt x="2274" y="1874"/>
                  </a:lnTo>
                  <a:lnTo>
                    <a:pt x="2260" y="1862"/>
                  </a:lnTo>
                  <a:lnTo>
                    <a:pt x="2258" y="1862"/>
                  </a:lnTo>
                  <a:lnTo>
                    <a:pt x="2246" y="1850"/>
                  </a:lnTo>
                  <a:lnTo>
                    <a:pt x="2232" y="1848"/>
                  </a:lnTo>
                  <a:lnTo>
                    <a:pt x="2228" y="1842"/>
                  </a:lnTo>
                  <a:lnTo>
                    <a:pt x="2214" y="1806"/>
                  </a:lnTo>
                  <a:lnTo>
                    <a:pt x="2204" y="1806"/>
                  </a:lnTo>
                  <a:lnTo>
                    <a:pt x="2202" y="1790"/>
                  </a:lnTo>
                  <a:lnTo>
                    <a:pt x="2214" y="1752"/>
                  </a:lnTo>
                  <a:lnTo>
                    <a:pt x="2216" y="1730"/>
                  </a:lnTo>
                  <a:lnTo>
                    <a:pt x="2218" y="1728"/>
                  </a:lnTo>
                  <a:lnTo>
                    <a:pt x="2228" y="1728"/>
                  </a:lnTo>
                  <a:lnTo>
                    <a:pt x="2230" y="1746"/>
                  </a:lnTo>
                  <a:lnTo>
                    <a:pt x="2248" y="1746"/>
                  </a:lnTo>
                  <a:lnTo>
                    <a:pt x="2262" y="1754"/>
                  </a:lnTo>
                  <a:lnTo>
                    <a:pt x="2266" y="1764"/>
                  </a:lnTo>
                  <a:lnTo>
                    <a:pt x="2272" y="1780"/>
                  </a:lnTo>
                  <a:lnTo>
                    <a:pt x="2280" y="1776"/>
                  </a:lnTo>
                  <a:lnTo>
                    <a:pt x="2280" y="1784"/>
                  </a:lnTo>
                  <a:lnTo>
                    <a:pt x="2298" y="1786"/>
                  </a:lnTo>
                  <a:lnTo>
                    <a:pt x="2306" y="1792"/>
                  </a:lnTo>
                  <a:lnTo>
                    <a:pt x="2302" y="1804"/>
                  </a:lnTo>
                  <a:lnTo>
                    <a:pt x="2304" y="1820"/>
                  </a:lnTo>
                  <a:lnTo>
                    <a:pt x="2310" y="1822"/>
                  </a:lnTo>
                  <a:lnTo>
                    <a:pt x="2331" y="1804"/>
                  </a:lnTo>
                  <a:lnTo>
                    <a:pt x="2331" y="1802"/>
                  </a:lnTo>
                  <a:lnTo>
                    <a:pt x="2337" y="1806"/>
                  </a:lnTo>
                  <a:lnTo>
                    <a:pt x="2337" y="1796"/>
                  </a:lnTo>
                  <a:lnTo>
                    <a:pt x="2343" y="1788"/>
                  </a:lnTo>
                  <a:lnTo>
                    <a:pt x="2351" y="1788"/>
                  </a:lnTo>
                  <a:lnTo>
                    <a:pt x="2365" y="1782"/>
                  </a:lnTo>
                  <a:lnTo>
                    <a:pt x="2385" y="1770"/>
                  </a:lnTo>
                  <a:lnTo>
                    <a:pt x="2387" y="1762"/>
                  </a:lnTo>
                  <a:lnTo>
                    <a:pt x="2387" y="1748"/>
                  </a:lnTo>
                  <a:lnTo>
                    <a:pt x="2391" y="1740"/>
                  </a:lnTo>
                  <a:lnTo>
                    <a:pt x="2381" y="1690"/>
                  </a:lnTo>
                  <a:lnTo>
                    <a:pt x="2373" y="1682"/>
                  </a:lnTo>
                  <a:lnTo>
                    <a:pt x="2369" y="1674"/>
                  </a:lnTo>
                  <a:lnTo>
                    <a:pt x="2359" y="1670"/>
                  </a:lnTo>
                  <a:lnTo>
                    <a:pt x="2347" y="1656"/>
                  </a:lnTo>
                  <a:lnTo>
                    <a:pt x="2335" y="1644"/>
                  </a:lnTo>
                  <a:lnTo>
                    <a:pt x="2333" y="1636"/>
                  </a:lnTo>
                  <a:lnTo>
                    <a:pt x="2323" y="1626"/>
                  </a:lnTo>
                  <a:lnTo>
                    <a:pt x="2321" y="1618"/>
                  </a:lnTo>
                  <a:lnTo>
                    <a:pt x="2327" y="1602"/>
                  </a:lnTo>
                  <a:lnTo>
                    <a:pt x="2339" y="1588"/>
                  </a:lnTo>
                  <a:lnTo>
                    <a:pt x="2353" y="1576"/>
                  </a:lnTo>
                  <a:lnTo>
                    <a:pt x="2363" y="1572"/>
                  </a:lnTo>
                  <a:lnTo>
                    <a:pt x="2363" y="1574"/>
                  </a:lnTo>
                  <a:lnTo>
                    <a:pt x="2363" y="1572"/>
                  </a:lnTo>
                  <a:lnTo>
                    <a:pt x="2365" y="1572"/>
                  </a:lnTo>
                  <a:lnTo>
                    <a:pt x="2367" y="1576"/>
                  </a:lnTo>
                  <a:lnTo>
                    <a:pt x="2371" y="1570"/>
                  </a:lnTo>
                  <a:lnTo>
                    <a:pt x="2373" y="1570"/>
                  </a:lnTo>
                  <a:lnTo>
                    <a:pt x="2371" y="1570"/>
                  </a:lnTo>
                  <a:lnTo>
                    <a:pt x="2373" y="1566"/>
                  </a:lnTo>
                  <a:lnTo>
                    <a:pt x="2385" y="1574"/>
                  </a:lnTo>
                  <a:lnTo>
                    <a:pt x="2391" y="1572"/>
                  </a:lnTo>
                  <a:lnTo>
                    <a:pt x="2391" y="1582"/>
                  </a:lnTo>
                  <a:lnTo>
                    <a:pt x="2401" y="1596"/>
                  </a:lnTo>
                  <a:lnTo>
                    <a:pt x="2391" y="1598"/>
                  </a:lnTo>
                  <a:lnTo>
                    <a:pt x="2373" y="1612"/>
                  </a:lnTo>
                  <a:lnTo>
                    <a:pt x="2377" y="1632"/>
                  </a:lnTo>
                  <a:lnTo>
                    <a:pt x="2397" y="1638"/>
                  </a:lnTo>
                  <a:lnTo>
                    <a:pt x="2411" y="1624"/>
                  </a:lnTo>
                  <a:lnTo>
                    <a:pt x="2423" y="1606"/>
                  </a:lnTo>
                  <a:lnTo>
                    <a:pt x="2419" y="1596"/>
                  </a:lnTo>
                  <a:lnTo>
                    <a:pt x="2409" y="1596"/>
                  </a:lnTo>
                  <a:lnTo>
                    <a:pt x="2405" y="1596"/>
                  </a:lnTo>
                  <a:lnTo>
                    <a:pt x="2413" y="1592"/>
                  </a:lnTo>
                  <a:lnTo>
                    <a:pt x="2407" y="1580"/>
                  </a:lnTo>
                  <a:lnTo>
                    <a:pt x="2411" y="1574"/>
                  </a:lnTo>
                  <a:lnTo>
                    <a:pt x="2457" y="1562"/>
                  </a:lnTo>
                  <a:lnTo>
                    <a:pt x="2461" y="1550"/>
                  </a:lnTo>
                  <a:lnTo>
                    <a:pt x="2469" y="1558"/>
                  </a:lnTo>
                  <a:lnTo>
                    <a:pt x="2469" y="1548"/>
                  </a:lnTo>
                  <a:lnTo>
                    <a:pt x="2475" y="1554"/>
                  </a:lnTo>
                  <a:lnTo>
                    <a:pt x="2485" y="1554"/>
                  </a:lnTo>
                  <a:lnTo>
                    <a:pt x="2485" y="1552"/>
                  </a:lnTo>
                  <a:lnTo>
                    <a:pt x="2485" y="1554"/>
                  </a:lnTo>
                  <a:lnTo>
                    <a:pt x="2489" y="1548"/>
                  </a:lnTo>
                  <a:lnTo>
                    <a:pt x="2489" y="1550"/>
                  </a:lnTo>
                  <a:lnTo>
                    <a:pt x="2497" y="1544"/>
                  </a:lnTo>
                  <a:lnTo>
                    <a:pt x="2503" y="1548"/>
                  </a:lnTo>
                  <a:lnTo>
                    <a:pt x="2523" y="1540"/>
                  </a:lnTo>
                  <a:lnTo>
                    <a:pt x="2533" y="1530"/>
                  </a:lnTo>
                  <a:lnTo>
                    <a:pt x="2541" y="1528"/>
                  </a:lnTo>
                  <a:lnTo>
                    <a:pt x="2541" y="1530"/>
                  </a:lnTo>
                  <a:lnTo>
                    <a:pt x="2555" y="1516"/>
                  </a:lnTo>
                  <a:lnTo>
                    <a:pt x="2555" y="1510"/>
                  </a:lnTo>
                  <a:lnTo>
                    <a:pt x="2563" y="1508"/>
                  </a:lnTo>
                  <a:lnTo>
                    <a:pt x="2575" y="1490"/>
                  </a:lnTo>
                  <a:lnTo>
                    <a:pt x="2579" y="1492"/>
                  </a:lnTo>
                  <a:lnTo>
                    <a:pt x="2585" y="1472"/>
                  </a:lnTo>
                  <a:lnTo>
                    <a:pt x="2585" y="1474"/>
                  </a:lnTo>
                  <a:lnTo>
                    <a:pt x="2611" y="1434"/>
                  </a:lnTo>
                  <a:lnTo>
                    <a:pt x="2615" y="1436"/>
                  </a:lnTo>
                  <a:lnTo>
                    <a:pt x="2621" y="1414"/>
                  </a:lnTo>
                  <a:lnTo>
                    <a:pt x="2621" y="1412"/>
                  </a:lnTo>
                  <a:lnTo>
                    <a:pt x="2625" y="1412"/>
                  </a:lnTo>
                  <a:lnTo>
                    <a:pt x="2625" y="1398"/>
                  </a:lnTo>
                  <a:lnTo>
                    <a:pt x="2631" y="1394"/>
                  </a:lnTo>
                  <a:lnTo>
                    <a:pt x="2611" y="1384"/>
                  </a:lnTo>
                  <a:lnTo>
                    <a:pt x="2609" y="1384"/>
                  </a:lnTo>
                  <a:lnTo>
                    <a:pt x="2629" y="1372"/>
                  </a:lnTo>
                  <a:lnTo>
                    <a:pt x="2613" y="1356"/>
                  </a:lnTo>
                  <a:lnTo>
                    <a:pt x="2609" y="1354"/>
                  </a:lnTo>
                  <a:lnTo>
                    <a:pt x="2633" y="1360"/>
                  </a:lnTo>
                  <a:lnTo>
                    <a:pt x="2627" y="1354"/>
                  </a:lnTo>
                  <a:lnTo>
                    <a:pt x="2609" y="1332"/>
                  </a:lnTo>
                  <a:lnTo>
                    <a:pt x="2595" y="1294"/>
                  </a:lnTo>
                  <a:lnTo>
                    <a:pt x="2577" y="1284"/>
                  </a:lnTo>
                  <a:lnTo>
                    <a:pt x="2585" y="1272"/>
                  </a:lnTo>
                  <a:lnTo>
                    <a:pt x="2595" y="1264"/>
                  </a:lnTo>
                  <a:lnTo>
                    <a:pt x="2595" y="1258"/>
                  </a:lnTo>
                  <a:lnTo>
                    <a:pt x="2603" y="1260"/>
                  </a:lnTo>
                  <a:lnTo>
                    <a:pt x="2609" y="1250"/>
                  </a:lnTo>
                  <a:lnTo>
                    <a:pt x="2609" y="1248"/>
                  </a:lnTo>
                  <a:lnTo>
                    <a:pt x="2621" y="1244"/>
                  </a:lnTo>
                  <a:lnTo>
                    <a:pt x="2627" y="1238"/>
                  </a:lnTo>
                  <a:lnTo>
                    <a:pt x="2629" y="1238"/>
                  </a:lnTo>
                  <a:lnTo>
                    <a:pt x="2633" y="1246"/>
                  </a:lnTo>
                  <a:lnTo>
                    <a:pt x="2643" y="1226"/>
                  </a:lnTo>
                  <a:lnTo>
                    <a:pt x="2639" y="1226"/>
                  </a:lnTo>
                  <a:lnTo>
                    <a:pt x="2621" y="1224"/>
                  </a:lnTo>
                  <a:lnTo>
                    <a:pt x="2605" y="1214"/>
                  </a:lnTo>
                  <a:lnTo>
                    <a:pt x="2581" y="1230"/>
                  </a:lnTo>
                  <a:lnTo>
                    <a:pt x="2573" y="1228"/>
                  </a:lnTo>
                  <a:lnTo>
                    <a:pt x="2569" y="1216"/>
                  </a:lnTo>
                  <a:lnTo>
                    <a:pt x="2555" y="1208"/>
                  </a:lnTo>
                  <a:lnTo>
                    <a:pt x="2547" y="1200"/>
                  </a:lnTo>
                  <a:lnTo>
                    <a:pt x="2547" y="1196"/>
                  </a:lnTo>
                  <a:lnTo>
                    <a:pt x="2553" y="1186"/>
                  </a:lnTo>
                  <a:lnTo>
                    <a:pt x="2561" y="1188"/>
                  </a:lnTo>
                  <a:lnTo>
                    <a:pt x="2575" y="1184"/>
                  </a:lnTo>
                  <a:lnTo>
                    <a:pt x="2581" y="1172"/>
                  </a:lnTo>
                  <a:lnTo>
                    <a:pt x="2599" y="1162"/>
                  </a:lnTo>
                  <a:lnTo>
                    <a:pt x="2613" y="1144"/>
                  </a:lnTo>
                  <a:lnTo>
                    <a:pt x="2623" y="1142"/>
                  </a:lnTo>
                  <a:lnTo>
                    <a:pt x="2629" y="1152"/>
                  </a:lnTo>
                  <a:lnTo>
                    <a:pt x="2611" y="1176"/>
                  </a:lnTo>
                  <a:lnTo>
                    <a:pt x="2619" y="1182"/>
                  </a:lnTo>
                  <a:lnTo>
                    <a:pt x="2617" y="1186"/>
                  </a:lnTo>
                  <a:lnTo>
                    <a:pt x="2605" y="1194"/>
                  </a:lnTo>
                  <a:lnTo>
                    <a:pt x="2615" y="1198"/>
                  </a:lnTo>
                  <a:lnTo>
                    <a:pt x="2653" y="1172"/>
                  </a:lnTo>
                  <a:lnTo>
                    <a:pt x="2671" y="1168"/>
                  </a:lnTo>
                  <a:lnTo>
                    <a:pt x="2675" y="1176"/>
                  </a:lnTo>
                  <a:lnTo>
                    <a:pt x="2689" y="1178"/>
                  </a:lnTo>
                  <a:lnTo>
                    <a:pt x="2685" y="1194"/>
                  </a:lnTo>
                  <a:lnTo>
                    <a:pt x="2685" y="1196"/>
                  </a:lnTo>
                  <a:lnTo>
                    <a:pt x="2681" y="1198"/>
                  </a:lnTo>
                  <a:lnTo>
                    <a:pt x="2675" y="1214"/>
                  </a:lnTo>
                  <a:lnTo>
                    <a:pt x="2683" y="1212"/>
                  </a:lnTo>
                  <a:lnTo>
                    <a:pt x="2683" y="1214"/>
                  </a:lnTo>
                  <a:lnTo>
                    <a:pt x="2687" y="1222"/>
                  </a:lnTo>
                  <a:lnTo>
                    <a:pt x="2697" y="1220"/>
                  </a:lnTo>
                  <a:lnTo>
                    <a:pt x="2697" y="1216"/>
                  </a:lnTo>
                  <a:lnTo>
                    <a:pt x="2711" y="1220"/>
                  </a:lnTo>
                  <a:lnTo>
                    <a:pt x="2715" y="1234"/>
                  </a:lnTo>
                  <a:lnTo>
                    <a:pt x="2701" y="1240"/>
                  </a:lnTo>
                  <a:lnTo>
                    <a:pt x="2707" y="1252"/>
                  </a:lnTo>
                  <a:lnTo>
                    <a:pt x="2709" y="1248"/>
                  </a:lnTo>
                  <a:lnTo>
                    <a:pt x="2713" y="1262"/>
                  </a:lnTo>
                  <a:lnTo>
                    <a:pt x="2705" y="1286"/>
                  </a:lnTo>
                  <a:lnTo>
                    <a:pt x="2705" y="1286"/>
                  </a:lnTo>
                  <a:lnTo>
                    <a:pt x="2703" y="1298"/>
                  </a:lnTo>
                  <a:lnTo>
                    <a:pt x="2719" y="1296"/>
                  </a:lnTo>
                  <a:lnTo>
                    <a:pt x="2723" y="1294"/>
                  </a:lnTo>
                  <a:lnTo>
                    <a:pt x="2727" y="1298"/>
                  </a:lnTo>
                  <a:lnTo>
                    <a:pt x="2729" y="1292"/>
                  </a:lnTo>
                  <a:lnTo>
                    <a:pt x="2731" y="1294"/>
                  </a:lnTo>
                  <a:lnTo>
                    <a:pt x="2739" y="1284"/>
                  </a:lnTo>
                  <a:lnTo>
                    <a:pt x="2747" y="1288"/>
                  </a:lnTo>
                  <a:lnTo>
                    <a:pt x="2751" y="1280"/>
                  </a:lnTo>
                  <a:lnTo>
                    <a:pt x="2757" y="1282"/>
                  </a:lnTo>
                  <a:lnTo>
                    <a:pt x="2765" y="1276"/>
                  </a:lnTo>
                  <a:lnTo>
                    <a:pt x="2771" y="1258"/>
                  </a:lnTo>
                  <a:lnTo>
                    <a:pt x="2765" y="1222"/>
                  </a:lnTo>
                  <a:lnTo>
                    <a:pt x="2751" y="1200"/>
                  </a:lnTo>
                  <a:lnTo>
                    <a:pt x="2751" y="1200"/>
                  </a:lnTo>
                  <a:lnTo>
                    <a:pt x="2749" y="1198"/>
                  </a:lnTo>
                  <a:lnTo>
                    <a:pt x="2749" y="1196"/>
                  </a:lnTo>
                  <a:lnTo>
                    <a:pt x="2747" y="1196"/>
                  </a:lnTo>
                  <a:lnTo>
                    <a:pt x="2733" y="1182"/>
                  </a:lnTo>
                  <a:lnTo>
                    <a:pt x="2733" y="1170"/>
                  </a:lnTo>
                  <a:lnTo>
                    <a:pt x="2749" y="1164"/>
                  </a:lnTo>
                  <a:lnTo>
                    <a:pt x="2775" y="1142"/>
                  </a:lnTo>
                  <a:lnTo>
                    <a:pt x="2775" y="1124"/>
                  </a:lnTo>
                  <a:lnTo>
                    <a:pt x="2791" y="1106"/>
                  </a:lnTo>
                  <a:lnTo>
                    <a:pt x="2795" y="1104"/>
                  </a:lnTo>
                  <a:lnTo>
                    <a:pt x="2795" y="1100"/>
                  </a:lnTo>
                  <a:lnTo>
                    <a:pt x="2803" y="1100"/>
                  </a:lnTo>
                  <a:lnTo>
                    <a:pt x="2813" y="1082"/>
                  </a:lnTo>
                  <a:lnTo>
                    <a:pt x="2815" y="1090"/>
                  </a:lnTo>
                  <a:lnTo>
                    <a:pt x="2819" y="1086"/>
                  </a:lnTo>
                  <a:lnTo>
                    <a:pt x="2819" y="1094"/>
                  </a:lnTo>
                  <a:lnTo>
                    <a:pt x="2839" y="1098"/>
                  </a:lnTo>
                  <a:lnTo>
                    <a:pt x="2855" y="1094"/>
                  </a:lnTo>
                  <a:lnTo>
                    <a:pt x="2875" y="1078"/>
                  </a:lnTo>
                  <a:lnTo>
                    <a:pt x="2931" y="1006"/>
                  </a:lnTo>
                  <a:lnTo>
                    <a:pt x="2941" y="986"/>
                  </a:lnTo>
                  <a:lnTo>
                    <a:pt x="2957" y="962"/>
                  </a:lnTo>
                  <a:lnTo>
                    <a:pt x="2973" y="942"/>
                  </a:lnTo>
                  <a:lnTo>
                    <a:pt x="2981" y="896"/>
                  </a:lnTo>
                  <a:lnTo>
                    <a:pt x="2977" y="876"/>
                  </a:lnTo>
                  <a:lnTo>
                    <a:pt x="2983" y="856"/>
                  </a:lnTo>
                  <a:lnTo>
                    <a:pt x="2995" y="832"/>
                  </a:lnTo>
                  <a:lnTo>
                    <a:pt x="2995" y="846"/>
                  </a:lnTo>
                  <a:lnTo>
                    <a:pt x="3005" y="862"/>
                  </a:lnTo>
                  <a:lnTo>
                    <a:pt x="3003" y="876"/>
                  </a:lnTo>
                  <a:lnTo>
                    <a:pt x="3005" y="898"/>
                  </a:lnTo>
                  <a:lnTo>
                    <a:pt x="2999" y="934"/>
                  </a:lnTo>
                  <a:lnTo>
                    <a:pt x="2999" y="934"/>
                  </a:lnTo>
                  <a:lnTo>
                    <a:pt x="3005" y="954"/>
                  </a:lnTo>
                  <a:lnTo>
                    <a:pt x="2999" y="990"/>
                  </a:lnTo>
                  <a:lnTo>
                    <a:pt x="3001" y="1010"/>
                  </a:lnTo>
                  <a:lnTo>
                    <a:pt x="3009" y="1012"/>
                  </a:lnTo>
                  <a:lnTo>
                    <a:pt x="3017" y="994"/>
                  </a:lnTo>
                  <a:lnTo>
                    <a:pt x="3027" y="996"/>
                  </a:lnTo>
                  <a:lnTo>
                    <a:pt x="3031" y="1018"/>
                  </a:lnTo>
                  <a:lnTo>
                    <a:pt x="3037" y="1004"/>
                  </a:lnTo>
                  <a:lnTo>
                    <a:pt x="3035" y="986"/>
                  </a:lnTo>
                  <a:lnTo>
                    <a:pt x="3027" y="982"/>
                  </a:lnTo>
                  <a:lnTo>
                    <a:pt x="3019" y="964"/>
                  </a:lnTo>
                  <a:lnTo>
                    <a:pt x="3027" y="922"/>
                  </a:lnTo>
                  <a:lnTo>
                    <a:pt x="3037" y="920"/>
                  </a:lnTo>
                  <a:lnTo>
                    <a:pt x="3053" y="934"/>
                  </a:lnTo>
                  <a:lnTo>
                    <a:pt x="3057" y="932"/>
                  </a:lnTo>
                  <a:lnTo>
                    <a:pt x="3049" y="914"/>
                  </a:lnTo>
                  <a:lnTo>
                    <a:pt x="3029" y="850"/>
                  </a:lnTo>
                  <a:lnTo>
                    <a:pt x="3027" y="828"/>
                  </a:lnTo>
                  <a:lnTo>
                    <a:pt x="3031" y="812"/>
                  </a:lnTo>
                  <a:lnTo>
                    <a:pt x="3023" y="770"/>
                  </a:lnTo>
                  <a:lnTo>
                    <a:pt x="3017" y="762"/>
                  </a:lnTo>
                  <a:lnTo>
                    <a:pt x="3007" y="764"/>
                  </a:lnTo>
                  <a:lnTo>
                    <a:pt x="3015" y="784"/>
                  </a:lnTo>
                  <a:lnTo>
                    <a:pt x="3011" y="790"/>
                  </a:lnTo>
                  <a:lnTo>
                    <a:pt x="2999" y="788"/>
                  </a:lnTo>
                  <a:lnTo>
                    <a:pt x="2995" y="828"/>
                  </a:lnTo>
                  <a:lnTo>
                    <a:pt x="2995" y="830"/>
                  </a:lnTo>
                  <a:lnTo>
                    <a:pt x="2989" y="824"/>
                  </a:lnTo>
                  <a:lnTo>
                    <a:pt x="2991" y="818"/>
                  </a:lnTo>
                  <a:lnTo>
                    <a:pt x="2989" y="810"/>
                  </a:lnTo>
                  <a:lnTo>
                    <a:pt x="2995" y="796"/>
                  </a:lnTo>
                  <a:lnTo>
                    <a:pt x="2975" y="782"/>
                  </a:lnTo>
                  <a:lnTo>
                    <a:pt x="2963" y="764"/>
                  </a:lnTo>
                  <a:lnTo>
                    <a:pt x="2939" y="762"/>
                  </a:lnTo>
                  <a:lnTo>
                    <a:pt x="2939" y="776"/>
                  </a:lnTo>
                  <a:lnTo>
                    <a:pt x="2939" y="780"/>
                  </a:lnTo>
                  <a:lnTo>
                    <a:pt x="2937" y="782"/>
                  </a:lnTo>
                  <a:lnTo>
                    <a:pt x="2939" y="776"/>
                  </a:lnTo>
                  <a:lnTo>
                    <a:pt x="2933" y="780"/>
                  </a:lnTo>
                  <a:lnTo>
                    <a:pt x="2929" y="782"/>
                  </a:lnTo>
                  <a:lnTo>
                    <a:pt x="2921" y="786"/>
                  </a:lnTo>
                  <a:lnTo>
                    <a:pt x="2925" y="780"/>
                  </a:lnTo>
                  <a:lnTo>
                    <a:pt x="2919" y="772"/>
                  </a:lnTo>
                  <a:lnTo>
                    <a:pt x="2923" y="766"/>
                  </a:lnTo>
                  <a:lnTo>
                    <a:pt x="2921" y="762"/>
                  </a:lnTo>
                  <a:lnTo>
                    <a:pt x="2909" y="768"/>
                  </a:lnTo>
                  <a:lnTo>
                    <a:pt x="2909" y="776"/>
                  </a:lnTo>
                  <a:lnTo>
                    <a:pt x="2907" y="778"/>
                  </a:lnTo>
                  <a:lnTo>
                    <a:pt x="2907" y="754"/>
                  </a:lnTo>
                  <a:lnTo>
                    <a:pt x="2887" y="754"/>
                  </a:lnTo>
                  <a:lnTo>
                    <a:pt x="2879" y="750"/>
                  </a:lnTo>
                  <a:lnTo>
                    <a:pt x="2879" y="746"/>
                  </a:lnTo>
                  <a:lnTo>
                    <a:pt x="2925" y="706"/>
                  </a:lnTo>
                  <a:lnTo>
                    <a:pt x="2953" y="668"/>
                  </a:lnTo>
                  <a:lnTo>
                    <a:pt x="2975" y="650"/>
                  </a:lnTo>
                  <a:lnTo>
                    <a:pt x="2983" y="632"/>
                  </a:lnTo>
                  <a:lnTo>
                    <a:pt x="3009" y="604"/>
                  </a:lnTo>
                  <a:lnTo>
                    <a:pt x="3025" y="596"/>
                  </a:lnTo>
                  <a:lnTo>
                    <a:pt x="3067" y="592"/>
                  </a:lnTo>
                  <a:lnTo>
                    <a:pt x="3079" y="604"/>
                  </a:lnTo>
                  <a:lnTo>
                    <a:pt x="3087" y="592"/>
                  </a:lnTo>
                  <a:lnTo>
                    <a:pt x="3107" y="600"/>
                  </a:lnTo>
                  <a:lnTo>
                    <a:pt x="3121" y="594"/>
                  </a:lnTo>
                  <a:lnTo>
                    <a:pt x="3125" y="600"/>
                  </a:lnTo>
                  <a:lnTo>
                    <a:pt x="3135" y="598"/>
                  </a:lnTo>
                  <a:lnTo>
                    <a:pt x="3133" y="592"/>
                  </a:lnTo>
                  <a:lnTo>
                    <a:pt x="3139" y="590"/>
                  </a:lnTo>
                  <a:lnTo>
                    <a:pt x="3139" y="582"/>
                  </a:lnTo>
                  <a:lnTo>
                    <a:pt x="3139" y="582"/>
                  </a:lnTo>
                  <a:lnTo>
                    <a:pt x="3171" y="592"/>
                  </a:lnTo>
                  <a:lnTo>
                    <a:pt x="3179" y="586"/>
                  </a:lnTo>
                  <a:lnTo>
                    <a:pt x="3189" y="594"/>
                  </a:lnTo>
                  <a:lnTo>
                    <a:pt x="3171" y="600"/>
                  </a:lnTo>
                  <a:lnTo>
                    <a:pt x="3179" y="612"/>
                  </a:lnTo>
                  <a:lnTo>
                    <a:pt x="3201" y="606"/>
                  </a:lnTo>
                  <a:lnTo>
                    <a:pt x="3207" y="610"/>
                  </a:lnTo>
                  <a:lnTo>
                    <a:pt x="3223" y="600"/>
                  </a:lnTo>
                  <a:lnTo>
                    <a:pt x="3247" y="602"/>
                  </a:lnTo>
                  <a:lnTo>
                    <a:pt x="3253" y="600"/>
                  </a:lnTo>
                  <a:lnTo>
                    <a:pt x="3251" y="590"/>
                  </a:lnTo>
                  <a:lnTo>
                    <a:pt x="3235" y="586"/>
                  </a:lnTo>
                  <a:lnTo>
                    <a:pt x="3237" y="584"/>
                  </a:lnTo>
                  <a:lnTo>
                    <a:pt x="3235" y="578"/>
                  </a:lnTo>
                  <a:lnTo>
                    <a:pt x="3237" y="578"/>
                  </a:lnTo>
                  <a:lnTo>
                    <a:pt x="3245" y="558"/>
                  </a:lnTo>
                  <a:lnTo>
                    <a:pt x="3267" y="540"/>
                  </a:lnTo>
                  <a:lnTo>
                    <a:pt x="3290" y="506"/>
                  </a:lnTo>
                  <a:lnTo>
                    <a:pt x="3322" y="496"/>
                  </a:lnTo>
                  <a:lnTo>
                    <a:pt x="3338" y="506"/>
                  </a:lnTo>
                  <a:lnTo>
                    <a:pt x="3344" y="500"/>
                  </a:lnTo>
                  <a:lnTo>
                    <a:pt x="3342" y="506"/>
                  </a:lnTo>
                  <a:lnTo>
                    <a:pt x="3336" y="516"/>
                  </a:lnTo>
                  <a:lnTo>
                    <a:pt x="3338" y="524"/>
                  </a:lnTo>
                  <a:lnTo>
                    <a:pt x="3334" y="534"/>
                  </a:lnTo>
                  <a:lnTo>
                    <a:pt x="3344" y="532"/>
                  </a:lnTo>
                  <a:lnTo>
                    <a:pt x="3338" y="554"/>
                  </a:lnTo>
                  <a:lnTo>
                    <a:pt x="3386" y="508"/>
                  </a:lnTo>
                  <a:lnTo>
                    <a:pt x="3392" y="506"/>
                  </a:lnTo>
                  <a:lnTo>
                    <a:pt x="3398" y="514"/>
                  </a:lnTo>
                  <a:lnTo>
                    <a:pt x="3404" y="502"/>
                  </a:lnTo>
                  <a:lnTo>
                    <a:pt x="3400" y="498"/>
                  </a:lnTo>
                  <a:lnTo>
                    <a:pt x="3400" y="486"/>
                  </a:lnTo>
                  <a:lnTo>
                    <a:pt x="3410" y="470"/>
                  </a:lnTo>
                  <a:lnTo>
                    <a:pt x="3424" y="466"/>
                  </a:lnTo>
                  <a:lnTo>
                    <a:pt x="3432" y="470"/>
                  </a:lnTo>
                  <a:lnTo>
                    <a:pt x="3432" y="472"/>
                  </a:lnTo>
                  <a:lnTo>
                    <a:pt x="3416" y="480"/>
                  </a:lnTo>
                  <a:lnTo>
                    <a:pt x="3414" y="502"/>
                  </a:lnTo>
                  <a:lnTo>
                    <a:pt x="3410" y="508"/>
                  </a:lnTo>
                  <a:lnTo>
                    <a:pt x="3410" y="520"/>
                  </a:lnTo>
                  <a:lnTo>
                    <a:pt x="3404" y="526"/>
                  </a:lnTo>
                  <a:lnTo>
                    <a:pt x="3408" y="532"/>
                  </a:lnTo>
                  <a:lnTo>
                    <a:pt x="3374" y="548"/>
                  </a:lnTo>
                  <a:lnTo>
                    <a:pt x="3372" y="558"/>
                  </a:lnTo>
                  <a:lnTo>
                    <a:pt x="3348" y="584"/>
                  </a:lnTo>
                  <a:lnTo>
                    <a:pt x="3308" y="636"/>
                  </a:lnTo>
                  <a:lnTo>
                    <a:pt x="3292" y="646"/>
                  </a:lnTo>
                  <a:lnTo>
                    <a:pt x="3279" y="644"/>
                  </a:lnTo>
                  <a:lnTo>
                    <a:pt x="3283" y="658"/>
                  </a:lnTo>
                  <a:lnTo>
                    <a:pt x="3279" y="672"/>
                  </a:lnTo>
                  <a:lnTo>
                    <a:pt x="3263" y="684"/>
                  </a:lnTo>
                  <a:lnTo>
                    <a:pt x="3257" y="728"/>
                  </a:lnTo>
                  <a:lnTo>
                    <a:pt x="3257" y="756"/>
                  </a:lnTo>
                  <a:lnTo>
                    <a:pt x="3281" y="876"/>
                  </a:lnTo>
                  <a:lnTo>
                    <a:pt x="3310" y="842"/>
                  </a:lnTo>
                  <a:lnTo>
                    <a:pt x="3316" y="810"/>
                  </a:lnTo>
                  <a:lnTo>
                    <a:pt x="3334" y="802"/>
                  </a:lnTo>
                  <a:lnTo>
                    <a:pt x="3342" y="808"/>
                  </a:lnTo>
                  <a:lnTo>
                    <a:pt x="3342" y="776"/>
                  </a:lnTo>
                  <a:lnTo>
                    <a:pt x="3358" y="760"/>
                  </a:lnTo>
                  <a:lnTo>
                    <a:pt x="3370" y="762"/>
                  </a:lnTo>
                  <a:lnTo>
                    <a:pt x="3382" y="752"/>
                  </a:lnTo>
                  <a:lnTo>
                    <a:pt x="3374" y="726"/>
                  </a:lnTo>
                  <a:lnTo>
                    <a:pt x="3378" y="714"/>
                  </a:lnTo>
                  <a:lnTo>
                    <a:pt x="3388" y="704"/>
                  </a:lnTo>
                  <a:lnTo>
                    <a:pt x="3396" y="716"/>
                  </a:lnTo>
                  <a:lnTo>
                    <a:pt x="3404" y="702"/>
                  </a:lnTo>
                  <a:lnTo>
                    <a:pt x="3404" y="688"/>
                  </a:lnTo>
                  <a:lnTo>
                    <a:pt x="3394" y="684"/>
                  </a:lnTo>
                  <a:lnTo>
                    <a:pt x="3394" y="670"/>
                  </a:lnTo>
                  <a:lnTo>
                    <a:pt x="3404" y="646"/>
                  </a:lnTo>
                  <a:lnTo>
                    <a:pt x="3390" y="640"/>
                  </a:lnTo>
                  <a:lnTo>
                    <a:pt x="3382" y="646"/>
                  </a:lnTo>
                  <a:lnTo>
                    <a:pt x="3380" y="644"/>
                  </a:lnTo>
                  <a:lnTo>
                    <a:pt x="3382" y="634"/>
                  </a:lnTo>
                  <a:lnTo>
                    <a:pt x="3396" y="604"/>
                  </a:lnTo>
                  <a:lnTo>
                    <a:pt x="3402" y="604"/>
                  </a:lnTo>
                  <a:lnTo>
                    <a:pt x="3408" y="576"/>
                  </a:lnTo>
                  <a:lnTo>
                    <a:pt x="3414" y="572"/>
                  </a:lnTo>
                  <a:lnTo>
                    <a:pt x="3418" y="578"/>
                  </a:lnTo>
                  <a:lnTo>
                    <a:pt x="3426" y="570"/>
                  </a:lnTo>
                  <a:lnTo>
                    <a:pt x="3436" y="580"/>
                  </a:lnTo>
                  <a:lnTo>
                    <a:pt x="3442" y="562"/>
                  </a:lnTo>
                  <a:lnTo>
                    <a:pt x="3454" y="552"/>
                  </a:lnTo>
                  <a:lnTo>
                    <a:pt x="3456" y="552"/>
                  </a:lnTo>
                  <a:lnTo>
                    <a:pt x="3454" y="584"/>
                  </a:lnTo>
                  <a:lnTo>
                    <a:pt x="3474" y="554"/>
                  </a:lnTo>
                  <a:lnTo>
                    <a:pt x="3494" y="546"/>
                  </a:lnTo>
                  <a:lnTo>
                    <a:pt x="3514" y="550"/>
                  </a:lnTo>
                  <a:lnTo>
                    <a:pt x="3536" y="576"/>
                  </a:lnTo>
                  <a:lnTo>
                    <a:pt x="3540" y="552"/>
                  </a:lnTo>
                  <a:lnTo>
                    <a:pt x="3570" y="534"/>
                  </a:lnTo>
                  <a:lnTo>
                    <a:pt x="3570" y="530"/>
                  </a:lnTo>
                  <a:lnTo>
                    <a:pt x="3576" y="532"/>
                  </a:lnTo>
                  <a:lnTo>
                    <a:pt x="3576" y="524"/>
                  </a:lnTo>
                  <a:lnTo>
                    <a:pt x="3590" y="516"/>
                  </a:lnTo>
                  <a:lnTo>
                    <a:pt x="3594" y="504"/>
                  </a:lnTo>
                  <a:lnTo>
                    <a:pt x="3602" y="506"/>
                  </a:lnTo>
                  <a:lnTo>
                    <a:pt x="3624" y="494"/>
                  </a:lnTo>
                  <a:lnTo>
                    <a:pt x="3626" y="486"/>
                  </a:lnTo>
                  <a:lnTo>
                    <a:pt x="3666" y="470"/>
                  </a:lnTo>
                  <a:lnTo>
                    <a:pt x="3666" y="468"/>
                  </a:lnTo>
                  <a:lnTo>
                    <a:pt x="3668" y="470"/>
                  </a:lnTo>
                  <a:lnTo>
                    <a:pt x="3672" y="466"/>
                  </a:lnTo>
                  <a:lnTo>
                    <a:pt x="3692" y="476"/>
                  </a:lnTo>
                  <a:lnTo>
                    <a:pt x="3692" y="406"/>
                  </a:lnTo>
                  <a:lnTo>
                    <a:pt x="3690" y="406"/>
                  </a:lnTo>
                  <a:lnTo>
                    <a:pt x="3692" y="404"/>
                  </a:lnTo>
                  <a:lnTo>
                    <a:pt x="3684" y="386"/>
                  </a:lnTo>
                  <a:lnTo>
                    <a:pt x="3680" y="394"/>
                  </a:lnTo>
                  <a:lnTo>
                    <a:pt x="3672" y="388"/>
                  </a:lnTo>
                  <a:lnTo>
                    <a:pt x="3670" y="378"/>
                  </a:lnTo>
                  <a:lnTo>
                    <a:pt x="3682" y="378"/>
                  </a:lnTo>
                  <a:lnTo>
                    <a:pt x="3688" y="386"/>
                  </a:lnTo>
                  <a:close/>
                  <a:moveTo>
                    <a:pt x="823" y="66"/>
                  </a:moveTo>
                  <a:lnTo>
                    <a:pt x="809" y="70"/>
                  </a:lnTo>
                  <a:lnTo>
                    <a:pt x="805" y="62"/>
                  </a:lnTo>
                  <a:lnTo>
                    <a:pt x="823" y="66"/>
                  </a:lnTo>
                  <a:close/>
                  <a:moveTo>
                    <a:pt x="441" y="568"/>
                  </a:moveTo>
                  <a:lnTo>
                    <a:pt x="453" y="548"/>
                  </a:lnTo>
                  <a:lnTo>
                    <a:pt x="455" y="548"/>
                  </a:lnTo>
                  <a:lnTo>
                    <a:pt x="441" y="568"/>
                  </a:lnTo>
                  <a:close/>
                  <a:moveTo>
                    <a:pt x="993" y="1004"/>
                  </a:moveTo>
                  <a:lnTo>
                    <a:pt x="995" y="1000"/>
                  </a:lnTo>
                  <a:lnTo>
                    <a:pt x="999" y="1004"/>
                  </a:lnTo>
                  <a:lnTo>
                    <a:pt x="1009" y="994"/>
                  </a:lnTo>
                  <a:lnTo>
                    <a:pt x="1057" y="980"/>
                  </a:lnTo>
                  <a:lnTo>
                    <a:pt x="1069" y="976"/>
                  </a:lnTo>
                  <a:lnTo>
                    <a:pt x="1071" y="978"/>
                  </a:lnTo>
                  <a:lnTo>
                    <a:pt x="1055" y="982"/>
                  </a:lnTo>
                  <a:lnTo>
                    <a:pt x="1055" y="986"/>
                  </a:lnTo>
                  <a:lnTo>
                    <a:pt x="1045" y="986"/>
                  </a:lnTo>
                  <a:lnTo>
                    <a:pt x="1041" y="994"/>
                  </a:lnTo>
                  <a:lnTo>
                    <a:pt x="1053" y="1004"/>
                  </a:lnTo>
                  <a:lnTo>
                    <a:pt x="1047" y="1006"/>
                  </a:lnTo>
                  <a:lnTo>
                    <a:pt x="1037" y="1022"/>
                  </a:lnTo>
                  <a:lnTo>
                    <a:pt x="1027" y="1022"/>
                  </a:lnTo>
                  <a:lnTo>
                    <a:pt x="1025" y="1022"/>
                  </a:lnTo>
                  <a:lnTo>
                    <a:pt x="1027" y="1020"/>
                  </a:lnTo>
                  <a:lnTo>
                    <a:pt x="995" y="1024"/>
                  </a:lnTo>
                  <a:lnTo>
                    <a:pt x="993" y="1016"/>
                  </a:lnTo>
                  <a:lnTo>
                    <a:pt x="993" y="1004"/>
                  </a:lnTo>
                  <a:close/>
                  <a:moveTo>
                    <a:pt x="909" y="1008"/>
                  </a:moveTo>
                  <a:lnTo>
                    <a:pt x="915" y="996"/>
                  </a:lnTo>
                  <a:lnTo>
                    <a:pt x="933" y="990"/>
                  </a:lnTo>
                  <a:lnTo>
                    <a:pt x="935" y="992"/>
                  </a:lnTo>
                  <a:lnTo>
                    <a:pt x="929" y="992"/>
                  </a:lnTo>
                  <a:lnTo>
                    <a:pt x="929" y="998"/>
                  </a:lnTo>
                  <a:lnTo>
                    <a:pt x="933" y="1000"/>
                  </a:lnTo>
                  <a:lnTo>
                    <a:pt x="929" y="1004"/>
                  </a:lnTo>
                  <a:lnTo>
                    <a:pt x="967" y="1008"/>
                  </a:lnTo>
                  <a:lnTo>
                    <a:pt x="941" y="1024"/>
                  </a:lnTo>
                  <a:lnTo>
                    <a:pt x="961" y="1032"/>
                  </a:lnTo>
                  <a:lnTo>
                    <a:pt x="961" y="1048"/>
                  </a:lnTo>
                  <a:lnTo>
                    <a:pt x="973" y="1054"/>
                  </a:lnTo>
                  <a:lnTo>
                    <a:pt x="1003" y="1034"/>
                  </a:lnTo>
                  <a:lnTo>
                    <a:pt x="1021" y="1036"/>
                  </a:lnTo>
                  <a:lnTo>
                    <a:pt x="1023" y="1032"/>
                  </a:lnTo>
                  <a:lnTo>
                    <a:pt x="1037" y="1046"/>
                  </a:lnTo>
                  <a:lnTo>
                    <a:pt x="1041" y="1044"/>
                  </a:lnTo>
                  <a:lnTo>
                    <a:pt x="1061" y="1058"/>
                  </a:lnTo>
                  <a:lnTo>
                    <a:pt x="1077" y="1072"/>
                  </a:lnTo>
                  <a:lnTo>
                    <a:pt x="1077" y="1072"/>
                  </a:lnTo>
                  <a:lnTo>
                    <a:pt x="1081" y="1074"/>
                  </a:lnTo>
                  <a:lnTo>
                    <a:pt x="1083" y="1076"/>
                  </a:lnTo>
                  <a:lnTo>
                    <a:pt x="1083" y="1076"/>
                  </a:lnTo>
                  <a:lnTo>
                    <a:pt x="1091" y="1084"/>
                  </a:lnTo>
                  <a:lnTo>
                    <a:pt x="1109" y="1094"/>
                  </a:lnTo>
                  <a:lnTo>
                    <a:pt x="1115" y="1112"/>
                  </a:lnTo>
                  <a:lnTo>
                    <a:pt x="1115" y="1118"/>
                  </a:lnTo>
                  <a:lnTo>
                    <a:pt x="1113" y="1120"/>
                  </a:lnTo>
                  <a:lnTo>
                    <a:pt x="1093" y="1134"/>
                  </a:lnTo>
                  <a:lnTo>
                    <a:pt x="1073" y="1132"/>
                  </a:lnTo>
                  <a:lnTo>
                    <a:pt x="1049" y="1138"/>
                  </a:lnTo>
                  <a:lnTo>
                    <a:pt x="1021" y="1128"/>
                  </a:lnTo>
                  <a:lnTo>
                    <a:pt x="1015" y="1116"/>
                  </a:lnTo>
                  <a:lnTo>
                    <a:pt x="1005" y="1118"/>
                  </a:lnTo>
                  <a:lnTo>
                    <a:pt x="997" y="1108"/>
                  </a:lnTo>
                  <a:lnTo>
                    <a:pt x="961" y="1110"/>
                  </a:lnTo>
                  <a:lnTo>
                    <a:pt x="941" y="1118"/>
                  </a:lnTo>
                  <a:lnTo>
                    <a:pt x="919" y="1134"/>
                  </a:lnTo>
                  <a:lnTo>
                    <a:pt x="883" y="1128"/>
                  </a:lnTo>
                  <a:lnTo>
                    <a:pt x="883" y="1128"/>
                  </a:lnTo>
                  <a:lnTo>
                    <a:pt x="867" y="1122"/>
                  </a:lnTo>
                  <a:lnTo>
                    <a:pt x="865" y="1116"/>
                  </a:lnTo>
                  <a:lnTo>
                    <a:pt x="867" y="1116"/>
                  </a:lnTo>
                  <a:lnTo>
                    <a:pt x="865" y="1112"/>
                  </a:lnTo>
                  <a:lnTo>
                    <a:pt x="863" y="1112"/>
                  </a:lnTo>
                  <a:lnTo>
                    <a:pt x="863" y="1112"/>
                  </a:lnTo>
                  <a:lnTo>
                    <a:pt x="855" y="1100"/>
                  </a:lnTo>
                  <a:lnTo>
                    <a:pt x="861" y="1094"/>
                  </a:lnTo>
                  <a:lnTo>
                    <a:pt x="863" y="1084"/>
                  </a:lnTo>
                  <a:lnTo>
                    <a:pt x="873" y="1076"/>
                  </a:lnTo>
                  <a:lnTo>
                    <a:pt x="875" y="1068"/>
                  </a:lnTo>
                  <a:lnTo>
                    <a:pt x="877" y="1068"/>
                  </a:lnTo>
                  <a:lnTo>
                    <a:pt x="877" y="1066"/>
                  </a:lnTo>
                  <a:lnTo>
                    <a:pt x="877" y="1064"/>
                  </a:lnTo>
                  <a:lnTo>
                    <a:pt x="877" y="1064"/>
                  </a:lnTo>
                  <a:lnTo>
                    <a:pt x="879" y="1052"/>
                  </a:lnTo>
                  <a:lnTo>
                    <a:pt x="891" y="1040"/>
                  </a:lnTo>
                  <a:lnTo>
                    <a:pt x="893" y="1022"/>
                  </a:lnTo>
                  <a:lnTo>
                    <a:pt x="893" y="1022"/>
                  </a:lnTo>
                  <a:lnTo>
                    <a:pt x="893" y="1022"/>
                  </a:lnTo>
                  <a:lnTo>
                    <a:pt x="909" y="1008"/>
                  </a:lnTo>
                  <a:lnTo>
                    <a:pt x="907" y="1006"/>
                  </a:lnTo>
                  <a:lnTo>
                    <a:pt x="909" y="1008"/>
                  </a:lnTo>
                  <a:close/>
                  <a:moveTo>
                    <a:pt x="875" y="1148"/>
                  </a:moveTo>
                  <a:lnTo>
                    <a:pt x="853" y="1146"/>
                  </a:lnTo>
                  <a:lnTo>
                    <a:pt x="853" y="1152"/>
                  </a:lnTo>
                  <a:lnTo>
                    <a:pt x="839" y="1152"/>
                  </a:lnTo>
                  <a:lnTo>
                    <a:pt x="855" y="1140"/>
                  </a:lnTo>
                  <a:lnTo>
                    <a:pt x="879" y="1138"/>
                  </a:lnTo>
                  <a:lnTo>
                    <a:pt x="879" y="1138"/>
                  </a:lnTo>
                  <a:lnTo>
                    <a:pt x="883" y="1144"/>
                  </a:lnTo>
                  <a:lnTo>
                    <a:pt x="881" y="1144"/>
                  </a:lnTo>
                  <a:lnTo>
                    <a:pt x="873" y="1146"/>
                  </a:lnTo>
                  <a:lnTo>
                    <a:pt x="875" y="1148"/>
                  </a:lnTo>
                  <a:close/>
                  <a:moveTo>
                    <a:pt x="869" y="74"/>
                  </a:moveTo>
                  <a:lnTo>
                    <a:pt x="869" y="74"/>
                  </a:lnTo>
                  <a:lnTo>
                    <a:pt x="869" y="78"/>
                  </a:lnTo>
                  <a:lnTo>
                    <a:pt x="863" y="80"/>
                  </a:lnTo>
                  <a:lnTo>
                    <a:pt x="865" y="78"/>
                  </a:lnTo>
                  <a:lnTo>
                    <a:pt x="863" y="76"/>
                  </a:lnTo>
                  <a:lnTo>
                    <a:pt x="869" y="74"/>
                  </a:lnTo>
                  <a:close/>
                  <a:moveTo>
                    <a:pt x="769" y="102"/>
                  </a:moveTo>
                  <a:lnTo>
                    <a:pt x="773" y="100"/>
                  </a:lnTo>
                  <a:lnTo>
                    <a:pt x="769" y="104"/>
                  </a:lnTo>
                  <a:lnTo>
                    <a:pt x="769" y="112"/>
                  </a:lnTo>
                  <a:lnTo>
                    <a:pt x="767" y="110"/>
                  </a:lnTo>
                  <a:lnTo>
                    <a:pt x="769" y="102"/>
                  </a:lnTo>
                  <a:lnTo>
                    <a:pt x="769" y="102"/>
                  </a:lnTo>
                  <a:close/>
                  <a:moveTo>
                    <a:pt x="707" y="114"/>
                  </a:moveTo>
                  <a:lnTo>
                    <a:pt x="705" y="114"/>
                  </a:lnTo>
                  <a:lnTo>
                    <a:pt x="717" y="114"/>
                  </a:lnTo>
                  <a:lnTo>
                    <a:pt x="705" y="128"/>
                  </a:lnTo>
                  <a:lnTo>
                    <a:pt x="705" y="126"/>
                  </a:lnTo>
                  <a:lnTo>
                    <a:pt x="699" y="128"/>
                  </a:lnTo>
                  <a:lnTo>
                    <a:pt x="707" y="114"/>
                  </a:lnTo>
                  <a:close/>
                  <a:moveTo>
                    <a:pt x="685" y="138"/>
                  </a:moveTo>
                  <a:lnTo>
                    <a:pt x="693" y="132"/>
                  </a:lnTo>
                  <a:lnTo>
                    <a:pt x="691" y="142"/>
                  </a:lnTo>
                  <a:lnTo>
                    <a:pt x="687" y="138"/>
                  </a:lnTo>
                  <a:lnTo>
                    <a:pt x="685" y="138"/>
                  </a:lnTo>
                  <a:close/>
                  <a:moveTo>
                    <a:pt x="651" y="584"/>
                  </a:moveTo>
                  <a:lnTo>
                    <a:pt x="663" y="590"/>
                  </a:lnTo>
                  <a:lnTo>
                    <a:pt x="657" y="590"/>
                  </a:lnTo>
                  <a:lnTo>
                    <a:pt x="647" y="586"/>
                  </a:lnTo>
                  <a:lnTo>
                    <a:pt x="651" y="584"/>
                  </a:lnTo>
                  <a:close/>
                  <a:moveTo>
                    <a:pt x="573" y="722"/>
                  </a:moveTo>
                  <a:lnTo>
                    <a:pt x="569" y="728"/>
                  </a:lnTo>
                  <a:lnTo>
                    <a:pt x="569" y="726"/>
                  </a:lnTo>
                  <a:lnTo>
                    <a:pt x="573" y="722"/>
                  </a:lnTo>
                  <a:close/>
                  <a:moveTo>
                    <a:pt x="517" y="728"/>
                  </a:moveTo>
                  <a:lnTo>
                    <a:pt x="523" y="742"/>
                  </a:lnTo>
                  <a:lnTo>
                    <a:pt x="535" y="740"/>
                  </a:lnTo>
                  <a:lnTo>
                    <a:pt x="531" y="744"/>
                  </a:lnTo>
                  <a:lnTo>
                    <a:pt x="537" y="760"/>
                  </a:lnTo>
                  <a:lnTo>
                    <a:pt x="539" y="746"/>
                  </a:lnTo>
                  <a:lnTo>
                    <a:pt x="539" y="752"/>
                  </a:lnTo>
                  <a:lnTo>
                    <a:pt x="557" y="754"/>
                  </a:lnTo>
                  <a:lnTo>
                    <a:pt x="557" y="756"/>
                  </a:lnTo>
                  <a:lnTo>
                    <a:pt x="563" y="756"/>
                  </a:lnTo>
                  <a:lnTo>
                    <a:pt x="565" y="744"/>
                  </a:lnTo>
                  <a:lnTo>
                    <a:pt x="565" y="744"/>
                  </a:lnTo>
                  <a:lnTo>
                    <a:pt x="565" y="736"/>
                  </a:lnTo>
                  <a:lnTo>
                    <a:pt x="573" y="734"/>
                  </a:lnTo>
                  <a:lnTo>
                    <a:pt x="571" y="730"/>
                  </a:lnTo>
                  <a:lnTo>
                    <a:pt x="599" y="730"/>
                  </a:lnTo>
                  <a:lnTo>
                    <a:pt x="605" y="708"/>
                  </a:lnTo>
                  <a:lnTo>
                    <a:pt x="633" y="704"/>
                  </a:lnTo>
                  <a:lnTo>
                    <a:pt x="639" y="690"/>
                  </a:lnTo>
                  <a:lnTo>
                    <a:pt x="637" y="698"/>
                  </a:lnTo>
                  <a:lnTo>
                    <a:pt x="641" y="700"/>
                  </a:lnTo>
                  <a:lnTo>
                    <a:pt x="651" y="674"/>
                  </a:lnTo>
                  <a:lnTo>
                    <a:pt x="647" y="672"/>
                  </a:lnTo>
                  <a:lnTo>
                    <a:pt x="641" y="682"/>
                  </a:lnTo>
                  <a:lnTo>
                    <a:pt x="647" y="658"/>
                  </a:lnTo>
                  <a:lnTo>
                    <a:pt x="645" y="644"/>
                  </a:lnTo>
                  <a:lnTo>
                    <a:pt x="649" y="642"/>
                  </a:lnTo>
                  <a:lnTo>
                    <a:pt x="649" y="626"/>
                  </a:lnTo>
                  <a:lnTo>
                    <a:pt x="645" y="622"/>
                  </a:lnTo>
                  <a:lnTo>
                    <a:pt x="657" y="618"/>
                  </a:lnTo>
                  <a:lnTo>
                    <a:pt x="649" y="616"/>
                  </a:lnTo>
                  <a:lnTo>
                    <a:pt x="653" y="616"/>
                  </a:lnTo>
                  <a:lnTo>
                    <a:pt x="661" y="604"/>
                  </a:lnTo>
                  <a:lnTo>
                    <a:pt x="669" y="610"/>
                  </a:lnTo>
                  <a:lnTo>
                    <a:pt x="679" y="598"/>
                  </a:lnTo>
                  <a:lnTo>
                    <a:pt x="679" y="594"/>
                  </a:lnTo>
                  <a:lnTo>
                    <a:pt x="683" y="592"/>
                  </a:lnTo>
                  <a:lnTo>
                    <a:pt x="681" y="588"/>
                  </a:lnTo>
                  <a:lnTo>
                    <a:pt x="677" y="588"/>
                  </a:lnTo>
                  <a:lnTo>
                    <a:pt x="683" y="584"/>
                  </a:lnTo>
                  <a:lnTo>
                    <a:pt x="689" y="570"/>
                  </a:lnTo>
                  <a:lnTo>
                    <a:pt x="681" y="556"/>
                  </a:lnTo>
                  <a:lnTo>
                    <a:pt x="685" y="556"/>
                  </a:lnTo>
                  <a:lnTo>
                    <a:pt x="661" y="538"/>
                  </a:lnTo>
                  <a:lnTo>
                    <a:pt x="657" y="544"/>
                  </a:lnTo>
                  <a:lnTo>
                    <a:pt x="655" y="508"/>
                  </a:lnTo>
                  <a:lnTo>
                    <a:pt x="657" y="504"/>
                  </a:lnTo>
                  <a:lnTo>
                    <a:pt x="661" y="506"/>
                  </a:lnTo>
                  <a:lnTo>
                    <a:pt x="663" y="478"/>
                  </a:lnTo>
                  <a:lnTo>
                    <a:pt x="661" y="472"/>
                  </a:lnTo>
                  <a:lnTo>
                    <a:pt x="665" y="472"/>
                  </a:lnTo>
                  <a:lnTo>
                    <a:pt x="667" y="470"/>
                  </a:lnTo>
                  <a:lnTo>
                    <a:pt x="669" y="464"/>
                  </a:lnTo>
                  <a:lnTo>
                    <a:pt x="669" y="458"/>
                  </a:lnTo>
                  <a:lnTo>
                    <a:pt x="671" y="460"/>
                  </a:lnTo>
                  <a:lnTo>
                    <a:pt x="687" y="438"/>
                  </a:lnTo>
                  <a:lnTo>
                    <a:pt x="721" y="416"/>
                  </a:lnTo>
                  <a:lnTo>
                    <a:pt x="741" y="388"/>
                  </a:lnTo>
                  <a:lnTo>
                    <a:pt x="733" y="370"/>
                  </a:lnTo>
                  <a:lnTo>
                    <a:pt x="741" y="356"/>
                  </a:lnTo>
                  <a:lnTo>
                    <a:pt x="739" y="348"/>
                  </a:lnTo>
                  <a:lnTo>
                    <a:pt x="751" y="338"/>
                  </a:lnTo>
                  <a:lnTo>
                    <a:pt x="753" y="340"/>
                  </a:lnTo>
                  <a:lnTo>
                    <a:pt x="757" y="324"/>
                  </a:lnTo>
                  <a:lnTo>
                    <a:pt x="787" y="330"/>
                  </a:lnTo>
                  <a:lnTo>
                    <a:pt x="787" y="324"/>
                  </a:lnTo>
                  <a:lnTo>
                    <a:pt x="807" y="344"/>
                  </a:lnTo>
                  <a:lnTo>
                    <a:pt x="811" y="362"/>
                  </a:lnTo>
                  <a:lnTo>
                    <a:pt x="795" y="368"/>
                  </a:lnTo>
                  <a:lnTo>
                    <a:pt x="793" y="382"/>
                  </a:lnTo>
                  <a:lnTo>
                    <a:pt x="759" y="424"/>
                  </a:lnTo>
                  <a:lnTo>
                    <a:pt x="751" y="434"/>
                  </a:lnTo>
                  <a:lnTo>
                    <a:pt x="741" y="434"/>
                  </a:lnTo>
                  <a:lnTo>
                    <a:pt x="739" y="444"/>
                  </a:lnTo>
                  <a:lnTo>
                    <a:pt x="733" y="444"/>
                  </a:lnTo>
                  <a:lnTo>
                    <a:pt x="725" y="460"/>
                  </a:lnTo>
                  <a:lnTo>
                    <a:pt x="731" y="478"/>
                  </a:lnTo>
                  <a:lnTo>
                    <a:pt x="729" y="486"/>
                  </a:lnTo>
                  <a:lnTo>
                    <a:pt x="737" y="506"/>
                  </a:lnTo>
                  <a:lnTo>
                    <a:pt x="735" y="506"/>
                  </a:lnTo>
                  <a:lnTo>
                    <a:pt x="735" y="508"/>
                  </a:lnTo>
                  <a:lnTo>
                    <a:pt x="735" y="518"/>
                  </a:lnTo>
                  <a:lnTo>
                    <a:pt x="731" y="528"/>
                  </a:lnTo>
                  <a:lnTo>
                    <a:pt x="733" y="536"/>
                  </a:lnTo>
                  <a:lnTo>
                    <a:pt x="731" y="542"/>
                  </a:lnTo>
                  <a:lnTo>
                    <a:pt x="755" y="558"/>
                  </a:lnTo>
                  <a:lnTo>
                    <a:pt x="747" y="566"/>
                  </a:lnTo>
                  <a:lnTo>
                    <a:pt x="759" y="566"/>
                  </a:lnTo>
                  <a:lnTo>
                    <a:pt x="763" y="560"/>
                  </a:lnTo>
                  <a:lnTo>
                    <a:pt x="767" y="570"/>
                  </a:lnTo>
                  <a:lnTo>
                    <a:pt x="771" y="566"/>
                  </a:lnTo>
                  <a:lnTo>
                    <a:pt x="773" y="570"/>
                  </a:lnTo>
                  <a:lnTo>
                    <a:pt x="793" y="566"/>
                  </a:lnTo>
                  <a:lnTo>
                    <a:pt x="821" y="552"/>
                  </a:lnTo>
                  <a:lnTo>
                    <a:pt x="845" y="546"/>
                  </a:lnTo>
                  <a:lnTo>
                    <a:pt x="845" y="548"/>
                  </a:lnTo>
                  <a:lnTo>
                    <a:pt x="853" y="546"/>
                  </a:lnTo>
                  <a:lnTo>
                    <a:pt x="855" y="546"/>
                  </a:lnTo>
                  <a:lnTo>
                    <a:pt x="855" y="546"/>
                  </a:lnTo>
                  <a:lnTo>
                    <a:pt x="869" y="542"/>
                  </a:lnTo>
                  <a:lnTo>
                    <a:pt x="869" y="544"/>
                  </a:lnTo>
                  <a:lnTo>
                    <a:pt x="865" y="546"/>
                  </a:lnTo>
                  <a:lnTo>
                    <a:pt x="869" y="556"/>
                  </a:lnTo>
                  <a:lnTo>
                    <a:pt x="893" y="562"/>
                  </a:lnTo>
                  <a:lnTo>
                    <a:pt x="897" y="566"/>
                  </a:lnTo>
                  <a:lnTo>
                    <a:pt x="881" y="566"/>
                  </a:lnTo>
                  <a:lnTo>
                    <a:pt x="865" y="576"/>
                  </a:lnTo>
                  <a:lnTo>
                    <a:pt x="859" y="570"/>
                  </a:lnTo>
                  <a:lnTo>
                    <a:pt x="857" y="584"/>
                  </a:lnTo>
                  <a:lnTo>
                    <a:pt x="855" y="586"/>
                  </a:lnTo>
                  <a:lnTo>
                    <a:pt x="815" y="576"/>
                  </a:lnTo>
                  <a:lnTo>
                    <a:pt x="773" y="594"/>
                  </a:lnTo>
                  <a:lnTo>
                    <a:pt x="771" y="612"/>
                  </a:lnTo>
                  <a:lnTo>
                    <a:pt x="775" y="614"/>
                  </a:lnTo>
                  <a:lnTo>
                    <a:pt x="771" y="616"/>
                  </a:lnTo>
                  <a:lnTo>
                    <a:pt x="777" y="630"/>
                  </a:lnTo>
                  <a:lnTo>
                    <a:pt x="791" y="628"/>
                  </a:lnTo>
                  <a:lnTo>
                    <a:pt x="789" y="642"/>
                  </a:lnTo>
                  <a:lnTo>
                    <a:pt x="789" y="642"/>
                  </a:lnTo>
                  <a:lnTo>
                    <a:pt x="789" y="644"/>
                  </a:lnTo>
                  <a:lnTo>
                    <a:pt x="789" y="648"/>
                  </a:lnTo>
                  <a:lnTo>
                    <a:pt x="789" y="648"/>
                  </a:lnTo>
                  <a:lnTo>
                    <a:pt x="787" y="666"/>
                  </a:lnTo>
                  <a:lnTo>
                    <a:pt x="785" y="672"/>
                  </a:lnTo>
                  <a:lnTo>
                    <a:pt x="773" y="668"/>
                  </a:lnTo>
                  <a:lnTo>
                    <a:pt x="757" y="644"/>
                  </a:lnTo>
                  <a:lnTo>
                    <a:pt x="739" y="654"/>
                  </a:lnTo>
                  <a:lnTo>
                    <a:pt x="725" y="684"/>
                  </a:lnTo>
                  <a:lnTo>
                    <a:pt x="725" y="696"/>
                  </a:lnTo>
                  <a:lnTo>
                    <a:pt x="723" y="696"/>
                  </a:lnTo>
                  <a:lnTo>
                    <a:pt x="725" y="702"/>
                  </a:lnTo>
                  <a:lnTo>
                    <a:pt x="725" y="702"/>
                  </a:lnTo>
                  <a:lnTo>
                    <a:pt x="725" y="702"/>
                  </a:lnTo>
                  <a:lnTo>
                    <a:pt x="731" y="730"/>
                  </a:lnTo>
                  <a:lnTo>
                    <a:pt x="709" y="740"/>
                  </a:lnTo>
                  <a:lnTo>
                    <a:pt x="701" y="756"/>
                  </a:lnTo>
                  <a:lnTo>
                    <a:pt x="687" y="762"/>
                  </a:lnTo>
                  <a:lnTo>
                    <a:pt x="685" y="756"/>
                  </a:lnTo>
                  <a:lnTo>
                    <a:pt x="691" y="756"/>
                  </a:lnTo>
                  <a:lnTo>
                    <a:pt x="687" y="744"/>
                  </a:lnTo>
                  <a:lnTo>
                    <a:pt x="657" y="746"/>
                  </a:lnTo>
                  <a:lnTo>
                    <a:pt x="603" y="772"/>
                  </a:lnTo>
                  <a:lnTo>
                    <a:pt x="599" y="776"/>
                  </a:lnTo>
                  <a:lnTo>
                    <a:pt x="587" y="766"/>
                  </a:lnTo>
                  <a:lnTo>
                    <a:pt x="593" y="768"/>
                  </a:lnTo>
                  <a:lnTo>
                    <a:pt x="591" y="758"/>
                  </a:lnTo>
                  <a:lnTo>
                    <a:pt x="591" y="754"/>
                  </a:lnTo>
                  <a:lnTo>
                    <a:pt x="577" y="748"/>
                  </a:lnTo>
                  <a:lnTo>
                    <a:pt x="579" y="752"/>
                  </a:lnTo>
                  <a:lnTo>
                    <a:pt x="579" y="752"/>
                  </a:lnTo>
                  <a:lnTo>
                    <a:pt x="577" y="758"/>
                  </a:lnTo>
                  <a:lnTo>
                    <a:pt x="577" y="758"/>
                  </a:lnTo>
                  <a:lnTo>
                    <a:pt x="571" y="760"/>
                  </a:lnTo>
                  <a:lnTo>
                    <a:pt x="569" y="756"/>
                  </a:lnTo>
                  <a:lnTo>
                    <a:pt x="547" y="772"/>
                  </a:lnTo>
                  <a:lnTo>
                    <a:pt x="539" y="772"/>
                  </a:lnTo>
                  <a:lnTo>
                    <a:pt x="545" y="760"/>
                  </a:lnTo>
                  <a:lnTo>
                    <a:pt x="523" y="758"/>
                  </a:lnTo>
                  <a:lnTo>
                    <a:pt x="521" y="756"/>
                  </a:lnTo>
                  <a:lnTo>
                    <a:pt x="521" y="746"/>
                  </a:lnTo>
                  <a:lnTo>
                    <a:pt x="517" y="744"/>
                  </a:lnTo>
                  <a:lnTo>
                    <a:pt x="515" y="738"/>
                  </a:lnTo>
                  <a:lnTo>
                    <a:pt x="517" y="728"/>
                  </a:lnTo>
                  <a:close/>
                  <a:moveTo>
                    <a:pt x="835" y="1176"/>
                  </a:moveTo>
                  <a:lnTo>
                    <a:pt x="835" y="1182"/>
                  </a:lnTo>
                  <a:lnTo>
                    <a:pt x="831" y="1176"/>
                  </a:lnTo>
                  <a:lnTo>
                    <a:pt x="835" y="1176"/>
                  </a:lnTo>
                  <a:close/>
                  <a:moveTo>
                    <a:pt x="797" y="1140"/>
                  </a:moveTo>
                  <a:lnTo>
                    <a:pt x="791" y="1142"/>
                  </a:lnTo>
                  <a:lnTo>
                    <a:pt x="795" y="1140"/>
                  </a:lnTo>
                  <a:lnTo>
                    <a:pt x="797" y="1140"/>
                  </a:lnTo>
                  <a:close/>
                  <a:moveTo>
                    <a:pt x="765" y="1206"/>
                  </a:moveTo>
                  <a:lnTo>
                    <a:pt x="765" y="1206"/>
                  </a:lnTo>
                  <a:lnTo>
                    <a:pt x="755" y="1202"/>
                  </a:lnTo>
                  <a:lnTo>
                    <a:pt x="759" y="1202"/>
                  </a:lnTo>
                  <a:lnTo>
                    <a:pt x="765" y="1206"/>
                  </a:lnTo>
                  <a:close/>
                  <a:moveTo>
                    <a:pt x="765" y="1188"/>
                  </a:moveTo>
                  <a:lnTo>
                    <a:pt x="765" y="1188"/>
                  </a:lnTo>
                  <a:lnTo>
                    <a:pt x="765" y="1190"/>
                  </a:lnTo>
                  <a:lnTo>
                    <a:pt x="765" y="1188"/>
                  </a:lnTo>
                  <a:close/>
                  <a:moveTo>
                    <a:pt x="731" y="732"/>
                  </a:moveTo>
                  <a:lnTo>
                    <a:pt x="729" y="740"/>
                  </a:lnTo>
                  <a:lnTo>
                    <a:pt x="725" y="738"/>
                  </a:lnTo>
                  <a:lnTo>
                    <a:pt x="731" y="730"/>
                  </a:lnTo>
                  <a:lnTo>
                    <a:pt x="731" y="732"/>
                  </a:lnTo>
                  <a:lnTo>
                    <a:pt x="731" y="732"/>
                  </a:lnTo>
                  <a:close/>
                  <a:moveTo>
                    <a:pt x="435" y="800"/>
                  </a:moveTo>
                  <a:lnTo>
                    <a:pt x="433" y="810"/>
                  </a:lnTo>
                  <a:lnTo>
                    <a:pt x="437" y="810"/>
                  </a:lnTo>
                  <a:lnTo>
                    <a:pt x="435" y="814"/>
                  </a:lnTo>
                  <a:lnTo>
                    <a:pt x="429" y="806"/>
                  </a:lnTo>
                  <a:lnTo>
                    <a:pt x="435" y="800"/>
                  </a:lnTo>
                  <a:close/>
                  <a:moveTo>
                    <a:pt x="433" y="822"/>
                  </a:moveTo>
                  <a:lnTo>
                    <a:pt x="431" y="822"/>
                  </a:lnTo>
                  <a:lnTo>
                    <a:pt x="431" y="818"/>
                  </a:lnTo>
                  <a:lnTo>
                    <a:pt x="435" y="816"/>
                  </a:lnTo>
                  <a:lnTo>
                    <a:pt x="433" y="820"/>
                  </a:lnTo>
                  <a:lnTo>
                    <a:pt x="433" y="822"/>
                  </a:lnTo>
                  <a:close/>
                  <a:moveTo>
                    <a:pt x="611" y="1736"/>
                  </a:moveTo>
                  <a:lnTo>
                    <a:pt x="611" y="1736"/>
                  </a:lnTo>
                  <a:lnTo>
                    <a:pt x="607" y="1736"/>
                  </a:lnTo>
                  <a:lnTo>
                    <a:pt x="605" y="1738"/>
                  </a:lnTo>
                  <a:lnTo>
                    <a:pt x="607" y="1738"/>
                  </a:lnTo>
                  <a:lnTo>
                    <a:pt x="601" y="1742"/>
                  </a:lnTo>
                  <a:lnTo>
                    <a:pt x="583" y="1718"/>
                  </a:lnTo>
                  <a:lnTo>
                    <a:pt x="583" y="1714"/>
                  </a:lnTo>
                  <a:lnTo>
                    <a:pt x="583" y="1714"/>
                  </a:lnTo>
                  <a:lnTo>
                    <a:pt x="587" y="1714"/>
                  </a:lnTo>
                  <a:lnTo>
                    <a:pt x="593" y="1716"/>
                  </a:lnTo>
                  <a:lnTo>
                    <a:pt x="597" y="1728"/>
                  </a:lnTo>
                  <a:lnTo>
                    <a:pt x="615" y="1730"/>
                  </a:lnTo>
                  <a:lnTo>
                    <a:pt x="615" y="1734"/>
                  </a:lnTo>
                  <a:lnTo>
                    <a:pt x="611" y="1736"/>
                  </a:lnTo>
                  <a:close/>
                  <a:moveTo>
                    <a:pt x="897" y="2112"/>
                  </a:moveTo>
                  <a:lnTo>
                    <a:pt x="891" y="2102"/>
                  </a:lnTo>
                  <a:lnTo>
                    <a:pt x="889" y="2086"/>
                  </a:lnTo>
                  <a:lnTo>
                    <a:pt x="887" y="2078"/>
                  </a:lnTo>
                  <a:lnTo>
                    <a:pt x="887" y="2056"/>
                  </a:lnTo>
                  <a:lnTo>
                    <a:pt x="891" y="2064"/>
                  </a:lnTo>
                  <a:lnTo>
                    <a:pt x="897" y="2092"/>
                  </a:lnTo>
                  <a:lnTo>
                    <a:pt x="893" y="2102"/>
                  </a:lnTo>
                  <a:lnTo>
                    <a:pt x="907" y="2112"/>
                  </a:lnTo>
                  <a:lnTo>
                    <a:pt x="909" y="2120"/>
                  </a:lnTo>
                  <a:lnTo>
                    <a:pt x="897" y="2112"/>
                  </a:lnTo>
                  <a:close/>
                  <a:moveTo>
                    <a:pt x="917" y="2144"/>
                  </a:moveTo>
                  <a:lnTo>
                    <a:pt x="913" y="2140"/>
                  </a:lnTo>
                  <a:lnTo>
                    <a:pt x="913" y="2136"/>
                  </a:lnTo>
                  <a:lnTo>
                    <a:pt x="913" y="2136"/>
                  </a:lnTo>
                  <a:lnTo>
                    <a:pt x="911" y="2134"/>
                  </a:lnTo>
                  <a:lnTo>
                    <a:pt x="911" y="2130"/>
                  </a:lnTo>
                  <a:lnTo>
                    <a:pt x="911" y="2132"/>
                  </a:lnTo>
                  <a:lnTo>
                    <a:pt x="909" y="2124"/>
                  </a:lnTo>
                  <a:lnTo>
                    <a:pt x="917" y="2142"/>
                  </a:lnTo>
                  <a:lnTo>
                    <a:pt x="917" y="2144"/>
                  </a:lnTo>
                  <a:close/>
                  <a:moveTo>
                    <a:pt x="921" y="1950"/>
                  </a:moveTo>
                  <a:lnTo>
                    <a:pt x="913" y="1958"/>
                  </a:lnTo>
                  <a:lnTo>
                    <a:pt x="911" y="1958"/>
                  </a:lnTo>
                  <a:lnTo>
                    <a:pt x="911" y="1954"/>
                  </a:lnTo>
                  <a:lnTo>
                    <a:pt x="921" y="1946"/>
                  </a:lnTo>
                  <a:lnTo>
                    <a:pt x="921" y="1950"/>
                  </a:lnTo>
                  <a:close/>
                  <a:moveTo>
                    <a:pt x="917" y="1358"/>
                  </a:moveTo>
                  <a:lnTo>
                    <a:pt x="913" y="1360"/>
                  </a:lnTo>
                  <a:lnTo>
                    <a:pt x="911" y="1358"/>
                  </a:lnTo>
                  <a:lnTo>
                    <a:pt x="877" y="1372"/>
                  </a:lnTo>
                  <a:lnTo>
                    <a:pt x="839" y="1358"/>
                  </a:lnTo>
                  <a:lnTo>
                    <a:pt x="807" y="1356"/>
                  </a:lnTo>
                  <a:lnTo>
                    <a:pt x="803" y="1348"/>
                  </a:lnTo>
                  <a:lnTo>
                    <a:pt x="771" y="1342"/>
                  </a:lnTo>
                  <a:lnTo>
                    <a:pt x="765" y="1332"/>
                  </a:lnTo>
                  <a:lnTo>
                    <a:pt x="747" y="1326"/>
                  </a:lnTo>
                  <a:lnTo>
                    <a:pt x="727" y="1330"/>
                  </a:lnTo>
                  <a:lnTo>
                    <a:pt x="705" y="1346"/>
                  </a:lnTo>
                  <a:lnTo>
                    <a:pt x="703" y="1358"/>
                  </a:lnTo>
                  <a:lnTo>
                    <a:pt x="707" y="1368"/>
                  </a:lnTo>
                  <a:lnTo>
                    <a:pt x="703" y="1376"/>
                  </a:lnTo>
                  <a:lnTo>
                    <a:pt x="687" y="1384"/>
                  </a:lnTo>
                  <a:lnTo>
                    <a:pt x="665" y="1370"/>
                  </a:lnTo>
                  <a:lnTo>
                    <a:pt x="631" y="1362"/>
                  </a:lnTo>
                  <a:lnTo>
                    <a:pt x="619" y="1340"/>
                  </a:lnTo>
                  <a:lnTo>
                    <a:pt x="591" y="1330"/>
                  </a:lnTo>
                  <a:lnTo>
                    <a:pt x="567" y="1330"/>
                  </a:lnTo>
                  <a:lnTo>
                    <a:pt x="549" y="1322"/>
                  </a:lnTo>
                  <a:lnTo>
                    <a:pt x="549" y="1322"/>
                  </a:lnTo>
                  <a:lnTo>
                    <a:pt x="547" y="1320"/>
                  </a:lnTo>
                  <a:lnTo>
                    <a:pt x="545" y="1320"/>
                  </a:lnTo>
                  <a:lnTo>
                    <a:pt x="545" y="1320"/>
                  </a:lnTo>
                  <a:lnTo>
                    <a:pt x="545" y="1320"/>
                  </a:lnTo>
                  <a:lnTo>
                    <a:pt x="541" y="1314"/>
                  </a:lnTo>
                  <a:lnTo>
                    <a:pt x="541" y="1314"/>
                  </a:lnTo>
                  <a:lnTo>
                    <a:pt x="539" y="1304"/>
                  </a:lnTo>
                  <a:lnTo>
                    <a:pt x="531" y="1312"/>
                  </a:lnTo>
                  <a:lnTo>
                    <a:pt x="527" y="1310"/>
                  </a:lnTo>
                  <a:lnTo>
                    <a:pt x="523" y="1306"/>
                  </a:lnTo>
                  <a:lnTo>
                    <a:pt x="527" y="1306"/>
                  </a:lnTo>
                  <a:lnTo>
                    <a:pt x="527" y="1298"/>
                  </a:lnTo>
                  <a:lnTo>
                    <a:pt x="541" y="1288"/>
                  </a:lnTo>
                  <a:lnTo>
                    <a:pt x="545" y="1276"/>
                  </a:lnTo>
                  <a:lnTo>
                    <a:pt x="545" y="1266"/>
                  </a:lnTo>
                  <a:lnTo>
                    <a:pt x="537" y="1260"/>
                  </a:lnTo>
                  <a:lnTo>
                    <a:pt x="535" y="1256"/>
                  </a:lnTo>
                  <a:lnTo>
                    <a:pt x="545" y="1238"/>
                  </a:lnTo>
                  <a:lnTo>
                    <a:pt x="543" y="1230"/>
                  </a:lnTo>
                  <a:lnTo>
                    <a:pt x="531" y="1238"/>
                  </a:lnTo>
                  <a:lnTo>
                    <a:pt x="531" y="1238"/>
                  </a:lnTo>
                  <a:lnTo>
                    <a:pt x="529" y="1228"/>
                  </a:lnTo>
                  <a:lnTo>
                    <a:pt x="515" y="1226"/>
                  </a:lnTo>
                  <a:lnTo>
                    <a:pt x="499" y="1234"/>
                  </a:lnTo>
                  <a:lnTo>
                    <a:pt x="483" y="1236"/>
                  </a:lnTo>
                  <a:lnTo>
                    <a:pt x="471" y="1230"/>
                  </a:lnTo>
                  <a:lnTo>
                    <a:pt x="465" y="1234"/>
                  </a:lnTo>
                  <a:lnTo>
                    <a:pt x="455" y="1230"/>
                  </a:lnTo>
                  <a:lnTo>
                    <a:pt x="435" y="1240"/>
                  </a:lnTo>
                  <a:lnTo>
                    <a:pt x="429" y="1236"/>
                  </a:lnTo>
                  <a:lnTo>
                    <a:pt x="409" y="1234"/>
                  </a:lnTo>
                  <a:lnTo>
                    <a:pt x="360" y="1244"/>
                  </a:lnTo>
                  <a:lnTo>
                    <a:pt x="340" y="1254"/>
                  </a:lnTo>
                  <a:lnTo>
                    <a:pt x="336" y="1258"/>
                  </a:lnTo>
                  <a:lnTo>
                    <a:pt x="320" y="1262"/>
                  </a:lnTo>
                  <a:lnTo>
                    <a:pt x="312" y="1272"/>
                  </a:lnTo>
                  <a:lnTo>
                    <a:pt x="300" y="1276"/>
                  </a:lnTo>
                  <a:lnTo>
                    <a:pt x="280" y="1272"/>
                  </a:lnTo>
                  <a:lnTo>
                    <a:pt x="256" y="1274"/>
                  </a:lnTo>
                  <a:lnTo>
                    <a:pt x="246" y="1270"/>
                  </a:lnTo>
                  <a:lnTo>
                    <a:pt x="236" y="1258"/>
                  </a:lnTo>
                  <a:lnTo>
                    <a:pt x="236" y="1258"/>
                  </a:lnTo>
                  <a:lnTo>
                    <a:pt x="258" y="1242"/>
                  </a:lnTo>
                  <a:lnTo>
                    <a:pt x="302" y="1240"/>
                  </a:lnTo>
                  <a:lnTo>
                    <a:pt x="314" y="1222"/>
                  </a:lnTo>
                  <a:lnTo>
                    <a:pt x="326" y="1222"/>
                  </a:lnTo>
                  <a:lnTo>
                    <a:pt x="332" y="1204"/>
                  </a:lnTo>
                  <a:lnTo>
                    <a:pt x="342" y="1196"/>
                  </a:lnTo>
                  <a:lnTo>
                    <a:pt x="344" y="1190"/>
                  </a:lnTo>
                  <a:lnTo>
                    <a:pt x="336" y="1184"/>
                  </a:lnTo>
                  <a:lnTo>
                    <a:pt x="334" y="1176"/>
                  </a:lnTo>
                  <a:lnTo>
                    <a:pt x="354" y="1144"/>
                  </a:lnTo>
                  <a:lnTo>
                    <a:pt x="395" y="1118"/>
                  </a:lnTo>
                  <a:lnTo>
                    <a:pt x="401" y="1104"/>
                  </a:lnTo>
                  <a:lnTo>
                    <a:pt x="397" y="1100"/>
                  </a:lnTo>
                  <a:lnTo>
                    <a:pt x="395" y="1092"/>
                  </a:lnTo>
                  <a:lnTo>
                    <a:pt x="397" y="1084"/>
                  </a:lnTo>
                  <a:lnTo>
                    <a:pt x="411" y="1076"/>
                  </a:lnTo>
                  <a:lnTo>
                    <a:pt x="429" y="1078"/>
                  </a:lnTo>
                  <a:lnTo>
                    <a:pt x="451" y="1088"/>
                  </a:lnTo>
                  <a:lnTo>
                    <a:pt x="477" y="1068"/>
                  </a:lnTo>
                  <a:lnTo>
                    <a:pt x="489" y="1064"/>
                  </a:lnTo>
                  <a:lnTo>
                    <a:pt x="499" y="1054"/>
                  </a:lnTo>
                  <a:lnTo>
                    <a:pt x="523" y="1062"/>
                  </a:lnTo>
                  <a:lnTo>
                    <a:pt x="531" y="1086"/>
                  </a:lnTo>
                  <a:lnTo>
                    <a:pt x="543" y="1104"/>
                  </a:lnTo>
                  <a:lnTo>
                    <a:pt x="551" y="1106"/>
                  </a:lnTo>
                  <a:lnTo>
                    <a:pt x="579" y="1134"/>
                  </a:lnTo>
                  <a:lnTo>
                    <a:pt x="591" y="1134"/>
                  </a:lnTo>
                  <a:lnTo>
                    <a:pt x="603" y="1148"/>
                  </a:lnTo>
                  <a:lnTo>
                    <a:pt x="611" y="1148"/>
                  </a:lnTo>
                  <a:lnTo>
                    <a:pt x="615" y="1158"/>
                  </a:lnTo>
                  <a:lnTo>
                    <a:pt x="625" y="1166"/>
                  </a:lnTo>
                  <a:lnTo>
                    <a:pt x="627" y="1164"/>
                  </a:lnTo>
                  <a:lnTo>
                    <a:pt x="635" y="1188"/>
                  </a:lnTo>
                  <a:lnTo>
                    <a:pt x="629" y="1192"/>
                  </a:lnTo>
                  <a:lnTo>
                    <a:pt x="627" y="1200"/>
                  </a:lnTo>
                  <a:lnTo>
                    <a:pt x="593" y="1208"/>
                  </a:lnTo>
                  <a:lnTo>
                    <a:pt x="583" y="1202"/>
                  </a:lnTo>
                  <a:lnTo>
                    <a:pt x="569" y="1202"/>
                  </a:lnTo>
                  <a:lnTo>
                    <a:pt x="567" y="1210"/>
                  </a:lnTo>
                  <a:lnTo>
                    <a:pt x="569" y="1220"/>
                  </a:lnTo>
                  <a:lnTo>
                    <a:pt x="601" y="1234"/>
                  </a:lnTo>
                  <a:lnTo>
                    <a:pt x="609" y="1242"/>
                  </a:lnTo>
                  <a:lnTo>
                    <a:pt x="621" y="1242"/>
                  </a:lnTo>
                  <a:lnTo>
                    <a:pt x="621" y="1240"/>
                  </a:lnTo>
                  <a:lnTo>
                    <a:pt x="623" y="1232"/>
                  </a:lnTo>
                  <a:lnTo>
                    <a:pt x="621" y="1224"/>
                  </a:lnTo>
                  <a:lnTo>
                    <a:pt x="627" y="1210"/>
                  </a:lnTo>
                  <a:lnTo>
                    <a:pt x="627" y="1214"/>
                  </a:lnTo>
                  <a:lnTo>
                    <a:pt x="637" y="1214"/>
                  </a:lnTo>
                  <a:lnTo>
                    <a:pt x="647" y="1202"/>
                  </a:lnTo>
                  <a:lnTo>
                    <a:pt x="649" y="1190"/>
                  </a:lnTo>
                  <a:lnTo>
                    <a:pt x="659" y="1186"/>
                  </a:lnTo>
                  <a:lnTo>
                    <a:pt x="659" y="1174"/>
                  </a:lnTo>
                  <a:lnTo>
                    <a:pt x="649" y="1166"/>
                  </a:lnTo>
                  <a:lnTo>
                    <a:pt x="651" y="1154"/>
                  </a:lnTo>
                  <a:lnTo>
                    <a:pt x="657" y="1150"/>
                  </a:lnTo>
                  <a:lnTo>
                    <a:pt x="669" y="1158"/>
                  </a:lnTo>
                  <a:lnTo>
                    <a:pt x="681" y="1170"/>
                  </a:lnTo>
                  <a:lnTo>
                    <a:pt x="685" y="1158"/>
                  </a:lnTo>
                  <a:lnTo>
                    <a:pt x="673" y="1142"/>
                  </a:lnTo>
                  <a:lnTo>
                    <a:pt x="637" y="1124"/>
                  </a:lnTo>
                  <a:lnTo>
                    <a:pt x="641" y="1114"/>
                  </a:lnTo>
                  <a:lnTo>
                    <a:pt x="637" y="1110"/>
                  </a:lnTo>
                  <a:lnTo>
                    <a:pt x="621" y="1112"/>
                  </a:lnTo>
                  <a:lnTo>
                    <a:pt x="611" y="1106"/>
                  </a:lnTo>
                  <a:lnTo>
                    <a:pt x="601" y="1096"/>
                  </a:lnTo>
                  <a:lnTo>
                    <a:pt x="591" y="1068"/>
                  </a:lnTo>
                  <a:lnTo>
                    <a:pt x="571" y="1054"/>
                  </a:lnTo>
                  <a:lnTo>
                    <a:pt x="567" y="1044"/>
                  </a:lnTo>
                  <a:lnTo>
                    <a:pt x="571" y="1034"/>
                  </a:lnTo>
                  <a:lnTo>
                    <a:pt x="567" y="1030"/>
                  </a:lnTo>
                  <a:lnTo>
                    <a:pt x="567" y="1026"/>
                  </a:lnTo>
                  <a:lnTo>
                    <a:pt x="583" y="1016"/>
                  </a:lnTo>
                  <a:lnTo>
                    <a:pt x="587" y="1016"/>
                  </a:lnTo>
                  <a:lnTo>
                    <a:pt x="589" y="1020"/>
                  </a:lnTo>
                  <a:lnTo>
                    <a:pt x="587" y="1030"/>
                  </a:lnTo>
                  <a:lnTo>
                    <a:pt x="593" y="1040"/>
                  </a:lnTo>
                  <a:lnTo>
                    <a:pt x="599" y="1042"/>
                  </a:lnTo>
                  <a:lnTo>
                    <a:pt x="603" y="1034"/>
                  </a:lnTo>
                  <a:lnTo>
                    <a:pt x="613" y="1040"/>
                  </a:lnTo>
                  <a:lnTo>
                    <a:pt x="615" y="1048"/>
                  </a:lnTo>
                  <a:lnTo>
                    <a:pt x="621" y="1052"/>
                  </a:lnTo>
                  <a:lnTo>
                    <a:pt x="615" y="1056"/>
                  </a:lnTo>
                  <a:lnTo>
                    <a:pt x="635" y="1076"/>
                  </a:lnTo>
                  <a:lnTo>
                    <a:pt x="651" y="1078"/>
                  </a:lnTo>
                  <a:lnTo>
                    <a:pt x="657" y="1084"/>
                  </a:lnTo>
                  <a:lnTo>
                    <a:pt x="655" y="1084"/>
                  </a:lnTo>
                  <a:lnTo>
                    <a:pt x="655" y="1088"/>
                  </a:lnTo>
                  <a:lnTo>
                    <a:pt x="669" y="1092"/>
                  </a:lnTo>
                  <a:lnTo>
                    <a:pt x="675" y="1098"/>
                  </a:lnTo>
                  <a:lnTo>
                    <a:pt x="677" y="1100"/>
                  </a:lnTo>
                  <a:lnTo>
                    <a:pt x="677" y="1100"/>
                  </a:lnTo>
                  <a:lnTo>
                    <a:pt x="693" y="1116"/>
                  </a:lnTo>
                  <a:lnTo>
                    <a:pt x="693" y="1116"/>
                  </a:lnTo>
                  <a:lnTo>
                    <a:pt x="695" y="1116"/>
                  </a:lnTo>
                  <a:lnTo>
                    <a:pt x="699" y="1120"/>
                  </a:lnTo>
                  <a:lnTo>
                    <a:pt x="699" y="1118"/>
                  </a:lnTo>
                  <a:lnTo>
                    <a:pt x="699" y="1118"/>
                  </a:lnTo>
                  <a:lnTo>
                    <a:pt x="697" y="1128"/>
                  </a:lnTo>
                  <a:lnTo>
                    <a:pt x="697" y="1148"/>
                  </a:lnTo>
                  <a:lnTo>
                    <a:pt x="691" y="1148"/>
                  </a:lnTo>
                  <a:lnTo>
                    <a:pt x="707" y="1166"/>
                  </a:lnTo>
                  <a:lnTo>
                    <a:pt x="699" y="1166"/>
                  </a:lnTo>
                  <a:lnTo>
                    <a:pt x="711" y="1178"/>
                  </a:lnTo>
                  <a:lnTo>
                    <a:pt x="715" y="1176"/>
                  </a:lnTo>
                  <a:lnTo>
                    <a:pt x="713" y="1172"/>
                  </a:lnTo>
                  <a:lnTo>
                    <a:pt x="723" y="1186"/>
                  </a:lnTo>
                  <a:lnTo>
                    <a:pt x="723" y="1186"/>
                  </a:lnTo>
                  <a:lnTo>
                    <a:pt x="719" y="1186"/>
                  </a:lnTo>
                  <a:lnTo>
                    <a:pt x="731" y="1204"/>
                  </a:lnTo>
                  <a:lnTo>
                    <a:pt x="735" y="1204"/>
                  </a:lnTo>
                  <a:lnTo>
                    <a:pt x="729" y="1214"/>
                  </a:lnTo>
                  <a:lnTo>
                    <a:pt x="739" y="1228"/>
                  </a:lnTo>
                  <a:lnTo>
                    <a:pt x="739" y="1238"/>
                  </a:lnTo>
                  <a:lnTo>
                    <a:pt x="745" y="1244"/>
                  </a:lnTo>
                  <a:lnTo>
                    <a:pt x="747" y="1238"/>
                  </a:lnTo>
                  <a:lnTo>
                    <a:pt x="753" y="1252"/>
                  </a:lnTo>
                  <a:lnTo>
                    <a:pt x="761" y="1242"/>
                  </a:lnTo>
                  <a:lnTo>
                    <a:pt x="775" y="1256"/>
                  </a:lnTo>
                  <a:lnTo>
                    <a:pt x="767" y="1228"/>
                  </a:lnTo>
                  <a:lnTo>
                    <a:pt x="769" y="1230"/>
                  </a:lnTo>
                  <a:lnTo>
                    <a:pt x="779" y="1222"/>
                  </a:lnTo>
                  <a:lnTo>
                    <a:pt x="773" y="1212"/>
                  </a:lnTo>
                  <a:lnTo>
                    <a:pt x="777" y="1212"/>
                  </a:lnTo>
                  <a:lnTo>
                    <a:pt x="789" y="1224"/>
                  </a:lnTo>
                  <a:lnTo>
                    <a:pt x="789" y="1206"/>
                  </a:lnTo>
                  <a:lnTo>
                    <a:pt x="789" y="1206"/>
                  </a:lnTo>
                  <a:lnTo>
                    <a:pt x="793" y="1214"/>
                  </a:lnTo>
                  <a:lnTo>
                    <a:pt x="799" y="1214"/>
                  </a:lnTo>
                  <a:lnTo>
                    <a:pt x="809" y="1228"/>
                  </a:lnTo>
                  <a:lnTo>
                    <a:pt x="809" y="1210"/>
                  </a:lnTo>
                  <a:lnTo>
                    <a:pt x="801" y="1208"/>
                  </a:lnTo>
                  <a:lnTo>
                    <a:pt x="801" y="1208"/>
                  </a:lnTo>
                  <a:lnTo>
                    <a:pt x="791" y="1192"/>
                  </a:lnTo>
                  <a:lnTo>
                    <a:pt x="775" y="1182"/>
                  </a:lnTo>
                  <a:lnTo>
                    <a:pt x="763" y="1162"/>
                  </a:lnTo>
                  <a:lnTo>
                    <a:pt x="763" y="1154"/>
                  </a:lnTo>
                  <a:lnTo>
                    <a:pt x="781" y="1170"/>
                  </a:lnTo>
                  <a:lnTo>
                    <a:pt x="779" y="1160"/>
                  </a:lnTo>
                  <a:lnTo>
                    <a:pt x="791" y="1168"/>
                  </a:lnTo>
                  <a:lnTo>
                    <a:pt x="787" y="1158"/>
                  </a:lnTo>
                  <a:lnTo>
                    <a:pt x="791" y="1158"/>
                  </a:lnTo>
                  <a:lnTo>
                    <a:pt x="793" y="1154"/>
                  </a:lnTo>
                  <a:lnTo>
                    <a:pt x="785" y="1148"/>
                  </a:lnTo>
                  <a:lnTo>
                    <a:pt x="791" y="1144"/>
                  </a:lnTo>
                  <a:lnTo>
                    <a:pt x="801" y="1152"/>
                  </a:lnTo>
                  <a:lnTo>
                    <a:pt x="803" y="1140"/>
                  </a:lnTo>
                  <a:lnTo>
                    <a:pt x="803" y="1140"/>
                  </a:lnTo>
                  <a:lnTo>
                    <a:pt x="821" y="1144"/>
                  </a:lnTo>
                  <a:lnTo>
                    <a:pt x="821" y="1144"/>
                  </a:lnTo>
                  <a:lnTo>
                    <a:pt x="825" y="1146"/>
                  </a:lnTo>
                  <a:lnTo>
                    <a:pt x="825" y="1146"/>
                  </a:lnTo>
                  <a:lnTo>
                    <a:pt x="825" y="1146"/>
                  </a:lnTo>
                  <a:lnTo>
                    <a:pt x="829" y="1148"/>
                  </a:lnTo>
                  <a:lnTo>
                    <a:pt x="825" y="1150"/>
                  </a:lnTo>
                  <a:lnTo>
                    <a:pt x="825" y="1166"/>
                  </a:lnTo>
                  <a:lnTo>
                    <a:pt x="827" y="1162"/>
                  </a:lnTo>
                  <a:lnTo>
                    <a:pt x="823" y="1178"/>
                  </a:lnTo>
                  <a:lnTo>
                    <a:pt x="823" y="1178"/>
                  </a:lnTo>
                  <a:lnTo>
                    <a:pt x="813" y="1184"/>
                  </a:lnTo>
                  <a:lnTo>
                    <a:pt x="837" y="1188"/>
                  </a:lnTo>
                  <a:lnTo>
                    <a:pt x="839" y="1190"/>
                  </a:lnTo>
                  <a:lnTo>
                    <a:pt x="835" y="1194"/>
                  </a:lnTo>
                  <a:lnTo>
                    <a:pt x="831" y="1188"/>
                  </a:lnTo>
                  <a:lnTo>
                    <a:pt x="829" y="1196"/>
                  </a:lnTo>
                  <a:lnTo>
                    <a:pt x="817" y="1190"/>
                  </a:lnTo>
                  <a:lnTo>
                    <a:pt x="821" y="1212"/>
                  </a:lnTo>
                  <a:lnTo>
                    <a:pt x="827" y="1200"/>
                  </a:lnTo>
                  <a:lnTo>
                    <a:pt x="827" y="1206"/>
                  </a:lnTo>
                  <a:lnTo>
                    <a:pt x="843" y="1212"/>
                  </a:lnTo>
                  <a:lnTo>
                    <a:pt x="841" y="1220"/>
                  </a:lnTo>
                  <a:lnTo>
                    <a:pt x="847" y="1220"/>
                  </a:lnTo>
                  <a:lnTo>
                    <a:pt x="845" y="1224"/>
                  </a:lnTo>
                  <a:lnTo>
                    <a:pt x="849" y="1230"/>
                  </a:lnTo>
                  <a:lnTo>
                    <a:pt x="843" y="1236"/>
                  </a:lnTo>
                  <a:lnTo>
                    <a:pt x="857" y="1236"/>
                  </a:lnTo>
                  <a:lnTo>
                    <a:pt x="849" y="1240"/>
                  </a:lnTo>
                  <a:lnTo>
                    <a:pt x="851" y="1244"/>
                  </a:lnTo>
                  <a:lnTo>
                    <a:pt x="861" y="1242"/>
                  </a:lnTo>
                  <a:lnTo>
                    <a:pt x="861" y="1248"/>
                  </a:lnTo>
                  <a:lnTo>
                    <a:pt x="861" y="1246"/>
                  </a:lnTo>
                  <a:lnTo>
                    <a:pt x="855" y="1252"/>
                  </a:lnTo>
                  <a:lnTo>
                    <a:pt x="855" y="1262"/>
                  </a:lnTo>
                  <a:lnTo>
                    <a:pt x="865" y="1258"/>
                  </a:lnTo>
                  <a:lnTo>
                    <a:pt x="871" y="1242"/>
                  </a:lnTo>
                  <a:lnTo>
                    <a:pt x="871" y="1242"/>
                  </a:lnTo>
                  <a:lnTo>
                    <a:pt x="877" y="1246"/>
                  </a:lnTo>
                  <a:lnTo>
                    <a:pt x="881" y="1244"/>
                  </a:lnTo>
                  <a:lnTo>
                    <a:pt x="883" y="1252"/>
                  </a:lnTo>
                  <a:lnTo>
                    <a:pt x="897" y="1258"/>
                  </a:lnTo>
                  <a:lnTo>
                    <a:pt x="911" y="1252"/>
                  </a:lnTo>
                  <a:lnTo>
                    <a:pt x="913" y="1240"/>
                  </a:lnTo>
                  <a:lnTo>
                    <a:pt x="915" y="1240"/>
                  </a:lnTo>
                  <a:lnTo>
                    <a:pt x="953" y="1260"/>
                  </a:lnTo>
                  <a:lnTo>
                    <a:pt x="977" y="1252"/>
                  </a:lnTo>
                  <a:lnTo>
                    <a:pt x="985" y="1244"/>
                  </a:lnTo>
                  <a:lnTo>
                    <a:pt x="991" y="1242"/>
                  </a:lnTo>
                  <a:lnTo>
                    <a:pt x="1003" y="1248"/>
                  </a:lnTo>
                  <a:lnTo>
                    <a:pt x="1011" y="1240"/>
                  </a:lnTo>
                  <a:lnTo>
                    <a:pt x="1011" y="1242"/>
                  </a:lnTo>
                  <a:lnTo>
                    <a:pt x="1009" y="1244"/>
                  </a:lnTo>
                  <a:lnTo>
                    <a:pt x="1007" y="1252"/>
                  </a:lnTo>
                  <a:lnTo>
                    <a:pt x="1007" y="1252"/>
                  </a:lnTo>
                  <a:lnTo>
                    <a:pt x="1007" y="1258"/>
                  </a:lnTo>
                  <a:lnTo>
                    <a:pt x="1007" y="1258"/>
                  </a:lnTo>
                  <a:lnTo>
                    <a:pt x="1007" y="1258"/>
                  </a:lnTo>
                  <a:lnTo>
                    <a:pt x="1007" y="1262"/>
                  </a:lnTo>
                  <a:lnTo>
                    <a:pt x="1009" y="1286"/>
                  </a:lnTo>
                  <a:lnTo>
                    <a:pt x="991" y="1320"/>
                  </a:lnTo>
                  <a:lnTo>
                    <a:pt x="989" y="1320"/>
                  </a:lnTo>
                  <a:lnTo>
                    <a:pt x="989" y="1322"/>
                  </a:lnTo>
                  <a:lnTo>
                    <a:pt x="987" y="1326"/>
                  </a:lnTo>
                  <a:lnTo>
                    <a:pt x="989" y="1326"/>
                  </a:lnTo>
                  <a:lnTo>
                    <a:pt x="979" y="1354"/>
                  </a:lnTo>
                  <a:lnTo>
                    <a:pt x="973" y="1364"/>
                  </a:lnTo>
                  <a:lnTo>
                    <a:pt x="957" y="1368"/>
                  </a:lnTo>
                  <a:lnTo>
                    <a:pt x="947" y="1368"/>
                  </a:lnTo>
                  <a:lnTo>
                    <a:pt x="939" y="1362"/>
                  </a:lnTo>
                  <a:lnTo>
                    <a:pt x="935" y="1356"/>
                  </a:lnTo>
                  <a:lnTo>
                    <a:pt x="917" y="1358"/>
                  </a:lnTo>
                  <a:close/>
                  <a:moveTo>
                    <a:pt x="769" y="1182"/>
                  </a:moveTo>
                  <a:lnTo>
                    <a:pt x="773" y="1184"/>
                  </a:lnTo>
                  <a:lnTo>
                    <a:pt x="769" y="1186"/>
                  </a:lnTo>
                  <a:lnTo>
                    <a:pt x="769" y="1182"/>
                  </a:lnTo>
                  <a:close/>
                  <a:moveTo>
                    <a:pt x="955" y="2026"/>
                  </a:moveTo>
                  <a:lnTo>
                    <a:pt x="955" y="2028"/>
                  </a:lnTo>
                  <a:lnTo>
                    <a:pt x="955" y="2026"/>
                  </a:lnTo>
                  <a:lnTo>
                    <a:pt x="949" y="2028"/>
                  </a:lnTo>
                  <a:lnTo>
                    <a:pt x="941" y="2018"/>
                  </a:lnTo>
                  <a:lnTo>
                    <a:pt x="939" y="2028"/>
                  </a:lnTo>
                  <a:lnTo>
                    <a:pt x="937" y="2028"/>
                  </a:lnTo>
                  <a:lnTo>
                    <a:pt x="935" y="2020"/>
                  </a:lnTo>
                  <a:lnTo>
                    <a:pt x="935" y="2000"/>
                  </a:lnTo>
                  <a:lnTo>
                    <a:pt x="937" y="1986"/>
                  </a:lnTo>
                  <a:lnTo>
                    <a:pt x="949" y="1980"/>
                  </a:lnTo>
                  <a:lnTo>
                    <a:pt x="959" y="1984"/>
                  </a:lnTo>
                  <a:lnTo>
                    <a:pt x="963" y="1978"/>
                  </a:lnTo>
                  <a:lnTo>
                    <a:pt x="973" y="1978"/>
                  </a:lnTo>
                  <a:lnTo>
                    <a:pt x="975" y="1990"/>
                  </a:lnTo>
                  <a:lnTo>
                    <a:pt x="977" y="1990"/>
                  </a:lnTo>
                  <a:lnTo>
                    <a:pt x="973" y="1996"/>
                  </a:lnTo>
                  <a:lnTo>
                    <a:pt x="975" y="1998"/>
                  </a:lnTo>
                  <a:lnTo>
                    <a:pt x="975" y="2000"/>
                  </a:lnTo>
                  <a:lnTo>
                    <a:pt x="957" y="2020"/>
                  </a:lnTo>
                  <a:lnTo>
                    <a:pt x="963" y="2024"/>
                  </a:lnTo>
                  <a:lnTo>
                    <a:pt x="955" y="2026"/>
                  </a:lnTo>
                  <a:close/>
                  <a:moveTo>
                    <a:pt x="991" y="2244"/>
                  </a:moveTo>
                  <a:lnTo>
                    <a:pt x="987" y="2246"/>
                  </a:lnTo>
                  <a:lnTo>
                    <a:pt x="987" y="2240"/>
                  </a:lnTo>
                  <a:lnTo>
                    <a:pt x="977" y="2214"/>
                  </a:lnTo>
                  <a:lnTo>
                    <a:pt x="981" y="2202"/>
                  </a:lnTo>
                  <a:lnTo>
                    <a:pt x="981" y="2176"/>
                  </a:lnTo>
                  <a:lnTo>
                    <a:pt x="975" y="2168"/>
                  </a:lnTo>
                  <a:lnTo>
                    <a:pt x="975" y="2166"/>
                  </a:lnTo>
                  <a:lnTo>
                    <a:pt x="981" y="2170"/>
                  </a:lnTo>
                  <a:lnTo>
                    <a:pt x="985" y="2192"/>
                  </a:lnTo>
                  <a:lnTo>
                    <a:pt x="989" y="2200"/>
                  </a:lnTo>
                  <a:lnTo>
                    <a:pt x="985" y="2214"/>
                  </a:lnTo>
                  <a:lnTo>
                    <a:pt x="989" y="2238"/>
                  </a:lnTo>
                  <a:lnTo>
                    <a:pt x="989" y="2238"/>
                  </a:lnTo>
                  <a:lnTo>
                    <a:pt x="991" y="2246"/>
                  </a:lnTo>
                  <a:lnTo>
                    <a:pt x="991" y="2244"/>
                  </a:lnTo>
                  <a:close/>
                  <a:moveTo>
                    <a:pt x="1145" y="1740"/>
                  </a:moveTo>
                  <a:lnTo>
                    <a:pt x="1145" y="1738"/>
                  </a:lnTo>
                  <a:lnTo>
                    <a:pt x="1145" y="1738"/>
                  </a:lnTo>
                  <a:lnTo>
                    <a:pt x="1135" y="1730"/>
                  </a:lnTo>
                  <a:lnTo>
                    <a:pt x="1111" y="1704"/>
                  </a:lnTo>
                  <a:lnTo>
                    <a:pt x="1097" y="1696"/>
                  </a:lnTo>
                  <a:lnTo>
                    <a:pt x="1093" y="1696"/>
                  </a:lnTo>
                  <a:lnTo>
                    <a:pt x="1087" y="1690"/>
                  </a:lnTo>
                  <a:lnTo>
                    <a:pt x="1101" y="1690"/>
                  </a:lnTo>
                  <a:lnTo>
                    <a:pt x="1095" y="1684"/>
                  </a:lnTo>
                  <a:lnTo>
                    <a:pt x="1093" y="1682"/>
                  </a:lnTo>
                  <a:lnTo>
                    <a:pt x="1087" y="1678"/>
                  </a:lnTo>
                  <a:lnTo>
                    <a:pt x="1083" y="1680"/>
                  </a:lnTo>
                  <a:lnTo>
                    <a:pt x="1083" y="1686"/>
                  </a:lnTo>
                  <a:lnTo>
                    <a:pt x="1083" y="1692"/>
                  </a:lnTo>
                  <a:lnTo>
                    <a:pt x="1075" y="1678"/>
                  </a:lnTo>
                  <a:lnTo>
                    <a:pt x="1067" y="1648"/>
                  </a:lnTo>
                  <a:lnTo>
                    <a:pt x="1061" y="1638"/>
                  </a:lnTo>
                  <a:lnTo>
                    <a:pt x="1061" y="1638"/>
                  </a:lnTo>
                  <a:lnTo>
                    <a:pt x="1059" y="1636"/>
                  </a:lnTo>
                  <a:lnTo>
                    <a:pt x="1057" y="1632"/>
                  </a:lnTo>
                  <a:lnTo>
                    <a:pt x="1055" y="1634"/>
                  </a:lnTo>
                  <a:lnTo>
                    <a:pt x="1039" y="1620"/>
                  </a:lnTo>
                  <a:lnTo>
                    <a:pt x="1037" y="1576"/>
                  </a:lnTo>
                  <a:lnTo>
                    <a:pt x="1031" y="1570"/>
                  </a:lnTo>
                  <a:lnTo>
                    <a:pt x="1031" y="1558"/>
                  </a:lnTo>
                  <a:lnTo>
                    <a:pt x="1007" y="1536"/>
                  </a:lnTo>
                  <a:lnTo>
                    <a:pt x="1003" y="1524"/>
                  </a:lnTo>
                  <a:lnTo>
                    <a:pt x="1013" y="1520"/>
                  </a:lnTo>
                  <a:lnTo>
                    <a:pt x="1009" y="1518"/>
                  </a:lnTo>
                  <a:lnTo>
                    <a:pt x="997" y="1508"/>
                  </a:lnTo>
                  <a:lnTo>
                    <a:pt x="975" y="1466"/>
                  </a:lnTo>
                  <a:lnTo>
                    <a:pt x="965" y="1436"/>
                  </a:lnTo>
                  <a:lnTo>
                    <a:pt x="951" y="1416"/>
                  </a:lnTo>
                  <a:lnTo>
                    <a:pt x="945" y="1402"/>
                  </a:lnTo>
                  <a:lnTo>
                    <a:pt x="947" y="1398"/>
                  </a:lnTo>
                  <a:lnTo>
                    <a:pt x="959" y="1426"/>
                  </a:lnTo>
                  <a:lnTo>
                    <a:pt x="975" y="1442"/>
                  </a:lnTo>
                  <a:lnTo>
                    <a:pt x="983" y="1440"/>
                  </a:lnTo>
                  <a:lnTo>
                    <a:pt x="985" y="1436"/>
                  </a:lnTo>
                  <a:lnTo>
                    <a:pt x="993" y="1436"/>
                  </a:lnTo>
                  <a:lnTo>
                    <a:pt x="1027" y="1490"/>
                  </a:lnTo>
                  <a:lnTo>
                    <a:pt x="1035" y="1514"/>
                  </a:lnTo>
                  <a:lnTo>
                    <a:pt x="1043" y="1516"/>
                  </a:lnTo>
                  <a:lnTo>
                    <a:pt x="1053" y="1524"/>
                  </a:lnTo>
                  <a:lnTo>
                    <a:pt x="1065" y="1552"/>
                  </a:lnTo>
                  <a:lnTo>
                    <a:pt x="1065" y="1562"/>
                  </a:lnTo>
                  <a:lnTo>
                    <a:pt x="1071" y="1588"/>
                  </a:lnTo>
                  <a:lnTo>
                    <a:pt x="1089" y="1600"/>
                  </a:lnTo>
                  <a:lnTo>
                    <a:pt x="1101" y="1610"/>
                  </a:lnTo>
                  <a:lnTo>
                    <a:pt x="1105" y="1626"/>
                  </a:lnTo>
                  <a:lnTo>
                    <a:pt x="1115" y="1642"/>
                  </a:lnTo>
                  <a:lnTo>
                    <a:pt x="1125" y="1650"/>
                  </a:lnTo>
                  <a:lnTo>
                    <a:pt x="1133" y="1672"/>
                  </a:lnTo>
                  <a:lnTo>
                    <a:pt x="1135" y="1680"/>
                  </a:lnTo>
                  <a:lnTo>
                    <a:pt x="1131" y="1692"/>
                  </a:lnTo>
                  <a:lnTo>
                    <a:pt x="1137" y="1698"/>
                  </a:lnTo>
                  <a:lnTo>
                    <a:pt x="1145" y="1734"/>
                  </a:lnTo>
                  <a:lnTo>
                    <a:pt x="1149" y="1742"/>
                  </a:lnTo>
                  <a:lnTo>
                    <a:pt x="1145" y="1740"/>
                  </a:lnTo>
                  <a:close/>
                  <a:moveTo>
                    <a:pt x="1279" y="1474"/>
                  </a:moveTo>
                  <a:lnTo>
                    <a:pt x="1281" y="1484"/>
                  </a:lnTo>
                  <a:lnTo>
                    <a:pt x="1279" y="1480"/>
                  </a:lnTo>
                  <a:lnTo>
                    <a:pt x="1279" y="1474"/>
                  </a:lnTo>
                  <a:close/>
                  <a:moveTo>
                    <a:pt x="1352" y="1144"/>
                  </a:moveTo>
                  <a:lnTo>
                    <a:pt x="1333" y="1140"/>
                  </a:lnTo>
                  <a:lnTo>
                    <a:pt x="1329" y="1130"/>
                  </a:lnTo>
                  <a:lnTo>
                    <a:pt x="1327" y="1120"/>
                  </a:lnTo>
                  <a:lnTo>
                    <a:pt x="1341" y="1114"/>
                  </a:lnTo>
                  <a:lnTo>
                    <a:pt x="1343" y="1114"/>
                  </a:lnTo>
                  <a:lnTo>
                    <a:pt x="1349" y="1124"/>
                  </a:lnTo>
                  <a:lnTo>
                    <a:pt x="1358" y="1134"/>
                  </a:lnTo>
                  <a:lnTo>
                    <a:pt x="1349" y="1142"/>
                  </a:lnTo>
                  <a:lnTo>
                    <a:pt x="1352" y="1144"/>
                  </a:lnTo>
                  <a:close/>
                  <a:moveTo>
                    <a:pt x="1358" y="1024"/>
                  </a:moveTo>
                  <a:lnTo>
                    <a:pt x="1358" y="1030"/>
                  </a:lnTo>
                  <a:lnTo>
                    <a:pt x="1315" y="1020"/>
                  </a:lnTo>
                  <a:lnTo>
                    <a:pt x="1309" y="1026"/>
                  </a:lnTo>
                  <a:lnTo>
                    <a:pt x="1299" y="1026"/>
                  </a:lnTo>
                  <a:lnTo>
                    <a:pt x="1295" y="1036"/>
                  </a:lnTo>
                  <a:lnTo>
                    <a:pt x="1299" y="1044"/>
                  </a:lnTo>
                  <a:lnTo>
                    <a:pt x="1271" y="1044"/>
                  </a:lnTo>
                  <a:lnTo>
                    <a:pt x="1291" y="1064"/>
                  </a:lnTo>
                  <a:lnTo>
                    <a:pt x="1297" y="1084"/>
                  </a:lnTo>
                  <a:lnTo>
                    <a:pt x="1321" y="1094"/>
                  </a:lnTo>
                  <a:lnTo>
                    <a:pt x="1319" y="1114"/>
                  </a:lnTo>
                  <a:lnTo>
                    <a:pt x="1317" y="1114"/>
                  </a:lnTo>
                  <a:lnTo>
                    <a:pt x="1317" y="1116"/>
                  </a:lnTo>
                  <a:lnTo>
                    <a:pt x="1317" y="1120"/>
                  </a:lnTo>
                  <a:lnTo>
                    <a:pt x="1319" y="1120"/>
                  </a:lnTo>
                  <a:lnTo>
                    <a:pt x="1323" y="1134"/>
                  </a:lnTo>
                  <a:lnTo>
                    <a:pt x="1325" y="1132"/>
                  </a:lnTo>
                  <a:lnTo>
                    <a:pt x="1323" y="1154"/>
                  </a:lnTo>
                  <a:lnTo>
                    <a:pt x="1327" y="1166"/>
                  </a:lnTo>
                  <a:lnTo>
                    <a:pt x="1337" y="1162"/>
                  </a:lnTo>
                  <a:lnTo>
                    <a:pt x="1337" y="1164"/>
                  </a:lnTo>
                  <a:lnTo>
                    <a:pt x="1333" y="1168"/>
                  </a:lnTo>
                  <a:lnTo>
                    <a:pt x="1343" y="1172"/>
                  </a:lnTo>
                  <a:lnTo>
                    <a:pt x="1333" y="1178"/>
                  </a:lnTo>
                  <a:lnTo>
                    <a:pt x="1347" y="1186"/>
                  </a:lnTo>
                  <a:lnTo>
                    <a:pt x="1343" y="1198"/>
                  </a:lnTo>
                  <a:lnTo>
                    <a:pt x="1345" y="1222"/>
                  </a:lnTo>
                  <a:lnTo>
                    <a:pt x="1345" y="1222"/>
                  </a:lnTo>
                  <a:lnTo>
                    <a:pt x="1345" y="1224"/>
                  </a:lnTo>
                  <a:lnTo>
                    <a:pt x="1347" y="1226"/>
                  </a:lnTo>
                  <a:lnTo>
                    <a:pt x="1347" y="1226"/>
                  </a:lnTo>
                  <a:lnTo>
                    <a:pt x="1349" y="1234"/>
                  </a:lnTo>
                  <a:lnTo>
                    <a:pt x="1335" y="1234"/>
                  </a:lnTo>
                  <a:lnTo>
                    <a:pt x="1305" y="1240"/>
                  </a:lnTo>
                  <a:lnTo>
                    <a:pt x="1289" y="1234"/>
                  </a:lnTo>
                  <a:lnTo>
                    <a:pt x="1279" y="1222"/>
                  </a:lnTo>
                  <a:lnTo>
                    <a:pt x="1259" y="1218"/>
                  </a:lnTo>
                  <a:lnTo>
                    <a:pt x="1255" y="1198"/>
                  </a:lnTo>
                  <a:lnTo>
                    <a:pt x="1255" y="1186"/>
                  </a:lnTo>
                  <a:lnTo>
                    <a:pt x="1261" y="1188"/>
                  </a:lnTo>
                  <a:lnTo>
                    <a:pt x="1269" y="1158"/>
                  </a:lnTo>
                  <a:lnTo>
                    <a:pt x="1273" y="1154"/>
                  </a:lnTo>
                  <a:lnTo>
                    <a:pt x="1285" y="1158"/>
                  </a:lnTo>
                  <a:lnTo>
                    <a:pt x="1279" y="1146"/>
                  </a:lnTo>
                  <a:lnTo>
                    <a:pt x="1267" y="1144"/>
                  </a:lnTo>
                  <a:lnTo>
                    <a:pt x="1255" y="1124"/>
                  </a:lnTo>
                  <a:lnTo>
                    <a:pt x="1249" y="1116"/>
                  </a:lnTo>
                  <a:lnTo>
                    <a:pt x="1249" y="1116"/>
                  </a:lnTo>
                  <a:lnTo>
                    <a:pt x="1247" y="1114"/>
                  </a:lnTo>
                  <a:lnTo>
                    <a:pt x="1247" y="1114"/>
                  </a:lnTo>
                  <a:lnTo>
                    <a:pt x="1245" y="1112"/>
                  </a:lnTo>
                  <a:lnTo>
                    <a:pt x="1245" y="1112"/>
                  </a:lnTo>
                  <a:lnTo>
                    <a:pt x="1245" y="1112"/>
                  </a:lnTo>
                  <a:lnTo>
                    <a:pt x="1231" y="1084"/>
                  </a:lnTo>
                  <a:lnTo>
                    <a:pt x="1231" y="1064"/>
                  </a:lnTo>
                  <a:lnTo>
                    <a:pt x="1227" y="1064"/>
                  </a:lnTo>
                  <a:lnTo>
                    <a:pt x="1227" y="1064"/>
                  </a:lnTo>
                  <a:lnTo>
                    <a:pt x="1223" y="1054"/>
                  </a:lnTo>
                  <a:lnTo>
                    <a:pt x="1215" y="1046"/>
                  </a:lnTo>
                  <a:lnTo>
                    <a:pt x="1225" y="1026"/>
                  </a:lnTo>
                  <a:lnTo>
                    <a:pt x="1227" y="1018"/>
                  </a:lnTo>
                  <a:lnTo>
                    <a:pt x="1229" y="1020"/>
                  </a:lnTo>
                  <a:lnTo>
                    <a:pt x="1233" y="1004"/>
                  </a:lnTo>
                  <a:lnTo>
                    <a:pt x="1239" y="1018"/>
                  </a:lnTo>
                  <a:lnTo>
                    <a:pt x="1249" y="1004"/>
                  </a:lnTo>
                  <a:lnTo>
                    <a:pt x="1263" y="998"/>
                  </a:lnTo>
                  <a:lnTo>
                    <a:pt x="1255" y="994"/>
                  </a:lnTo>
                  <a:lnTo>
                    <a:pt x="1281" y="988"/>
                  </a:lnTo>
                  <a:lnTo>
                    <a:pt x="1293" y="978"/>
                  </a:lnTo>
                  <a:lnTo>
                    <a:pt x="1309" y="982"/>
                  </a:lnTo>
                  <a:lnTo>
                    <a:pt x="1323" y="978"/>
                  </a:lnTo>
                  <a:lnTo>
                    <a:pt x="1333" y="986"/>
                  </a:lnTo>
                  <a:lnTo>
                    <a:pt x="1347" y="1012"/>
                  </a:lnTo>
                  <a:lnTo>
                    <a:pt x="1360" y="1022"/>
                  </a:lnTo>
                  <a:lnTo>
                    <a:pt x="1360" y="1024"/>
                  </a:lnTo>
                  <a:lnTo>
                    <a:pt x="1358" y="1024"/>
                  </a:lnTo>
                  <a:close/>
                  <a:moveTo>
                    <a:pt x="1652" y="286"/>
                  </a:moveTo>
                  <a:lnTo>
                    <a:pt x="1656" y="286"/>
                  </a:lnTo>
                  <a:lnTo>
                    <a:pt x="1652" y="288"/>
                  </a:lnTo>
                  <a:lnTo>
                    <a:pt x="1652" y="286"/>
                  </a:lnTo>
                  <a:close/>
                  <a:moveTo>
                    <a:pt x="1778" y="186"/>
                  </a:moveTo>
                  <a:lnTo>
                    <a:pt x="1774" y="170"/>
                  </a:lnTo>
                  <a:lnTo>
                    <a:pt x="1790" y="180"/>
                  </a:lnTo>
                  <a:lnTo>
                    <a:pt x="1800" y="208"/>
                  </a:lnTo>
                  <a:lnTo>
                    <a:pt x="1792" y="212"/>
                  </a:lnTo>
                  <a:lnTo>
                    <a:pt x="1792" y="212"/>
                  </a:lnTo>
                  <a:lnTo>
                    <a:pt x="1788" y="208"/>
                  </a:lnTo>
                  <a:lnTo>
                    <a:pt x="1790" y="196"/>
                  </a:lnTo>
                  <a:lnTo>
                    <a:pt x="1778" y="186"/>
                  </a:lnTo>
                  <a:close/>
                  <a:moveTo>
                    <a:pt x="1796" y="242"/>
                  </a:moveTo>
                  <a:lnTo>
                    <a:pt x="1788" y="236"/>
                  </a:lnTo>
                  <a:lnTo>
                    <a:pt x="1804" y="242"/>
                  </a:lnTo>
                  <a:lnTo>
                    <a:pt x="1796" y="242"/>
                  </a:lnTo>
                  <a:close/>
                  <a:moveTo>
                    <a:pt x="1884" y="102"/>
                  </a:moveTo>
                  <a:lnTo>
                    <a:pt x="1884" y="100"/>
                  </a:lnTo>
                  <a:lnTo>
                    <a:pt x="1884" y="102"/>
                  </a:lnTo>
                  <a:lnTo>
                    <a:pt x="1884" y="102"/>
                  </a:lnTo>
                  <a:close/>
                  <a:moveTo>
                    <a:pt x="1890" y="106"/>
                  </a:moveTo>
                  <a:lnTo>
                    <a:pt x="1894" y="104"/>
                  </a:lnTo>
                  <a:lnTo>
                    <a:pt x="1894" y="108"/>
                  </a:lnTo>
                  <a:lnTo>
                    <a:pt x="1890" y="106"/>
                  </a:lnTo>
                  <a:close/>
                  <a:moveTo>
                    <a:pt x="1904" y="96"/>
                  </a:moveTo>
                  <a:lnTo>
                    <a:pt x="1896" y="100"/>
                  </a:lnTo>
                  <a:lnTo>
                    <a:pt x="1888" y="82"/>
                  </a:lnTo>
                  <a:lnTo>
                    <a:pt x="1884" y="90"/>
                  </a:lnTo>
                  <a:lnTo>
                    <a:pt x="1884" y="78"/>
                  </a:lnTo>
                  <a:lnTo>
                    <a:pt x="1884" y="52"/>
                  </a:lnTo>
                  <a:lnTo>
                    <a:pt x="1896" y="40"/>
                  </a:lnTo>
                  <a:lnTo>
                    <a:pt x="1902" y="20"/>
                  </a:lnTo>
                  <a:lnTo>
                    <a:pt x="1904" y="26"/>
                  </a:lnTo>
                  <a:lnTo>
                    <a:pt x="1896" y="46"/>
                  </a:lnTo>
                  <a:lnTo>
                    <a:pt x="1904" y="82"/>
                  </a:lnTo>
                  <a:lnTo>
                    <a:pt x="1904" y="96"/>
                  </a:lnTo>
                  <a:close/>
                  <a:moveTo>
                    <a:pt x="2190" y="1762"/>
                  </a:moveTo>
                  <a:lnTo>
                    <a:pt x="2188" y="1760"/>
                  </a:lnTo>
                  <a:lnTo>
                    <a:pt x="2190" y="1762"/>
                  </a:lnTo>
                  <a:lnTo>
                    <a:pt x="2190" y="17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sp>
          <p:nvSpPr>
            <p:cNvPr id="137" name="Freeform 137"/>
            <p:cNvSpPr>
              <a:spLocks/>
            </p:cNvSpPr>
            <p:nvPr userDrawn="1"/>
          </p:nvSpPr>
          <p:spPr bwMode="black">
            <a:xfrm>
              <a:off x="5345113" y="0"/>
              <a:ext cx="195263" cy="149225"/>
            </a:xfrm>
            <a:custGeom>
              <a:avLst/>
              <a:gdLst>
                <a:gd name="T0" fmla="*/ 2 w 123"/>
                <a:gd name="T1" fmla="*/ 0 h 94"/>
                <a:gd name="T2" fmla="*/ 0 w 123"/>
                <a:gd name="T3" fmla="*/ 16 h 94"/>
                <a:gd name="T4" fmla="*/ 4 w 123"/>
                <a:gd name="T5" fmla="*/ 30 h 94"/>
                <a:gd name="T6" fmla="*/ 38 w 123"/>
                <a:gd name="T7" fmla="*/ 34 h 94"/>
                <a:gd name="T8" fmla="*/ 38 w 123"/>
                <a:gd name="T9" fmla="*/ 48 h 94"/>
                <a:gd name="T10" fmla="*/ 32 w 123"/>
                <a:gd name="T11" fmla="*/ 42 h 94"/>
                <a:gd name="T12" fmla="*/ 12 w 123"/>
                <a:gd name="T13" fmla="*/ 42 h 94"/>
                <a:gd name="T14" fmla="*/ 38 w 123"/>
                <a:gd name="T15" fmla="*/ 74 h 94"/>
                <a:gd name="T16" fmla="*/ 38 w 123"/>
                <a:gd name="T17" fmla="*/ 50 h 94"/>
                <a:gd name="T18" fmla="*/ 40 w 123"/>
                <a:gd name="T19" fmla="*/ 48 h 94"/>
                <a:gd name="T20" fmla="*/ 50 w 123"/>
                <a:gd name="T21" fmla="*/ 56 h 94"/>
                <a:gd name="T22" fmla="*/ 42 w 123"/>
                <a:gd name="T23" fmla="*/ 58 h 94"/>
                <a:gd name="T24" fmla="*/ 44 w 123"/>
                <a:gd name="T25" fmla="*/ 76 h 94"/>
                <a:gd name="T26" fmla="*/ 59 w 123"/>
                <a:gd name="T27" fmla="*/ 76 h 94"/>
                <a:gd name="T28" fmla="*/ 59 w 123"/>
                <a:gd name="T29" fmla="*/ 76 h 94"/>
                <a:gd name="T30" fmla="*/ 71 w 123"/>
                <a:gd name="T31" fmla="*/ 92 h 94"/>
                <a:gd name="T32" fmla="*/ 77 w 123"/>
                <a:gd name="T33" fmla="*/ 82 h 94"/>
                <a:gd name="T34" fmla="*/ 103 w 123"/>
                <a:gd name="T35" fmla="*/ 90 h 94"/>
                <a:gd name="T36" fmla="*/ 99 w 123"/>
                <a:gd name="T37" fmla="*/ 86 h 94"/>
                <a:gd name="T38" fmla="*/ 103 w 123"/>
                <a:gd name="T39" fmla="*/ 86 h 94"/>
                <a:gd name="T40" fmla="*/ 109 w 123"/>
                <a:gd name="T41" fmla="*/ 94 h 94"/>
                <a:gd name="T42" fmla="*/ 115 w 123"/>
                <a:gd name="T43" fmla="*/ 84 h 94"/>
                <a:gd name="T44" fmla="*/ 111 w 123"/>
                <a:gd name="T45" fmla="*/ 82 h 94"/>
                <a:gd name="T46" fmla="*/ 123 w 123"/>
                <a:gd name="T47" fmla="*/ 78 h 94"/>
                <a:gd name="T48" fmla="*/ 91 w 123"/>
                <a:gd name="T49" fmla="*/ 48 h 94"/>
                <a:gd name="T50" fmla="*/ 79 w 123"/>
                <a:gd name="T51" fmla="*/ 6 h 94"/>
                <a:gd name="T52" fmla="*/ 79 w 123"/>
                <a:gd name="T53" fmla="*/ 0 h 94"/>
                <a:gd name="T54" fmla="*/ 2 w 123"/>
                <a:gd name="T5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3" h="94">
                  <a:moveTo>
                    <a:pt x="2" y="0"/>
                  </a:moveTo>
                  <a:lnTo>
                    <a:pt x="0" y="16"/>
                  </a:lnTo>
                  <a:lnTo>
                    <a:pt x="4" y="30"/>
                  </a:lnTo>
                  <a:lnTo>
                    <a:pt x="38" y="34"/>
                  </a:lnTo>
                  <a:lnTo>
                    <a:pt x="38" y="48"/>
                  </a:lnTo>
                  <a:lnTo>
                    <a:pt x="32" y="42"/>
                  </a:lnTo>
                  <a:lnTo>
                    <a:pt x="12" y="42"/>
                  </a:lnTo>
                  <a:lnTo>
                    <a:pt x="38" y="74"/>
                  </a:lnTo>
                  <a:lnTo>
                    <a:pt x="38" y="50"/>
                  </a:lnTo>
                  <a:lnTo>
                    <a:pt x="40" y="48"/>
                  </a:lnTo>
                  <a:lnTo>
                    <a:pt x="50" y="56"/>
                  </a:lnTo>
                  <a:lnTo>
                    <a:pt x="42" y="58"/>
                  </a:lnTo>
                  <a:lnTo>
                    <a:pt x="44" y="76"/>
                  </a:lnTo>
                  <a:lnTo>
                    <a:pt x="59" y="76"/>
                  </a:lnTo>
                  <a:lnTo>
                    <a:pt x="59" y="76"/>
                  </a:lnTo>
                  <a:lnTo>
                    <a:pt x="71" y="92"/>
                  </a:lnTo>
                  <a:lnTo>
                    <a:pt x="77" y="82"/>
                  </a:lnTo>
                  <a:lnTo>
                    <a:pt x="103" y="90"/>
                  </a:lnTo>
                  <a:lnTo>
                    <a:pt x="99" y="86"/>
                  </a:lnTo>
                  <a:lnTo>
                    <a:pt x="103" y="86"/>
                  </a:lnTo>
                  <a:lnTo>
                    <a:pt x="109" y="94"/>
                  </a:lnTo>
                  <a:lnTo>
                    <a:pt x="115" y="84"/>
                  </a:lnTo>
                  <a:lnTo>
                    <a:pt x="111" y="82"/>
                  </a:lnTo>
                  <a:lnTo>
                    <a:pt x="123" y="78"/>
                  </a:lnTo>
                  <a:lnTo>
                    <a:pt x="91" y="48"/>
                  </a:lnTo>
                  <a:lnTo>
                    <a:pt x="79" y="6"/>
                  </a:lnTo>
                  <a:lnTo>
                    <a:pt x="79"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06"/>
              <a:endParaRPr lang="en-US" sz="1800" dirty="0">
                <a:solidFill>
                  <a:srgbClr val="A2A2A2"/>
                </a:solidFill>
                <a:latin typeface="Lato Light" panose="020F0302020204030203" pitchFamily="34" charset="0"/>
              </a:endParaRPr>
            </a:p>
          </p:txBody>
        </p:sp>
      </p:grpSp>
      <p:sp>
        <p:nvSpPr>
          <p:cNvPr id="2" name="Title 1"/>
          <p:cNvSpPr>
            <a:spLocks noGrp="1"/>
          </p:cNvSpPr>
          <p:nvPr>
            <p:ph type="title"/>
          </p:nvPr>
        </p:nvSpPr>
        <p:spPr/>
        <p:txBody>
          <a:bodyPr/>
          <a:lstStyle>
            <a:lvl1pPr>
              <a:defRPr>
                <a:latin typeface="Lato Light" panose="020F0302020204030203" pitchFamily="34" charset="0"/>
              </a:defRPr>
            </a:lvl1pPr>
          </a:lstStyle>
          <a:p>
            <a:r>
              <a:rPr lang="en-US" smtClean="0"/>
              <a:t>Click to edit Master title style</a:t>
            </a:r>
            <a:endParaRPr lang="en-US" dirty="0"/>
          </a:p>
        </p:txBody>
      </p:sp>
      <p:sp>
        <p:nvSpPr>
          <p:cNvPr id="5" name="Text Placeholder 8"/>
          <p:cNvSpPr>
            <a:spLocks noGrp="1"/>
          </p:cNvSpPr>
          <p:nvPr>
            <p:ph type="body" sz="quarter" idx="13" hasCustomPrompt="1"/>
          </p:nvPr>
        </p:nvSpPr>
        <p:spPr>
          <a:xfrm>
            <a:off x="563570" y="734906"/>
            <a:ext cx="8034337" cy="338137"/>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Tree>
    <p:extLst>
      <p:ext uri="{BB962C8B-B14F-4D97-AF65-F5344CB8AC3E}">
        <p14:creationId xmlns:p14="http://schemas.microsoft.com/office/powerpoint/2010/main" val="40211456"/>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3 Items">
    <p:spTree>
      <p:nvGrpSpPr>
        <p:cNvPr id="1" name=""/>
        <p:cNvGrpSpPr/>
        <p:nvPr/>
      </p:nvGrpSpPr>
      <p:grpSpPr>
        <a:xfrm>
          <a:off x="0" y="0"/>
          <a:ext cx="0" cy="0"/>
          <a:chOff x="0" y="0"/>
          <a:chExt cx="0" cy="0"/>
        </a:xfrm>
      </p:grpSpPr>
      <p:sp>
        <p:nvSpPr>
          <p:cNvPr id="2" name="Title 1"/>
          <p:cNvSpPr>
            <a:spLocks noGrp="1"/>
          </p:cNvSpPr>
          <p:nvPr>
            <p:ph type="title"/>
          </p:nvPr>
        </p:nvSpPr>
        <p:spPr>
          <a:xfrm>
            <a:off x="552451" y="36577"/>
            <a:ext cx="8031162" cy="726578"/>
          </a:xfrm>
        </p:spPr>
        <p:txBody>
          <a:bodyPr/>
          <a:lstStyle>
            <a:lvl1pPr>
              <a:defRPr>
                <a:latin typeface="Lato Light" panose="020F0302020204030203" pitchFamily="34" charset="0"/>
              </a:defRPr>
            </a:lvl1pPr>
          </a:lstStyle>
          <a:p>
            <a:r>
              <a:rPr lang="en-US" smtClean="0"/>
              <a:t>Click to edit Master title style</a:t>
            </a:r>
            <a:endParaRPr lang="en-US" dirty="0"/>
          </a:p>
        </p:txBody>
      </p:sp>
      <p:sp>
        <p:nvSpPr>
          <p:cNvPr id="5" name="Text Placeholder 8"/>
          <p:cNvSpPr>
            <a:spLocks noGrp="1"/>
          </p:cNvSpPr>
          <p:nvPr>
            <p:ph type="body" sz="quarter" idx="13" hasCustomPrompt="1"/>
          </p:nvPr>
        </p:nvSpPr>
        <p:spPr>
          <a:xfrm>
            <a:off x="552459" y="734906"/>
            <a:ext cx="8034337" cy="338137"/>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
        <p:nvSpPr>
          <p:cNvPr id="4" name="Picture Placeholder 8"/>
          <p:cNvSpPr>
            <a:spLocks noGrp="1"/>
          </p:cNvSpPr>
          <p:nvPr>
            <p:ph type="pic" sz="quarter" idx="14"/>
          </p:nvPr>
        </p:nvSpPr>
        <p:spPr>
          <a:xfrm>
            <a:off x="1338835" y="1290947"/>
            <a:ext cx="987552" cy="987552"/>
          </a:xfrm>
          <a:prstGeom prst="ellipse">
            <a:avLst/>
          </a:prstGeom>
          <a:solidFill>
            <a:schemeClr val="accent1"/>
          </a:solidFill>
          <a:ln w="38100" cmpd="sng">
            <a:solidFill>
              <a:schemeClr val="accent2"/>
            </a:solidFill>
          </a:ln>
        </p:spPr>
        <p:txBody>
          <a:bodyPr vert="horz" wrap="none" lIns="91424" tIns="45712" rIns="91424" bIns="45712" numCol="1" rtlCol="0" anchor="ctr" anchorCtr="0" compatLnSpc="1">
            <a:prstTxWarp prst="textNoShape">
              <a:avLst/>
            </a:prstTxWarp>
            <a:normAutofit/>
          </a:bodyPr>
          <a:lstStyle>
            <a:lvl1pPr>
              <a:defRPr lang="en-US" sz="1800" dirty="0">
                <a:solidFill>
                  <a:srgbClr val="FFFFFF"/>
                </a:solidFill>
                <a:latin typeface="Lato Light" panose="020F0302020204030203" pitchFamily="34" charset="0"/>
              </a:defRPr>
            </a:lvl1pPr>
          </a:lstStyle>
          <a:p>
            <a:pPr marL="0" lvl="0" indent="0" algn="ctr">
              <a:buFontTx/>
              <a:buNone/>
            </a:pPr>
            <a:r>
              <a:rPr lang="en-US" smtClean="0"/>
              <a:t>Click icon to add picture</a:t>
            </a:r>
            <a:endParaRPr lang="en-US" dirty="0"/>
          </a:p>
        </p:txBody>
      </p:sp>
      <p:sp>
        <p:nvSpPr>
          <p:cNvPr id="6" name="Text Placeholder 10"/>
          <p:cNvSpPr>
            <a:spLocks noGrp="1"/>
          </p:cNvSpPr>
          <p:nvPr>
            <p:ph type="body" sz="quarter" idx="15" hasCustomPrompt="1"/>
          </p:nvPr>
        </p:nvSpPr>
        <p:spPr>
          <a:xfrm>
            <a:off x="552451" y="2351833"/>
            <a:ext cx="2560320" cy="246888"/>
          </a:xfrm>
        </p:spPr>
        <p:txBody>
          <a:bodyPr anchor="ctr" anchorCtr="0">
            <a:noAutofit/>
          </a:bodyPr>
          <a:lstStyle>
            <a:lvl1pPr marL="0" indent="0" algn="ctr">
              <a:lnSpc>
                <a:spcPct val="100000"/>
              </a:lnSpc>
              <a:buFontTx/>
              <a:buNone/>
              <a:defRPr sz="1700" b="1" i="0" cap="all" baseline="0">
                <a:solidFill>
                  <a:schemeClr val="bg1"/>
                </a:solidFill>
                <a:latin typeface="Lato" panose="020F0502020204030203" pitchFamily="34" charset="0"/>
                <a:cs typeface="Gotham Medium"/>
              </a:defRPr>
            </a:lvl1pPr>
          </a:lstStyle>
          <a:p>
            <a:pPr lvl="0"/>
            <a:r>
              <a:rPr lang="en-US" dirty="0" smtClean="0"/>
              <a:t>LOREM IPSUM</a:t>
            </a:r>
          </a:p>
        </p:txBody>
      </p:sp>
      <p:sp>
        <p:nvSpPr>
          <p:cNvPr id="7" name="Text Placeholder 10"/>
          <p:cNvSpPr>
            <a:spLocks noGrp="1"/>
          </p:cNvSpPr>
          <p:nvPr>
            <p:ph type="body" sz="quarter" idx="16" hasCustomPrompt="1"/>
          </p:nvPr>
        </p:nvSpPr>
        <p:spPr>
          <a:xfrm>
            <a:off x="552451" y="2625391"/>
            <a:ext cx="2560320" cy="1643634"/>
          </a:xfrm>
        </p:spPr>
        <p:txBody>
          <a:bodyPr anchor="t" anchorCtr="0">
            <a:normAutofit/>
          </a:bodyPr>
          <a:lstStyle>
            <a:lvl1pPr marL="0" indent="0" algn="ctr">
              <a:lnSpc>
                <a:spcPct val="95000"/>
              </a:lnSpc>
              <a:spcBef>
                <a:spcPts val="600"/>
              </a:spcBef>
              <a:buFontTx/>
              <a:buNone/>
              <a:defRPr sz="1400" cap="none" baseline="0">
                <a:solidFill>
                  <a:schemeClr val="bg1"/>
                </a:solidFill>
                <a:latin typeface="Lato Light" panose="020F0302020204030203" pitchFamily="34" charset="0"/>
                <a:cs typeface="Gotham Light"/>
              </a:defRPr>
            </a:lvl1pPr>
          </a:lstStyle>
          <a:p>
            <a:pPr lvl="0"/>
            <a:r>
              <a:rPr lang="en-US" dirty="0" smtClean="0"/>
              <a:t>Body copy goes here</a:t>
            </a:r>
          </a:p>
        </p:txBody>
      </p:sp>
      <p:sp>
        <p:nvSpPr>
          <p:cNvPr id="8" name="Picture Placeholder 8"/>
          <p:cNvSpPr>
            <a:spLocks noGrp="1"/>
          </p:cNvSpPr>
          <p:nvPr>
            <p:ph type="pic" sz="quarter" idx="17"/>
          </p:nvPr>
        </p:nvSpPr>
        <p:spPr>
          <a:xfrm>
            <a:off x="4078224" y="1290947"/>
            <a:ext cx="987552" cy="987552"/>
          </a:xfrm>
          <a:prstGeom prst="ellipse">
            <a:avLst/>
          </a:prstGeom>
          <a:solidFill>
            <a:schemeClr val="accent1"/>
          </a:solidFill>
          <a:ln w="38100" cmpd="sng">
            <a:solidFill>
              <a:schemeClr val="accent2"/>
            </a:solidFill>
          </a:ln>
        </p:spPr>
        <p:txBody>
          <a:bodyPr vert="horz" wrap="none" lIns="91424" tIns="45712" rIns="91424" bIns="45712" numCol="1" anchor="ctr" anchorCtr="0" compatLnSpc="1">
            <a:prstTxWarp prst="textNoShape">
              <a:avLst/>
            </a:prstTxWarp>
          </a:bodyPr>
          <a:lstStyle>
            <a:lvl1pPr marL="0" indent="0" algn="ctr">
              <a:buFontTx/>
              <a:buNone/>
              <a:defRPr lang="en-US" sz="1800" dirty="0">
                <a:solidFill>
                  <a:srgbClr val="FFFFFF"/>
                </a:solidFill>
                <a:latin typeface="Lato Light" panose="020F0302020204030203" pitchFamily="34" charset="0"/>
              </a:defRPr>
            </a:lvl1pPr>
          </a:lstStyle>
          <a:p>
            <a:pPr marL="0" lvl="0"/>
            <a:r>
              <a:rPr lang="en-US" smtClean="0"/>
              <a:t>Click icon to add picture</a:t>
            </a:r>
            <a:endParaRPr lang="en-US" dirty="0"/>
          </a:p>
        </p:txBody>
      </p:sp>
      <p:sp>
        <p:nvSpPr>
          <p:cNvPr id="9" name="Text Placeholder 10"/>
          <p:cNvSpPr>
            <a:spLocks noGrp="1"/>
          </p:cNvSpPr>
          <p:nvPr>
            <p:ph type="body" sz="quarter" idx="18" hasCustomPrompt="1"/>
          </p:nvPr>
        </p:nvSpPr>
        <p:spPr>
          <a:xfrm>
            <a:off x="3291840" y="2351833"/>
            <a:ext cx="2560320" cy="246888"/>
          </a:xfrm>
        </p:spPr>
        <p:txBody>
          <a:bodyPr anchor="ctr" anchorCtr="0">
            <a:noAutofit/>
          </a:bodyPr>
          <a:lstStyle>
            <a:lvl1pPr marL="0" indent="0" algn="ctr">
              <a:lnSpc>
                <a:spcPct val="100000"/>
              </a:lnSpc>
              <a:buFontTx/>
              <a:buNone/>
              <a:defRPr sz="1700" b="1" i="0" cap="all" baseline="0">
                <a:solidFill>
                  <a:schemeClr val="bg1"/>
                </a:solidFill>
                <a:latin typeface="Lato" panose="020F0502020204030203" pitchFamily="34" charset="0"/>
                <a:cs typeface="Gotham Medium"/>
              </a:defRPr>
            </a:lvl1pPr>
          </a:lstStyle>
          <a:p>
            <a:pPr lvl="0"/>
            <a:r>
              <a:rPr lang="en-US" dirty="0" smtClean="0"/>
              <a:t>LOREM IPSUM</a:t>
            </a:r>
          </a:p>
        </p:txBody>
      </p:sp>
      <p:sp>
        <p:nvSpPr>
          <p:cNvPr id="10" name="Text Placeholder 10"/>
          <p:cNvSpPr>
            <a:spLocks noGrp="1"/>
          </p:cNvSpPr>
          <p:nvPr>
            <p:ph type="body" sz="quarter" idx="19" hasCustomPrompt="1"/>
          </p:nvPr>
        </p:nvSpPr>
        <p:spPr>
          <a:xfrm>
            <a:off x="3291840" y="2625391"/>
            <a:ext cx="2560320" cy="1643634"/>
          </a:xfrm>
        </p:spPr>
        <p:txBody>
          <a:bodyPr anchor="t" anchorCtr="0">
            <a:normAutofit/>
          </a:bodyPr>
          <a:lstStyle>
            <a:lvl1pPr marL="0" indent="0" algn="ctr">
              <a:lnSpc>
                <a:spcPct val="95000"/>
              </a:lnSpc>
              <a:spcBef>
                <a:spcPts val="600"/>
              </a:spcBef>
              <a:buFontTx/>
              <a:buNone/>
              <a:defRPr sz="1400" cap="none" baseline="0">
                <a:solidFill>
                  <a:schemeClr val="bg1"/>
                </a:solidFill>
                <a:latin typeface="Lato Light" panose="020F0302020204030203" pitchFamily="34" charset="0"/>
                <a:cs typeface="Gotham Light"/>
              </a:defRPr>
            </a:lvl1pPr>
          </a:lstStyle>
          <a:p>
            <a:pPr lvl="0"/>
            <a:r>
              <a:rPr lang="en-US" dirty="0" smtClean="0"/>
              <a:t>Body copy goes here</a:t>
            </a:r>
          </a:p>
        </p:txBody>
      </p:sp>
      <p:sp>
        <p:nvSpPr>
          <p:cNvPr id="11" name="Picture Placeholder 8"/>
          <p:cNvSpPr>
            <a:spLocks noGrp="1"/>
          </p:cNvSpPr>
          <p:nvPr>
            <p:ph type="pic" sz="quarter" idx="23"/>
          </p:nvPr>
        </p:nvSpPr>
        <p:spPr>
          <a:xfrm>
            <a:off x="6809677" y="1290947"/>
            <a:ext cx="987552" cy="987552"/>
          </a:xfrm>
          <a:prstGeom prst="ellipse">
            <a:avLst/>
          </a:prstGeom>
          <a:solidFill>
            <a:schemeClr val="accent1"/>
          </a:solidFill>
          <a:ln w="38100" cmpd="sng">
            <a:solidFill>
              <a:schemeClr val="accent2"/>
            </a:solidFill>
          </a:ln>
        </p:spPr>
        <p:txBody>
          <a:bodyPr vert="horz" wrap="none" lIns="91424" tIns="45712" rIns="91424" bIns="45712" numCol="1" rtlCol="0" anchor="ctr" anchorCtr="0" compatLnSpc="1">
            <a:prstTxWarp prst="textNoShape">
              <a:avLst/>
            </a:prstTxWarp>
            <a:normAutofit/>
          </a:bodyPr>
          <a:lstStyle>
            <a:lvl1pPr>
              <a:defRPr lang="en-US" sz="1800" dirty="0">
                <a:solidFill>
                  <a:srgbClr val="FFFFFF"/>
                </a:solidFill>
                <a:latin typeface="Lato Light" panose="020F0302020204030203" pitchFamily="34" charset="0"/>
              </a:defRPr>
            </a:lvl1pPr>
          </a:lstStyle>
          <a:p>
            <a:pPr marL="0" lvl="0" indent="0" algn="ctr">
              <a:buFontTx/>
              <a:buNone/>
            </a:pPr>
            <a:r>
              <a:rPr lang="en-US" smtClean="0"/>
              <a:t>Click icon to add picture</a:t>
            </a:r>
            <a:endParaRPr lang="en-US" dirty="0"/>
          </a:p>
        </p:txBody>
      </p:sp>
      <p:sp>
        <p:nvSpPr>
          <p:cNvPr id="12" name="Text Placeholder 10"/>
          <p:cNvSpPr>
            <a:spLocks noGrp="1"/>
          </p:cNvSpPr>
          <p:nvPr>
            <p:ph type="body" sz="quarter" idx="24" hasCustomPrompt="1"/>
          </p:nvPr>
        </p:nvSpPr>
        <p:spPr>
          <a:xfrm>
            <a:off x="6023293" y="2351833"/>
            <a:ext cx="2560320" cy="246888"/>
          </a:xfrm>
        </p:spPr>
        <p:txBody>
          <a:bodyPr anchor="ctr" anchorCtr="0">
            <a:noAutofit/>
          </a:bodyPr>
          <a:lstStyle>
            <a:lvl1pPr marL="0" indent="0" algn="ctr">
              <a:lnSpc>
                <a:spcPct val="100000"/>
              </a:lnSpc>
              <a:buFontTx/>
              <a:buNone/>
              <a:defRPr sz="1700" b="1" i="0" cap="all" baseline="0">
                <a:solidFill>
                  <a:schemeClr val="bg1"/>
                </a:solidFill>
                <a:latin typeface="Lato" panose="020F0502020204030203" pitchFamily="34" charset="0"/>
                <a:cs typeface="Gotham Medium"/>
              </a:defRPr>
            </a:lvl1pPr>
          </a:lstStyle>
          <a:p>
            <a:pPr lvl="0"/>
            <a:r>
              <a:rPr lang="en-US" dirty="0" smtClean="0"/>
              <a:t>LOREM IPSUM</a:t>
            </a:r>
          </a:p>
        </p:txBody>
      </p:sp>
      <p:sp>
        <p:nvSpPr>
          <p:cNvPr id="13" name="Text Placeholder 10"/>
          <p:cNvSpPr>
            <a:spLocks noGrp="1"/>
          </p:cNvSpPr>
          <p:nvPr>
            <p:ph type="body" sz="quarter" idx="25" hasCustomPrompt="1"/>
          </p:nvPr>
        </p:nvSpPr>
        <p:spPr>
          <a:xfrm>
            <a:off x="6023293" y="2625391"/>
            <a:ext cx="2560320" cy="1643634"/>
          </a:xfrm>
        </p:spPr>
        <p:txBody>
          <a:bodyPr anchor="t" anchorCtr="0">
            <a:normAutofit/>
          </a:bodyPr>
          <a:lstStyle>
            <a:lvl1pPr marL="0" indent="0" algn="ctr">
              <a:lnSpc>
                <a:spcPct val="95000"/>
              </a:lnSpc>
              <a:spcBef>
                <a:spcPts val="600"/>
              </a:spcBef>
              <a:buFontTx/>
              <a:buNone/>
              <a:defRPr sz="1400" cap="none" baseline="0">
                <a:solidFill>
                  <a:schemeClr val="bg1"/>
                </a:solidFill>
                <a:latin typeface="Lato Light" panose="020F0302020204030203" pitchFamily="34" charset="0"/>
                <a:cs typeface="Gotham Light"/>
              </a:defRPr>
            </a:lvl1pPr>
          </a:lstStyle>
          <a:p>
            <a:pPr lvl="0"/>
            <a:r>
              <a:rPr lang="en-US" dirty="0" smtClean="0"/>
              <a:t>Body copy goes here</a:t>
            </a:r>
          </a:p>
        </p:txBody>
      </p:sp>
    </p:spTree>
    <p:extLst>
      <p:ext uri="{BB962C8B-B14F-4D97-AF65-F5344CB8AC3E}">
        <p14:creationId xmlns:p14="http://schemas.microsoft.com/office/powerpoint/2010/main" val="388088817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3 Items B">
    <p:spTree>
      <p:nvGrpSpPr>
        <p:cNvPr id="1" name=""/>
        <p:cNvGrpSpPr/>
        <p:nvPr/>
      </p:nvGrpSpPr>
      <p:grpSpPr>
        <a:xfrm>
          <a:off x="0" y="0"/>
          <a:ext cx="0" cy="0"/>
          <a:chOff x="0" y="0"/>
          <a:chExt cx="0" cy="0"/>
        </a:xfrm>
      </p:grpSpPr>
      <p:sp>
        <p:nvSpPr>
          <p:cNvPr id="14" name="Rectangle 13"/>
          <p:cNvSpPr/>
          <p:nvPr userDrawn="1"/>
        </p:nvSpPr>
        <p:spPr>
          <a:xfrm>
            <a:off x="0" y="-457197"/>
            <a:ext cx="9144000" cy="225829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defTabSz="457106"/>
            <a:endParaRPr lang="en-US" sz="1800" dirty="0">
              <a:solidFill>
                <a:srgbClr val="3A3A3A"/>
              </a:solidFill>
              <a:latin typeface="Lato Light" panose="020F0302020204030203" pitchFamily="34" charset="0"/>
            </a:endParaRPr>
          </a:p>
        </p:txBody>
      </p:sp>
      <p:sp>
        <p:nvSpPr>
          <p:cNvPr id="2" name="Title 1"/>
          <p:cNvSpPr>
            <a:spLocks noGrp="1"/>
          </p:cNvSpPr>
          <p:nvPr>
            <p:ph type="title"/>
          </p:nvPr>
        </p:nvSpPr>
        <p:spPr>
          <a:xfrm>
            <a:off x="552451" y="36577"/>
            <a:ext cx="8031162" cy="726578"/>
          </a:xfrm>
        </p:spPr>
        <p:txBody>
          <a:bodyPr/>
          <a:lstStyle>
            <a:lvl1pPr>
              <a:defRPr>
                <a:solidFill>
                  <a:srgbClr val="FFFFFF"/>
                </a:solidFill>
                <a:latin typeface="Lato Light" panose="020F0302020204030203" pitchFamily="34" charset="0"/>
              </a:defRPr>
            </a:lvl1pPr>
          </a:lstStyle>
          <a:p>
            <a:r>
              <a:rPr lang="en-US" smtClean="0"/>
              <a:t>Click to edit Master title style</a:t>
            </a:r>
            <a:endParaRPr lang="en-US" dirty="0"/>
          </a:p>
        </p:txBody>
      </p:sp>
      <p:sp>
        <p:nvSpPr>
          <p:cNvPr id="5" name="Text Placeholder 8"/>
          <p:cNvSpPr>
            <a:spLocks noGrp="1"/>
          </p:cNvSpPr>
          <p:nvPr>
            <p:ph type="body" sz="quarter" idx="13" hasCustomPrompt="1"/>
          </p:nvPr>
        </p:nvSpPr>
        <p:spPr>
          <a:xfrm>
            <a:off x="552459" y="734906"/>
            <a:ext cx="8034337" cy="338137"/>
          </a:xfrm>
        </p:spPr>
        <p:txBody>
          <a:bodyPr>
            <a:normAutofit/>
          </a:bodyPr>
          <a:lstStyle>
            <a:lvl1pPr marL="0" indent="0" algn="ctr">
              <a:buNone/>
              <a:defRPr sz="1400">
                <a:solidFill>
                  <a:srgbClr val="FFFFFF"/>
                </a:solidFill>
                <a:latin typeface="Lato Light" panose="020F0302020204030203" pitchFamily="34" charset="0"/>
                <a:cs typeface="Gotham Book"/>
              </a:defRPr>
            </a:lvl1pPr>
          </a:lstStyle>
          <a:p>
            <a:pPr lvl="0"/>
            <a:r>
              <a:rPr lang="en-US" dirty="0" smtClean="0"/>
              <a:t>Subtitle goes here</a:t>
            </a:r>
            <a:endParaRPr lang="en-US" dirty="0"/>
          </a:p>
        </p:txBody>
      </p:sp>
      <p:sp>
        <p:nvSpPr>
          <p:cNvPr id="4" name="Picture Placeholder 8"/>
          <p:cNvSpPr>
            <a:spLocks noGrp="1"/>
          </p:cNvSpPr>
          <p:nvPr>
            <p:ph type="pic" sz="quarter" idx="14"/>
          </p:nvPr>
        </p:nvSpPr>
        <p:spPr>
          <a:xfrm>
            <a:off x="1338835" y="1290947"/>
            <a:ext cx="987552" cy="987552"/>
          </a:xfrm>
          <a:prstGeom prst="ellipse">
            <a:avLst/>
          </a:prstGeom>
          <a:solidFill>
            <a:schemeClr val="accent1"/>
          </a:solidFill>
          <a:ln w="38100" cmpd="sng">
            <a:solidFill>
              <a:schemeClr val="accent2"/>
            </a:solidFill>
          </a:ln>
        </p:spPr>
        <p:txBody>
          <a:bodyPr vert="horz" wrap="none" lIns="91424" tIns="45712" rIns="91424" bIns="45712" numCol="1" rtlCol="0" anchor="ctr" anchorCtr="0" compatLnSpc="1">
            <a:prstTxWarp prst="textNoShape">
              <a:avLst/>
            </a:prstTxWarp>
            <a:normAutofit/>
          </a:bodyPr>
          <a:lstStyle>
            <a:lvl1pPr>
              <a:defRPr lang="en-US" sz="1800" dirty="0">
                <a:solidFill>
                  <a:srgbClr val="FFFFFF"/>
                </a:solidFill>
                <a:latin typeface="Lato Light" panose="020F0302020204030203" pitchFamily="34" charset="0"/>
              </a:defRPr>
            </a:lvl1pPr>
          </a:lstStyle>
          <a:p>
            <a:pPr marL="0" lvl="0" indent="0" algn="ctr">
              <a:buFontTx/>
              <a:buNone/>
            </a:pPr>
            <a:r>
              <a:rPr lang="en-US" smtClean="0"/>
              <a:t>Click icon to add picture</a:t>
            </a:r>
            <a:endParaRPr lang="en-US" dirty="0"/>
          </a:p>
        </p:txBody>
      </p:sp>
      <p:sp>
        <p:nvSpPr>
          <p:cNvPr id="6" name="Text Placeholder 10"/>
          <p:cNvSpPr>
            <a:spLocks noGrp="1"/>
          </p:cNvSpPr>
          <p:nvPr>
            <p:ph type="body" sz="quarter" idx="15" hasCustomPrompt="1"/>
          </p:nvPr>
        </p:nvSpPr>
        <p:spPr>
          <a:xfrm>
            <a:off x="552451" y="2351833"/>
            <a:ext cx="2560320" cy="246888"/>
          </a:xfrm>
        </p:spPr>
        <p:txBody>
          <a:bodyPr anchor="ctr" anchorCtr="0">
            <a:noAutofit/>
          </a:bodyPr>
          <a:lstStyle>
            <a:lvl1pPr marL="0" indent="0" algn="ctr">
              <a:lnSpc>
                <a:spcPct val="100000"/>
              </a:lnSpc>
              <a:buFontTx/>
              <a:buNone/>
              <a:defRPr sz="1700" b="1" i="0" cap="all" baseline="0">
                <a:solidFill>
                  <a:schemeClr val="bg1"/>
                </a:solidFill>
                <a:latin typeface="Lato" panose="020F0502020204030203" pitchFamily="34" charset="0"/>
                <a:cs typeface="Gotham Medium"/>
              </a:defRPr>
            </a:lvl1pPr>
          </a:lstStyle>
          <a:p>
            <a:pPr lvl="0"/>
            <a:r>
              <a:rPr lang="en-US" dirty="0" smtClean="0"/>
              <a:t>LOREM IPSUM</a:t>
            </a:r>
          </a:p>
        </p:txBody>
      </p:sp>
      <p:sp>
        <p:nvSpPr>
          <p:cNvPr id="7" name="Text Placeholder 10"/>
          <p:cNvSpPr>
            <a:spLocks noGrp="1"/>
          </p:cNvSpPr>
          <p:nvPr>
            <p:ph type="body" sz="quarter" idx="16" hasCustomPrompt="1"/>
          </p:nvPr>
        </p:nvSpPr>
        <p:spPr>
          <a:xfrm>
            <a:off x="552451" y="2625391"/>
            <a:ext cx="2560320" cy="1643634"/>
          </a:xfrm>
        </p:spPr>
        <p:txBody>
          <a:bodyPr anchor="t" anchorCtr="0">
            <a:normAutofit/>
          </a:bodyPr>
          <a:lstStyle>
            <a:lvl1pPr marL="0" indent="0" algn="ctr">
              <a:lnSpc>
                <a:spcPct val="95000"/>
              </a:lnSpc>
              <a:spcBef>
                <a:spcPts val="600"/>
              </a:spcBef>
              <a:buFontTx/>
              <a:buNone/>
              <a:defRPr sz="1400" cap="none" baseline="0">
                <a:solidFill>
                  <a:schemeClr val="bg1"/>
                </a:solidFill>
                <a:latin typeface="Lato Light" panose="020F0302020204030203" pitchFamily="34" charset="0"/>
                <a:cs typeface="Gotham Light"/>
              </a:defRPr>
            </a:lvl1pPr>
          </a:lstStyle>
          <a:p>
            <a:pPr lvl="0"/>
            <a:r>
              <a:rPr lang="en-US" dirty="0" smtClean="0"/>
              <a:t>Body copy goes here</a:t>
            </a:r>
          </a:p>
        </p:txBody>
      </p:sp>
      <p:sp>
        <p:nvSpPr>
          <p:cNvPr id="8" name="Picture Placeholder 8"/>
          <p:cNvSpPr>
            <a:spLocks noGrp="1"/>
          </p:cNvSpPr>
          <p:nvPr>
            <p:ph type="pic" sz="quarter" idx="17"/>
          </p:nvPr>
        </p:nvSpPr>
        <p:spPr>
          <a:xfrm>
            <a:off x="4078224" y="1290947"/>
            <a:ext cx="987552" cy="987552"/>
          </a:xfrm>
          <a:prstGeom prst="ellipse">
            <a:avLst/>
          </a:prstGeom>
          <a:solidFill>
            <a:schemeClr val="accent1"/>
          </a:solidFill>
          <a:ln w="38100" cmpd="sng">
            <a:solidFill>
              <a:schemeClr val="accent2"/>
            </a:solidFill>
          </a:ln>
        </p:spPr>
        <p:txBody>
          <a:bodyPr vert="horz" wrap="none" lIns="91424" tIns="45712" rIns="91424" bIns="45712" numCol="1" anchor="ctr" anchorCtr="0" compatLnSpc="1">
            <a:prstTxWarp prst="textNoShape">
              <a:avLst/>
            </a:prstTxWarp>
          </a:bodyPr>
          <a:lstStyle>
            <a:lvl1pPr marL="0" indent="0" algn="ctr">
              <a:buFontTx/>
              <a:buNone/>
              <a:defRPr lang="en-US" sz="1800" dirty="0">
                <a:solidFill>
                  <a:srgbClr val="FFFFFF"/>
                </a:solidFill>
                <a:latin typeface="Lato Light" panose="020F0302020204030203" pitchFamily="34" charset="0"/>
              </a:defRPr>
            </a:lvl1pPr>
          </a:lstStyle>
          <a:p>
            <a:pPr marL="0" lvl="0"/>
            <a:r>
              <a:rPr lang="en-US" smtClean="0"/>
              <a:t>Click icon to add picture</a:t>
            </a:r>
            <a:endParaRPr lang="en-US" dirty="0"/>
          </a:p>
        </p:txBody>
      </p:sp>
      <p:sp>
        <p:nvSpPr>
          <p:cNvPr id="9" name="Text Placeholder 10"/>
          <p:cNvSpPr>
            <a:spLocks noGrp="1"/>
          </p:cNvSpPr>
          <p:nvPr>
            <p:ph type="body" sz="quarter" idx="18" hasCustomPrompt="1"/>
          </p:nvPr>
        </p:nvSpPr>
        <p:spPr>
          <a:xfrm>
            <a:off x="3291840" y="2351833"/>
            <a:ext cx="2560320" cy="246888"/>
          </a:xfrm>
        </p:spPr>
        <p:txBody>
          <a:bodyPr anchor="ctr" anchorCtr="0">
            <a:noAutofit/>
          </a:bodyPr>
          <a:lstStyle>
            <a:lvl1pPr marL="0" indent="0" algn="ctr">
              <a:lnSpc>
                <a:spcPct val="100000"/>
              </a:lnSpc>
              <a:buFontTx/>
              <a:buNone/>
              <a:defRPr sz="1700" b="1" i="0" cap="all" baseline="0">
                <a:solidFill>
                  <a:schemeClr val="bg1"/>
                </a:solidFill>
                <a:latin typeface="Lato" panose="020F0502020204030203" pitchFamily="34" charset="0"/>
                <a:cs typeface="Gotham Medium"/>
              </a:defRPr>
            </a:lvl1pPr>
          </a:lstStyle>
          <a:p>
            <a:pPr lvl="0"/>
            <a:r>
              <a:rPr lang="en-US" dirty="0" smtClean="0"/>
              <a:t>LOREM IPSUM</a:t>
            </a:r>
          </a:p>
        </p:txBody>
      </p:sp>
      <p:sp>
        <p:nvSpPr>
          <p:cNvPr id="10" name="Text Placeholder 10"/>
          <p:cNvSpPr>
            <a:spLocks noGrp="1"/>
          </p:cNvSpPr>
          <p:nvPr>
            <p:ph type="body" sz="quarter" idx="19" hasCustomPrompt="1"/>
          </p:nvPr>
        </p:nvSpPr>
        <p:spPr>
          <a:xfrm>
            <a:off x="3291840" y="2625391"/>
            <a:ext cx="2560320" cy="1643634"/>
          </a:xfrm>
        </p:spPr>
        <p:txBody>
          <a:bodyPr anchor="t" anchorCtr="0">
            <a:normAutofit/>
          </a:bodyPr>
          <a:lstStyle>
            <a:lvl1pPr marL="0" indent="0" algn="ctr">
              <a:lnSpc>
                <a:spcPct val="95000"/>
              </a:lnSpc>
              <a:spcBef>
                <a:spcPts val="600"/>
              </a:spcBef>
              <a:buFontTx/>
              <a:buNone/>
              <a:defRPr sz="1400" cap="none" baseline="0">
                <a:solidFill>
                  <a:schemeClr val="bg1"/>
                </a:solidFill>
                <a:latin typeface="Lato Light" panose="020F0302020204030203" pitchFamily="34" charset="0"/>
                <a:cs typeface="Gotham Light"/>
              </a:defRPr>
            </a:lvl1pPr>
          </a:lstStyle>
          <a:p>
            <a:pPr lvl="0"/>
            <a:r>
              <a:rPr lang="en-US" dirty="0" smtClean="0"/>
              <a:t>Body copy goes here</a:t>
            </a:r>
          </a:p>
        </p:txBody>
      </p:sp>
      <p:sp>
        <p:nvSpPr>
          <p:cNvPr id="11" name="Picture Placeholder 8"/>
          <p:cNvSpPr>
            <a:spLocks noGrp="1"/>
          </p:cNvSpPr>
          <p:nvPr>
            <p:ph type="pic" sz="quarter" idx="23"/>
          </p:nvPr>
        </p:nvSpPr>
        <p:spPr>
          <a:xfrm>
            <a:off x="6809677" y="1290947"/>
            <a:ext cx="987552" cy="987552"/>
          </a:xfrm>
          <a:prstGeom prst="ellipse">
            <a:avLst/>
          </a:prstGeom>
          <a:solidFill>
            <a:schemeClr val="accent1"/>
          </a:solidFill>
          <a:ln w="38100" cmpd="sng">
            <a:solidFill>
              <a:schemeClr val="accent2"/>
            </a:solidFill>
          </a:ln>
        </p:spPr>
        <p:txBody>
          <a:bodyPr vert="horz" wrap="none" lIns="91424" tIns="45712" rIns="91424" bIns="45712" numCol="1" rtlCol="0" anchor="ctr" anchorCtr="0" compatLnSpc="1">
            <a:prstTxWarp prst="textNoShape">
              <a:avLst/>
            </a:prstTxWarp>
            <a:normAutofit/>
          </a:bodyPr>
          <a:lstStyle>
            <a:lvl1pPr>
              <a:defRPr lang="en-US" sz="1800" dirty="0">
                <a:solidFill>
                  <a:srgbClr val="FFFFFF"/>
                </a:solidFill>
                <a:latin typeface="Lato Light" panose="020F0302020204030203" pitchFamily="34" charset="0"/>
              </a:defRPr>
            </a:lvl1pPr>
          </a:lstStyle>
          <a:p>
            <a:pPr marL="0" lvl="0" indent="0" algn="ctr">
              <a:buFontTx/>
              <a:buNone/>
            </a:pPr>
            <a:r>
              <a:rPr lang="en-US" smtClean="0"/>
              <a:t>Click icon to add picture</a:t>
            </a:r>
            <a:endParaRPr lang="en-US" dirty="0"/>
          </a:p>
        </p:txBody>
      </p:sp>
      <p:sp>
        <p:nvSpPr>
          <p:cNvPr id="12" name="Text Placeholder 10"/>
          <p:cNvSpPr>
            <a:spLocks noGrp="1"/>
          </p:cNvSpPr>
          <p:nvPr>
            <p:ph type="body" sz="quarter" idx="24" hasCustomPrompt="1"/>
          </p:nvPr>
        </p:nvSpPr>
        <p:spPr>
          <a:xfrm>
            <a:off x="6023293" y="2351833"/>
            <a:ext cx="2560320" cy="246888"/>
          </a:xfrm>
        </p:spPr>
        <p:txBody>
          <a:bodyPr anchor="ctr" anchorCtr="0">
            <a:noAutofit/>
          </a:bodyPr>
          <a:lstStyle>
            <a:lvl1pPr marL="0" indent="0" algn="ctr">
              <a:lnSpc>
                <a:spcPct val="100000"/>
              </a:lnSpc>
              <a:buFontTx/>
              <a:buNone/>
              <a:defRPr sz="1700" b="1" i="0" cap="all" baseline="0">
                <a:solidFill>
                  <a:schemeClr val="bg1"/>
                </a:solidFill>
                <a:latin typeface="Lato" panose="020F0502020204030203" pitchFamily="34" charset="0"/>
                <a:cs typeface="Gotham Medium"/>
              </a:defRPr>
            </a:lvl1pPr>
          </a:lstStyle>
          <a:p>
            <a:pPr lvl="0"/>
            <a:r>
              <a:rPr lang="en-US" dirty="0" smtClean="0"/>
              <a:t>LOREM IPSUM</a:t>
            </a:r>
          </a:p>
        </p:txBody>
      </p:sp>
      <p:sp>
        <p:nvSpPr>
          <p:cNvPr id="13" name="Text Placeholder 10"/>
          <p:cNvSpPr>
            <a:spLocks noGrp="1"/>
          </p:cNvSpPr>
          <p:nvPr>
            <p:ph type="body" sz="quarter" idx="25" hasCustomPrompt="1"/>
          </p:nvPr>
        </p:nvSpPr>
        <p:spPr>
          <a:xfrm>
            <a:off x="6023293" y="2625391"/>
            <a:ext cx="2560320" cy="1643634"/>
          </a:xfrm>
        </p:spPr>
        <p:txBody>
          <a:bodyPr anchor="t" anchorCtr="0">
            <a:normAutofit/>
          </a:bodyPr>
          <a:lstStyle>
            <a:lvl1pPr marL="0" indent="0" algn="ctr">
              <a:lnSpc>
                <a:spcPct val="95000"/>
              </a:lnSpc>
              <a:spcBef>
                <a:spcPts val="600"/>
              </a:spcBef>
              <a:buFontTx/>
              <a:buNone/>
              <a:defRPr sz="1400" cap="none" baseline="0">
                <a:solidFill>
                  <a:schemeClr val="bg1"/>
                </a:solidFill>
                <a:latin typeface="Lato Light" panose="020F0302020204030203" pitchFamily="34" charset="0"/>
                <a:cs typeface="Gotham Light"/>
              </a:defRPr>
            </a:lvl1pPr>
          </a:lstStyle>
          <a:p>
            <a:pPr lvl="0"/>
            <a:r>
              <a:rPr lang="en-US" dirty="0" smtClean="0"/>
              <a:t>Body copy goes here</a:t>
            </a:r>
          </a:p>
        </p:txBody>
      </p:sp>
    </p:spTree>
    <p:extLst>
      <p:ext uri="{BB962C8B-B14F-4D97-AF65-F5344CB8AC3E}">
        <p14:creationId xmlns:p14="http://schemas.microsoft.com/office/powerpoint/2010/main" val="117532941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71429">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71429">
                                          <p:cBhvr additive="base">
                                            <p:cTn id="7" dur="700" fill="hold"/>
                                            <p:tgtEl>
                                              <p:spTgt spid="14"/>
                                            </p:tgtEl>
                                            <p:attrNameLst>
                                              <p:attrName>ppt_x</p:attrName>
                                            </p:attrNameLst>
                                          </p:cBhvr>
                                          <p:tavLst>
                                            <p:tav tm="0">
                                              <p:val>
                                                <p:strVal val="#ppt_x"/>
                                              </p:val>
                                            </p:tav>
                                            <p:tav tm="100000">
                                              <p:val>
                                                <p:strVal val="#ppt_x"/>
                                              </p:val>
                                            </p:tav>
                                          </p:tavLst>
                                        </p:anim>
                                        <p:anim calcmode="lin" valueType="num" p14:bounceEnd="71429">
                                          <p:cBhvr additive="base">
                                            <p:cTn id="8" dur="7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mc:Choice>
    <mc:Fallback xmlns="">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00" fill="hold"/>
                                            <p:tgtEl>
                                              <p:spTgt spid="14"/>
                                            </p:tgtEl>
                                            <p:attrNameLst>
                                              <p:attrName>ppt_x</p:attrName>
                                            </p:attrNameLst>
                                          </p:cBhvr>
                                          <p:tavLst>
                                            <p:tav tm="0">
                                              <p:val>
                                                <p:strVal val="#ppt_x"/>
                                              </p:val>
                                            </p:tav>
                                            <p:tav tm="100000">
                                              <p:val>
                                                <p:strVal val="#ppt_x"/>
                                              </p:val>
                                            </p:tav>
                                          </p:tavLst>
                                        </p:anim>
                                        <p:anim calcmode="lin" valueType="num">
                                          <p:cBhvr additive="base">
                                            <p:cTn id="8" dur="7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4 Items">
    <p:spTree>
      <p:nvGrpSpPr>
        <p:cNvPr id="1" name=""/>
        <p:cNvGrpSpPr/>
        <p:nvPr/>
      </p:nvGrpSpPr>
      <p:grpSpPr>
        <a:xfrm>
          <a:off x="0" y="0"/>
          <a:ext cx="0" cy="0"/>
          <a:chOff x="0" y="0"/>
          <a:chExt cx="0" cy="0"/>
        </a:xfrm>
      </p:grpSpPr>
      <p:sp>
        <p:nvSpPr>
          <p:cNvPr id="2" name="Title 1"/>
          <p:cNvSpPr>
            <a:spLocks noGrp="1"/>
          </p:cNvSpPr>
          <p:nvPr>
            <p:ph type="title"/>
          </p:nvPr>
        </p:nvSpPr>
        <p:spPr>
          <a:xfrm>
            <a:off x="552451" y="36577"/>
            <a:ext cx="8031162" cy="726578"/>
          </a:xfrm>
        </p:spPr>
        <p:txBody>
          <a:bodyPr/>
          <a:lstStyle>
            <a:lvl1pPr>
              <a:defRPr>
                <a:latin typeface="Lato Light" panose="020F0302020204030203" pitchFamily="34" charset="0"/>
              </a:defRPr>
            </a:lvl1pPr>
          </a:lstStyle>
          <a:p>
            <a:r>
              <a:rPr lang="en-US" smtClean="0"/>
              <a:t>Click to edit Master title style</a:t>
            </a:r>
            <a:endParaRPr lang="en-US" dirty="0"/>
          </a:p>
        </p:txBody>
      </p:sp>
      <p:sp>
        <p:nvSpPr>
          <p:cNvPr id="5" name="Text Placeholder 8"/>
          <p:cNvSpPr>
            <a:spLocks noGrp="1"/>
          </p:cNvSpPr>
          <p:nvPr>
            <p:ph type="body" sz="quarter" idx="13" hasCustomPrompt="1"/>
          </p:nvPr>
        </p:nvSpPr>
        <p:spPr>
          <a:xfrm>
            <a:off x="552459" y="734906"/>
            <a:ext cx="8034337" cy="338137"/>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
        <p:nvSpPr>
          <p:cNvPr id="14" name="Picture Placeholder 8"/>
          <p:cNvSpPr>
            <a:spLocks noGrp="1"/>
          </p:cNvSpPr>
          <p:nvPr>
            <p:ph type="pic" sz="quarter" idx="14"/>
          </p:nvPr>
        </p:nvSpPr>
        <p:spPr>
          <a:xfrm>
            <a:off x="1022351" y="1221677"/>
            <a:ext cx="987552" cy="987552"/>
          </a:xfrm>
          <a:prstGeom prst="ellipse">
            <a:avLst/>
          </a:prstGeom>
          <a:solidFill>
            <a:schemeClr val="accent1"/>
          </a:solidFill>
          <a:ln w="38100">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r>
              <a:rPr lang="en-US" smtClean="0"/>
              <a:t>Click icon to add picture</a:t>
            </a:r>
            <a:endParaRPr lang="en-US" dirty="0"/>
          </a:p>
        </p:txBody>
      </p:sp>
      <p:sp>
        <p:nvSpPr>
          <p:cNvPr id="15" name="Text Placeholder 10"/>
          <p:cNvSpPr>
            <a:spLocks noGrp="1"/>
          </p:cNvSpPr>
          <p:nvPr>
            <p:ph type="body" sz="quarter" idx="15" hasCustomPrompt="1"/>
          </p:nvPr>
        </p:nvSpPr>
        <p:spPr>
          <a:xfrm>
            <a:off x="552451" y="2398013"/>
            <a:ext cx="1927352" cy="246888"/>
          </a:xfrm>
        </p:spPr>
        <p:txBody>
          <a:bodyPr anchor="ctr" anchorCtr="0">
            <a:noAutofit/>
          </a:bodyPr>
          <a:lstStyle>
            <a:lvl1pPr marL="0" indent="0" algn="ctr">
              <a:lnSpc>
                <a:spcPct val="100000"/>
              </a:lnSpc>
              <a:buFontTx/>
              <a:buNone/>
              <a:defRPr sz="1700" b="1" i="0" cap="all" baseline="0">
                <a:solidFill>
                  <a:srgbClr val="808080"/>
                </a:solidFill>
                <a:latin typeface="Lato" panose="020F0502020204030203" pitchFamily="34" charset="0"/>
                <a:cs typeface="Gotham Medium"/>
              </a:defRPr>
            </a:lvl1pPr>
          </a:lstStyle>
          <a:p>
            <a:pPr lvl="0"/>
            <a:r>
              <a:rPr lang="en-US" dirty="0" smtClean="0"/>
              <a:t>LOREM IPSUM</a:t>
            </a:r>
          </a:p>
        </p:txBody>
      </p:sp>
      <p:sp>
        <p:nvSpPr>
          <p:cNvPr id="16" name="Text Placeholder 10"/>
          <p:cNvSpPr>
            <a:spLocks noGrp="1"/>
          </p:cNvSpPr>
          <p:nvPr>
            <p:ph type="body" sz="quarter" idx="16" hasCustomPrompt="1"/>
          </p:nvPr>
        </p:nvSpPr>
        <p:spPr>
          <a:xfrm>
            <a:off x="552451" y="2671571"/>
            <a:ext cx="1927352" cy="1643634"/>
          </a:xfrm>
        </p:spPr>
        <p:txBody>
          <a:bodyPr anchor="t" anchorCtr="0">
            <a:normAutofit/>
          </a:bodyPr>
          <a:lstStyle>
            <a:lvl1pPr marL="0" indent="0" algn="ctr">
              <a:lnSpc>
                <a:spcPct val="95000"/>
              </a:lnSpc>
              <a:spcBef>
                <a:spcPts val="600"/>
              </a:spcBef>
              <a:buFontTx/>
              <a:buNone/>
              <a:defRPr sz="1400" cap="none" baseline="0">
                <a:solidFill>
                  <a:srgbClr val="808080"/>
                </a:solidFill>
                <a:latin typeface="Lato Light" panose="020F0302020204030203" pitchFamily="34" charset="0"/>
              </a:defRPr>
            </a:lvl1pPr>
          </a:lstStyle>
          <a:p>
            <a:pPr lvl="0"/>
            <a:r>
              <a:rPr lang="en-US" dirty="0" smtClean="0"/>
              <a:t>Body copy goes here</a:t>
            </a:r>
          </a:p>
        </p:txBody>
      </p:sp>
      <p:sp>
        <p:nvSpPr>
          <p:cNvPr id="17" name="Picture Placeholder 8"/>
          <p:cNvSpPr>
            <a:spLocks noGrp="1"/>
          </p:cNvSpPr>
          <p:nvPr>
            <p:ph type="pic" sz="quarter" idx="17"/>
          </p:nvPr>
        </p:nvSpPr>
        <p:spPr>
          <a:xfrm>
            <a:off x="3058013" y="1221677"/>
            <a:ext cx="987552" cy="987552"/>
          </a:xfrm>
          <a:prstGeom prst="ellipse">
            <a:avLst/>
          </a:prstGeom>
          <a:solidFill>
            <a:schemeClr val="accent1"/>
          </a:solidFill>
          <a:ln w="38100">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r>
              <a:rPr lang="en-US" smtClean="0"/>
              <a:t>Click icon to add picture</a:t>
            </a:r>
            <a:endParaRPr lang="en-US" dirty="0"/>
          </a:p>
        </p:txBody>
      </p:sp>
      <p:sp>
        <p:nvSpPr>
          <p:cNvPr id="18" name="Text Placeholder 10"/>
          <p:cNvSpPr>
            <a:spLocks noGrp="1"/>
          </p:cNvSpPr>
          <p:nvPr>
            <p:ph type="body" sz="quarter" idx="18" hasCustomPrompt="1"/>
          </p:nvPr>
        </p:nvSpPr>
        <p:spPr>
          <a:xfrm>
            <a:off x="2588113" y="2398013"/>
            <a:ext cx="1927352" cy="246888"/>
          </a:xfrm>
        </p:spPr>
        <p:txBody>
          <a:bodyPr anchor="ctr" anchorCtr="0">
            <a:noAutofit/>
          </a:bodyPr>
          <a:lstStyle>
            <a:lvl1pPr marL="0" indent="0" algn="ctr">
              <a:lnSpc>
                <a:spcPct val="100000"/>
              </a:lnSpc>
              <a:buFontTx/>
              <a:buNone/>
              <a:defRPr sz="1700" b="1" i="0" cap="all" baseline="0">
                <a:solidFill>
                  <a:srgbClr val="808080"/>
                </a:solidFill>
                <a:latin typeface="Lato" panose="020F0502020204030203" pitchFamily="34" charset="0"/>
                <a:cs typeface="Gotham Medium"/>
              </a:defRPr>
            </a:lvl1pPr>
          </a:lstStyle>
          <a:p>
            <a:pPr lvl="0"/>
            <a:r>
              <a:rPr lang="en-US" dirty="0" smtClean="0"/>
              <a:t>LOREM IPSUM</a:t>
            </a:r>
          </a:p>
        </p:txBody>
      </p:sp>
      <p:sp>
        <p:nvSpPr>
          <p:cNvPr id="19" name="Text Placeholder 10"/>
          <p:cNvSpPr>
            <a:spLocks noGrp="1"/>
          </p:cNvSpPr>
          <p:nvPr>
            <p:ph type="body" sz="quarter" idx="19" hasCustomPrompt="1"/>
          </p:nvPr>
        </p:nvSpPr>
        <p:spPr>
          <a:xfrm>
            <a:off x="2588113" y="2671571"/>
            <a:ext cx="1927352" cy="1643634"/>
          </a:xfrm>
        </p:spPr>
        <p:txBody>
          <a:bodyPr anchor="t" anchorCtr="0">
            <a:normAutofit/>
          </a:bodyPr>
          <a:lstStyle>
            <a:lvl1pPr marL="0" marR="0" indent="0" algn="ctr" defTabSz="914220" rtl="0" eaLnBrk="1" fontAlgn="auto" latinLnBrk="0" hangingPunct="1">
              <a:lnSpc>
                <a:spcPct val="95000"/>
              </a:lnSpc>
              <a:spcBef>
                <a:spcPts val="600"/>
              </a:spcBef>
              <a:spcAft>
                <a:spcPts val="0"/>
              </a:spcAft>
              <a:buClr>
                <a:schemeClr val="accent1"/>
              </a:buClr>
              <a:buSzTx/>
              <a:buFontTx/>
              <a:buNone/>
              <a:tabLst/>
              <a:defRPr sz="1400" cap="none" baseline="0">
                <a:solidFill>
                  <a:srgbClr val="808080"/>
                </a:solidFill>
                <a:latin typeface="Lato Light" panose="020F0302020204030203" pitchFamily="34" charset="0"/>
              </a:defRPr>
            </a:lvl1pPr>
          </a:lstStyle>
          <a:p>
            <a:pPr lvl="0"/>
            <a:r>
              <a:rPr lang="en-US" dirty="0" smtClean="0"/>
              <a:t>Body copy goes here</a:t>
            </a:r>
          </a:p>
        </p:txBody>
      </p:sp>
      <p:sp>
        <p:nvSpPr>
          <p:cNvPr id="20" name="Picture Placeholder 8"/>
          <p:cNvSpPr>
            <a:spLocks noGrp="1"/>
          </p:cNvSpPr>
          <p:nvPr>
            <p:ph type="pic" sz="quarter" idx="20"/>
          </p:nvPr>
        </p:nvSpPr>
        <p:spPr>
          <a:xfrm>
            <a:off x="5093675" y="1221677"/>
            <a:ext cx="987552" cy="987552"/>
          </a:xfrm>
          <a:prstGeom prst="ellipse">
            <a:avLst/>
          </a:prstGeom>
          <a:solidFill>
            <a:schemeClr val="accent1"/>
          </a:solidFill>
          <a:ln w="38100">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r>
              <a:rPr lang="en-US" smtClean="0"/>
              <a:t>Click icon to add picture</a:t>
            </a:r>
            <a:endParaRPr lang="en-US" dirty="0"/>
          </a:p>
        </p:txBody>
      </p:sp>
      <p:sp>
        <p:nvSpPr>
          <p:cNvPr id="21" name="Text Placeholder 10"/>
          <p:cNvSpPr>
            <a:spLocks noGrp="1"/>
          </p:cNvSpPr>
          <p:nvPr>
            <p:ph type="body" sz="quarter" idx="21" hasCustomPrompt="1"/>
          </p:nvPr>
        </p:nvSpPr>
        <p:spPr>
          <a:xfrm>
            <a:off x="4623775" y="2398013"/>
            <a:ext cx="1927352" cy="246888"/>
          </a:xfrm>
        </p:spPr>
        <p:txBody>
          <a:bodyPr anchor="ctr" anchorCtr="0">
            <a:noAutofit/>
          </a:bodyPr>
          <a:lstStyle>
            <a:lvl1pPr marL="0" indent="0" algn="ctr">
              <a:lnSpc>
                <a:spcPct val="100000"/>
              </a:lnSpc>
              <a:buFontTx/>
              <a:buNone/>
              <a:defRPr sz="1700" b="1" i="0" cap="all" baseline="0">
                <a:solidFill>
                  <a:srgbClr val="808080"/>
                </a:solidFill>
                <a:latin typeface="Lato" panose="020F0502020204030203" pitchFamily="34" charset="0"/>
                <a:cs typeface="Gotham Medium"/>
              </a:defRPr>
            </a:lvl1pPr>
          </a:lstStyle>
          <a:p>
            <a:pPr lvl="0"/>
            <a:r>
              <a:rPr lang="en-US" dirty="0" err="1" smtClean="0"/>
              <a:t>Lorem</a:t>
            </a:r>
            <a:r>
              <a:rPr lang="en-US" dirty="0" smtClean="0"/>
              <a:t> </a:t>
            </a:r>
            <a:r>
              <a:rPr lang="en-US" dirty="0" err="1" smtClean="0"/>
              <a:t>ipsum</a:t>
            </a:r>
            <a:endParaRPr lang="en-US" dirty="0" smtClean="0"/>
          </a:p>
        </p:txBody>
      </p:sp>
      <p:sp>
        <p:nvSpPr>
          <p:cNvPr id="22" name="Text Placeholder 10"/>
          <p:cNvSpPr>
            <a:spLocks noGrp="1"/>
          </p:cNvSpPr>
          <p:nvPr>
            <p:ph type="body" sz="quarter" idx="22" hasCustomPrompt="1"/>
          </p:nvPr>
        </p:nvSpPr>
        <p:spPr>
          <a:xfrm>
            <a:off x="4623775" y="2671571"/>
            <a:ext cx="1927352" cy="1643634"/>
          </a:xfrm>
        </p:spPr>
        <p:txBody>
          <a:bodyPr anchor="t" anchorCtr="0">
            <a:normAutofit/>
          </a:bodyPr>
          <a:lstStyle>
            <a:lvl1pPr marL="0" indent="0" algn="ctr">
              <a:lnSpc>
                <a:spcPct val="95000"/>
              </a:lnSpc>
              <a:spcBef>
                <a:spcPts val="600"/>
              </a:spcBef>
              <a:buFontTx/>
              <a:buNone/>
              <a:defRPr sz="1400" cap="none" baseline="0">
                <a:solidFill>
                  <a:srgbClr val="808080"/>
                </a:solidFill>
                <a:latin typeface="Lato Light" panose="020F0302020204030203" pitchFamily="34" charset="0"/>
              </a:defRPr>
            </a:lvl1pPr>
          </a:lstStyle>
          <a:p>
            <a:pPr lvl="0"/>
            <a:r>
              <a:rPr lang="en-US" dirty="0" smtClean="0"/>
              <a:t>Body copy goes here</a:t>
            </a:r>
          </a:p>
        </p:txBody>
      </p:sp>
      <p:sp>
        <p:nvSpPr>
          <p:cNvPr id="23" name="Picture Placeholder 8"/>
          <p:cNvSpPr>
            <a:spLocks noGrp="1"/>
          </p:cNvSpPr>
          <p:nvPr>
            <p:ph type="pic" sz="quarter" idx="23"/>
          </p:nvPr>
        </p:nvSpPr>
        <p:spPr>
          <a:xfrm>
            <a:off x="7129336" y="1221677"/>
            <a:ext cx="987552" cy="987552"/>
          </a:xfrm>
          <a:prstGeom prst="ellipse">
            <a:avLst/>
          </a:prstGeom>
          <a:solidFill>
            <a:schemeClr val="accent1"/>
          </a:solidFill>
          <a:ln w="38100">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r>
              <a:rPr lang="en-US" smtClean="0"/>
              <a:t>Click icon to add picture</a:t>
            </a:r>
            <a:endParaRPr lang="en-US" dirty="0"/>
          </a:p>
        </p:txBody>
      </p:sp>
      <p:sp>
        <p:nvSpPr>
          <p:cNvPr id="24" name="Text Placeholder 10"/>
          <p:cNvSpPr>
            <a:spLocks noGrp="1"/>
          </p:cNvSpPr>
          <p:nvPr>
            <p:ph type="body" sz="quarter" idx="24" hasCustomPrompt="1"/>
          </p:nvPr>
        </p:nvSpPr>
        <p:spPr>
          <a:xfrm>
            <a:off x="6659437" y="2398013"/>
            <a:ext cx="1927352" cy="246888"/>
          </a:xfrm>
        </p:spPr>
        <p:txBody>
          <a:bodyPr anchor="ctr" anchorCtr="0">
            <a:noAutofit/>
          </a:bodyPr>
          <a:lstStyle>
            <a:lvl1pPr marL="0" indent="0" algn="ctr">
              <a:lnSpc>
                <a:spcPct val="100000"/>
              </a:lnSpc>
              <a:buFontTx/>
              <a:buNone/>
              <a:defRPr sz="1700" b="1" i="0" cap="all" baseline="0">
                <a:solidFill>
                  <a:srgbClr val="808080"/>
                </a:solidFill>
                <a:latin typeface="Lato" panose="020F0502020204030203" pitchFamily="34" charset="0"/>
                <a:cs typeface="Gotham Medium"/>
              </a:defRPr>
            </a:lvl1pPr>
          </a:lstStyle>
          <a:p>
            <a:pPr lvl="0"/>
            <a:r>
              <a:rPr lang="en-US" dirty="0" err="1" smtClean="0"/>
              <a:t>Lorem</a:t>
            </a:r>
            <a:r>
              <a:rPr lang="en-US" dirty="0" smtClean="0"/>
              <a:t> </a:t>
            </a:r>
            <a:r>
              <a:rPr lang="en-US" dirty="0" err="1" smtClean="0"/>
              <a:t>ipsum</a:t>
            </a:r>
            <a:endParaRPr lang="en-US" dirty="0" smtClean="0"/>
          </a:p>
        </p:txBody>
      </p:sp>
      <p:sp>
        <p:nvSpPr>
          <p:cNvPr id="25" name="Text Placeholder 10"/>
          <p:cNvSpPr>
            <a:spLocks noGrp="1"/>
          </p:cNvSpPr>
          <p:nvPr>
            <p:ph type="body" sz="quarter" idx="25" hasCustomPrompt="1"/>
          </p:nvPr>
        </p:nvSpPr>
        <p:spPr>
          <a:xfrm>
            <a:off x="6659437" y="2671571"/>
            <a:ext cx="1927352" cy="1643634"/>
          </a:xfrm>
        </p:spPr>
        <p:txBody>
          <a:bodyPr anchor="t" anchorCtr="0">
            <a:normAutofit/>
          </a:bodyPr>
          <a:lstStyle>
            <a:lvl1pPr marL="0" indent="0" algn="ctr">
              <a:lnSpc>
                <a:spcPct val="95000"/>
              </a:lnSpc>
              <a:spcBef>
                <a:spcPts val="600"/>
              </a:spcBef>
              <a:buFontTx/>
              <a:buNone/>
              <a:defRPr sz="1400" cap="none" baseline="0">
                <a:solidFill>
                  <a:srgbClr val="808080"/>
                </a:solidFill>
                <a:latin typeface="Lato Light" panose="020F0302020204030203" pitchFamily="34" charset="0"/>
              </a:defRPr>
            </a:lvl1pPr>
          </a:lstStyle>
          <a:p>
            <a:pPr lvl="0"/>
            <a:r>
              <a:rPr lang="en-US" dirty="0" smtClean="0"/>
              <a:t>Body copy goes here</a:t>
            </a:r>
          </a:p>
        </p:txBody>
      </p:sp>
    </p:spTree>
    <p:extLst>
      <p:ext uri="{BB962C8B-B14F-4D97-AF65-F5344CB8AC3E}">
        <p14:creationId xmlns:p14="http://schemas.microsoft.com/office/powerpoint/2010/main" val="3764946147"/>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4 Items B">
    <p:spTree>
      <p:nvGrpSpPr>
        <p:cNvPr id="1" name=""/>
        <p:cNvGrpSpPr/>
        <p:nvPr/>
      </p:nvGrpSpPr>
      <p:grpSpPr>
        <a:xfrm>
          <a:off x="0" y="0"/>
          <a:ext cx="0" cy="0"/>
          <a:chOff x="0" y="0"/>
          <a:chExt cx="0" cy="0"/>
        </a:xfrm>
      </p:grpSpPr>
      <p:sp>
        <p:nvSpPr>
          <p:cNvPr id="26" name="Rectangle 25"/>
          <p:cNvSpPr/>
          <p:nvPr userDrawn="1"/>
        </p:nvSpPr>
        <p:spPr>
          <a:xfrm>
            <a:off x="0" y="-526470"/>
            <a:ext cx="9144000" cy="225829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defTabSz="457106"/>
            <a:endParaRPr lang="en-US" sz="1800" dirty="0">
              <a:solidFill>
                <a:srgbClr val="3A3A3A"/>
              </a:solidFill>
              <a:latin typeface="Lato Light" panose="020F0302020204030203" pitchFamily="34" charset="0"/>
            </a:endParaRPr>
          </a:p>
        </p:txBody>
      </p:sp>
      <p:sp>
        <p:nvSpPr>
          <p:cNvPr id="2" name="Title 1"/>
          <p:cNvSpPr>
            <a:spLocks noGrp="1"/>
          </p:cNvSpPr>
          <p:nvPr>
            <p:ph type="title"/>
          </p:nvPr>
        </p:nvSpPr>
        <p:spPr>
          <a:xfrm>
            <a:off x="552451" y="36577"/>
            <a:ext cx="8031162" cy="726578"/>
          </a:xfrm>
        </p:spPr>
        <p:txBody>
          <a:bodyPr/>
          <a:lstStyle>
            <a:lvl1pPr>
              <a:defRPr>
                <a:solidFill>
                  <a:srgbClr val="FFFFFF"/>
                </a:solidFill>
                <a:latin typeface="Lato Light" panose="020F0302020204030203" pitchFamily="34" charset="0"/>
              </a:defRPr>
            </a:lvl1pPr>
          </a:lstStyle>
          <a:p>
            <a:r>
              <a:rPr lang="en-US" smtClean="0"/>
              <a:t>Click to edit Master title style</a:t>
            </a:r>
            <a:endParaRPr lang="en-US" dirty="0"/>
          </a:p>
        </p:txBody>
      </p:sp>
      <p:sp>
        <p:nvSpPr>
          <p:cNvPr id="5" name="Text Placeholder 8"/>
          <p:cNvSpPr>
            <a:spLocks noGrp="1"/>
          </p:cNvSpPr>
          <p:nvPr>
            <p:ph type="body" sz="quarter" idx="13" hasCustomPrompt="1"/>
          </p:nvPr>
        </p:nvSpPr>
        <p:spPr>
          <a:xfrm>
            <a:off x="552459" y="734906"/>
            <a:ext cx="8034337" cy="338137"/>
          </a:xfrm>
        </p:spPr>
        <p:txBody>
          <a:bodyPr>
            <a:normAutofit/>
          </a:bodyPr>
          <a:lstStyle>
            <a:lvl1pPr marL="0" indent="0" algn="ctr">
              <a:buNone/>
              <a:defRPr sz="1400">
                <a:solidFill>
                  <a:srgbClr val="FFFFFF"/>
                </a:solidFill>
                <a:latin typeface="Lato Light" panose="020F0302020204030203" pitchFamily="34" charset="0"/>
                <a:cs typeface="Gotham Book"/>
              </a:defRPr>
            </a:lvl1pPr>
          </a:lstStyle>
          <a:p>
            <a:pPr lvl="0"/>
            <a:r>
              <a:rPr lang="en-US" dirty="0" smtClean="0"/>
              <a:t>Subtitle goes here</a:t>
            </a:r>
            <a:endParaRPr lang="en-US" dirty="0"/>
          </a:p>
        </p:txBody>
      </p:sp>
      <p:sp>
        <p:nvSpPr>
          <p:cNvPr id="14" name="Picture Placeholder 8"/>
          <p:cNvSpPr>
            <a:spLocks noGrp="1"/>
          </p:cNvSpPr>
          <p:nvPr>
            <p:ph type="pic" sz="quarter" idx="14"/>
          </p:nvPr>
        </p:nvSpPr>
        <p:spPr>
          <a:xfrm>
            <a:off x="1022351" y="1221677"/>
            <a:ext cx="987552" cy="987552"/>
          </a:xfrm>
          <a:prstGeom prst="ellipse">
            <a:avLst/>
          </a:prstGeom>
          <a:solidFill>
            <a:schemeClr val="accent1"/>
          </a:solidFill>
          <a:ln w="38100">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r>
              <a:rPr lang="en-US" smtClean="0"/>
              <a:t>Click icon to add picture</a:t>
            </a:r>
            <a:endParaRPr lang="en-US" dirty="0"/>
          </a:p>
        </p:txBody>
      </p:sp>
      <p:sp>
        <p:nvSpPr>
          <p:cNvPr id="15" name="Text Placeholder 10"/>
          <p:cNvSpPr>
            <a:spLocks noGrp="1"/>
          </p:cNvSpPr>
          <p:nvPr>
            <p:ph type="body" sz="quarter" idx="15" hasCustomPrompt="1"/>
          </p:nvPr>
        </p:nvSpPr>
        <p:spPr>
          <a:xfrm>
            <a:off x="552451" y="2398013"/>
            <a:ext cx="1927352" cy="246888"/>
          </a:xfrm>
        </p:spPr>
        <p:txBody>
          <a:bodyPr anchor="ctr" anchorCtr="0">
            <a:noAutofit/>
          </a:bodyPr>
          <a:lstStyle>
            <a:lvl1pPr marL="0" indent="0" algn="ctr">
              <a:lnSpc>
                <a:spcPct val="100000"/>
              </a:lnSpc>
              <a:buFontTx/>
              <a:buNone/>
              <a:defRPr sz="1700" b="1" i="0" cap="all" baseline="0">
                <a:solidFill>
                  <a:srgbClr val="808080"/>
                </a:solidFill>
                <a:latin typeface="Lato" panose="020F0502020204030203" pitchFamily="34" charset="0"/>
                <a:cs typeface="Gotham Medium"/>
              </a:defRPr>
            </a:lvl1pPr>
          </a:lstStyle>
          <a:p>
            <a:pPr lvl="0"/>
            <a:r>
              <a:rPr lang="en-US" dirty="0" smtClean="0"/>
              <a:t>LOREM IPSUM</a:t>
            </a:r>
          </a:p>
        </p:txBody>
      </p:sp>
      <p:sp>
        <p:nvSpPr>
          <p:cNvPr id="16" name="Text Placeholder 10"/>
          <p:cNvSpPr>
            <a:spLocks noGrp="1"/>
          </p:cNvSpPr>
          <p:nvPr>
            <p:ph type="body" sz="quarter" idx="16" hasCustomPrompt="1"/>
          </p:nvPr>
        </p:nvSpPr>
        <p:spPr>
          <a:xfrm>
            <a:off x="552451" y="2671571"/>
            <a:ext cx="1927352" cy="1643634"/>
          </a:xfrm>
        </p:spPr>
        <p:txBody>
          <a:bodyPr anchor="t" anchorCtr="0">
            <a:normAutofit/>
          </a:bodyPr>
          <a:lstStyle>
            <a:lvl1pPr marL="0" indent="0" algn="ctr">
              <a:lnSpc>
                <a:spcPct val="95000"/>
              </a:lnSpc>
              <a:spcBef>
                <a:spcPts val="600"/>
              </a:spcBef>
              <a:buFontTx/>
              <a:buNone/>
              <a:defRPr sz="1400" cap="none" baseline="0">
                <a:solidFill>
                  <a:srgbClr val="808080"/>
                </a:solidFill>
                <a:latin typeface="Lato Light" panose="020F0302020204030203" pitchFamily="34" charset="0"/>
              </a:defRPr>
            </a:lvl1pPr>
          </a:lstStyle>
          <a:p>
            <a:pPr lvl="0"/>
            <a:r>
              <a:rPr lang="en-US" dirty="0" smtClean="0"/>
              <a:t>Body copy goes here</a:t>
            </a:r>
          </a:p>
        </p:txBody>
      </p:sp>
      <p:sp>
        <p:nvSpPr>
          <p:cNvPr id="17" name="Picture Placeholder 8"/>
          <p:cNvSpPr>
            <a:spLocks noGrp="1"/>
          </p:cNvSpPr>
          <p:nvPr>
            <p:ph type="pic" sz="quarter" idx="17"/>
          </p:nvPr>
        </p:nvSpPr>
        <p:spPr>
          <a:xfrm>
            <a:off x="3058013" y="1221677"/>
            <a:ext cx="987552" cy="987552"/>
          </a:xfrm>
          <a:prstGeom prst="ellipse">
            <a:avLst/>
          </a:prstGeom>
          <a:solidFill>
            <a:schemeClr val="accent1"/>
          </a:solidFill>
          <a:ln w="38100">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r>
              <a:rPr lang="en-US" smtClean="0"/>
              <a:t>Click icon to add picture</a:t>
            </a:r>
            <a:endParaRPr lang="en-US" dirty="0"/>
          </a:p>
        </p:txBody>
      </p:sp>
      <p:sp>
        <p:nvSpPr>
          <p:cNvPr id="18" name="Text Placeholder 10"/>
          <p:cNvSpPr>
            <a:spLocks noGrp="1"/>
          </p:cNvSpPr>
          <p:nvPr>
            <p:ph type="body" sz="quarter" idx="18" hasCustomPrompt="1"/>
          </p:nvPr>
        </p:nvSpPr>
        <p:spPr>
          <a:xfrm>
            <a:off x="2588113" y="2398013"/>
            <a:ext cx="1927352" cy="246888"/>
          </a:xfrm>
        </p:spPr>
        <p:txBody>
          <a:bodyPr anchor="ctr" anchorCtr="0">
            <a:noAutofit/>
          </a:bodyPr>
          <a:lstStyle>
            <a:lvl1pPr marL="0" indent="0" algn="ctr">
              <a:lnSpc>
                <a:spcPct val="100000"/>
              </a:lnSpc>
              <a:buFontTx/>
              <a:buNone/>
              <a:defRPr sz="1700" b="1" i="0" cap="all" baseline="0">
                <a:solidFill>
                  <a:srgbClr val="808080"/>
                </a:solidFill>
                <a:latin typeface="Lato" panose="020F0502020204030203" pitchFamily="34" charset="0"/>
                <a:cs typeface="Gotham Medium"/>
              </a:defRPr>
            </a:lvl1pPr>
          </a:lstStyle>
          <a:p>
            <a:pPr lvl="0"/>
            <a:r>
              <a:rPr lang="en-US" dirty="0" smtClean="0"/>
              <a:t>LOREM IPSUM</a:t>
            </a:r>
          </a:p>
        </p:txBody>
      </p:sp>
      <p:sp>
        <p:nvSpPr>
          <p:cNvPr id="19" name="Text Placeholder 10"/>
          <p:cNvSpPr>
            <a:spLocks noGrp="1"/>
          </p:cNvSpPr>
          <p:nvPr>
            <p:ph type="body" sz="quarter" idx="19" hasCustomPrompt="1"/>
          </p:nvPr>
        </p:nvSpPr>
        <p:spPr>
          <a:xfrm>
            <a:off x="2588113" y="2671571"/>
            <a:ext cx="1927352" cy="1643634"/>
          </a:xfrm>
        </p:spPr>
        <p:txBody>
          <a:bodyPr anchor="t" anchorCtr="0">
            <a:normAutofit/>
          </a:bodyPr>
          <a:lstStyle>
            <a:lvl1pPr marL="0" marR="0" indent="0" algn="ctr" defTabSz="914220" rtl="0" eaLnBrk="1" fontAlgn="auto" latinLnBrk="0" hangingPunct="1">
              <a:lnSpc>
                <a:spcPct val="95000"/>
              </a:lnSpc>
              <a:spcBef>
                <a:spcPts val="600"/>
              </a:spcBef>
              <a:spcAft>
                <a:spcPts val="0"/>
              </a:spcAft>
              <a:buClr>
                <a:schemeClr val="accent1"/>
              </a:buClr>
              <a:buSzTx/>
              <a:buFontTx/>
              <a:buNone/>
              <a:tabLst/>
              <a:defRPr sz="1400" cap="none" baseline="0">
                <a:solidFill>
                  <a:srgbClr val="808080"/>
                </a:solidFill>
                <a:latin typeface="Lato Light" panose="020F0302020204030203" pitchFamily="34" charset="0"/>
              </a:defRPr>
            </a:lvl1pPr>
          </a:lstStyle>
          <a:p>
            <a:pPr lvl="0"/>
            <a:r>
              <a:rPr lang="en-US" dirty="0" smtClean="0"/>
              <a:t>Body copy goes here</a:t>
            </a:r>
          </a:p>
        </p:txBody>
      </p:sp>
      <p:sp>
        <p:nvSpPr>
          <p:cNvPr id="20" name="Picture Placeholder 8"/>
          <p:cNvSpPr>
            <a:spLocks noGrp="1"/>
          </p:cNvSpPr>
          <p:nvPr>
            <p:ph type="pic" sz="quarter" idx="20"/>
          </p:nvPr>
        </p:nvSpPr>
        <p:spPr>
          <a:xfrm>
            <a:off x="5093675" y="1221677"/>
            <a:ext cx="987552" cy="987552"/>
          </a:xfrm>
          <a:prstGeom prst="ellipse">
            <a:avLst/>
          </a:prstGeom>
          <a:solidFill>
            <a:schemeClr val="accent1"/>
          </a:solidFill>
          <a:ln w="38100">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r>
              <a:rPr lang="en-US" smtClean="0"/>
              <a:t>Click icon to add picture</a:t>
            </a:r>
            <a:endParaRPr lang="en-US" dirty="0"/>
          </a:p>
        </p:txBody>
      </p:sp>
      <p:sp>
        <p:nvSpPr>
          <p:cNvPr id="21" name="Text Placeholder 10"/>
          <p:cNvSpPr>
            <a:spLocks noGrp="1"/>
          </p:cNvSpPr>
          <p:nvPr>
            <p:ph type="body" sz="quarter" idx="21" hasCustomPrompt="1"/>
          </p:nvPr>
        </p:nvSpPr>
        <p:spPr>
          <a:xfrm>
            <a:off x="4623775" y="2398013"/>
            <a:ext cx="1927352" cy="246888"/>
          </a:xfrm>
        </p:spPr>
        <p:txBody>
          <a:bodyPr anchor="ctr" anchorCtr="0">
            <a:noAutofit/>
          </a:bodyPr>
          <a:lstStyle>
            <a:lvl1pPr marL="0" indent="0" algn="ctr">
              <a:lnSpc>
                <a:spcPct val="100000"/>
              </a:lnSpc>
              <a:buFontTx/>
              <a:buNone/>
              <a:defRPr sz="1700" b="1" i="0" cap="all" baseline="0">
                <a:solidFill>
                  <a:srgbClr val="808080"/>
                </a:solidFill>
                <a:latin typeface="Lato" panose="020F0502020204030203" pitchFamily="34" charset="0"/>
                <a:cs typeface="Gotham Medium"/>
              </a:defRPr>
            </a:lvl1pPr>
          </a:lstStyle>
          <a:p>
            <a:pPr lvl="0"/>
            <a:r>
              <a:rPr lang="en-US" dirty="0" err="1" smtClean="0"/>
              <a:t>Lorem</a:t>
            </a:r>
            <a:r>
              <a:rPr lang="en-US" dirty="0" smtClean="0"/>
              <a:t> </a:t>
            </a:r>
            <a:r>
              <a:rPr lang="en-US" dirty="0" err="1" smtClean="0"/>
              <a:t>ipsum</a:t>
            </a:r>
            <a:endParaRPr lang="en-US" dirty="0" smtClean="0"/>
          </a:p>
        </p:txBody>
      </p:sp>
      <p:sp>
        <p:nvSpPr>
          <p:cNvPr id="22" name="Text Placeholder 10"/>
          <p:cNvSpPr>
            <a:spLocks noGrp="1"/>
          </p:cNvSpPr>
          <p:nvPr>
            <p:ph type="body" sz="quarter" idx="22" hasCustomPrompt="1"/>
          </p:nvPr>
        </p:nvSpPr>
        <p:spPr>
          <a:xfrm>
            <a:off x="4623775" y="2671571"/>
            <a:ext cx="1927352" cy="1643634"/>
          </a:xfrm>
        </p:spPr>
        <p:txBody>
          <a:bodyPr anchor="t" anchorCtr="0">
            <a:normAutofit/>
          </a:bodyPr>
          <a:lstStyle>
            <a:lvl1pPr marL="0" indent="0" algn="ctr">
              <a:lnSpc>
                <a:spcPct val="95000"/>
              </a:lnSpc>
              <a:spcBef>
                <a:spcPts val="600"/>
              </a:spcBef>
              <a:buFontTx/>
              <a:buNone/>
              <a:defRPr sz="1400" cap="none" baseline="0">
                <a:solidFill>
                  <a:srgbClr val="808080"/>
                </a:solidFill>
                <a:latin typeface="Lato Light" panose="020F0302020204030203" pitchFamily="34" charset="0"/>
              </a:defRPr>
            </a:lvl1pPr>
          </a:lstStyle>
          <a:p>
            <a:pPr lvl="0"/>
            <a:r>
              <a:rPr lang="en-US" dirty="0" smtClean="0"/>
              <a:t>Body copy goes here</a:t>
            </a:r>
          </a:p>
        </p:txBody>
      </p:sp>
      <p:sp>
        <p:nvSpPr>
          <p:cNvPr id="23" name="Picture Placeholder 8"/>
          <p:cNvSpPr>
            <a:spLocks noGrp="1"/>
          </p:cNvSpPr>
          <p:nvPr>
            <p:ph type="pic" sz="quarter" idx="23"/>
          </p:nvPr>
        </p:nvSpPr>
        <p:spPr>
          <a:xfrm>
            <a:off x="7129336" y="1221677"/>
            <a:ext cx="987552" cy="987552"/>
          </a:xfrm>
          <a:prstGeom prst="ellipse">
            <a:avLst/>
          </a:prstGeom>
          <a:solidFill>
            <a:schemeClr val="accent1"/>
          </a:solidFill>
          <a:ln w="38100">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r>
              <a:rPr lang="en-US" smtClean="0"/>
              <a:t>Click icon to add picture</a:t>
            </a:r>
            <a:endParaRPr lang="en-US" dirty="0"/>
          </a:p>
        </p:txBody>
      </p:sp>
      <p:sp>
        <p:nvSpPr>
          <p:cNvPr id="24" name="Text Placeholder 10"/>
          <p:cNvSpPr>
            <a:spLocks noGrp="1"/>
          </p:cNvSpPr>
          <p:nvPr>
            <p:ph type="body" sz="quarter" idx="24" hasCustomPrompt="1"/>
          </p:nvPr>
        </p:nvSpPr>
        <p:spPr>
          <a:xfrm>
            <a:off x="6659437" y="2398013"/>
            <a:ext cx="1927352" cy="246888"/>
          </a:xfrm>
        </p:spPr>
        <p:txBody>
          <a:bodyPr anchor="ctr" anchorCtr="0">
            <a:noAutofit/>
          </a:bodyPr>
          <a:lstStyle>
            <a:lvl1pPr marL="0" indent="0" algn="ctr">
              <a:lnSpc>
                <a:spcPct val="100000"/>
              </a:lnSpc>
              <a:buFontTx/>
              <a:buNone/>
              <a:defRPr sz="1700" b="1" i="0" cap="all" baseline="0">
                <a:solidFill>
                  <a:srgbClr val="808080"/>
                </a:solidFill>
                <a:latin typeface="Lato" panose="020F0502020204030203" pitchFamily="34" charset="0"/>
                <a:cs typeface="Gotham Medium"/>
              </a:defRPr>
            </a:lvl1pPr>
          </a:lstStyle>
          <a:p>
            <a:pPr lvl="0"/>
            <a:r>
              <a:rPr lang="en-US" dirty="0" err="1" smtClean="0"/>
              <a:t>Lorem</a:t>
            </a:r>
            <a:r>
              <a:rPr lang="en-US" dirty="0" smtClean="0"/>
              <a:t> </a:t>
            </a:r>
            <a:r>
              <a:rPr lang="en-US" dirty="0" err="1" smtClean="0"/>
              <a:t>ipsum</a:t>
            </a:r>
            <a:endParaRPr lang="en-US" dirty="0" smtClean="0"/>
          </a:p>
        </p:txBody>
      </p:sp>
      <p:sp>
        <p:nvSpPr>
          <p:cNvPr id="25" name="Text Placeholder 10"/>
          <p:cNvSpPr>
            <a:spLocks noGrp="1"/>
          </p:cNvSpPr>
          <p:nvPr>
            <p:ph type="body" sz="quarter" idx="25" hasCustomPrompt="1"/>
          </p:nvPr>
        </p:nvSpPr>
        <p:spPr>
          <a:xfrm>
            <a:off x="6659437" y="2671571"/>
            <a:ext cx="1927352" cy="1643634"/>
          </a:xfrm>
        </p:spPr>
        <p:txBody>
          <a:bodyPr anchor="t" anchorCtr="0">
            <a:normAutofit/>
          </a:bodyPr>
          <a:lstStyle>
            <a:lvl1pPr marL="0" indent="0" algn="ctr">
              <a:lnSpc>
                <a:spcPct val="95000"/>
              </a:lnSpc>
              <a:spcBef>
                <a:spcPts val="600"/>
              </a:spcBef>
              <a:buFontTx/>
              <a:buNone/>
              <a:defRPr sz="1400" cap="none" baseline="0">
                <a:solidFill>
                  <a:srgbClr val="808080"/>
                </a:solidFill>
                <a:latin typeface="Lato Light" panose="020F0302020204030203" pitchFamily="34" charset="0"/>
              </a:defRPr>
            </a:lvl1pPr>
          </a:lstStyle>
          <a:p>
            <a:pPr lvl="0"/>
            <a:r>
              <a:rPr lang="en-US" dirty="0" smtClean="0"/>
              <a:t>Body copy goes here</a:t>
            </a:r>
          </a:p>
        </p:txBody>
      </p:sp>
    </p:spTree>
    <p:extLst>
      <p:ext uri="{BB962C8B-B14F-4D97-AF65-F5344CB8AC3E}">
        <p14:creationId xmlns:p14="http://schemas.microsoft.com/office/powerpoint/2010/main" val="25058406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71429">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14:bounceEnd="71429">
                                          <p:cBhvr additive="base">
                                            <p:cTn id="7" dur="700" fill="hold"/>
                                            <p:tgtEl>
                                              <p:spTgt spid="26"/>
                                            </p:tgtEl>
                                            <p:attrNameLst>
                                              <p:attrName>ppt_x</p:attrName>
                                            </p:attrNameLst>
                                          </p:cBhvr>
                                          <p:tavLst>
                                            <p:tav tm="0">
                                              <p:val>
                                                <p:strVal val="#ppt_x"/>
                                              </p:val>
                                            </p:tav>
                                            <p:tav tm="100000">
                                              <p:val>
                                                <p:strVal val="#ppt_x"/>
                                              </p:val>
                                            </p:tav>
                                          </p:tavLst>
                                        </p:anim>
                                        <p:anim calcmode="lin" valueType="num" p14:bounceEnd="71429">
                                          <p:cBhvr additive="base">
                                            <p:cTn id="8" dur="700" fill="hold"/>
                                            <p:tgtEl>
                                              <p:spTgt spid="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mc:Choice>
    <mc:Fallback xmlns="">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700" fill="hold"/>
                                            <p:tgtEl>
                                              <p:spTgt spid="26"/>
                                            </p:tgtEl>
                                            <p:attrNameLst>
                                              <p:attrName>ppt_x</p:attrName>
                                            </p:attrNameLst>
                                          </p:cBhvr>
                                          <p:tavLst>
                                            <p:tav tm="0">
                                              <p:val>
                                                <p:strVal val="#ppt_x"/>
                                              </p:val>
                                            </p:tav>
                                            <p:tav tm="100000">
                                              <p:val>
                                                <p:strVal val="#ppt_x"/>
                                              </p:val>
                                            </p:tav>
                                          </p:tavLst>
                                        </p:anim>
                                        <p:anim calcmode="lin" valueType="num">
                                          <p:cBhvr additive="base">
                                            <p:cTn id="8" dur="700" fill="hold"/>
                                            <p:tgtEl>
                                              <p:spTgt spid="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5 Items">
    <p:spTree>
      <p:nvGrpSpPr>
        <p:cNvPr id="1" name=""/>
        <p:cNvGrpSpPr/>
        <p:nvPr/>
      </p:nvGrpSpPr>
      <p:grpSpPr>
        <a:xfrm>
          <a:off x="0" y="0"/>
          <a:ext cx="0" cy="0"/>
          <a:chOff x="0" y="0"/>
          <a:chExt cx="0" cy="0"/>
        </a:xfrm>
      </p:grpSpPr>
      <p:sp>
        <p:nvSpPr>
          <p:cNvPr id="2" name="Title 1"/>
          <p:cNvSpPr>
            <a:spLocks noGrp="1"/>
          </p:cNvSpPr>
          <p:nvPr>
            <p:ph type="title"/>
          </p:nvPr>
        </p:nvSpPr>
        <p:spPr>
          <a:xfrm>
            <a:off x="552451" y="36577"/>
            <a:ext cx="8031162" cy="726578"/>
          </a:xfrm>
        </p:spPr>
        <p:txBody>
          <a:bodyPr/>
          <a:lstStyle>
            <a:lvl1pPr>
              <a:defRPr>
                <a:solidFill>
                  <a:schemeClr val="bg1"/>
                </a:solidFill>
                <a:latin typeface="Lato Light" panose="020F0302020204030203" pitchFamily="34" charset="0"/>
              </a:defRPr>
            </a:lvl1pPr>
          </a:lstStyle>
          <a:p>
            <a:r>
              <a:rPr lang="en-US" smtClean="0"/>
              <a:t>Click to edit Master title style</a:t>
            </a:r>
            <a:endParaRPr lang="en-US" dirty="0"/>
          </a:p>
        </p:txBody>
      </p:sp>
      <p:sp>
        <p:nvSpPr>
          <p:cNvPr id="5" name="Text Placeholder 8"/>
          <p:cNvSpPr>
            <a:spLocks noGrp="1"/>
          </p:cNvSpPr>
          <p:nvPr>
            <p:ph type="body" sz="quarter" idx="13" hasCustomPrompt="1"/>
          </p:nvPr>
        </p:nvSpPr>
        <p:spPr>
          <a:xfrm>
            <a:off x="552459" y="734906"/>
            <a:ext cx="8034337" cy="338137"/>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
        <p:nvSpPr>
          <p:cNvPr id="26" name="Picture Placeholder 8"/>
          <p:cNvSpPr>
            <a:spLocks noGrp="1"/>
          </p:cNvSpPr>
          <p:nvPr>
            <p:ph type="pic" sz="quarter" idx="14"/>
          </p:nvPr>
        </p:nvSpPr>
        <p:spPr>
          <a:xfrm>
            <a:off x="822199" y="1221677"/>
            <a:ext cx="987552" cy="987552"/>
          </a:xfrm>
          <a:prstGeom prst="ellipse">
            <a:avLst/>
          </a:prstGeom>
          <a:solidFill>
            <a:schemeClr val="accent1"/>
          </a:solidFill>
          <a:ln w="38100" cmpd="sng">
            <a:solidFill>
              <a:schemeClr val="accent2"/>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r>
              <a:rPr lang="en-US" smtClean="0"/>
              <a:t>Click icon to add picture</a:t>
            </a:r>
            <a:endParaRPr lang="en-US" dirty="0"/>
          </a:p>
        </p:txBody>
      </p:sp>
      <p:sp>
        <p:nvSpPr>
          <p:cNvPr id="27" name="Text Placeholder 10"/>
          <p:cNvSpPr>
            <a:spLocks noGrp="1"/>
          </p:cNvSpPr>
          <p:nvPr>
            <p:ph type="body" sz="quarter" idx="15" hasCustomPrompt="1"/>
          </p:nvPr>
        </p:nvSpPr>
        <p:spPr>
          <a:xfrm>
            <a:off x="552451" y="2271018"/>
            <a:ext cx="1527048" cy="246888"/>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smtClean="0"/>
              <a:t>LOREM IPSUM</a:t>
            </a:r>
          </a:p>
        </p:txBody>
      </p:sp>
      <p:sp>
        <p:nvSpPr>
          <p:cNvPr id="28" name="Text Placeholder 10"/>
          <p:cNvSpPr>
            <a:spLocks noGrp="1"/>
          </p:cNvSpPr>
          <p:nvPr>
            <p:ph type="body" sz="quarter" idx="16" hasCustomPrompt="1"/>
          </p:nvPr>
        </p:nvSpPr>
        <p:spPr>
          <a:xfrm>
            <a:off x="552451" y="2544576"/>
            <a:ext cx="1527048" cy="1643634"/>
          </a:xfrm>
        </p:spPr>
        <p:txBody>
          <a:bodyPr anchor="t" anchorCtr="0">
            <a:normAutofit/>
          </a:bodyPr>
          <a:lstStyle>
            <a:lvl1pPr marL="0" indent="0" algn="ctr">
              <a:lnSpc>
                <a:spcPct val="95000"/>
              </a:lnSpc>
              <a:spcBef>
                <a:spcPts val="600"/>
              </a:spcBef>
              <a:buFontTx/>
              <a:buNone/>
              <a:defRPr sz="1200" cap="none" baseline="0">
                <a:solidFill>
                  <a:srgbClr val="808080"/>
                </a:solidFill>
                <a:latin typeface="Lato Light" panose="020F0302020204030203" pitchFamily="34" charset="0"/>
                <a:cs typeface="Gotham Light"/>
              </a:defRPr>
            </a:lvl1pPr>
          </a:lstStyle>
          <a:p>
            <a:pPr lvl="0"/>
            <a:r>
              <a:rPr lang="en-US" dirty="0" smtClean="0"/>
              <a:t>Body copy goes here</a:t>
            </a:r>
          </a:p>
        </p:txBody>
      </p:sp>
      <p:sp>
        <p:nvSpPr>
          <p:cNvPr id="29" name="Picture Placeholder 8"/>
          <p:cNvSpPr>
            <a:spLocks noGrp="1"/>
          </p:cNvSpPr>
          <p:nvPr>
            <p:ph type="pic" sz="quarter" idx="17"/>
          </p:nvPr>
        </p:nvSpPr>
        <p:spPr>
          <a:xfrm>
            <a:off x="2448227" y="1221677"/>
            <a:ext cx="987552" cy="987552"/>
          </a:xfrm>
          <a:prstGeom prst="ellipse">
            <a:avLst/>
          </a:prstGeom>
          <a:solidFill>
            <a:schemeClr val="accent1"/>
          </a:solidFill>
          <a:ln w="38100" cmpd="sng">
            <a:solidFill>
              <a:schemeClr val="accent2"/>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r>
              <a:rPr lang="en-US" smtClean="0"/>
              <a:t>Click icon to add picture</a:t>
            </a:r>
            <a:endParaRPr lang="en-US" dirty="0"/>
          </a:p>
        </p:txBody>
      </p:sp>
      <p:sp>
        <p:nvSpPr>
          <p:cNvPr id="30" name="Text Placeholder 10"/>
          <p:cNvSpPr>
            <a:spLocks noGrp="1"/>
          </p:cNvSpPr>
          <p:nvPr>
            <p:ph type="body" sz="quarter" idx="18" hasCustomPrompt="1"/>
          </p:nvPr>
        </p:nvSpPr>
        <p:spPr>
          <a:xfrm>
            <a:off x="2178480" y="2271018"/>
            <a:ext cx="1527048" cy="246888"/>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smtClean="0"/>
              <a:t>LOREM IPSUM</a:t>
            </a:r>
          </a:p>
        </p:txBody>
      </p:sp>
      <p:sp>
        <p:nvSpPr>
          <p:cNvPr id="31" name="Text Placeholder 10"/>
          <p:cNvSpPr>
            <a:spLocks noGrp="1"/>
          </p:cNvSpPr>
          <p:nvPr>
            <p:ph type="body" sz="quarter" idx="19" hasCustomPrompt="1"/>
          </p:nvPr>
        </p:nvSpPr>
        <p:spPr>
          <a:xfrm>
            <a:off x="2178480" y="2544576"/>
            <a:ext cx="1527048" cy="1643634"/>
          </a:xfrm>
        </p:spPr>
        <p:txBody>
          <a:bodyPr anchor="t" anchorCtr="0">
            <a:normAutofit/>
          </a:bodyPr>
          <a:lstStyle>
            <a:lvl1pPr marL="0" marR="0" indent="0" algn="ctr" defTabSz="914220" rtl="0" eaLnBrk="1" fontAlgn="auto" latinLnBrk="0" hangingPunct="1">
              <a:lnSpc>
                <a:spcPct val="95000"/>
              </a:lnSpc>
              <a:spcBef>
                <a:spcPts val="600"/>
              </a:spcBef>
              <a:spcAft>
                <a:spcPts val="0"/>
              </a:spcAft>
              <a:buClr>
                <a:schemeClr val="accent1"/>
              </a:buClr>
              <a:buSzTx/>
              <a:buFontTx/>
              <a:buNone/>
              <a:tabLst/>
              <a:defRPr sz="1200" cap="none" baseline="0">
                <a:solidFill>
                  <a:srgbClr val="808080"/>
                </a:solidFill>
                <a:latin typeface="Lato Light" panose="020F0302020204030203" pitchFamily="34" charset="0"/>
                <a:cs typeface="Gotham Light"/>
              </a:defRPr>
            </a:lvl1pPr>
          </a:lstStyle>
          <a:p>
            <a:pPr lvl="0"/>
            <a:r>
              <a:rPr lang="en-US" dirty="0" smtClean="0"/>
              <a:t>Body copy goes here</a:t>
            </a:r>
          </a:p>
        </p:txBody>
      </p:sp>
      <p:sp>
        <p:nvSpPr>
          <p:cNvPr id="32" name="Picture Placeholder 8"/>
          <p:cNvSpPr>
            <a:spLocks noGrp="1"/>
          </p:cNvSpPr>
          <p:nvPr>
            <p:ph type="pic" sz="quarter" idx="20"/>
          </p:nvPr>
        </p:nvSpPr>
        <p:spPr>
          <a:xfrm>
            <a:off x="4074255" y="1221677"/>
            <a:ext cx="987552" cy="987552"/>
          </a:xfrm>
          <a:prstGeom prst="ellipse">
            <a:avLst/>
          </a:prstGeom>
          <a:solidFill>
            <a:schemeClr val="accent1"/>
          </a:solidFill>
          <a:ln w="38100" cmpd="sng">
            <a:solidFill>
              <a:schemeClr val="accent2"/>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r>
              <a:rPr lang="en-US" smtClean="0"/>
              <a:t>Click icon to add picture</a:t>
            </a:r>
            <a:endParaRPr lang="en-US" dirty="0"/>
          </a:p>
        </p:txBody>
      </p:sp>
      <p:sp>
        <p:nvSpPr>
          <p:cNvPr id="33" name="Text Placeholder 10"/>
          <p:cNvSpPr>
            <a:spLocks noGrp="1"/>
          </p:cNvSpPr>
          <p:nvPr>
            <p:ph type="body" sz="quarter" idx="21" hasCustomPrompt="1"/>
          </p:nvPr>
        </p:nvSpPr>
        <p:spPr>
          <a:xfrm>
            <a:off x="3804509" y="2271018"/>
            <a:ext cx="1527048" cy="246888"/>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err="1" smtClean="0"/>
              <a:t>Lorem</a:t>
            </a:r>
            <a:r>
              <a:rPr lang="en-US" dirty="0" smtClean="0"/>
              <a:t> </a:t>
            </a:r>
            <a:r>
              <a:rPr lang="en-US" dirty="0" err="1" smtClean="0"/>
              <a:t>ipsum</a:t>
            </a:r>
            <a:endParaRPr lang="en-US" dirty="0" smtClean="0"/>
          </a:p>
        </p:txBody>
      </p:sp>
      <p:sp>
        <p:nvSpPr>
          <p:cNvPr id="34" name="Text Placeholder 10"/>
          <p:cNvSpPr>
            <a:spLocks noGrp="1"/>
          </p:cNvSpPr>
          <p:nvPr>
            <p:ph type="body" sz="quarter" idx="22" hasCustomPrompt="1"/>
          </p:nvPr>
        </p:nvSpPr>
        <p:spPr>
          <a:xfrm>
            <a:off x="3804509" y="2544576"/>
            <a:ext cx="1527048" cy="1643634"/>
          </a:xfrm>
        </p:spPr>
        <p:txBody>
          <a:bodyPr anchor="t" anchorCtr="0">
            <a:normAutofit/>
          </a:bodyPr>
          <a:lstStyle>
            <a:lvl1pPr marL="0" indent="0" algn="ctr">
              <a:lnSpc>
                <a:spcPct val="95000"/>
              </a:lnSpc>
              <a:spcBef>
                <a:spcPts val="600"/>
              </a:spcBef>
              <a:buFontTx/>
              <a:buNone/>
              <a:defRPr sz="1200" cap="none" baseline="0">
                <a:solidFill>
                  <a:srgbClr val="808080"/>
                </a:solidFill>
                <a:latin typeface="Lato Light" panose="020F0302020204030203" pitchFamily="34" charset="0"/>
                <a:cs typeface="Gotham Light"/>
              </a:defRPr>
            </a:lvl1pPr>
          </a:lstStyle>
          <a:p>
            <a:pPr lvl="0"/>
            <a:r>
              <a:rPr lang="en-US" dirty="0" smtClean="0"/>
              <a:t>Body copy goes here</a:t>
            </a:r>
          </a:p>
        </p:txBody>
      </p:sp>
      <p:sp>
        <p:nvSpPr>
          <p:cNvPr id="35" name="Picture Placeholder 8"/>
          <p:cNvSpPr>
            <a:spLocks noGrp="1"/>
          </p:cNvSpPr>
          <p:nvPr>
            <p:ph type="pic" sz="quarter" idx="23"/>
          </p:nvPr>
        </p:nvSpPr>
        <p:spPr>
          <a:xfrm>
            <a:off x="5700283" y="1221677"/>
            <a:ext cx="987552" cy="987552"/>
          </a:xfrm>
          <a:prstGeom prst="ellipse">
            <a:avLst/>
          </a:prstGeom>
          <a:solidFill>
            <a:schemeClr val="accent1"/>
          </a:solidFill>
          <a:ln w="38100" cmpd="sng">
            <a:solidFill>
              <a:schemeClr val="accent2"/>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r>
              <a:rPr lang="en-US" smtClean="0"/>
              <a:t>Click icon to add picture</a:t>
            </a:r>
            <a:endParaRPr lang="en-US" dirty="0"/>
          </a:p>
        </p:txBody>
      </p:sp>
      <p:sp>
        <p:nvSpPr>
          <p:cNvPr id="36" name="Text Placeholder 10"/>
          <p:cNvSpPr>
            <a:spLocks noGrp="1"/>
          </p:cNvSpPr>
          <p:nvPr>
            <p:ph type="body" sz="quarter" idx="24" hasCustomPrompt="1"/>
          </p:nvPr>
        </p:nvSpPr>
        <p:spPr>
          <a:xfrm>
            <a:off x="5430538" y="2271018"/>
            <a:ext cx="1527048" cy="246888"/>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err="1" smtClean="0"/>
              <a:t>Lorem</a:t>
            </a:r>
            <a:r>
              <a:rPr lang="en-US" dirty="0" smtClean="0"/>
              <a:t> </a:t>
            </a:r>
            <a:r>
              <a:rPr lang="en-US" dirty="0" err="1" smtClean="0"/>
              <a:t>ipsum</a:t>
            </a:r>
            <a:endParaRPr lang="en-US" dirty="0" smtClean="0"/>
          </a:p>
        </p:txBody>
      </p:sp>
      <p:sp>
        <p:nvSpPr>
          <p:cNvPr id="37" name="Text Placeholder 10"/>
          <p:cNvSpPr>
            <a:spLocks noGrp="1"/>
          </p:cNvSpPr>
          <p:nvPr>
            <p:ph type="body" sz="quarter" idx="25" hasCustomPrompt="1"/>
          </p:nvPr>
        </p:nvSpPr>
        <p:spPr>
          <a:xfrm>
            <a:off x="5430537" y="2544576"/>
            <a:ext cx="1527048" cy="1643634"/>
          </a:xfrm>
        </p:spPr>
        <p:txBody>
          <a:bodyPr anchor="t" anchorCtr="0">
            <a:normAutofit/>
          </a:bodyPr>
          <a:lstStyle>
            <a:lvl1pPr marL="0" indent="0" algn="ctr">
              <a:lnSpc>
                <a:spcPct val="95000"/>
              </a:lnSpc>
              <a:spcBef>
                <a:spcPts val="600"/>
              </a:spcBef>
              <a:buFontTx/>
              <a:buNone/>
              <a:defRPr sz="1200" cap="none" baseline="0">
                <a:solidFill>
                  <a:srgbClr val="808080"/>
                </a:solidFill>
                <a:latin typeface="Lato Light" panose="020F0302020204030203" pitchFamily="34" charset="0"/>
                <a:cs typeface="Gotham Light"/>
              </a:defRPr>
            </a:lvl1pPr>
          </a:lstStyle>
          <a:p>
            <a:pPr lvl="0"/>
            <a:r>
              <a:rPr lang="en-US" dirty="0" smtClean="0"/>
              <a:t>Body copy goes here</a:t>
            </a:r>
          </a:p>
        </p:txBody>
      </p:sp>
      <p:sp>
        <p:nvSpPr>
          <p:cNvPr id="38" name="Text Placeholder 10"/>
          <p:cNvSpPr>
            <a:spLocks noGrp="1"/>
          </p:cNvSpPr>
          <p:nvPr>
            <p:ph type="body" sz="quarter" idx="26" hasCustomPrompt="1"/>
          </p:nvPr>
        </p:nvSpPr>
        <p:spPr>
          <a:xfrm>
            <a:off x="7056565" y="2271018"/>
            <a:ext cx="1527048" cy="246888"/>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err="1" smtClean="0"/>
              <a:t>Lorem</a:t>
            </a:r>
            <a:r>
              <a:rPr lang="en-US" dirty="0" smtClean="0"/>
              <a:t> </a:t>
            </a:r>
            <a:r>
              <a:rPr lang="en-US" dirty="0" err="1" smtClean="0"/>
              <a:t>ipsum</a:t>
            </a:r>
            <a:endParaRPr lang="en-US" dirty="0" smtClean="0"/>
          </a:p>
        </p:txBody>
      </p:sp>
      <p:sp>
        <p:nvSpPr>
          <p:cNvPr id="39" name="Text Placeholder 10"/>
          <p:cNvSpPr>
            <a:spLocks noGrp="1"/>
          </p:cNvSpPr>
          <p:nvPr>
            <p:ph type="body" sz="quarter" idx="27" hasCustomPrompt="1"/>
          </p:nvPr>
        </p:nvSpPr>
        <p:spPr>
          <a:xfrm>
            <a:off x="7056565" y="2544576"/>
            <a:ext cx="1527048" cy="1643634"/>
          </a:xfrm>
        </p:spPr>
        <p:txBody>
          <a:bodyPr anchor="t" anchorCtr="0">
            <a:normAutofit/>
          </a:bodyPr>
          <a:lstStyle>
            <a:lvl1pPr marL="0" indent="0" algn="ctr">
              <a:lnSpc>
                <a:spcPct val="95000"/>
              </a:lnSpc>
              <a:spcBef>
                <a:spcPts val="600"/>
              </a:spcBef>
              <a:buFontTx/>
              <a:buNone/>
              <a:defRPr sz="1200" cap="none" baseline="0">
                <a:solidFill>
                  <a:srgbClr val="808080"/>
                </a:solidFill>
                <a:latin typeface="Lato Light" panose="020F0302020204030203" pitchFamily="34" charset="0"/>
                <a:cs typeface="Gotham Light"/>
              </a:defRPr>
            </a:lvl1pPr>
          </a:lstStyle>
          <a:p>
            <a:pPr lvl="0"/>
            <a:r>
              <a:rPr lang="en-US" dirty="0" smtClean="0"/>
              <a:t>Body copy goes here</a:t>
            </a:r>
          </a:p>
        </p:txBody>
      </p:sp>
      <p:sp>
        <p:nvSpPr>
          <p:cNvPr id="40" name="Picture Placeholder 8"/>
          <p:cNvSpPr>
            <a:spLocks noGrp="1"/>
          </p:cNvSpPr>
          <p:nvPr>
            <p:ph type="pic" sz="quarter" idx="28"/>
          </p:nvPr>
        </p:nvSpPr>
        <p:spPr>
          <a:xfrm>
            <a:off x="7326313" y="1221677"/>
            <a:ext cx="987552" cy="987552"/>
          </a:xfrm>
          <a:prstGeom prst="ellipse">
            <a:avLst/>
          </a:prstGeom>
          <a:solidFill>
            <a:schemeClr val="accent1"/>
          </a:solidFill>
          <a:ln w="38100" cmpd="sng">
            <a:solidFill>
              <a:schemeClr val="accent2"/>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r>
              <a:rPr lang="en-US" smtClean="0"/>
              <a:t>Click icon to add picture</a:t>
            </a:r>
            <a:endParaRPr lang="en-US" dirty="0"/>
          </a:p>
        </p:txBody>
      </p:sp>
    </p:spTree>
    <p:extLst>
      <p:ext uri="{BB962C8B-B14F-4D97-AF65-F5344CB8AC3E}">
        <p14:creationId xmlns:p14="http://schemas.microsoft.com/office/powerpoint/2010/main" val="2849887856"/>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5 Items B">
    <p:spTree>
      <p:nvGrpSpPr>
        <p:cNvPr id="1" name=""/>
        <p:cNvGrpSpPr/>
        <p:nvPr/>
      </p:nvGrpSpPr>
      <p:grpSpPr>
        <a:xfrm>
          <a:off x="0" y="0"/>
          <a:ext cx="0" cy="0"/>
          <a:chOff x="0" y="0"/>
          <a:chExt cx="0" cy="0"/>
        </a:xfrm>
      </p:grpSpPr>
      <p:sp>
        <p:nvSpPr>
          <p:cNvPr id="42" name="Rectangle 41"/>
          <p:cNvSpPr/>
          <p:nvPr userDrawn="1"/>
        </p:nvSpPr>
        <p:spPr>
          <a:xfrm>
            <a:off x="0" y="-457197"/>
            <a:ext cx="9144000" cy="225829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defTabSz="457106"/>
            <a:endParaRPr lang="en-US" sz="1800" dirty="0">
              <a:solidFill>
                <a:srgbClr val="3A3A3A"/>
              </a:solidFill>
              <a:latin typeface="Lato Light" panose="020F0302020204030203" pitchFamily="34" charset="0"/>
            </a:endParaRPr>
          </a:p>
        </p:txBody>
      </p:sp>
      <p:sp>
        <p:nvSpPr>
          <p:cNvPr id="2" name="Title 1"/>
          <p:cNvSpPr>
            <a:spLocks noGrp="1"/>
          </p:cNvSpPr>
          <p:nvPr>
            <p:ph type="title"/>
          </p:nvPr>
        </p:nvSpPr>
        <p:spPr>
          <a:xfrm>
            <a:off x="552451" y="36577"/>
            <a:ext cx="8031162" cy="726578"/>
          </a:xfrm>
        </p:spPr>
        <p:txBody>
          <a:bodyPr/>
          <a:lstStyle>
            <a:lvl1pPr>
              <a:defRPr>
                <a:solidFill>
                  <a:srgbClr val="FFFFFF"/>
                </a:solidFill>
                <a:latin typeface="Lato Light" panose="020F0302020204030203" pitchFamily="34" charset="0"/>
              </a:defRPr>
            </a:lvl1pPr>
          </a:lstStyle>
          <a:p>
            <a:r>
              <a:rPr lang="en-US" smtClean="0"/>
              <a:t>Click to edit Master title style</a:t>
            </a:r>
            <a:endParaRPr lang="en-US" dirty="0"/>
          </a:p>
        </p:txBody>
      </p:sp>
      <p:sp>
        <p:nvSpPr>
          <p:cNvPr id="5" name="Text Placeholder 8"/>
          <p:cNvSpPr>
            <a:spLocks noGrp="1"/>
          </p:cNvSpPr>
          <p:nvPr>
            <p:ph type="body" sz="quarter" idx="13" hasCustomPrompt="1"/>
          </p:nvPr>
        </p:nvSpPr>
        <p:spPr>
          <a:xfrm>
            <a:off x="552459" y="734906"/>
            <a:ext cx="8034337" cy="338137"/>
          </a:xfrm>
        </p:spPr>
        <p:txBody>
          <a:bodyPr>
            <a:normAutofit/>
          </a:bodyPr>
          <a:lstStyle>
            <a:lvl1pPr marL="0" indent="0" algn="ctr">
              <a:buNone/>
              <a:defRPr sz="1400">
                <a:solidFill>
                  <a:srgbClr val="FFFFFF"/>
                </a:solidFill>
                <a:latin typeface="Lato Light" panose="020F0302020204030203" pitchFamily="34" charset="0"/>
                <a:cs typeface="Gotham Book"/>
              </a:defRPr>
            </a:lvl1pPr>
          </a:lstStyle>
          <a:p>
            <a:pPr lvl="0"/>
            <a:r>
              <a:rPr lang="en-US" dirty="0" smtClean="0"/>
              <a:t>Subtitle goes here</a:t>
            </a:r>
            <a:endParaRPr lang="en-US" dirty="0"/>
          </a:p>
        </p:txBody>
      </p:sp>
      <p:sp>
        <p:nvSpPr>
          <p:cNvPr id="26" name="Picture Placeholder 8"/>
          <p:cNvSpPr>
            <a:spLocks noGrp="1"/>
          </p:cNvSpPr>
          <p:nvPr>
            <p:ph type="pic" sz="quarter" idx="14"/>
          </p:nvPr>
        </p:nvSpPr>
        <p:spPr>
          <a:xfrm>
            <a:off x="822199" y="1221677"/>
            <a:ext cx="987552" cy="987552"/>
          </a:xfrm>
          <a:prstGeom prst="ellipse">
            <a:avLst/>
          </a:prstGeom>
          <a:solidFill>
            <a:schemeClr val="accent1"/>
          </a:solidFill>
          <a:ln w="38100" cmpd="sng">
            <a:solidFill>
              <a:schemeClr val="accent2"/>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r>
              <a:rPr lang="en-US" smtClean="0"/>
              <a:t>Click icon to add picture</a:t>
            </a:r>
            <a:endParaRPr lang="en-US" dirty="0"/>
          </a:p>
        </p:txBody>
      </p:sp>
      <p:sp>
        <p:nvSpPr>
          <p:cNvPr id="27" name="Text Placeholder 10"/>
          <p:cNvSpPr>
            <a:spLocks noGrp="1"/>
          </p:cNvSpPr>
          <p:nvPr>
            <p:ph type="body" sz="quarter" idx="15" hasCustomPrompt="1"/>
          </p:nvPr>
        </p:nvSpPr>
        <p:spPr>
          <a:xfrm>
            <a:off x="552451" y="2271018"/>
            <a:ext cx="1527048" cy="246888"/>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smtClean="0"/>
              <a:t>LOREM IPSUM</a:t>
            </a:r>
          </a:p>
        </p:txBody>
      </p:sp>
      <p:sp>
        <p:nvSpPr>
          <p:cNvPr id="28" name="Text Placeholder 10"/>
          <p:cNvSpPr>
            <a:spLocks noGrp="1"/>
          </p:cNvSpPr>
          <p:nvPr>
            <p:ph type="body" sz="quarter" idx="16" hasCustomPrompt="1"/>
          </p:nvPr>
        </p:nvSpPr>
        <p:spPr>
          <a:xfrm>
            <a:off x="552451" y="2544576"/>
            <a:ext cx="1527048" cy="1643634"/>
          </a:xfrm>
        </p:spPr>
        <p:txBody>
          <a:bodyPr anchor="t" anchorCtr="0">
            <a:normAutofit/>
          </a:bodyPr>
          <a:lstStyle>
            <a:lvl1pPr marL="0" indent="0" algn="ctr">
              <a:lnSpc>
                <a:spcPct val="95000"/>
              </a:lnSpc>
              <a:spcBef>
                <a:spcPts val="600"/>
              </a:spcBef>
              <a:buFontTx/>
              <a:buNone/>
              <a:defRPr sz="1200" cap="none" baseline="0">
                <a:solidFill>
                  <a:srgbClr val="808080"/>
                </a:solidFill>
                <a:latin typeface="Lato Light" panose="020F0302020204030203" pitchFamily="34" charset="0"/>
                <a:cs typeface="Gotham Light"/>
              </a:defRPr>
            </a:lvl1pPr>
          </a:lstStyle>
          <a:p>
            <a:pPr lvl="0"/>
            <a:r>
              <a:rPr lang="en-US" dirty="0" smtClean="0"/>
              <a:t>Body copy goes here</a:t>
            </a:r>
          </a:p>
        </p:txBody>
      </p:sp>
      <p:sp>
        <p:nvSpPr>
          <p:cNvPr id="29" name="Picture Placeholder 8"/>
          <p:cNvSpPr>
            <a:spLocks noGrp="1"/>
          </p:cNvSpPr>
          <p:nvPr>
            <p:ph type="pic" sz="quarter" idx="17"/>
          </p:nvPr>
        </p:nvSpPr>
        <p:spPr>
          <a:xfrm>
            <a:off x="2448227" y="1221677"/>
            <a:ext cx="987552" cy="987552"/>
          </a:xfrm>
          <a:prstGeom prst="ellipse">
            <a:avLst/>
          </a:prstGeom>
          <a:solidFill>
            <a:schemeClr val="accent1"/>
          </a:solidFill>
          <a:ln w="38100" cmpd="sng">
            <a:solidFill>
              <a:schemeClr val="accent2"/>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r>
              <a:rPr lang="en-US" smtClean="0"/>
              <a:t>Click icon to add picture</a:t>
            </a:r>
            <a:endParaRPr lang="en-US" dirty="0"/>
          </a:p>
        </p:txBody>
      </p:sp>
      <p:sp>
        <p:nvSpPr>
          <p:cNvPr id="30" name="Text Placeholder 10"/>
          <p:cNvSpPr>
            <a:spLocks noGrp="1"/>
          </p:cNvSpPr>
          <p:nvPr>
            <p:ph type="body" sz="quarter" idx="18" hasCustomPrompt="1"/>
          </p:nvPr>
        </p:nvSpPr>
        <p:spPr>
          <a:xfrm>
            <a:off x="2178480" y="2271018"/>
            <a:ext cx="1527048" cy="246888"/>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smtClean="0"/>
              <a:t>LOREM IPSUM</a:t>
            </a:r>
          </a:p>
        </p:txBody>
      </p:sp>
      <p:sp>
        <p:nvSpPr>
          <p:cNvPr id="31" name="Text Placeholder 10"/>
          <p:cNvSpPr>
            <a:spLocks noGrp="1"/>
          </p:cNvSpPr>
          <p:nvPr>
            <p:ph type="body" sz="quarter" idx="19" hasCustomPrompt="1"/>
          </p:nvPr>
        </p:nvSpPr>
        <p:spPr>
          <a:xfrm>
            <a:off x="2178480" y="2544576"/>
            <a:ext cx="1527048" cy="1643634"/>
          </a:xfrm>
        </p:spPr>
        <p:txBody>
          <a:bodyPr anchor="t" anchorCtr="0">
            <a:normAutofit/>
          </a:bodyPr>
          <a:lstStyle>
            <a:lvl1pPr marL="0" marR="0" indent="0" algn="ctr" defTabSz="914220" rtl="0" eaLnBrk="1" fontAlgn="auto" latinLnBrk="0" hangingPunct="1">
              <a:lnSpc>
                <a:spcPct val="95000"/>
              </a:lnSpc>
              <a:spcBef>
                <a:spcPts val="600"/>
              </a:spcBef>
              <a:spcAft>
                <a:spcPts val="0"/>
              </a:spcAft>
              <a:buClr>
                <a:schemeClr val="accent1"/>
              </a:buClr>
              <a:buSzTx/>
              <a:buFontTx/>
              <a:buNone/>
              <a:tabLst/>
              <a:defRPr sz="1200" cap="none" baseline="0">
                <a:solidFill>
                  <a:srgbClr val="808080"/>
                </a:solidFill>
                <a:latin typeface="Lato Light" panose="020F0302020204030203" pitchFamily="34" charset="0"/>
                <a:cs typeface="Gotham Light"/>
              </a:defRPr>
            </a:lvl1pPr>
          </a:lstStyle>
          <a:p>
            <a:pPr lvl="0"/>
            <a:r>
              <a:rPr lang="en-US" dirty="0" smtClean="0"/>
              <a:t>Body copy goes here</a:t>
            </a:r>
          </a:p>
        </p:txBody>
      </p:sp>
      <p:sp>
        <p:nvSpPr>
          <p:cNvPr id="32" name="Picture Placeholder 8"/>
          <p:cNvSpPr>
            <a:spLocks noGrp="1"/>
          </p:cNvSpPr>
          <p:nvPr>
            <p:ph type="pic" sz="quarter" idx="20"/>
          </p:nvPr>
        </p:nvSpPr>
        <p:spPr>
          <a:xfrm>
            <a:off x="4074255" y="1221677"/>
            <a:ext cx="987552" cy="987552"/>
          </a:xfrm>
          <a:prstGeom prst="ellipse">
            <a:avLst/>
          </a:prstGeom>
          <a:solidFill>
            <a:schemeClr val="accent1"/>
          </a:solidFill>
          <a:ln w="38100" cmpd="sng">
            <a:solidFill>
              <a:schemeClr val="accent2"/>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r>
              <a:rPr lang="en-US" smtClean="0"/>
              <a:t>Click icon to add picture</a:t>
            </a:r>
            <a:endParaRPr lang="en-US" dirty="0"/>
          </a:p>
        </p:txBody>
      </p:sp>
      <p:sp>
        <p:nvSpPr>
          <p:cNvPr id="33" name="Text Placeholder 10"/>
          <p:cNvSpPr>
            <a:spLocks noGrp="1"/>
          </p:cNvSpPr>
          <p:nvPr>
            <p:ph type="body" sz="quarter" idx="21" hasCustomPrompt="1"/>
          </p:nvPr>
        </p:nvSpPr>
        <p:spPr>
          <a:xfrm>
            <a:off x="3804509" y="2271018"/>
            <a:ext cx="1527048" cy="246888"/>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err="1" smtClean="0"/>
              <a:t>Lorem</a:t>
            </a:r>
            <a:r>
              <a:rPr lang="en-US" dirty="0" smtClean="0"/>
              <a:t> </a:t>
            </a:r>
            <a:r>
              <a:rPr lang="en-US" dirty="0" err="1" smtClean="0"/>
              <a:t>ipsum</a:t>
            </a:r>
            <a:endParaRPr lang="en-US" dirty="0" smtClean="0"/>
          </a:p>
        </p:txBody>
      </p:sp>
      <p:sp>
        <p:nvSpPr>
          <p:cNvPr id="34" name="Text Placeholder 10"/>
          <p:cNvSpPr>
            <a:spLocks noGrp="1"/>
          </p:cNvSpPr>
          <p:nvPr>
            <p:ph type="body" sz="quarter" idx="22" hasCustomPrompt="1"/>
          </p:nvPr>
        </p:nvSpPr>
        <p:spPr>
          <a:xfrm>
            <a:off x="3804509" y="2544576"/>
            <a:ext cx="1527048" cy="1643634"/>
          </a:xfrm>
        </p:spPr>
        <p:txBody>
          <a:bodyPr anchor="t" anchorCtr="0">
            <a:normAutofit/>
          </a:bodyPr>
          <a:lstStyle>
            <a:lvl1pPr marL="0" indent="0" algn="ctr">
              <a:lnSpc>
                <a:spcPct val="95000"/>
              </a:lnSpc>
              <a:spcBef>
                <a:spcPts val="600"/>
              </a:spcBef>
              <a:buFontTx/>
              <a:buNone/>
              <a:defRPr sz="1200" cap="none" baseline="0">
                <a:solidFill>
                  <a:srgbClr val="808080"/>
                </a:solidFill>
                <a:latin typeface="Lato Light" panose="020F0302020204030203" pitchFamily="34" charset="0"/>
                <a:cs typeface="Gotham Light"/>
              </a:defRPr>
            </a:lvl1pPr>
          </a:lstStyle>
          <a:p>
            <a:pPr lvl="0"/>
            <a:r>
              <a:rPr lang="en-US" dirty="0" smtClean="0"/>
              <a:t>Body copy goes here</a:t>
            </a:r>
          </a:p>
        </p:txBody>
      </p:sp>
      <p:sp>
        <p:nvSpPr>
          <p:cNvPr id="35" name="Picture Placeholder 8"/>
          <p:cNvSpPr>
            <a:spLocks noGrp="1"/>
          </p:cNvSpPr>
          <p:nvPr>
            <p:ph type="pic" sz="quarter" idx="23"/>
          </p:nvPr>
        </p:nvSpPr>
        <p:spPr>
          <a:xfrm>
            <a:off x="5700283" y="1221677"/>
            <a:ext cx="987552" cy="987552"/>
          </a:xfrm>
          <a:prstGeom prst="ellipse">
            <a:avLst/>
          </a:prstGeom>
          <a:solidFill>
            <a:schemeClr val="accent1"/>
          </a:solidFill>
          <a:ln w="38100" cmpd="sng">
            <a:solidFill>
              <a:schemeClr val="accent2"/>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r>
              <a:rPr lang="en-US" smtClean="0"/>
              <a:t>Click icon to add picture</a:t>
            </a:r>
            <a:endParaRPr lang="en-US" dirty="0"/>
          </a:p>
        </p:txBody>
      </p:sp>
      <p:sp>
        <p:nvSpPr>
          <p:cNvPr id="36" name="Text Placeholder 10"/>
          <p:cNvSpPr>
            <a:spLocks noGrp="1"/>
          </p:cNvSpPr>
          <p:nvPr>
            <p:ph type="body" sz="quarter" idx="24" hasCustomPrompt="1"/>
          </p:nvPr>
        </p:nvSpPr>
        <p:spPr>
          <a:xfrm>
            <a:off x="5430538" y="2271018"/>
            <a:ext cx="1527048" cy="246888"/>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err="1" smtClean="0"/>
              <a:t>Lorem</a:t>
            </a:r>
            <a:r>
              <a:rPr lang="en-US" dirty="0" smtClean="0"/>
              <a:t> </a:t>
            </a:r>
            <a:r>
              <a:rPr lang="en-US" dirty="0" err="1" smtClean="0"/>
              <a:t>ipsum</a:t>
            </a:r>
            <a:endParaRPr lang="en-US" dirty="0" smtClean="0"/>
          </a:p>
        </p:txBody>
      </p:sp>
      <p:sp>
        <p:nvSpPr>
          <p:cNvPr id="37" name="Text Placeholder 10"/>
          <p:cNvSpPr>
            <a:spLocks noGrp="1"/>
          </p:cNvSpPr>
          <p:nvPr>
            <p:ph type="body" sz="quarter" idx="25" hasCustomPrompt="1"/>
          </p:nvPr>
        </p:nvSpPr>
        <p:spPr>
          <a:xfrm>
            <a:off x="5430537" y="2544576"/>
            <a:ext cx="1527048" cy="1643634"/>
          </a:xfrm>
        </p:spPr>
        <p:txBody>
          <a:bodyPr anchor="t" anchorCtr="0">
            <a:normAutofit/>
          </a:bodyPr>
          <a:lstStyle>
            <a:lvl1pPr marL="0" indent="0" algn="ctr">
              <a:lnSpc>
                <a:spcPct val="95000"/>
              </a:lnSpc>
              <a:spcBef>
                <a:spcPts val="600"/>
              </a:spcBef>
              <a:buFontTx/>
              <a:buNone/>
              <a:defRPr sz="1200" cap="none" baseline="0">
                <a:solidFill>
                  <a:srgbClr val="808080"/>
                </a:solidFill>
                <a:latin typeface="Lato Light" panose="020F0302020204030203" pitchFamily="34" charset="0"/>
                <a:cs typeface="Gotham Light"/>
              </a:defRPr>
            </a:lvl1pPr>
          </a:lstStyle>
          <a:p>
            <a:pPr lvl="0"/>
            <a:r>
              <a:rPr lang="en-US" dirty="0" smtClean="0"/>
              <a:t>Body copy goes here</a:t>
            </a:r>
          </a:p>
        </p:txBody>
      </p:sp>
      <p:sp>
        <p:nvSpPr>
          <p:cNvPr id="38" name="Text Placeholder 10"/>
          <p:cNvSpPr>
            <a:spLocks noGrp="1"/>
          </p:cNvSpPr>
          <p:nvPr>
            <p:ph type="body" sz="quarter" idx="26" hasCustomPrompt="1"/>
          </p:nvPr>
        </p:nvSpPr>
        <p:spPr>
          <a:xfrm>
            <a:off x="7056565" y="2271018"/>
            <a:ext cx="1527048" cy="246888"/>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err="1" smtClean="0"/>
              <a:t>Lorem</a:t>
            </a:r>
            <a:r>
              <a:rPr lang="en-US" dirty="0" smtClean="0"/>
              <a:t> </a:t>
            </a:r>
            <a:r>
              <a:rPr lang="en-US" dirty="0" err="1" smtClean="0"/>
              <a:t>ipsum</a:t>
            </a:r>
            <a:endParaRPr lang="en-US" dirty="0" smtClean="0"/>
          </a:p>
        </p:txBody>
      </p:sp>
      <p:sp>
        <p:nvSpPr>
          <p:cNvPr id="39" name="Text Placeholder 10"/>
          <p:cNvSpPr>
            <a:spLocks noGrp="1"/>
          </p:cNvSpPr>
          <p:nvPr>
            <p:ph type="body" sz="quarter" idx="27" hasCustomPrompt="1"/>
          </p:nvPr>
        </p:nvSpPr>
        <p:spPr>
          <a:xfrm>
            <a:off x="7056565" y="2544576"/>
            <a:ext cx="1527048" cy="1643634"/>
          </a:xfrm>
        </p:spPr>
        <p:txBody>
          <a:bodyPr anchor="t" anchorCtr="0">
            <a:normAutofit/>
          </a:bodyPr>
          <a:lstStyle>
            <a:lvl1pPr marL="0" indent="0" algn="ctr">
              <a:lnSpc>
                <a:spcPct val="95000"/>
              </a:lnSpc>
              <a:spcBef>
                <a:spcPts val="600"/>
              </a:spcBef>
              <a:buFontTx/>
              <a:buNone/>
              <a:defRPr sz="1200" cap="none" baseline="0">
                <a:solidFill>
                  <a:srgbClr val="808080"/>
                </a:solidFill>
                <a:latin typeface="Lato Light" panose="020F0302020204030203" pitchFamily="34" charset="0"/>
                <a:cs typeface="Gotham Light"/>
              </a:defRPr>
            </a:lvl1pPr>
          </a:lstStyle>
          <a:p>
            <a:pPr lvl="0"/>
            <a:r>
              <a:rPr lang="en-US" dirty="0" smtClean="0"/>
              <a:t>Body copy goes here</a:t>
            </a:r>
          </a:p>
        </p:txBody>
      </p:sp>
      <p:sp>
        <p:nvSpPr>
          <p:cNvPr id="40" name="Picture Placeholder 8"/>
          <p:cNvSpPr>
            <a:spLocks noGrp="1"/>
          </p:cNvSpPr>
          <p:nvPr>
            <p:ph type="pic" sz="quarter" idx="28"/>
          </p:nvPr>
        </p:nvSpPr>
        <p:spPr>
          <a:xfrm>
            <a:off x="7326313" y="1221677"/>
            <a:ext cx="987552" cy="987552"/>
          </a:xfrm>
          <a:prstGeom prst="ellipse">
            <a:avLst/>
          </a:prstGeom>
          <a:solidFill>
            <a:schemeClr val="accent1"/>
          </a:solidFill>
          <a:ln w="38100" cmpd="sng">
            <a:solidFill>
              <a:schemeClr val="accent2"/>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r>
              <a:rPr lang="en-US" smtClean="0"/>
              <a:t>Click icon to add picture</a:t>
            </a:r>
            <a:endParaRPr lang="en-US" dirty="0"/>
          </a:p>
        </p:txBody>
      </p:sp>
    </p:spTree>
    <p:extLst>
      <p:ext uri="{BB962C8B-B14F-4D97-AF65-F5344CB8AC3E}">
        <p14:creationId xmlns:p14="http://schemas.microsoft.com/office/powerpoint/2010/main" val="117026073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71429">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14:bounceEnd="71429">
                                          <p:cBhvr additive="base">
                                            <p:cTn id="7" dur="700" fill="hold"/>
                                            <p:tgtEl>
                                              <p:spTgt spid="42"/>
                                            </p:tgtEl>
                                            <p:attrNameLst>
                                              <p:attrName>ppt_x</p:attrName>
                                            </p:attrNameLst>
                                          </p:cBhvr>
                                          <p:tavLst>
                                            <p:tav tm="0">
                                              <p:val>
                                                <p:strVal val="#ppt_x"/>
                                              </p:val>
                                            </p:tav>
                                            <p:tav tm="100000">
                                              <p:val>
                                                <p:strVal val="#ppt_x"/>
                                              </p:val>
                                            </p:tav>
                                          </p:tavLst>
                                        </p:anim>
                                        <p:anim calcmode="lin" valueType="num" p14:bounceEnd="71429">
                                          <p:cBhvr additive="base">
                                            <p:cTn id="8" dur="700" fill="hold"/>
                                            <p:tgtEl>
                                              <p:spTgt spid="4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mc:Choice>
    <mc:Fallback xmlns="">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700" fill="hold"/>
                                            <p:tgtEl>
                                              <p:spTgt spid="42"/>
                                            </p:tgtEl>
                                            <p:attrNameLst>
                                              <p:attrName>ppt_x</p:attrName>
                                            </p:attrNameLst>
                                          </p:cBhvr>
                                          <p:tavLst>
                                            <p:tav tm="0">
                                              <p:val>
                                                <p:strVal val="#ppt_x"/>
                                              </p:val>
                                            </p:tav>
                                            <p:tav tm="100000">
                                              <p:val>
                                                <p:strVal val="#ppt_x"/>
                                              </p:val>
                                            </p:tav>
                                          </p:tavLst>
                                        </p:anim>
                                        <p:anim calcmode="lin" valueType="num">
                                          <p:cBhvr additive="base">
                                            <p:cTn id="8" dur="700" fill="hold"/>
                                            <p:tgtEl>
                                              <p:spTgt spid="4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6 Items">
    <p:spTree>
      <p:nvGrpSpPr>
        <p:cNvPr id="1" name=""/>
        <p:cNvGrpSpPr/>
        <p:nvPr/>
      </p:nvGrpSpPr>
      <p:grpSpPr>
        <a:xfrm>
          <a:off x="0" y="0"/>
          <a:ext cx="0" cy="0"/>
          <a:chOff x="0" y="0"/>
          <a:chExt cx="0" cy="0"/>
        </a:xfrm>
      </p:grpSpPr>
      <p:sp>
        <p:nvSpPr>
          <p:cNvPr id="2" name="Title 1"/>
          <p:cNvSpPr>
            <a:spLocks noGrp="1"/>
          </p:cNvSpPr>
          <p:nvPr>
            <p:ph type="title"/>
          </p:nvPr>
        </p:nvSpPr>
        <p:spPr>
          <a:xfrm>
            <a:off x="552451" y="36577"/>
            <a:ext cx="8031162" cy="726578"/>
          </a:xfrm>
        </p:spPr>
        <p:txBody>
          <a:bodyPr/>
          <a:lstStyle>
            <a:lvl1pPr>
              <a:defRPr>
                <a:latin typeface="Lato Light" panose="020F0302020204030203" pitchFamily="34" charset="0"/>
              </a:defRPr>
            </a:lvl1pPr>
          </a:lstStyle>
          <a:p>
            <a:r>
              <a:rPr lang="en-US" smtClean="0"/>
              <a:t>Click to edit Master title style</a:t>
            </a:r>
            <a:endParaRPr lang="en-US" dirty="0"/>
          </a:p>
        </p:txBody>
      </p:sp>
      <p:sp>
        <p:nvSpPr>
          <p:cNvPr id="5" name="Text Placeholder 8"/>
          <p:cNvSpPr>
            <a:spLocks noGrp="1"/>
          </p:cNvSpPr>
          <p:nvPr>
            <p:ph type="body" sz="quarter" idx="13" hasCustomPrompt="1"/>
          </p:nvPr>
        </p:nvSpPr>
        <p:spPr>
          <a:xfrm>
            <a:off x="552459" y="734906"/>
            <a:ext cx="8034337" cy="338137"/>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
        <p:nvSpPr>
          <p:cNvPr id="4" name="Picture Placeholder 8"/>
          <p:cNvSpPr>
            <a:spLocks noGrp="1"/>
          </p:cNvSpPr>
          <p:nvPr>
            <p:ph type="pic" sz="quarter" idx="14"/>
          </p:nvPr>
        </p:nvSpPr>
        <p:spPr>
          <a:xfrm>
            <a:off x="1379223" y="1211265"/>
            <a:ext cx="906778" cy="906778"/>
          </a:xfrm>
          <a:prstGeom prst="ellipse">
            <a:avLst/>
          </a:prstGeom>
          <a:solidFill>
            <a:schemeClr val="accent1"/>
          </a:solidFill>
          <a:ln w="38100">
            <a:solidFill>
              <a:schemeClr val="accent2"/>
            </a:solidFill>
          </a:ln>
        </p:spPr>
        <p:txBody>
          <a:bodyPr vert="horz" wrap="none" lIns="91424" tIns="45712" rIns="91424" bIns="45712" numCol="1" rtlCol="0" anchor="ctr" anchorCtr="0" compatLnSpc="1">
            <a:prstTxWarp prst="textNoShape">
              <a:avLst/>
            </a:prstTxWarp>
            <a:normAutofit/>
          </a:bodyPr>
          <a:lstStyle>
            <a:lvl1pPr>
              <a:defRPr lang="en-US" sz="1800" dirty="0">
                <a:solidFill>
                  <a:srgbClr val="FFFFFF"/>
                </a:solidFill>
                <a:latin typeface="Lato Light" panose="020F0302020204030203" pitchFamily="34" charset="0"/>
              </a:defRPr>
            </a:lvl1pPr>
          </a:lstStyle>
          <a:p>
            <a:pPr marL="0" lvl="0" indent="0" algn="ctr">
              <a:buFontTx/>
              <a:buNone/>
            </a:pPr>
            <a:r>
              <a:rPr lang="en-US" smtClean="0"/>
              <a:t>Click icon to add picture</a:t>
            </a:r>
            <a:endParaRPr lang="en-US" dirty="0"/>
          </a:p>
        </p:txBody>
      </p:sp>
      <p:sp>
        <p:nvSpPr>
          <p:cNvPr id="6" name="Text Placeholder 10"/>
          <p:cNvSpPr>
            <a:spLocks noGrp="1"/>
          </p:cNvSpPr>
          <p:nvPr>
            <p:ph type="body" sz="quarter" idx="15" hasCustomPrompt="1"/>
          </p:nvPr>
        </p:nvSpPr>
        <p:spPr>
          <a:xfrm>
            <a:off x="552451" y="2137493"/>
            <a:ext cx="2560320" cy="219291"/>
          </a:xfrm>
        </p:spPr>
        <p:txBody>
          <a:bodyPr tIns="0" anchor="ctr" anchorCtr="0">
            <a:spAutoFit/>
          </a:bodyPr>
          <a:lstStyle>
            <a:lvl1pPr marL="0" indent="0" algn="ctr">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smtClean="0"/>
              <a:t>LOREM IPSUM</a:t>
            </a:r>
          </a:p>
        </p:txBody>
      </p:sp>
      <p:sp>
        <p:nvSpPr>
          <p:cNvPr id="7" name="Text Placeholder 10"/>
          <p:cNvSpPr>
            <a:spLocks noGrp="1"/>
          </p:cNvSpPr>
          <p:nvPr>
            <p:ph type="body" sz="quarter" idx="16" hasCustomPrompt="1"/>
          </p:nvPr>
        </p:nvSpPr>
        <p:spPr>
          <a:xfrm>
            <a:off x="552451" y="2346459"/>
            <a:ext cx="2560320" cy="459269"/>
          </a:xfrm>
        </p:spPr>
        <p:txBody>
          <a:bodyPr anchor="t" anchorCtr="0">
            <a:normAutofit/>
          </a:bodyPr>
          <a:lstStyle>
            <a:lvl1pPr marL="0" indent="0" algn="ctr">
              <a:lnSpc>
                <a:spcPct val="95000"/>
              </a:lnSpc>
              <a:spcBef>
                <a:spcPts val="600"/>
              </a:spcBef>
              <a:buFontTx/>
              <a:buNone/>
              <a:defRPr sz="1100" cap="none" baseline="0">
                <a:solidFill>
                  <a:schemeClr val="bg1"/>
                </a:solidFill>
                <a:latin typeface="Lato Light" panose="020F0302020204030203" pitchFamily="34" charset="0"/>
                <a:cs typeface="Gotham Light"/>
              </a:defRPr>
            </a:lvl1pPr>
          </a:lstStyle>
          <a:p>
            <a:pPr lvl="0"/>
            <a:r>
              <a:rPr lang="en-US" dirty="0" smtClean="0"/>
              <a:t>Body copy goes here</a:t>
            </a:r>
          </a:p>
        </p:txBody>
      </p:sp>
      <p:sp>
        <p:nvSpPr>
          <p:cNvPr id="8" name="Picture Placeholder 8"/>
          <p:cNvSpPr>
            <a:spLocks noGrp="1"/>
          </p:cNvSpPr>
          <p:nvPr>
            <p:ph type="pic" sz="quarter" idx="17"/>
          </p:nvPr>
        </p:nvSpPr>
        <p:spPr>
          <a:xfrm>
            <a:off x="4118613" y="1211265"/>
            <a:ext cx="906778" cy="906778"/>
          </a:xfrm>
          <a:prstGeom prst="ellipse">
            <a:avLst/>
          </a:prstGeom>
          <a:solidFill>
            <a:schemeClr val="accent1"/>
          </a:solidFill>
          <a:ln w="38100">
            <a:solidFill>
              <a:schemeClr val="accent2"/>
            </a:solidFill>
          </a:ln>
        </p:spPr>
        <p:txBody>
          <a:bodyPr vert="horz" wrap="none" lIns="91424" tIns="45712" rIns="91424" bIns="45712" numCol="1" anchor="ctr" anchorCtr="0" compatLnSpc="1">
            <a:prstTxWarp prst="textNoShape">
              <a:avLst/>
            </a:prstTxWarp>
          </a:bodyPr>
          <a:lstStyle>
            <a:lvl1pPr marL="0" indent="0" algn="ctr">
              <a:buFontTx/>
              <a:buNone/>
              <a:defRPr lang="en-US" sz="1800" dirty="0">
                <a:solidFill>
                  <a:srgbClr val="FFFFFF"/>
                </a:solidFill>
                <a:latin typeface="Lato Light" panose="020F0302020204030203" pitchFamily="34" charset="0"/>
              </a:defRPr>
            </a:lvl1pPr>
          </a:lstStyle>
          <a:p>
            <a:pPr marL="0" lvl="0"/>
            <a:r>
              <a:rPr lang="en-US" smtClean="0"/>
              <a:t>Click icon to add picture</a:t>
            </a:r>
            <a:endParaRPr lang="en-US" dirty="0"/>
          </a:p>
        </p:txBody>
      </p:sp>
      <p:sp>
        <p:nvSpPr>
          <p:cNvPr id="9" name="Text Placeholder 10"/>
          <p:cNvSpPr>
            <a:spLocks noGrp="1"/>
          </p:cNvSpPr>
          <p:nvPr>
            <p:ph type="body" sz="quarter" idx="18" hasCustomPrompt="1"/>
          </p:nvPr>
        </p:nvSpPr>
        <p:spPr>
          <a:xfrm>
            <a:off x="3291840" y="2137493"/>
            <a:ext cx="2560320" cy="219291"/>
          </a:xfrm>
        </p:spPr>
        <p:txBody>
          <a:bodyPr tIns="0" anchor="ctr" anchorCtr="0">
            <a:spAutoFit/>
          </a:bodyPr>
          <a:lstStyle>
            <a:lvl1pPr marL="0" indent="0" algn="ctr">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smtClean="0"/>
              <a:t>LOREM IPSUM</a:t>
            </a:r>
          </a:p>
        </p:txBody>
      </p:sp>
      <p:sp>
        <p:nvSpPr>
          <p:cNvPr id="10" name="Text Placeholder 10"/>
          <p:cNvSpPr>
            <a:spLocks noGrp="1"/>
          </p:cNvSpPr>
          <p:nvPr>
            <p:ph type="body" sz="quarter" idx="19" hasCustomPrompt="1"/>
          </p:nvPr>
        </p:nvSpPr>
        <p:spPr>
          <a:xfrm>
            <a:off x="3291840" y="2346459"/>
            <a:ext cx="2560320" cy="459269"/>
          </a:xfrm>
        </p:spPr>
        <p:txBody>
          <a:bodyPr anchor="t" anchorCtr="0">
            <a:normAutofit/>
          </a:bodyPr>
          <a:lstStyle>
            <a:lvl1pPr marL="0" indent="0" algn="ctr">
              <a:lnSpc>
                <a:spcPct val="95000"/>
              </a:lnSpc>
              <a:spcBef>
                <a:spcPts val="600"/>
              </a:spcBef>
              <a:buFontTx/>
              <a:buNone/>
              <a:defRPr sz="1100" cap="none" baseline="0">
                <a:solidFill>
                  <a:schemeClr val="bg1"/>
                </a:solidFill>
                <a:latin typeface="Lato Light" panose="020F0302020204030203" pitchFamily="34" charset="0"/>
                <a:cs typeface="Gotham Light"/>
              </a:defRPr>
            </a:lvl1pPr>
          </a:lstStyle>
          <a:p>
            <a:pPr lvl="0"/>
            <a:r>
              <a:rPr lang="en-US" dirty="0" smtClean="0"/>
              <a:t>Body copy goes here</a:t>
            </a:r>
          </a:p>
        </p:txBody>
      </p:sp>
      <p:sp>
        <p:nvSpPr>
          <p:cNvPr id="11" name="Picture Placeholder 8"/>
          <p:cNvSpPr>
            <a:spLocks noGrp="1"/>
          </p:cNvSpPr>
          <p:nvPr>
            <p:ph type="pic" sz="quarter" idx="23"/>
          </p:nvPr>
        </p:nvSpPr>
        <p:spPr>
          <a:xfrm>
            <a:off x="6850065" y="1211265"/>
            <a:ext cx="906778" cy="906778"/>
          </a:xfrm>
          <a:prstGeom prst="ellipse">
            <a:avLst/>
          </a:prstGeom>
          <a:solidFill>
            <a:schemeClr val="accent1"/>
          </a:solidFill>
          <a:ln w="38100">
            <a:solidFill>
              <a:schemeClr val="accent2"/>
            </a:solidFill>
          </a:ln>
        </p:spPr>
        <p:txBody>
          <a:bodyPr vert="horz" wrap="none" lIns="91424" tIns="45712" rIns="91424" bIns="45712" numCol="1" rtlCol="0" anchor="ctr" anchorCtr="0" compatLnSpc="1">
            <a:prstTxWarp prst="textNoShape">
              <a:avLst/>
            </a:prstTxWarp>
            <a:normAutofit/>
          </a:bodyPr>
          <a:lstStyle>
            <a:lvl1pPr>
              <a:defRPr lang="en-US" sz="1800" dirty="0">
                <a:solidFill>
                  <a:srgbClr val="FFFFFF"/>
                </a:solidFill>
                <a:latin typeface="Lato Light" panose="020F0302020204030203" pitchFamily="34" charset="0"/>
              </a:defRPr>
            </a:lvl1pPr>
          </a:lstStyle>
          <a:p>
            <a:pPr marL="0" lvl="0" indent="0" algn="ctr">
              <a:buFontTx/>
              <a:buNone/>
            </a:pPr>
            <a:r>
              <a:rPr lang="en-US" smtClean="0"/>
              <a:t>Click icon to add picture</a:t>
            </a:r>
            <a:endParaRPr lang="en-US" dirty="0"/>
          </a:p>
        </p:txBody>
      </p:sp>
      <p:sp>
        <p:nvSpPr>
          <p:cNvPr id="12" name="Text Placeholder 10"/>
          <p:cNvSpPr>
            <a:spLocks noGrp="1"/>
          </p:cNvSpPr>
          <p:nvPr>
            <p:ph type="body" sz="quarter" idx="24" hasCustomPrompt="1"/>
          </p:nvPr>
        </p:nvSpPr>
        <p:spPr>
          <a:xfrm>
            <a:off x="6023293" y="2137493"/>
            <a:ext cx="2560320" cy="219291"/>
          </a:xfrm>
        </p:spPr>
        <p:txBody>
          <a:bodyPr tIns="0" anchor="ctr" anchorCtr="0">
            <a:spAutoFit/>
          </a:bodyPr>
          <a:lstStyle>
            <a:lvl1pPr marL="0" indent="0" algn="ctr">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smtClean="0"/>
              <a:t>LOREM IPSUM</a:t>
            </a:r>
          </a:p>
        </p:txBody>
      </p:sp>
      <p:sp>
        <p:nvSpPr>
          <p:cNvPr id="13" name="Text Placeholder 10"/>
          <p:cNvSpPr>
            <a:spLocks noGrp="1"/>
          </p:cNvSpPr>
          <p:nvPr>
            <p:ph type="body" sz="quarter" idx="25" hasCustomPrompt="1"/>
          </p:nvPr>
        </p:nvSpPr>
        <p:spPr>
          <a:xfrm>
            <a:off x="6023293" y="2346459"/>
            <a:ext cx="2560320" cy="459269"/>
          </a:xfrm>
        </p:spPr>
        <p:txBody>
          <a:bodyPr anchor="t" anchorCtr="0">
            <a:normAutofit/>
          </a:bodyPr>
          <a:lstStyle>
            <a:lvl1pPr marL="0" indent="0" algn="ctr">
              <a:lnSpc>
                <a:spcPct val="95000"/>
              </a:lnSpc>
              <a:spcBef>
                <a:spcPts val="600"/>
              </a:spcBef>
              <a:buFontTx/>
              <a:buNone/>
              <a:defRPr sz="1100" cap="none" baseline="0">
                <a:solidFill>
                  <a:schemeClr val="bg1"/>
                </a:solidFill>
                <a:latin typeface="Lato Light" panose="020F0302020204030203" pitchFamily="34" charset="0"/>
                <a:cs typeface="Gotham Light"/>
              </a:defRPr>
            </a:lvl1pPr>
          </a:lstStyle>
          <a:p>
            <a:pPr lvl="0"/>
            <a:r>
              <a:rPr lang="en-US" dirty="0" smtClean="0"/>
              <a:t>Body copy goes here</a:t>
            </a:r>
          </a:p>
        </p:txBody>
      </p:sp>
      <p:sp>
        <p:nvSpPr>
          <p:cNvPr id="23" name="Picture Placeholder 8"/>
          <p:cNvSpPr>
            <a:spLocks noGrp="1"/>
          </p:cNvSpPr>
          <p:nvPr>
            <p:ph type="pic" sz="quarter" idx="26"/>
          </p:nvPr>
        </p:nvSpPr>
        <p:spPr>
          <a:xfrm>
            <a:off x="1379223" y="2815908"/>
            <a:ext cx="906778" cy="906778"/>
          </a:xfrm>
          <a:prstGeom prst="ellipse">
            <a:avLst/>
          </a:prstGeom>
          <a:solidFill>
            <a:schemeClr val="accent1"/>
          </a:solidFill>
          <a:ln w="38100">
            <a:solidFill>
              <a:schemeClr val="accent2"/>
            </a:solidFill>
          </a:ln>
        </p:spPr>
        <p:txBody>
          <a:bodyPr vert="horz" wrap="none" lIns="91424" tIns="45712" rIns="91424" bIns="45712" numCol="1" rtlCol="0" anchor="ctr" anchorCtr="0" compatLnSpc="1">
            <a:prstTxWarp prst="textNoShape">
              <a:avLst/>
            </a:prstTxWarp>
            <a:normAutofit/>
          </a:bodyPr>
          <a:lstStyle>
            <a:lvl1pPr>
              <a:defRPr lang="en-US" sz="1800" dirty="0">
                <a:solidFill>
                  <a:srgbClr val="FFFFFF"/>
                </a:solidFill>
                <a:latin typeface="Lato Light" panose="020F0302020204030203" pitchFamily="34" charset="0"/>
              </a:defRPr>
            </a:lvl1pPr>
          </a:lstStyle>
          <a:p>
            <a:pPr marL="0" lvl="0" indent="0" algn="ctr">
              <a:buFontTx/>
              <a:buNone/>
            </a:pPr>
            <a:r>
              <a:rPr lang="en-US" smtClean="0"/>
              <a:t>Click icon to add picture</a:t>
            </a:r>
            <a:endParaRPr lang="en-US" dirty="0"/>
          </a:p>
        </p:txBody>
      </p:sp>
      <p:sp>
        <p:nvSpPr>
          <p:cNvPr id="24" name="Text Placeholder 10"/>
          <p:cNvSpPr>
            <a:spLocks noGrp="1"/>
          </p:cNvSpPr>
          <p:nvPr>
            <p:ph type="body" sz="quarter" idx="27" hasCustomPrompt="1"/>
          </p:nvPr>
        </p:nvSpPr>
        <p:spPr>
          <a:xfrm>
            <a:off x="552451" y="3742136"/>
            <a:ext cx="2560320" cy="219291"/>
          </a:xfrm>
        </p:spPr>
        <p:txBody>
          <a:bodyPr tIns="0" anchor="ctr" anchorCtr="0">
            <a:spAutoFit/>
          </a:bodyPr>
          <a:lstStyle>
            <a:lvl1pPr marL="0" indent="0" algn="ctr">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smtClean="0"/>
              <a:t>LOREM IPSUM</a:t>
            </a:r>
          </a:p>
        </p:txBody>
      </p:sp>
      <p:sp>
        <p:nvSpPr>
          <p:cNvPr id="25" name="Text Placeholder 10"/>
          <p:cNvSpPr>
            <a:spLocks noGrp="1"/>
          </p:cNvSpPr>
          <p:nvPr>
            <p:ph type="body" sz="quarter" idx="28" hasCustomPrompt="1"/>
          </p:nvPr>
        </p:nvSpPr>
        <p:spPr>
          <a:xfrm>
            <a:off x="552451" y="3951103"/>
            <a:ext cx="2560320" cy="459269"/>
          </a:xfrm>
        </p:spPr>
        <p:txBody>
          <a:bodyPr anchor="t" anchorCtr="0">
            <a:normAutofit/>
          </a:bodyPr>
          <a:lstStyle>
            <a:lvl1pPr marL="0" indent="0" algn="ctr">
              <a:lnSpc>
                <a:spcPct val="95000"/>
              </a:lnSpc>
              <a:spcBef>
                <a:spcPts val="600"/>
              </a:spcBef>
              <a:buFontTx/>
              <a:buNone/>
              <a:defRPr sz="1100" cap="none" baseline="0">
                <a:solidFill>
                  <a:schemeClr val="bg1"/>
                </a:solidFill>
                <a:latin typeface="Lato Light" panose="020F0302020204030203" pitchFamily="34" charset="0"/>
                <a:cs typeface="Gotham Light"/>
              </a:defRPr>
            </a:lvl1pPr>
          </a:lstStyle>
          <a:p>
            <a:pPr lvl="0"/>
            <a:r>
              <a:rPr lang="en-US" dirty="0" smtClean="0"/>
              <a:t>Body copy goes here</a:t>
            </a:r>
          </a:p>
        </p:txBody>
      </p:sp>
      <p:sp>
        <p:nvSpPr>
          <p:cNvPr id="26" name="Picture Placeholder 8"/>
          <p:cNvSpPr>
            <a:spLocks noGrp="1"/>
          </p:cNvSpPr>
          <p:nvPr>
            <p:ph type="pic" sz="quarter" idx="29"/>
          </p:nvPr>
        </p:nvSpPr>
        <p:spPr>
          <a:xfrm>
            <a:off x="4118613" y="2815908"/>
            <a:ext cx="906778" cy="906778"/>
          </a:xfrm>
          <a:prstGeom prst="ellipse">
            <a:avLst/>
          </a:prstGeom>
          <a:solidFill>
            <a:schemeClr val="accent1"/>
          </a:solidFill>
          <a:ln w="38100">
            <a:solidFill>
              <a:schemeClr val="accent2"/>
            </a:solidFill>
          </a:ln>
        </p:spPr>
        <p:txBody>
          <a:bodyPr vert="horz" wrap="none" lIns="91424" tIns="45712" rIns="91424" bIns="45712" numCol="1" anchor="ctr" anchorCtr="0" compatLnSpc="1">
            <a:prstTxWarp prst="textNoShape">
              <a:avLst/>
            </a:prstTxWarp>
          </a:bodyPr>
          <a:lstStyle>
            <a:lvl1pPr marL="0" indent="0" algn="ctr">
              <a:buFontTx/>
              <a:buNone/>
              <a:defRPr lang="en-US" sz="1800" dirty="0">
                <a:solidFill>
                  <a:srgbClr val="FFFFFF"/>
                </a:solidFill>
                <a:latin typeface="Lato Light" panose="020F0302020204030203" pitchFamily="34" charset="0"/>
              </a:defRPr>
            </a:lvl1pPr>
          </a:lstStyle>
          <a:p>
            <a:pPr marL="0" lvl="0"/>
            <a:r>
              <a:rPr lang="en-US" smtClean="0"/>
              <a:t>Click icon to add picture</a:t>
            </a:r>
            <a:endParaRPr lang="en-US" dirty="0"/>
          </a:p>
        </p:txBody>
      </p:sp>
      <p:sp>
        <p:nvSpPr>
          <p:cNvPr id="27" name="Text Placeholder 10"/>
          <p:cNvSpPr>
            <a:spLocks noGrp="1"/>
          </p:cNvSpPr>
          <p:nvPr>
            <p:ph type="body" sz="quarter" idx="30" hasCustomPrompt="1"/>
          </p:nvPr>
        </p:nvSpPr>
        <p:spPr>
          <a:xfrm>
            <a:off x="3291840" y="3742136"/>
            <a:ext cx="2560320" cy="219291"/>
          </a:xfrm>
        </p:spPr>
        <p:txBody>
          <a:bodyPr tIns="0" anchor="ctr" anchorCtr="0">
            <a:spAutoFit/>
          </a:bodyPr>
          <a:lstStyle>
            <a:lvl1pPr marL="0" indent="0" algn="ctr">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smtClean="0"/>
              <a:t>LOREM IPSUM</a:t>
            </a:r>
          </a:p>
        </p:txBody>
      </p:sp>
      <p:sp>
        <p:nvSpPr>
          <p:cNvPr id="28" name="Text Placeholder 10"/>
          <p:cNvSpPr>
            <a:spLocks noGrp="1"/>
          </p:cNvSpPr>
          <p:nvPr>
            <p:ph type="body" sz="quarter" idx="31" hasCustomPrompt="1"/>
          </p:nvPr>
        </p:nvSpPr>
        <p:spPr>
          <a:xfrm>
            <a:off x="3291840" y="3951103"/>
            <a:ext cx="2560320" cy="459269"/>
          </a:xfrm>
        </p:spPr>
        <p:txBody>
          <a:bodyPr anchor="t" anchorCtr="0">
            <a:normAutofit/>
          </a:bodyPr>
          <a:lstStyle>
            <a:lvl1pPr marL="0" indent="0" algn="ctr">
              <a:lnSpc>
                <a:spcPct val="95000"/>
              </a:lnSpc>
              <a:spcBef>
                <a:spcPts val="600"/>
              </a:spcBef>
              <a:buFontTx/>
              <a:buNone/>
              <a:defRPr sz="1100" cap="none" baseline="0">
                <a:solidFill>
                  <a:schemeClr val="bg1"/>
                </a:solidFill>
                <a:latin typeface="Lato Light" panose="020F0302020204030203" pitchFamily="34" charset="0"/>
                <a:cs typeface="Gotham Light"/>
              </a:defRPr>
            </a:lvl1pPr>
          </a:lstStyle>
          <a:p>
            <a:pPr lvl="0"/>
            <a:r>
              <a:rPr lang="en-US" dirty="0" smtClean="0"/>
              <a:t>Body copy goes here</a:t>
            </a:r>
          </a:p>
        </p:txBody>
      </p:sp>
      <p:sp>
        <p:nvSpPr>
          <p:cNvPr id="29" name="Picture Placeholder 8"/>
          <p:cNvSpPr>
            <a:spLocks noGrp="1"/>
          </p:cNvSpPr>
          <p:nvPr>
            <p:ph type="pic" sz="quarter" idx="32"/>
          </p:nvPr>
        </p:nvSpPr>
        <p:spPr>
          <a:xfrm>
            <a:off x="6850065" y="2815908"/>
            <a:ext cx="906778" cy="906778"/>
          </a:xfrm>
          <a:prstGeom prst="ellipse">
            <a:avLst/>
          </a:prstGeom>
          <a:solidFill>
            <a:schemeClr val="accent1"/>
          </a:solidFill>
          <a:ln w="38100">
            <a:solidFill>
              <a:schemeClr val="accent2"/>
            </a:solidFill>
          </a:ln>
        </p:spPr>
        <p:txBody>
          <a:bodyPr vert="horz" wrap="none" lIns="91424" tIns="45712" rIns="91424" bIns="45712" numCol="1" rtlCol="0" anchor="ctr" anchorCtr="0" compatLnSpc="1">
            <a:prstTxWarp prst="textNoShape">
              <a:avLst/>
            </a:prstTxWarp>
            <a:normAutofit/>
          </a:bodyPr>
          <a:lstStyle>
            <a:lvl1pPr>
              <a:defRPr lang="en-US" sz="1800" dirty="0">
                <a:solidFill>
                  <a:srgbClr val="FFFFFF"/>
                </a:solidFill>
                <a:latin typeface="Lato Light" panose="020F0302020204030203" pitchFamily="34" charset="0"/>
              </a:defRPr>
            </a:lvl1pPr>
          </a:lstStyle>
          <a:p>
            <a:pPr marL="0" lvl="0" indent="0" algn="ctr">
              <a:buFontTx/>
              <a:buNone/>
            </a:pPr>
            <a:r>
              <a:rPr lang="en-US" smtClean="0"/>
              <a:t>Click icon to add picture</a:t>
            </a:r>
            <a:endParaRPr lang="en-US" dirty="0"/>
          </a:p>
        </p:txBody>
      </p:sp>
      <p:sp>
        <p:nvSpPr>
          <p:cNvPr id="30" name="Text Placeholder 10"/>
          <p:cNvSpPr>
            <a:spLocks noGrp="1"/>
          </p:cNvSpPr>
          <p:nvPr>
            <p:ph type="body" sz="quarter" idx="33" hasCustomPrompt="1"/>
          </p:nvPr>
        </p:nvSpPr>
        <p:spPr>
          <a:xfrm>
            <a:off x="6023293" y="3742136"/>
            <a:ext cx="2560320" cy="219291"/>
          </a:xfrm>
        </p:spPr>
        <p:txBody>
          <a:bodyPr tIns="0" anchor="ctr" anchorCtr="0">
            <a:spAutoFit/>
          </a:bodyPr>
          <a:lstStyle>
            <a:lvl1pPr marL="0" indent="0" algn="ctr">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smtClean="0"/>
              <a:t>LOREM IPSUM</a:t>
            </a:r>
          </a:p>
        </p:txBody>
      </p:sp>
      <p:sp>
        <p:nvSpPr>
          <p:cNvPr id="31" name="Text Placeholder 10"/>
          <p:cNvSpPr>
            <a:spLocks noGrp="1"/>
          </p:cNvSpPr>
          <p:nvPr>
            <p:ph type="body" sz="quarter" idx="34" hasCustomPrompt="1"/>
          </p:nvPr>
        </p:nvSpPr>
        <p:spPr>
          <a:xfrm>
            <a:off x="6023293" y="3951103"/>
            <a:ext cx="2560320" cy="459269"/>
          </a:xfrm>
        </p:spPr>
        <p:txBody>
          <a:bodyPr anchor="t" anchorCtr="0">
            <a:normAutofit/>
          </a:bodyPr>
          <a:lstStyle>
            <a:lvl1pPr marL="0" indent="0" algn="ctr">
              <a:lnSpc>
                <a:spcPct val="95000"/>
              </a:lnSpc>
              <a:spcBef>
                <a:spcPts val="600"/>
              </a:spcBef>
              <a:buFontTx/>
              <a:buNone/>
              <a:defRPr sz="1100" cap="none" baseline="0">
                <a:solidFill>
                  <a:schemeClr val="bg1"/>
                </a:solidFill>
                <a:latin typeface="Lato Light" panose="020F0302020204030203" pitchFamily="34" charset="0"/>
                <a:cs typeface="Gotham Light"/>
              </a:defRPr>
            </a:lvl1pPr>
          </a:lstStyle>
          <a:p>
            <a:pPr lvl="0"/>
            <a:r>
              <a:rPr lang="en-US" dirty="0" smtClean="0"/>
              <a:t>Body copy goes here</a:t>
            </a:r>
          </a:p>
        </p:txBody>
      </p:sp>
    </p:spTree>
    <p:extLst>
      <p:ext uri="{BB962C8B-B14F-4D97-AF65-F5344CB8AC3E}">
        <p14:creationId xmlns:p14="http://schemas.microsoft.com/office/powerpoint/2010/main" val="3174920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emf"/><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4.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image" Target="../media/image2.emf"/><Relationship Id="rId5" Type="http://schemas.openxmlformats.org/officeDocument/2006/relationships/slideLayout" Target="../slideLayouts/slideLayout121.xml"/><Relationship Id="rId10" Type="http://schemas.openxmlformats.org/officeDocument/2006/relationships/image" Target="../media/image1.jpeg"/><Relationship Id="rId4" Type="http://schemas.openxmlformats.org/officeDocument/2006/relationships/slideLayout" Target="../slideLayouts/slideLayout120.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image" Target="../media/image2.emf"/><Relationship Id="rId5" Type="http://schemas.openxmlformats.org/officeDocument/2006/relationships/slideLayout" Target="../slideLayouts/slideLayout129.xml"/><Relationship Id="rId10" Type="http://schemas.openxmlformats.org/officeDocument/2006/relationships/image" Target="../media/image1.jpeg"/><Relationship Id="rId4" Type="http://schemas.openxmlformats.org/officeDocument/2006/relationships/slideLayout" Target="../slideLayouts/slideLayout128.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35.xml"/><Relationship Id="rId7" Type="http://schemas.openxmlformats.org/officeDocument/2006/relationships/theme" Target="../theme/theme12.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5" Type="http://schemas.openxmlformats.org/officeDocument/2006/relationships/slideLayout" Target="../slideLayouts/slideLayout137.xml"/><Relationship Id="rId4" Type="http://schemas.openxmlformats.org/officeDocument/2006/relationships/slideLayout" Target="../slideLayouts/slideLayout136.xml"/><Relationship Id="rId9" Type="http://schemas.openxmlformats.org/officeDocument/2006/relationships/image" Target="../media/image2.emf"/></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41.xml"/><Relationship Id="rId7" Type="http://schemas.openxmlformats.org/officeDocument/2006/relationships/theme" Target="../theme/theme13.xml"/><Relationship Id="rId2" Type="http://schemas.openxmlformats.org/officeDocument/2006/relationships/slideLayout" Target="../slideLayouts/slideLayout140.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5" Type="http://schemas.openxmlformats.org/officeDocument/2006/relationships/slideLayout" Target="../slideLayouts/slideLayout143.xml"/><Relationship Id="rId4" Type="http://schemas.openxmlformats.org/officeDocument/2006/relationships/slideLayout" Target="../slideLayouts/slideLayout142.xml"/><Relationship Id="rId9" Type="http://schemas.openxmlformats.org/officeDocument/2006/relationships/image" Target="../media/image2.emf"/></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slideLayout" Target="../slideLayouts/slideLayout157.xml"/><Relationship Id="rId18" Type="http://schemas.openxmlformats.org/officeDocument/2006/relationships/slideLayout" Target="../slideLayouts/slideLayout162.xml"/><Relationship Id="rId26" Type="http://schemas.openxmlformats.org/officeDocument/2006/relationships/slideLayout" Target="../slideLayouts/slideLayout170.xml"/><Relationship Id="rId3" Type="http://schemas.openxmlformats.org/officeDocument/2006/relationships/slideLayout" Target="../slideLayouts/slideLayout147.xml"/><Relationship Id="rId21" Type="http://schemas.openxmlformats.org/officeDocument/2006/relationships/slideLayout" Target="../slideLayouts/slideLayout165.xml"/><Relationship Id="rId34" Type="http://schemas.openxmlformats.org/officeDocument/2006/relationships/theme" Target="../theme/theme14.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17" Type="http://schemas.openxmlformats.org/officeDocument/2006/relationships/slideLayout" Target="../slideLayouts/slideLayout161.xml"/><Relationship Id="rId25" Type="http://schemas.openxmlformats.org/officeDocument/2006/relationships/slideLayout" Target="../slideLayouts/slideLayout169.xml"/><Relationship Id="rId33" Type="http://schemas.openxmlformats.org/officeDocument/2006/relationships/slideLayout" Target="../slideLayouts/slideLayout177.xml"/><Relationship Id="rId2" Type="http://schemas.openxmlformats.org/officeDocument/2006/relationships/slideLayout" Target="../slideLayouts/slideLayout146.xml"/><Relationship Id="rId16" Type="http://schemas.openxmlformats.org/officeDocument/2006/relationships/slideLayout" Target="../slideLayouts/slideLayout160.xml"/><Relationship Id="rId20" Type="http://schemas.openxmlformats.org/officeDocument/2006/relationships/slideLayout" Target="../slideLayouts/slideLayout164.xml"/><Relationship Id="rId29" Type="http://schemas.openxmlformats.org/officeDocument/2006/relationships/slideLayout" Target="../slideLayouts/slideLayout173.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24" Type="http://schemas.openxmlformats.org/officeDocument/2006/relationships/slideLayout" Target="../slideLayouts/slideLayout168.xml"/><Relationship Id="rId32" Type="http://schemas.openxmlformats.org/officeDocument/2006/relationships/slideLayout" Target="../slideLayouts/slideLayout176.xml"/><Relationship Id="rId5" Type="http://schemas.openxmlformats.org/officeDocument/2006/relationships/slideLayout" Target="../slideLayouts/slideLayout149.xml"/><Relationship Id="rId15" Type="http://schemas.openxmlformats.org/officeDocument/2006/relationships/slideLayout" Target="../slideLayouts/slideLayout159.xml"/><Relationship Id="rId23" Type="http://schemas.openxmlformats.org/officeDocument/2006/relationships/slideLayout" Target="../slideLayouts/slideLayout167.xml"/><Relationship Id="rId28" Type="http://schemas.openxmlformats.org/officeDocument/2006/relationships/slideLayout" Target="../slideLayouts/slideLayout172.xml"/><Relationship Id="rId10" Type="http://schemas.openxmlformats.org/officeDocument/2006/relationships/slideLayout" Target="../slideLayouts/slideLayout154.xml"/><Relationship Id="rId19" Type="http://schemas.openxmlformats.org/officeDocument/2006/relationships/slideLayout" Target="../slideLayouts/slideLayout163.xml"/><Relationship Id="rId31" Type="http://schemas.openxmlformats.org/officeDocument/2006/relationships/slideLayout" Target="../slideLayouts/slideLayout175.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slideLayout" Target="../slideLayouts/slideLayout158.xml"/><Relationship Id="rId22" Type="http://schemas.openxmlformats.org/officeDocument/2006/relationships/slideLayout" Target="../slideLayouts/slideLayout166.xml"/><Relationship Id="rId27" Type="http://schemas.openxmlformats.org/officeDocument/2006/relationships/slideLayout" Target="../slideLayouts/slideLayout171.xml"/><Relationship Id="rId30" Type="http://schemas.openxmlformats.org/officeDocument/2006/relationships/slideLayout" Target="../slideLayouts/slideLayout174.xml"/><Relationship Id="rId35" Type="http://schemas.openxmlformats.org/officeDocument/2006/relationships/image" Target="../media/image5.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85.xml"/><Relationship Id="rId13" Type="http://schemas.openxmlformats.org/officeDocument/2006/relationships/slideLayout" Target="../slideLayouts/slideLayout190.xml"/><Relationship Id="rId18" Type="http://schemas.openxmlformats.org/officeDocument/2006/relationships/slideLayout" Target="../slideLayouts/slideLayout195.xml"/><Relationship Id="rId26" Type="http://schemas.openxmlformats.org/officeDocument/2006/relationships/slideLayout" Target="../slideLayouts/slideLayout203.xml"/><Relationship Id="rId3" Type="http://schemas.openxmlformats.org/officeDocument/2006/relationships/slideLayout" Target="../slideLayouts/slideLayout180.xml"/><Relationship Id="rId21" Type="http://schemas.openxmlformats.org/officeDocument/2006/relationships/slideLayout" Target="../slideLayouts/slideLayout198.xml"/><Relationship Id="rId34" Type="http://schemas.openxmlformats.org/officeDocument/2006/relationships/slideLayout" Target="../slideLayouts/slideLayout211.xml"/><Relationship Id="rId7" Type="http://schemas.openxmlformats.org/officeDocument/2006/relationships/slideLayout" Target="../slideLayouts/slideLayout184.xml"/><Relationship Id="rId12" Type="http://schemas.openxmlformats.org/officeDocument/2006/relationships/slideLayout" Target="../slideLayouts/slideLayout189.xml"/><Relationship Id="rId17" Type="http://schemas.openxmlformats.org/officeDocument/2006/relationships/slideLayout" Target="../slideLayouts/slideLayout194.xml"/><Relationship Id="rId25" Type="http://schemas.openxmlformats.org/officeDocument/2006/relationships/slideLayout" Target="../slideLayouts/slideLayout202.xml"/><Relationship Id="rId33" Type="http://schemas.openxmlformats.org/officeDocument/2006/relationships/slideLayout" Target="../slideLayouts/slideLayout210.xml"/><Relationship Id="rId2" Type="http://schemas.openxmlformats.org/officeDocument/2006/relationships/slideLayout" Target="../slideLayouts/slideLayout179.xml"/><Relationship Id="rId16" Type="http://schemas.openxmlformats.org/officeDocument/2006/relationships/slideLayout" Target="../slideLayouts/slideLayout193.xml"/><Relationship Id="rId20" Type="http://schemas.openxmlformats.org/officeDocument/2006/relationships/slideLayout" Target="../slideLayouts/slideLayout197.xml"/><Relationship Id="rId29" Type="http://schemas.openxmlformats.org/officeDocument/2006/relationships/slideLayout" Target="../slideLayouts/slideLayout206.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24" Type="http://schemas.openxmlformats.org/officeDocument/2006/relationships/slideLayout" Target="../slideLayouts/slideLayout201.xml"/><Relationship Id="rId32" Type="http://schemas.openxmlformats.org/officeDocument/2006/relationships/slideLayout" Target="../slideLayouts/slideLayout209.xml"/><Relationship Id="rId5" Type="http://schemas.openxmlformats.org/officeDocument/2006/relationships/slideLayout" Target="../slideLayouts/slideLayout182.xml"/><Relationship Id="rId15" Type="http://schemas.openxmlformats.org/officeDocument/2006/relationships/slideLayout" Target="../slideLayouts/slideLayout192.xml"/><Relationship Id="rId23" Type="http://schemas.openxmlformats.org/officeDocument/2006/relationships/slideLayout" Target="../slideLayouts/slideLayout200.xml"/><Relationship Id="rId28" Type="http://schemas.openxmlformats.org/officeDocument/2006/relationships/slideLayout" Target="../slideLayouts/slideLayout205.xml"/><Relationship Id="rId36" Type="http://schemas.openxmlformats.org/officeDocument/2006/relationships/image" Target="../media/image5.png"/><Relationship Id="rId10" Type="http://schemas.openxmlformats.org/officeDocument/2006/relationships/slideLayout" Target="../slideLayouts/slideLayout187.xml"/><Relationship Id="rId19" Type="http://schemas.openxmlformats.org/officeDocument/2006/relationships/slideLayout" Target="../slideLayouts/slideLayout196.xml"/><Relationship Id="rId31" Type="http://schemas.openxmlformats.org/officeDocument/2006/relationships/slideLayout" Target="../slideLayouts/slideLayout208.xml"/><Relationship Id="rId4" Type="http://schemas.openxmlformats.org/officeDocument/2006/relationships/slideLayout" Target="../slideLayouts/slideLayout181.xml"/><Relationship Id="rId9" Type="http://schemas.openxmlformats.org/officeDocument/2006/relationships/slideLayout" Target="../slideLayouts/slideLayout186.xml"/><Relationship Id="rId14" Type="http://schemas.openxmlformats.org/officeDocument/2006/relationships/slideLayout" Target="../slideLayouts/slideLayout191.xml"/><Relationship Id="rId22" Type="http://schemas.openxmlformats.org/officeDocument/2006/relationships/slideLayout" Target="../slideLayouts/slideLayout199.xml"/><Relationship Id="rId27" Type="http://schemas.openxmlformats.org/officeDocument/2006/relationships/slideLayout" Target="../slideLayouts/slideLayout204.xml"/><Relationship Id="rId30" Type="http://schemas.openxmlformats.org/officeDocument/2006/relationships/slideLayout" Target="../slideLayouts/slideLayout207.xml"/><Relationship Id="rId35" Type="http://schemas.openxmlformats.org/officeDocument/2006/relationships/theme" Target="../theme/theme1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2.emf"/><Relationship Id="rId5" Type="http://schemas.openxmlformats.org/officeDocument/2006/relationships/slideLayout" Target="../slideLayouts/slideLayout13.xml"/><Relationship Id="rId10" Type="http://schemas.openxmlformats.org/officeDocument/2006/relationships/image" Target="../media/image1.jpe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2.emf"/><Relationship Id="rId5" Type="http://schemas.openxmlformats.org/officeDocument/2006/relationships/slideLayout" Target="../slideLayouts/slideLayout21.xml"/><Relationship Id="rId10" Type="http://schemas.openxmlformats.org/officeDocument/2006/relationships/image" Target="../media/image1.jpeg"/><Relationship Id="rId4" Type="http://schemas.openxmlformats.org/officeDocument/2006/relationships/slideLayout" Target="../slideLayouts/slideLayout20.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27.xml"/><Relationship Id="rId7"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9" Type="http://schemas.openxmlformats.org/officeDocument/2006/relationships/image" Target="../media/image2.emf"/></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3.xml"/><Relationship Id="rId7" Type="http://schemas.openxmlformats.org/officeDocument/2006/relationships/theme" Target="../theme/theme5.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 Id="rId9" Type="http://schemas.openxmlformats.org/officeDocument/2006/relationships/image" Target="../media/image2.e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slideLayout" Target="../slideLayouts/slideLayout62.xml"/><Relationship Id="rId3" Type="http://schemas.openxmlformats.org/officeDocument/2006/relationships/slideLayout" Target="../slideLayouts/slideLayout39.xml"/><Relationship Id="rId21" Type="http://schemas.openxmlformats.org/officeDocument/2006/relationships/slideLayout" Target="../slideLayouts/slideLayout57.xml"/><Relationship Id="rId34" Type="http://schemas.openxmlformats.org/officeDocument/2006/relationships/theme" Target="../theme/theme6.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33" Type="http://schemas.openxmlformats.org/officeDocument/2006/relationships/slideLayout" Target="../slideLayouts/slideLayout69.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29" Type="http://schemas.openxmlformats.org/officeDocument/2006/relationships/slideLayout" Target="../slideLayouts/slideLayout65.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32" Type="http://schemas.openxmlformats.org/officeDocument/2006/relationships/slideLayout" Target="../slideLayouts/slideLayout68.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28" Type="http://schemas.openxmlformats.org/officeDocument/2006/relationships/slideLayout" Target="../slideLayouts/slideLayout64.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31" Type="http://schemas.openxmlformats.org/officeDocument/2006/relationships/slideLayout" Target="../slideLayouts/slideLayout67.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slideLayout" Target="../slideLayouts/slideLayout63.xml"/><Relationship Id="rId30" Type="http://schemas.openxmlformats.org/officeDocument/2006/relationships/slideLayout" Target="../slideLayouts/slideLayout66.xml"/><Relationship Id="rId35" Type="http://schemas.openxmlformats.org/officeDocument/2006/relationships/image" Target="../media/image5.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slideLayout" Target="../slideLayouts/slideLayout87.xml"/><Relationship Id="rId26" Type="http://schemas.openxmlformats.org/officeDocument/2006/relationships/slideLayout" Target="../slideLayouts/slideLayout95.xml"/><Relationship Id="rId3" Type="http://schemas.openxmlformats.org/officeDocument/2006/relationships/slideLayout" Target="../slideLayouts/slideLayout72.xml"/><Relationship Id="rId21" Type="http://schemas.openxmlformats.org/officeDocument/2006/relationships/slideLayout" Target="../slideLayouts/slideLayout90.xml"/><Relationship Id="rId34" Type="http://schemas.openxmlformats.org/officeDocument/2006/relationships/slideLayout" Target="../slideLayouts/slideLayout103.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5" Type="http://schemas.openxmlformats.org/officeDocument/2006/relationships/slideLayout" Target="../slideLayouts/slideLayout94.xml"/><Relationship Id="rId33" Type="http://schemas.openxmlformats.org/officeDocument/2006/relationships/slideLayout" Target="../slideLayouts/slideLayout102.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0" Type="http://schemas.openxmlformats.org/officeDocument/2006/relationships/slideLayout" Target="../slideLayouts/slideLayout89.xml"/><Relationship Id="rId29" Type="http://schemas.openxmlformats.org/officeDocument/2006/relationships/slideLayout" Target="../slideLayouts/slideLayout98.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24" Type="http://schemas.openxmlformats.org/officeDocument/2006/relationships/slideLayout" Target="../slideLayouts/slideLayout93.xml"/><Relationship Id="rId32" Type="http://schemas.openxmlformats.org/officeDocument/2006/relationships/slideLayout" Target="../slideLayouts/slideLayout101.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23" Type="http://schemas.openxmlformats.org/officeDocument/2006/relationships/slideLayout" Target="../slideLayouts/slideLayout92.xml"/><Relationship Id="rId28" Type="http://schemas.openxmlformats.org/officeDocument/2006/relationships/slideLayout" Target="../slideLayouts/slideLayout97.xml"/><Relationship Id="rId36" Type="http://schemas.openxmlformats.org/officeDocument/2006/relationships/image" Target="../media/image5.png"/><Relationship Id="rId10" Type="http://schemas.openxmlformats.org/officeDocument/2006/relationships/slideLayout" Target="../slideLayouts/slideLayout79.xml"/><Relationship Id="rId19" Type="http://schemas.openxmlformats.org/officeDocument/2006/relationships/slideLayout" Target="../slideLayouts/slideLayout88.xml"/><Relationship Id="rId31" Type="http://schemas.openxmlformats.org/officeDocument/2006/relationships/slideLayout" Target="../slideLayouts/slideLayout100.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 Id="rId22" Type="http://schemas.openxmlformats.org/officeDocument/2006/relationships/slideLayout" Target="../slideLayouts/slideLayout91.xml"/><Relationship Id="rId27" Type="http://schemas.openxmlformats.org/officeDocument/2006/relationships/slideLayout" Target="../slideLayouts/slideLayout96.xml"/><Relationship Id="rId30" Type="http://schemas.openxmlformats.org/officeDocument/2006/relationships/slideLayout" Target="../slideLayouts/slideLayout99.xml"/><Relationship Id="rId35"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106.xml"/><Relationship Id="rId7" Type="http://schemas.openxmlformats.org/officeDocument/2006/relationships/image" Target="../media/image7.jpg"/><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theme" Target="../theme/theme8.xml"/><Relationship Id="rId5" Type="http://schemas.openxmlformats.org/officeDocument/2006/relationships/slideLayout" Target="../slideLayouts/slideLayout108.xml"/><Relationship Id="rId4" Type="http://schemas.openxmlformats.org/officeDocument/2006/relationships/slideLayout" Target="../slideLayouts/slideLayout10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2.emf"/><Relationship Id="rId5" Type="http://schemas.openxmlformats.org/officeDocument/2006/relationships/slideLayout" Target="../slideLayouts/slideLayout113.xml"/><Relationship Id="rId10" Type="http://schemas.openxmlformats.org/officeDocument/2006/relationships/image" Target="../media/image1.jpeg"/><Relationship Id="rId4" Type="http://schemas.openxmlformats.org/officeDocument/2006/relationships/slideLayout" Target="../slideLayouts/slideLayout112.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p:nvPicPr>
        <p:blipFill>
          <a:blip r:embed="rId10"/>
          <a:stretch>
            <a:fillRect/>
          </a:stretch>
        </p:blipFill>
        <p:spPr>
          <a:xfrm>
            <a:off x="0" y="-20533"/>
            <a:ext cx="9144000" cy="558025"/>
          </a:xfrm>
          <a:prstGeom prst="rect">
            <a:avLst/>
          </a:prstGeom>
        </p:spPr>
      </p:pic>
      <p:sp>
        <p:nvSpPr>
          <p:cNvPr id="13" name="Title Placeholder 1"/>
          <p:cNvSpPr txBox="1">
            <a:spLocks/>
          </p:cNvSpPr>
          <p:nvPr/>
        </p:nvSpPr>
        <p:spPr bwMode="gray">
          <a:xfrm>
            <a:off x="2045722" y="195486"/>
            <a:ext cx="6702742" cy="270030"/>
          </a:xfrm>
          <a:prstGeom prst="rect">
            <a:avLst/>
          </a:prstGeom>
        </p:spPr>
        <p:txBody>
          <a:bodyPr vert="horz" lIns="0" tIns="0" rIns="0" bIns="0" rtlCol="0" anchor="b">
            <a:noAutofit/>
          </a:bodyPr>
          <a:lstStyle>
            <a:lvl1pPr algn="l" defTabSz="914342" rtl="0" eaLnBrk="1" latinLnBrk="0" hangingPunct="1">
              <a:spcBef>
                <a:spcPct val="0"/>
              </a:spcBef>
              <a:buNone/>
              <a:defRPr sz="2500" b="1" kern="1200" cap="all" baseline="0">
                <a:solidFill>
                  <a:schemeClr val="tx1"/>
                </a:solidFill>
                <a:latin typeface="+mj-lt"/>
                <a:ea typeface="+mj-ea"/>
                <a:cs typeface="+mj-cs"/>
              </a:defRPr>
            </a:lvl1pPr>
          </a:lstStyle>
          <a:p>
            <a:pPr algn="r"/>
            <a:r>
              <a:rPr lang="en-GB" sz="1800" b="0" baseline="30000" dirty="0" smtClean="0">
                <a:solidFill>
                  <a:prstClr val="white"/>
                </a:solidFill>
              </a:rPr>
              <a:t>policy and business practices</a:t>
            </a:r>
          </a:p>
        </p:txBody>
      </p:sp>
      <p:pic>
        <p:nvPicPr>
          <p:cNvPr id="7" name="Picture 6" descr="ICC WBO Horz logo ALL WHITE_ENG.eps"/>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95536" y="51471"/>
            <a:ext cx="1296144" cy="419878"/>
          </a:xfrm>
          <a:prstGeom prst="rect">
            <a:avLst/>
          </a:prstGeom>
        </p:spPr>
      </p:pic>
    </p:spTree>
    <p:extLst>
      <p:ext uri="{BB962C8B-B14F-4D97-AF65-F5344CB8AC3E}">
        <p14:creationId xmlns:p14="http://schemas.microsoft.com/office/powerpoint/2010/main" val="129492042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Lst>
  <p:timing>
    <p:tnLst>
      <p:par>
        <p:cTn id="1" dur="indefinite" restart="never" nodeType="tmRoot"/>
      </p:par>
    </p:tnLst>
  </p:timing>
  <p:hf hdr="0"/>
  <p:txStyles>
    <p:titleStyle>
      <a:lvl1pPr algn="l" defTabSz="779047" rtl="0" eaLnBrk="1" latinLnBrk="0" hangingPunct="1">
        <a:spcBef>
          <a:spcPct val="0"/>
        </a:spcBef>
        <a:buNone/>
        <a:defRPr sz="2100" b="1" kern="1200" cap="all" baseline="0">
          <a:solidFill>
            <a:srgbClr val="90B33F"/>
          </a:solidFill>
          <a:latin typeface="+mj-lt"/>
          <a:ea typeface="+mj-ea"/>
          <a:cs typeface="+mj-cs"/>
        </a:defRPr>
      </a:lvl1pPr>
    </p:titleStyle>
    <p:bodyStyle>
      <a:lvl1pPr marL="0" indent="0" algn="l" defTabSz="779047" rtl="0" eaLnBrk="1" latinLnBrk="0" hangingPunct="1">
        <a:spcBef>
          <a:spcPts val="1023"/>
        </a:spcBef>
        <a:buFont typeface="Arial" pitchFamily="34" charset="0"/>
        <a:buNone/>
        <a:defRPr sz="1400" b="1" kern="1200" baseline="0">
          <a:solidFill>
            <a:schemeClr val="tx1"/>
          </a:solidFill>
          <a:latin typeface="+mn-lt"/>
          <a:ea typeface="+mn-ea"/>
          <a:cs typeface="+mn-cs"/>
        </a:defRPr>
      </a:lvl1pPr>
      <a:lvl2pPr marL="0" indent="0" algn="l" defTabSz="779047" rtl="0" eaLnBrk="1" latinLnBrk="0" hangingPunct="1">
        <a:spcBef>
          <a:spcPts val="341"/>
        </a:spcBef>
        <a:buFont typeface="Arial" pitchFamily="34" charset="0"/>
        <a:buNone/>
        <a:defRPr sz="1400" kern="1200" baseline="0">
          <a:solidFill>
            <a:schemeClr val="tx1"/>
          </a:solidFill>
          <a:latin typeface="+mn-lt"/>
          <a:ea typeface="+mn-ea"/>
          <a:cs typeface="+mn-cs"/>
        </a:defRPr>
      </a:lvl2pPr>
      <a:lvl3pPr marL="154202" indent="-154202" algn="l" defTabSz="779047" rtl="0" eaLnBrk="1" latinLnBrk="0" hangingPunct="1">
        <a:spcBef>
          <a:spcPts val="341"/>
        </a:spcBef>
        <a:buFont typeface="Arial" pitchFamily="34" charset="0"/>
        <a:buChar char="•"/>
        <a:defRPr sz="1400" kern="1200" baseline="0">
          <a:solidFill>
            <a:schemeClr val="tx1"/>
          </a:solidFill>
          <a:latin typeface="+mn-lt"/>
          <a:ea typeface="+mn-ea"/>
          <a:cs typeface="+mn-cs"/>
        </a:defRPr>
      </a:lvl3pPr>
      <a:lvl4pPr marL="306732" indent="-153371" algn="l" defTabSz="779047" rtl="0" eaLnBrk="1" latinLnBrk="0" hangingPunct="1">
        <a:spcBef>
          <a:spcPts val="341"/>
        </a:spcBef>
        <a:buFont typeface="Arial" pitchFamily="34" charset="0"/>
        <a:buChar char="–"/>
        <a:defRPr sz="1400" kern="1200" baseline="0">
          <a:solidFill>
            <a:schemeClr val="tx1"/>
          </a:solidFill>
          <a:latin typeface="+mn-lt"/>
          <a:ea typeface="+mn-ea"/>
          <a:cs typeface="+mn-cs"/>
        </a:defRPr>
      </a:lvl4pPr>
      <a:lvl5pPr marL="460094" indent="-153371" algn="l" defTabSz="779047" rtl="0" eaLnBrk="1" latinLnBrk="0" hangingPunct="1">
        <a:spcBef>
          <a:spcPts val="341"/>
        </a:spcBef>
        <a:buFont typeface="Arial" pitchFamily="34" charset="0"/>
        <a:buChar char="•"/>
        <a:defRPr sz="1400" kern="1200" baseline="0">
          <a:solidFill>
            <a:schemeClr val="tx1"/>
          </a:solidFill>
          <a:latin typeface="+mn-lt"/>
          <a:ea typeface="+mn-ea"/>
          <a:cs typeface="+mn-cs"/>
        </a:defRPr>
      </a:lvl5pPr>
      <a:lvl6pPr marL="613464" indent="-153371" algn="l" defTabSz="779047" rtl="0" eaLnBrk="1" latinLnBrk="0" hangingPunct="1">
        <a:spcBef>
          <a:spcPts val="341"/>
        </a:spcBef>
        <a:buFont typeface="Arial" pitchFamily="34" charset="0"/>
        <a:buChar char="•"/>
        <a:defRPr sz="1400" kern="1200" baseline="0">
          <a:solidFill>
            <a:schemeClr val="tx1"/>
          </a:solidFill>
          <a:latin typeface="+mn-lt"/>
          <a:ea typeface="+mn-ea"/>
          <a:cs typeface="+mn-cs"/>
        </a:defRPr>
      </a:lvl6pPr>
      <a:lvl7pPr marL="766828" indent="-153371" algn="l" defTabSz="779047" rtl="0" eaLnBrk="1" latinLnBrk="0" hangingPunct="1">
        <a:spcBef>
          <a:spcPts val="341"/>
        </a:spcBef>
        <a:buFont typeface="Arial" pitchFamily="34" charset="0"/>
        <a:buChar char="•"/>
        <a:defRPr sz="1400" kern="1200" baseline="0">
          <a:solidFill>
            <a:schemeClr val="tx1"/>
          </a:solidFill>
          <a:latin typeface="+mn-lt"/>
          <a:ea typeface="+mn-ea"/>
          <a:cs typeface="+mn-cs"/>
        </a:defRPr>
      </a:lvl7pPr>
      <a:lvl8pPr marL="920192" indent="-153371" algn="l" defTabSz="779047" rtl="0" eaLnBrk="1" latinLnBrk="0" hangingPunct="1">
        <a:spcBef>
          <a:spcPts val="341"/>
        </a:spcBef>
        <a:buFont typeface="Arial" pitchFamily="34" charset="0"/>
        <a:buChar char="•"/>
        <a:defRPr sz="1400" kern="1200" baseline="0">
          <a:solidFill>
            <a:schemeClr val="tx1"/>
          </a:solidFill>
          <a:latin typeface="+mn-lt"/>
          <a:ea typeface="+mn-ea"/>
          <a:cs typeface="+mn-cs"/>
        </a:defRPr>
      </a:lvl8pPr>
      <a:lvl9pPr marL="1073556" indent="-153371" algn="l" defTabSz="779047" rtl="0" eaLnBrk="1" latinLnBrk="0" hangingPunct="1">
        <a:spcBef>
          <a:spcPts val="341"/>
        </a:spcBef>
        <a:buFont typeface="Arial" pitchFamily="34" charset="0"/>
        <a:buChar char="•"/>
        <a:defRPr sz="1400" kern="1200" baseline="0">
          <a:solidFill>
            <a:schemeClr val="tx1"/>
          </a:solidFill>
          <a:latin typeface="+mn-lt"/>
          <a:ea typeface="+mn-ea"/>
          <a:cs typeface="+mn-cs"/>
        </a:defRPr>
      </a:lvl9pPr>
    </p:bodyStyle>
    <p:otherStyle>
      <a:defPPr>
        <a:defRPr lang="en-GB"/>
      </a:defPPr>
      <a:lvl1pPr marL="0" algn="l" defTabSz="766828" rtl="0" eaLnBrk="1" latinLnBrk="0" hangingPunct="1">
        <a:defRPr sz="1200" kern="1200">
          <a:solidFill>
            <a:schemeClr val="tx1"/>
          </a:solidFill>
          <a:latin typeface="+mn-lt"/>
          <a:ea typeface="+mn-ea"/>
          <a:cs typeface="+mn-cs"/>
        </a:defRPr>
      </a:lvl1pPr>
      <a:lvl2pPr marL="389528" algn="l" defTabSz="766828" rtl="0" eaLnBrk="1" latinLnBrk="0" hangingPunct="1">
        <a:defRPr sz="1200" kern="1200">
          <a:solidFill>
            <a:schemeClr val="tx1"/>
          </a:solidFill>
          <a:latin typeface="+mn-lt"/>
          <a:ea typeface="+mn-ea"/>
          <a:cs typeface="+mn-cs"/>
        </a:defRPr>
      </a:lvl2pPr>
      <a:lvl3pPr marL="779047" algn="l" defTabSz="766828" rtl="0" eaLnBrk="1" latinLnBrk="0" hangingPunct="1">
        <a:defRPr sz="1200" kern="1200">
          <a:solidFill>
            <a:schemeClr val="tx1"/>
          </a:solidFill>
          <a:latin typeface="+mn-lt"/>
          <a:ea typeface="+mn-ea"/>
          <a:cs typeface="+mn-cs"/>
        </a:defRPr>
      </a:lvl3pPr>
      <a:lvl4pPr marL="1168571" algn="l" defTabSz="766828" rtl="0" eaLnBrk="1" latinLnBrk="0" hangingPunct="1">
        <a:defRPr sz="1200" kern="1200">
          <a:solidFill>
            <a:schemeClr val="tx1"/>
          </a:solidFill>
          <a:latin typeface="+mn-lt"/>
          <a:ea typeface="+mn-ea"/>
          <a:cs typeface="+mn-cs"/>
        </a:defRPr>
      </a:lvl4pPr>
      <a:lvl5pPr marL="1558093" algn="l" defTabSz="766828" rtl="0" eaLnBrk="1" latinLnBrk="0" hangingPunct="1">
        <a:defRPr sz="1200" kern="1200">
          <a:solidFill>
            <a:schemeClr val="tx1"/>
          </a:solidFill>
          <a:latin typeface="+mn-lt"/>
          <a:ea typeface="+mn-ea"/>
          <a:cs typeface="+mn-cs"/>
        </a:defRPr>
      </a:lvl5pPr>
      <a:lvl6pPr marL="1947620" algn="l" defTabSz="779047" rtl="0" eaLnBrk="1" latinLnBrk="0" hangingPunct="1">
        <a:defRPr sz="1200" kern="1200">
          <a:solidFill>
            <a:schemeClr val="tx1"/>
          </a:solidFill>
          <a:latin typeface="+mn-lt"/>
          <a:ea typeface="+mn-ea"/>
          <a:cs typeface="+mn-cs"/>
        </a:defRPr>
      </a:lvl6pPr>
      <a:lvl7pPr marL="2337139" algn="l" defTabSz="779047" rtl="0" eaLnBrk="1" latinLnBrk="0" hangingPunct="1">
        <a:defRPr sz="1200" kern="1200">
          <a:solidFill>
            <a:schemeClr val="tx1"/>
          </a:solidFill>
          <a:latin typeface="+mn-lt"/>
          <a:ea typeface="+mn-ea"/>
          <a:cs typeface="+mn-cs"/>
        </a:defRPr>
      </a:lvl7pPr>
      <a:lvl8pPr marL="2726665" algn="l" defTabSz="766828" rtl="0" eaLnBrk="1" latinLnBrk="0" hangingPunct="1">
        <a:defRPr sz="1200" kern="1200">
          <a:solidFill>
            <a:schemeClr val="tx1"/>
          </a:solidFill>
          <a:latin typeface="+mn-lt"/>
          <a:ea typeface="+mn-ea"/>
          <a:cs typeface="+mn-cs"/>
        </a:defRPr>
      </a:lvl8pPr>
      <a:lvl9pPr marL="3116186" algn="l" defTabSz="766828" rtl="0" eaLnBrk="1" latinLnBrk="0" hangingPunct="1">
        <a:defRPr sz="12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p:nvPicPr>
        <p:blipFill>
          <a:blip r:embed="rId10"/>
          <a:stretch>
            <a:fillRect/>
          </a:stretch>
        </p:blipFill>
        <p:spPr>
          <a:xfrm>
            <a:off x="0" y="-20533"/>
            <a:ext cx="9144000" cy="558025"/>
          </a:xfrm>
          <a:prstGeom prst="rect">
            <a:avLst/>
          </a:prstGeom>
        </p:spPr>
      </p:pic>
      <p:sp>
        <p:nvSpPr>
          <p:cNvPr id="13" name="Title Placeholder 1"/>
          <p:cNvSpPr txBox="1">
            <a:spLocks/>
          </p:cNvSpPr>
          <p:nvPr/>
        </p:nvSpPr>
        <p:spPr bwMode="gray">
          <a:xfrm>
            <a:off x="2045722" y="195486"/>
            <a:ext cx="6702742" cy="270030"/>
          </a:xfrm>
          <a:prstGeom prst="rect">
            <a:avLst/>
          </a:prstGeom>
        </p:spPr>
        <p:txBody>
          <a:bodyPr vert="horz" lIns="0" tIns="0" rIns="0" bIns="0" rtlCol="0" anchor="b">
            <a:noAutofit/>
          </a:bodyPr>
          <a:lstStyle>
            <a:lvl1pPr algn="l" defTabSz="914342" rtl="0" eaLnBrk="1" latinLnBrk="0" hangingPunct="1">
              <a:spcBef>
                <a:spcPct val="0"/>
              </a:spcBef>
              <a:buNone/>
              <a:defRPr sz="2500" b="1" kern="1200" cap="all" baseline="0">
                <a:solidFill>
                  <a:schemeClr val="tx1"/>
                </a:solidFill>
                <a:latin typeface="+mj-lt"/>
                <a:ea typeface="+mj-ea"/>
                <a:cs typeface="+mj-cs"/>
              </a:defRPr>
            </a:lvl1pPr>
          </a:lstStyle>
          <a:p>
            <a:pPr algn="r"/>
            <a:r>
              <a:rPr lang="en-GB" sz="1800" b="0" baseline="30000" dirty="0" smtClean="0">
                <a:solidFill>
                  <a:prstClr val="white"/>
                </a:solidFill>
              </a:rPr>
              <a:t>policy and business practices</a:t>
            </a:r>
          </a:p>
        </p:txBody>
      </p:sp>
      <p:pic>
        <p:nvPicPr>
          <p:cNvPr id="7" name="Picture 6" descr="ICC WBO Horz logo ALL WHITE_ENG.eps"/>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95536" y="51471"/>
            <a:ext cx="1296144" cy="419878"/>
          </a:xfrm>
          <a:prstGeom prst="rect">
            <a:avLst/>
          </a:prstGeom>
        </p:spPr>
      </p:pic>
    </p:spTree>
    <p:extLst>
      <p:ext uri="{BB962C8B-B14F-4D97-AF65-F5344CB8AC3E}">
        <p14:creationId xmlns:p14="http://schemas.microsoft.com/office/powerpoint/2010/main" val="3417390436"/>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Lst>
  <p:timing>
    <p:tnLst>
      <p:par>
        <p:cTn id="1" dur="indefinite" restart="never" nodeType="tmRoot"/>
      </p:par>
    </p:tnLst>
  </p:timing>
  <p:hf hdr="0"/>
  <p:txStyles>
    <p:titleStyle>
      <a:lvl1pPr algn="l" defTabSz="779047" rtl="0" eaLnBrk="1" latinLnBrk="0" hangingPunct="1">
        <a:spcBef>
          <a:spcPct val="0"/>
        </a:spcBef>
        <a:buNone/>
        <a:defRPr sz="2100" b="1" kern="1200" cap="all" baseline="0">
          <a:solidFill>
            <a:srgbClr val="90B33F"/>
          </a:solidFill>
          <a:latin typeface="+mj-lt"/>
          <a:ea typeface="+mj-ea"/>
          <a:cs typeface="+mj-cs"/>
        </a:defRPr>
      </a:lvl1pPr>
    </p:titleStyle>
    <p:bodyStyle>
      <a:lvl1pPr marL="0" indent="0" algn="l" defTabSz="779047" rtl="0" eaLnBrk="1" latinLnBrk="0" hangingPunct="1">
        <a:spcBef>
          <a:spcPts val="1023"/>
        </a:spcBef>
        <a:buFont typeface="Arial" pitchFamily="34" charset="0"/>
        <a:buNone/>
        <a:defRPr sz="1400" b="1" kern="1200" baseline="0">
          <a:solidFill>
            <a:schemeClr val="tx1"/>
          </a:solidFill>
          <a:latin typeface="+mn-lt"/>
          <a:ea typeface="+mn-ea"/>
          <a:cs typeface="+mn-cs"/>
        </a:defRPr>
      </a:lvl1pPr>
      <a:lvl2pPr marL="0" indent="0" algn="l" defTabSz="779047" rtl="0" eaLnBrk="1" latinLnBrk="0" hangingPunct="1">
        <a:spcBef>
          <a:spcPts val="341"/>
        </a:spcBef>
        <a:buFont typeface="Arial" pitchFamily="34" charset="0"/>
        <a:buNone/>
        <a:defRPr sz="1400" kern="1200" baseline="0">
          <a:solidFill>
            <a:schemeClr val="tx1"/>
          </a:solidFill>
          <a:latin typeface="+mn-lt"/>
          <a:ea typeface="+mn-ea"/>
          <a:cs typeface="+mn-cs"/>
        </a:defRPr>
      </a:lvl2pPr>
      <a:lvl3pPr marL="154202" indent="-154202" algn="l" defTabSz="779047" rtl="0" eaLnBrk="1" latinLnBrk="0" hangingPunct="1">
        <a:spcBef>
          <a:spcPts val="341"/>
        </a:spcBef>
        <a:buFont typeface="Arial" pitchFamily="34" charset="0"/>
        <a:buChar char="•"/>
        <a:defRPr sz="1400" kern="1200" baseline="0">
          <a:solidFill>
            <a:schemeClr val="tx1"/>
          </a:solidFill>
          <a:latin typeface="+mn-lt"/>
          <a:ea typeface="+mn-ea"/>
          <a:cs typeface="+mn-cs"/>
        </a:defRPr>
      </a:lvl3pPr>
      <a:lvl4pPr marL="306732" indent="-153371" algn="l" defTabSz="779047" rtl="0" eaLnBrk="1" latinLnBrk="0" hangingPunct="1">
        <a:spcBef>
          <a:spcPts val="341"/>
        </a:spcBef>
        <a:buFont typeface="Arial" pitchFamily="34" charset="0"/>
        <a:buChar char="–"/>
        <a:defRPr sz="1400" kern="1200" baseline="0">
          <a:solidFill>
            <a:schemeClr val="tx1"/>
          </a:solidFill>
          <a:latin typeface="+mn-lt"/>
          <a:ea typeface="+mn-ea"/>
          <a:cs typeface="+mn-cs"/>
        </a:defRPr>
      </a:lvl4pPr>
      <a:lvl5pPr marL="460094" indent="-153371" algn="l" defTabSz="779047" rtl="0" eaLnBrk="1" latinLnBrk="0" hangingPunct="1">
        <a:spcBef>
          <a:spcPts val="341"/>
        </a:spcBef>
        <a:buFont typeface="Arial" pitchFamily="34" charset="0"/>
        <a:buChar char="•"/>
        <a:defRPr sz="1400" kern="1200" baseline="0">
          <a:solidFill>
            <a:schemeClr val="tx1"/>
          </a:solidFill>
          <a:latin typeface="+mn-lt"/>
          <a:ea typeface="+mn-ea"/>
          <a:cs typeface="+mn-cs"/>
        </a:defRPr>
      </a:lvl5pPr>
      <a:lvl6pPr marL="613464" indent="-153371" algn="l" defTabSz="779047" rtl="0" eaLnBrk="1" latinLnBrk="0" hangingPunct="1">
        <a:spcBef>
          <a:spcPts val="341"/>
        </a:spcBef>
        <a:buFont typeface="Arial" pitchFamily="34" charset="0"/>
        <a:buChar char="•"/>
        <a:defRPr sz="1400" kern="1200" baseline="0">
          <a:solidFill>
            <a:schemeClr val="tx1"/>
          </a:solidFill>
          <a:latin typeface="+mn-lt"/>
          <a:ea typeface="+mn-ea"/>
          <a:cs typeface="+mn-cs"/>
        </a:defRPr>
      </a:lvl6pPr>
      <a:lvl7pPr marL="766828" indent="-153371" algn="l" defTabSz="779047" rtl="0" eaLnBrk="1" latinLnBrk="0" hangingPunct="1">
        <a:spcBef>
          <a:spcPts val="341"/>
        </a:spcBef>
        <a:buFont typeface="Arial" pitchFamily="34" charset="0"/>
        <a:buChar char="•"/>
        <a:defRPr sz="1400" kern="1200" baseline="0">
          <a:solidFill>
            <a:schemeClr val="tx1"/>
          </a:solidFill>
          <a:latin typeface="+mn-lt"/>
          <a:ea typeface="+mn-ea"/>
          <a:cs typeface="+mn-cs"/>
        </a:defRPr>
      </a:lvl7pPr>
      <a:lvl8pPr marL="920192" indent="-153371" algn="l" defTabSz="779047" rtl="0" eaLnBrk="1" latinLnBrk="0" hangingPunct="1">
        <a:spcBef>
          <a:spcPts val="341"/>
        </a:spcBef>
        <a:buFont typeface="Arial" pitchFamily="34" charset="0"/>
        <a:buChar char="•"/>
        <a:defRPr sz="1400" kern="1200" baseline="0">
          <a:solidFill>
            <a:schemeClr val="tx1"/>
          </a:solidFill>
          <a:latin typeface="+mn-lt"/>
          <a:ea typeface="+mn-ea"/>
          <a:cs typeface="+mn-cs"/>
        </a:defRPr>
      </a:lvl8pPr>
      <a:lvl9pPr marL="1073556" indent="-153371" algn="l" defTabSz="779047" rtl="0" eaLnBrk="1" latinLnBrk="0" hangingPunct="1">
        <a:spcBef>
          <a:spcPts val="341"/>
        </a:spcBef>
        <a:buFont typeface="Arial" pitchFamily="34" charset="0"/>
        <a:buChar char="•"/>
        <a:defRPr sz="1400" kern="1200" baseline="0">
          <a:solidFill>
            <a:schemeClr val="tx1"/>
          </a:solidFill>
          <a:latin typeface="+mn-lt"/>
          <a:ea typeface="+mn-ea"/>
          <a:cs typeface="+mn-cs"/>
        </a:defRPr>
      </a:lvl9pPr>
    </p:bodyStyle>
    <p:otherStyle>
      <a:defPPr>
        <a:defRPr lang="en-GB"/>
      </a:defPPr>
      <a:lvl1pPr marL="0" algn="l" defTabSz="766828" rtl="0" eaLnBrk="1" latinLnBrk="0" hangingPunct="1">
        <a:defRPr sz="1200" kern="1200">
          <a:solidFill>
            <a:schemeClr val="tx1"/>
          </a:solidFill>
          <a:latin typeface="+mn-lt"/>
          <a:ea typeface="+mn-ea"/>
          <a:cs typeface="+mn-cs"/>
        </a:defRPr>
      </a:lvl1pPr>
      <a:lvl2pPr marL="389528" algn="l" defTabSz="766828" rtl="0" eaLnBrk="1" latinLnBrk="0" hangingPunct="1">
        <a:defRPr sz="1200" kern="1200">
          <a:solidFill>
            <a:schemeClr val="tx1"/>
          </a:solidFill>
          <a:latin typeface="+mn-lt"/>
          <a:ea typeface="+mn-ea"/>
          <a:cs typeface="+mn-cs"/>
        </a:defRPr>
      </a:lvl2pPr>
      <a:lvl3pPr marL="779047" algn="l" defTabSz="766828" rtl="0" eaLnBrk="1" latinLnBrk="0" hangingPunct="1">
        <a:defRPr sz="1200" kern="1200">
          <a:solidFill>
            <a:schemeClr val="tx1"/>
          </a:solidFill>
          <a:latin typeface="+mn-lt"/>
          <a:ea typeface="+mn-ea"/>
          <a:cs typeface="+mn-cs"/>
        </a:defRPr>
      </a:lvl3pPr>
      <a:lvl4pPr marL="1168571" algn="l" defTabSz="766828" rtl="0" eaLnBrk="1" latinLnBrk="0" hangingPunct="1">
        <a:defRPr sz="1200" kern="1200">
          <a:solidFill>
            <a:schemeClr val="tx1"/>
          </a:solidFill>
          <a:latin typeface="+mn-lt"/>
          <a:ea typeface="+mn-ea"/>
          <a:cs typeface="+mn-cs"/>
        </a:defRPr>
      </a:lvl4pPr>
      <a:lvl5pPr marL="1558093" algn="l" defTabSz="766828" rtl="0" eaLnBrk="1" latinLnBrk="0" hangingPunct="1">
        <a:defRPr sz="1200" kern="1200">
          <a:solidFill>
            <a:schemeClr val="tx1"/>
          </a:solidFill>
          <a:latin typeface="+mn-lt"/>
          <a:ea typeface="+mn-ea"/>
          <a:cs typeface="+mn-cs"/>
        </a:defRPr>
      </a:lvl5pPr>
      <a:lvl6pPr marL="1947620" algn="l" defTabSz="779047" rtl="0" eaLnBrk="1" latinLnBrk="0" hangingPunct="1">
        <a:defRPr sz="1200" kern="1200">
          <a:solidFill>
            <a:schemeClr val="tx1"/>
          </a:solidFill>
          <a:latin typeface="+mn-lt"/>
          <a:ea typeface="+mn-ea"/>
          <a:cs typeface="+mn-cs"/>
        </a:defRPr>
      </a:lvl6pPr>
      <a:lvl7pPr marL="2337139" algn="l" defTabSz="779047" rtl="0" eaLnBrk="1" latinLnBrk="0" hangingPunct="1">
        <a:defRPr sz="1200" kern="1200">
          <a:solidFill>
            <a:schemeClr val="tx1"/>
          </a:solidFill>
          <a:latin typeface="+mn-lt"/>
          <a:ea typeface="+mn-ea"/>
          <a:cs typeface="+mn-cs"/>
        </a:defRPr>
      </a:lvl7pPr>
      <a:lvl8pPr marL="2726665" algn="l" defTabSz="766828" rtl="0" eaLnBrk="1" latinLnBrk="0" hangingPunct="1">
        <a:defRPr sz="1200" kern="1200">
          <a:solidFill>
            <a:schemeClr val="tx1"/>
          </a:solidFill>
          <a:latin typeface="+mn-lt"/>
          <a:ea typeface="+mn-ea"/>
          <a:cs typeface="+mn-cs"/>
        </a:defRPr>
      </a:lvl8pPr>
      <a:lvl9pPr marL="3116186" algn="l" defTabSz="766828" rtl="0" eaLnBrk="1" latinLnBrk="0" hangingPunct="1">
        <a:defRPr sz="12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p:nvPicPr>
        <p:blipFill>
          <a:blip r:embed="rId10"/>
          <a:stretch>
            <a:fillRect/>
          </a:stretch>
        </p:blipFill>
        <p:spPr>
          <a:xfrm>
            <a:off x="0" y="-20533"/>
            <a:ext cx="9144000" cy="558025"/>
          </a:xfrm>
          <a:prstGeom prst="rect">
            <a:avLst/>
          </a:prstGeom>
        </p:spPr>
      </p:pic>
      <p:sp>
        <p:nvSpPr>
          <p:cNvPr id="13" name="Title Placeholder 1"/>
          <p:cNvSpPr txBox="1">
            <a:spLocks/>
          </p:cNvSpPr>
          <p:nvPr/>
        </p:nvSpPr>
        <p:spPr bwMode="gray">
          <a:xfrm>
            <a:off x="2045722" y="195486"/>
            <a:ext cx="6702742" cy="270030"/>
          </a:xfrm>
          <a:prstGeom prst="rect">
            <a:avLst/>
          </a:prstGeom>
        </p:spPr>
        <p:txBody>
          <a:bodyPr vert="horz" lIns="0" tIns="0" rIns="0" bIns="0" rtlCol="0" anchor="b">
            <a:noAutofit/>
          </a:bodyPr>
          <a:lstStyle>
            <a:lvl1pPr algn="l" defTabSz="914342" rtl="0" eaLnBrk="1" latinLnBrk="0" hangingPunct="1">
              <a:spcBef>
                <a:spcPct val="0"/>
              </a:spcBef>
              <a:buNone/>
              <a:defRPr sz="2500" b="1" kern="1200" cap="all" baseline="0">
                <a:solidFill>
                  <a:schemeClr val="tx1"/>
                </a:solidFill>
                <a:latin typeface="+mj-lt"/>
                <a:ea typeface="+mj-ea"/>
                <a:cs typeface="+mj-cs"/>
              </a:defRPr>
            </a:lvl1pPr>
          </a:lstStyle>
          <a:p>
            <a:pPr algn="r"/>
            <a:r>
              <a:rPr lang="en-GB" sz="1800" b="0" baseline="30000" dirty="0" smtClean="0">
                <a:solidFill>
                  <a:prstClr val="white"/>
                </a:solidFill>
              </a:rPr>
              <a:t>policy and business practices</a:t>
            </a:r>
          </a:p>
        </p:txBody>
      </p:sp>
      <p:pic>
        <p:nvPicPr>
          <p:cNvPr id="7" name="Picture 6" descr="ICC WBO Horz logo ALL WHITE_ENG.eps"/>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95536" y="51471"/>
            <a:ext cx="1296144" cy="419878"/>
          </a:xfrm>
          <a:prstGeom prst="rect">
            <a:avLst/>
          </a:prstGeom>
        </p:spPr>
      </p:pic>
    </p:spTree>
    <p:extLst>
      <p:ext uri="{BB962C8B-B14F-4D97-AF65-F5344CB8AC3E}">
        <p14:creationId xmlns:p14="http://schemas.microsoft.com/office/powerpoint/2010/main" val="4259067882"/>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Lst>
  <p:timing>
    <p:tnLst>
      <p:par>
        <p:cTn id="1" dur="indefinite" restart="never" nodeType="tmRoot"/>
      </p:par>
    </p:tnLst>
  </p:timing>
  <p:hf hdr="0"/>
  <p:txStyles>
    <p:titleStyle>
      <a:lvl1pPr algn="l" defTabSz="779047" rtl="0" eaLnBrk="1" latinLnBrk="0" hangingPunct="1">
        <a:spcBef>
          <a:spcPct val="0"/>
        </a:spcBef>
        <a:buNone/>
        <a:defRPr sz="2100" b="1" kern="1200" cap="all" baseline="0">
          <a:solidFill>
            <a:srgbClr val="90B33F"/>
          </a:solidFill>
          <a:latin typeface="+mj-lt"/>
          <a:ea typeface="+mj-ea"/>
          <a:cs typeface="+mj-cs"/>
        </a:defRPr>
      </a:lvl1pPr>
    </p:titleStyle>
    <p:bodyStyle>
      <a:lvl1pPr marL="0" indent="0" algn="l" defTabSz="779047" rtl="0" eaLnBrk="1" latinLnBrk="0" hangingPunct="1">
        <a:spcBef>
          <a:spcPts val="1023"/>
        </a:spcBef>
        <a:buFont typeface="Arial" pitchFamily="34" charset="0"/>
        <a:buNone/>
        <a:defRPr sz="1400" b="1" kern="1200" baseline="0">
          <a:solidFill>
            <a:schemeClr val="tx1"/>
          </a:solidFill>
          <a:latin typeface="+mn-lt"/>
          <a:ea typeface="+mn-ea"/>
          <a:cs typeface="+mn-cs"/>
        </a:defRPr>
      </a:lvl1pPr>
      <a:lvl2pPr marL="0" indent="0" algn="l" defTabSz="779047" rtl="0" eaLnBrk="1" latinLnBrk="0" hangingPunct="1">
        <a:spcBef>
          <a:spcPts val="341"/>
        </a:spcBef>
        <a:buFont typeface="Arial" pitchFamily="34" charset="0"/>
        <a:buNone/>
        <a:defRPr sz="1400" kern="1200" baseline="0">
          <a:solidFill>
            <a:schemeClr val="tx1"/>
          </a:solidFill>
          <a:latin typeface="+mn-lt"/>
          <a:ea typeface="+mn-ea"/>
          <a:cs typeface="+mn-cs"/>
        </a:defRPr>
      </a:lvl2pPr>
      <a:lvl3pPr marL="154202" indent="-154202" algn="l" defTabSz="779047" rtl="0" eaLnBrk="1" latinLnBrk="0" hangingPunct="1">
        <a:spcBef>
          <a:spcPts val="341"/>
        </a:spcBef>
        <a:buFont typeface="Arial" pitchFamily="34" charset="0"/>
        <a:buChar char="•"/>
        <a:defRPr sz="1400" kern="1200" baseline="0">
          <a:solidFill>
            <a:schemeClr val="tx1"/>
          </a:solidFill>
          <a:latin typeface="+mn-lt"/>
          <a:ea typeface="+mn-ea"/>
          <a:cs typeface="+mn-cs"/>
        </a:defRPr>
      </a:lvl3pPr>
      <a:lvl4pPr marL="306732" indent="-153371" algn="l" defTabSz="779047" rtl="0" eaLnBrk="1" latinLnBrk="0" hangingPunct="1">
        <a:spcBef>
          <a:spcPts val="341"/>
        </a:spcBef>
        <a:buFont typeface="Arial" pitchFamily="34" charset="0"/>
        <a:buChar char="–"/>
        <a:defRPr sz="1400" kern="1200" baseline="0">
          <a:solidFill>
            <a:schemeClr val="tx1"/>
          </a:solidFill>
          <a:latin typeface="+mn-lt"/>
          <a:ea typeface="+mn-ea"/>
          <a:cs typeface="+mn-cs"/>
        </a:defRPr>
      </a:lvl4pPr>
      <a:lvl5pPr marL="460094" indent="-153371" algn="l" defTabSz="779047" rtl="0" eaLnBrk="1" latinLnBrk="0" hangingPunct="1">
        <a:spcBef>
          <a:spcPts val="341"/>
        </a:spcBef>
        <a:buFont typeface="Arial" pitchFamily="34" charset="0"/>
        <a:buChar char="•"/>
        <a:defRPr sz="1400" kern="1200" baseline="0">
          <a:solidFill>
            <a:schemeClr val="tx1"/>
          </a:solidFill>
          <a:latin typeface="+mn-lt"/>
          <a:ea typeface="+mn-ea"/>
          <a:cs typeface="+mn-cs"/>
        </a:defRPr>
      </a:lvl5pPr>
      <a:lvl6pPr marL="613464" indent="-153371" algn="l" defTabSz="779047" rtl="0" eaLnBrk="1" latinLnBrk="0" hangingPunct="1">
        <a:spcBef>
          <a:spcPts val="341"/>
        </a:spcBef>
        <a:buFont typeface="Arial" pitchFamily="34" charset="0"/>
        <a:buChar char="•"/>
        <a:defRPr sz="1400" kern="1200" baseline="0">
          <a:solidFill>
            <a:schemeClr val="tx1"/>
          </a:solidFill>
          <a:latin typeface="+mn-lt"/>
          <a:ea typeface="+mn-ea"/>
          <a:cs typeface="+mn-cs"/>
        </a:defRPr>
      </a:lvl6pPr>
      <a:lvl7pPr marL="766828" indent="-153371" algn="l" defTabSz="779047" rtl="0" eaLnBrk="1" latinLnBrk="0" hangingPunct="1">
        <a:spcBef>
          <a:spcPts val="341"/>
        </a:spcBef>
        <a:buFont typeface="Arial" pitchFamily="34" charset="0"/>
        <a:buChar char="•"/>
        <a:defRPr sz="1400" kern="1200" baseline="0">
          <a:solidFill>
            <a:schemeClr val="tx1"/>
          </a:solidFill>
          <a:latin typeface="+mn-lt"/>
          <a:ea typeface="+mn-ea"/>
          <a:cs typeface="+mn-cs"/>
        </a:defRPr>
      </a:lvl7pPr>
      <a:lvl8pPr marL="920192" indent="-153371" algn="l" defTabSz="779047" rtl="0" eaLnBrk="1" latinLnBrk="0" hangingPunct="1">
        <a:spcBef>
          <a:spcPts val="341"/>
        </a:spcBef>
        <a:buFont typeface="Arial" pitchFamily="34" charset="0"/>
        <a:buChar char="•"/>
        <a:defRPr sz="1400" kern="1200" baseline="0">
          <a:solidFill>
            <a:schemeClr val="tx1"/>
          </a:solidFill>
          <a:latin typeface="+mn-lt"/>
          <a:ea typeface="+mn-ea"/>
          <a:cs typeface="+mn-cs"/>
        </a:defRPr>
      </a:lvl8pPr>
      <a:lvl9pPr marL="1073556" indent="-153371" algn="l" defTabSz="779047" rtl="0" eaLnBrk="1" latinLnBrk="0" hangingPunct="1">
        <a:spcBef>
          <a:spcPts val="341"/>
        </a:spcBef>
        <a:buFont typeface="Arial" pitchFamily="34" charset="0"/>
        <a:buChar char="•"/>
        <a:defRPr sz="1400" kern="1200" baseline="0">
          <a:solidFill>
            <a:schemeClr val="tx1"/>
          </a:solidFill>
          <a:latin typeface="+mn-lt"/>
          <a:ea typeface="+mn-ea"/>
          <a:cs typeface="+mn-cs"/>
        </a:defRPr>
      </a:lvl9pPr>
    </p:bodyStyle>
    <p:otherStyle>
      <a:defPPr>
        <a:defRPr lang="en-GB"/>
      </a:defPPr>
      <a:lvl1pPr marL="0" algn="l" defTabSz="766828" rtl="0" eaLnBrk="1" latinLnBrk="0" hangingPunct="1">
        <a:defRPr sz="1200" kern="1200">
          <a:solidFill>
            <a:schemeClr val="tx1"/>
          </a:solidFill>
          <a:latin typeface="+mn-lt"/>
          <a:ea typeface="+mn-ea"/>
          <a:cs typeface="+mn-cs"/>
        </a:defRPr>
      </a:lvl1pPr>
      <a:lvl2pPr marL="389528" algn="l" defTabSz="766828" rtl="0" eaLnBrk="1" latinLnBrk="0" hangingPunct="1">
        <a:defRPr sz="1200" kern="1200">
          <a:solidFill>
            <a:schemeClr val="tx1"/>
          </a:solidFill>
          <a:latin typeface="+mn-lt"/>
          <a:ea typeface="+mn-ea"/>
          <a:cs typeface="+mn-cs"/>
        </a:defRPr>
      </a:lvl2pPr>
      <a:lvl3pPr marL="779047" algn="l" defTabSz="766828" rtl="0" eaLnBrk="1" latinLnBrk="0" hangingPunct="1">
        <a:defRPr sz="1200" kern="1200">
          <a:solidFill>
            <a:schemeClr val="tx1"/>
          </a:solidFill>
          <a:latin typeface="+mn-lt"/>
          <a:ea typeface="+mn-ea"/>
          <a:cs typeface="+mn-cs"/>
        </a:defRPr>
      </a:lvl3pPr>
      <a:lvl4pPr marL="1168571" algn="l" defTabSz="766828" rtl="0" eaLnBrk="1" latinLnBrk="0" hangingPunct="1">
        <a:defRPr sz="1200" kern="1200">
          <a:solidFill>
            <a:schemeClr val="tx1"/>
          </a:solidFill>
          <a:latin typeface="+mn-lt"/>
          <a:ea typeface="+mn-ea"/>
          <a:cs typeface="+mn-cs"/>
        </a:defRPr>
      </a:lvl4pPr>
      <a:lvl5pPr marL="1558093" algn="l" defTabSz="766828" rtl="0" eaLnBrk="1" latinLnBrk="0" hangingPunct="1">
        <a:defRPr sz="1200" kern="1200">
          <a:solidFill>
            <a:schemeClr val="tx1"/>
          </a:solidFill>
          <a:latin typeface="+mn-lt"/>
          <a:ea typeface="+mn-ea"/>
          <a:cs typeface="+mn-cs"/>
        </a:defRPr>
      </a:lvl5pPr>
      <a:lvl6pPr marL="1947620" algn="l" defTabSz="779047" rtl="0" eaLnBrk="1" latinLnBrk="0" hangingPunct="1">
        <a:defRPr sz="1200" kern="1200">
          <a:solidFill>
            <a:schemeClr val="tx1"/>
          </a:solidFill>
          <a:latin typeface="+mn-lt"/>
          <a:ea typeface="+mn-ea"/>
          <a:cs typeface="+mn-cs"/>
        </a:defRPr>
      </a:lvl6pPr>
      <a:lvl7pPr marL="2337139" algn="l" defTabSz="779047" rtl="0" eaLnBrk="1" latinLnBrk="0" hangingPunct="1">
        <a:defRPr sz="1200" kern="1200">
          <a:solidFill>
            <a:schemeClr val="tx1"/>
          </a:solidFill>
          <a:latin typeface="+mn-lt"/>
          <a:ea typeface="+mn-ea"/>
          <a:cs typeface="+mn-cs"/>
        </a:defRPr>
      </a:lvl7pPr>
      <a:lvl8pPr marL="2726665" algn="l" defTabSz="766828" rtl="0" eaLnBrk="1" latinLnBrk="0" hangingPunct="1">
        <a:defRPr sz="1200" kern="1200">
          <a:solidFill>
            <a:schemeClr val="tx1"/>
          </a:solidFill>
          <a:latin typeface="+mn-lt"/>
          <a:ea typeface="+mn-ea"/>
          <a:cs typeface="+mn-cs"/>
        </a:defRPr>
      </a:lvl8pPr>
      <a:lvl9pPr marL="3116186" algn="l" defTabSz="766828" rtl="0" eaLnBrk="1" latinLnBrk="0" hangingPunct="1">
        <a:defRPr sz="12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p:nvPicPr>
        <p:blipFill>
          <a:blip r:embed="rId8"/>
          <a:stretch>
            <a:fillRect/>
          </a:stretch>
        </p:blipFill>
        <p:spPr>
          <a:xfrm>
            <a:off x="0" y="-20533"/>
            <a:ext cx="9144000" cy="558025"/>
          </a:xfrm>
          <a:prstGeom prst="rect">
            <a:avLst/>
          </a:prstGeom>
        </p:spPr>
      </p:pic>
      <p:sp>
        <p:nvSpPr>
          <p:cNvPr id="13" name="Title Placeholder 1"/>
          <p:cNvSpPr txBox="1">
            <a:spLocks/>
          </p:cNvSpPr>
          <p:nvPr/>
        </p:nvSpPr>
        <p:spPr bwMode="gray">
          <a:xfrm>
            <a:off x="2045722" y="195486"/>
            <a:ext cx="6702742" cy="270030"/>
          </a:xfrm>
          <a:prstGeom prst="rect">
            <a:avLst/>
          </a:prstGeom>
        </p:spPr>
        <p:txBody>
          <a:bodyPr vert="horz" lIns="0" tIns="0" rIns="0" bIns="0" rtlCol="0" anchor="b">
            <a:noAutofit/>
          </a:bodyPr>
          <a:lstStyle>
            <a:lvl1pPr algn="l" defTabSz="914342" rtl="0" eaLnBrk="1" latinLnBrk="0" hangingPunct="1">
              <a:spcBef>
                <a:spcPct val="0"/>
              </a:spcBef>
              <a:buNone/>
              <a:defRPr sz="2500" b="1" kern="1200" cap="all" baseline="0">
                <a:solidFill>
                  <a:schemeClr val="tx1"/>
                </a:solidFill>
                <a:latin typeface="+mj-lt"/>
                <a:ea typeface="+mj-ea"/>
                <a:cs typeface="+mj-cs"/>
              </a:defRPr>
            </a:lvl1pPr>
          </a:lstStyle>
          <a:p>
            <a:pPr algn="r"/>
            <a:r>
              <a:rPr lang="en-GB" sz="1800" b="0" baseline="30000" dirty="0" smtClean="0">
                <a:solidFill>
                  <a:prstClr val="white"/>
                </a:solidFill>
              </a:rPr>
              <a:t>policy and business practices</a:t>
            </a:r>
          </a:p>
        </p:txBody>
      </p:sp>
      <p:pic>
        <p:nvPicPr>
          <p:cNvPr id="7" name="Picture 6" descr="ICC WBO Horz logo ALL WHITE_ENG.eps"/>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5536" y="51471"/>
            <a:ext cx="1296144" cy="419878"/>
          </a:xfrm>
          <a:prstGeom prst="rect">
            <a:avLst/>
          </a:prstGeom>
        </p:spPr>
      </p:pic>
    </p:spTree>
    <p:extLst>
      <p:ext uri="{BB962C8B-B14F-4D97-AF65-F5344CB8AC3E}">
        <p14:creationId xmlns:p14="http://schemas.microsoft.com/office/powerpoint/2010/main" val="2053495626"/>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Lst>
  <p:timing>
    <p:tnLst>
      <p:par>
        <p:cTn id="1" dur="indefinite" restart="never" nodeType="tmRoot"/>
      </p:par>
    </p:tnLst>
  </p:timing>
  <p:hf hdr="0"/>
  <p:txStyles>
    <p:titleStyle>
      <a:lvl1pPr algn="l" defTabSz="779047" rtl="0" eaLnBrk="1" latinLnBrk="0" hangingPunct="1">
        <a:spcBef>
          <a:spcPct val="0"/>
        </a:spcBef>
        <a:buNone/>
        <a:defRPr sz="2100" b="1" kern="1200" cap="all" baseline="0">
          <a:solidFill>
            <a:srgbClr val="90B33F"/>
          </a:solidFill>
          <a:latin typeface="+mj-lt"/>
          <a:ea typeface="+mj-ea"/>
          <a:cs typeface="+mj-cs"/>
        </a:defRPr>
      </a:lvl1pPr>
    </p:titleStyle>
    <p:bodyStyle>
      <a:lvl1pPr marL="0" indent="0" algn="l" defTabSz="779047" rtl="0" eaLnBrk="1" latinLnBrk="0" hangingPunct="1">
        <a:spcBef>
          <a:spcPts val="1023"/>
        </a:spcBef>
        <a:buFont typeface="Arial" pitchFamily="34" charset="0"/>
        <a:buNone/>
        <a:defRPr sz="1400" b="1" kern="1200" baseline="0">
          <a:solidFill>
            <a:schemeClr val="tx1"/>
          </a:solidFill>
          <a:latin typeface="+mn-lt"/>
          <a:ea typeface="+mn-ea"/>
          <a:cs typeface="+mn-cs"/>
        </a:defRPr>
      </a:lvl1pPr>
      <a:lvl2pPr marL="0" indent="0" algn="l" defTabSz="779047" rtl="0" eaLnBrk="1" latinLnBrk="0" hangingPunct="1">
        <a:spcBef>
          <a:spcPts val="341"/>
        </a:spcBef>
        <a:buFont typeface="Arial" pitchFamily="34" charset="0"/>
        <a:buNone/>
        <a:defRPr sz="1400" kern="1200" baseline="0">
          <a:solidFill>
            <a:schemeClr val="tx1"/>
          </a:solidFill>
          <a:latin typeface="+mn-lt"/>
          <a:ea typeface="+mn-ea"/>
          <a:cs typeface="+mn-cs"/>
        </a:defRPr>
      </a:lvl2pPr>
      <a:lvl3pPr marL="154202" indent="-154202" algn="l" defTabSz="779047" rtl="0" eaLnBrk="1" latinLnBrk="0" hangingPunct="1">
        <a:spcBef>
          <a:spcPts val="341"/>
        </a:spcBef>
        <a:buFont typeface="Arial" pitchFamily="34" charset="0"/>
        <a:buChar char="•"/>
        <a:defRPr sz="1400" kern="1200" baseline="0">
          <a:solidFill>
            <a:schemeClr val="tx1"/>
          </a:solidFill>
          <a:latin typeface="+mn-lt"/>
          <a:ea typeface="+mn-ea"/>
          <a:cs typeface="+mn-cs"/>
        </a:defRPr>
      </a:lvl3pPr>
      <a:lvl4pPr marL="306732" indent="-153371" algn="l" defTabSz="779047" rtl="0" eaLnBrk="1" latinLnBrk="0" hangingPunct="1">
        <a:spcBef>
          <a:spcPts val="341"/>
        </a:spcBef>
        <a:buFont typeface="Arial" pitchFamily="34" charset="0"/>
        <a:buChar char="–"/>
        <a:defRPr sz="1400" kern="1200" baseline="0">
          <a:solidFill>
            <a:schemeClr val="tx1"/>
          </a:solidFill>
          <a:latin typeface="+mn-lt"/>
          <a:ea typeface="+mn-ea"/>
          <a:cs typeface="+mn-cs"/>
        </a:defRPr>
      </a:lvl4pPr>
      <a:lvl5pPr marL="460094" indent="-153371" algn="l" defTabSz="779047" rtl="0" eaLnBrk="1" latinLnBrk="0" hangingPunct="1">
        <a:spcBef>
          <a:spcPts val="341"/>
        </a:spcBef>
        <a:buFont typeface="Arial" pitchFamily="34" charset="0"/>
        <a:buChar char="•"/>
        <a:defRPr sz="1400" kern="1200" baseline="0">
          <a:solidFill>
            <a:schemeClr val="tx1"/>
          </a:solidFill>
          <a:latin typeface="+mn-lt"/>
          <a:ea typeface="+mn-ea"/>
          <a:cs typeface="+mn-cs"/>
        </a:defRPr>
      </a:lvl5pPr>
      <a:lvl6pPr marL="613464" indent="-153371" algn="l" defTabSz="779047" rtl="0" eaLnBrk="1" latinLnBrk="0" hangingPunct="1">
        <a:spcBef>
          <a:spcPts val="341"/>
        </a:spcBef>
        <a:buFont typeface="Arial" pitchFamily="34" charset="0"/>
        <a:buChar char="•"/>
        <a:defRPr sz="1400" kern="1200" baseline="0">
          <a:solidFill>
            <a:schemeClr val="tx1"/>
          </a:solidFill>
          <a:latin typeface="+mn-lt"/>
          <a:ea typeface="+mn-ea"/>
          <a:cs typeface="+mn-cs"/>
        </a:defRPr>
      </a:lvl6pPr>
      <a:lvl7pPr marL="766828" indent="-153371" algn="l" defTabSz="779047" rtl="0" eaLnBrk="1" latinLnBrk="0" hangingPunct="1">
        <a:spcBef>
          <a:spcPts val="341"/>
        </a:spcBef>
        <a:buFont typeface="Arial" pitchFamily="34" charset="0"/>
        <a:buChar char="•"/>
        <a:defRPr sz="1400" kern="1200" baseline="0">
          <a:solidFill>
            <a:schemeClr val="tx1"/>
          </a:solidFill>
          <a:latin typeface="+mn-lt"/>
          <a:ea typeface="+mn-ea"/>
          <a:cs typeface="+mn-cs"/>
        </a:defRPr>
      </a:lvl7pPr>
      <a:lvl8pPr marL="920192" indent="-153371" algn="l" defTabSz="779047" rtl="0" eaLnBrk="1" latinLnBrk="0" hangingPunct="1">
        <a:spcBef>
          <a:spcPts val="341"/>
        </a:spcBef>
        <a:buFont typeface="Arial" pitchFamily="34" charset="0"/>
        <a:buChar char="•"/>
        <a:defRPr sz="1400" kern="1200" baseline="0">
          <a:solidFill>
            <a:schemeClr val="tx1"/>
          </a:solidFill>
          <a:latin typeface="+mn-lt"/>
          <a:ea typeface="+mn-ea"/>
          <a:cs typeface="+mn-cs"/>
        </a:defRPr>
      </a:lvl8pPr>
      <a:lvl9pPr marL="1073556" indent="-153371" algn="l" defTabSz="779047" rtl="0" eaLnBrk="1" latinLnBrk="0" hangingPunct="1">
        <a:spcBef>
          <a:spcPts val="341"/>
        </a:spcBef>
        <a:buFont typeface="Arial" pitchFamily="34" charset="0"/>
        <a:buChar char="•"/>
        <a:defRPr sz="1400" kern="1200" baseline="0">
          <a:solidFill>
            <a:schemeClr val="tx1"/>
          </a:solidFill>
          <a:latin typeface="+mn-lt"/>
          <a:ea typeface="+mn-ea"/>
          <a:cs typeface="+mn-cs"/>
        </a:defRPr>
      </a:lvl9pPr>
    </p:bodyStyle>
    <p:otherStyle>
      <a:defPPr>
        <a:defRPr lang="en-GB"/>
      </a:defPPr>
      <a:lvl1pPr marL="0" algn="l" defTabSz="766828" rtl="0" eaLnBrk="1" latinLnBrk="0" hangingPunct="1">
        <a:defRPr sz="1200" kern="1200">
          <a:solidFill>
            <a:schemeClr val="tx1"/>
          </a:solidFill>
          <a:latin typeface="+mn-lt"/>
          <a:ea typeface="+mn-ea"/>
          <a:cs typeface="+mn-cs"/>
        </a:defRPr>
      </a:lvl1pPr>
      <a:lvl2pPr marL="389528" algn="l" defTabSz="766828" rtl="0" eaLnBrk="1" latinLnBrk="0" hangingPunct="1">
        <a:defRPr sz="1200" kern="1200">
          <a:solidFill>
            <a:schemeClr val="tx1"/>
          </a:solidFill>
          <a:latin typeface="+mn-lt"/>
          <a:ea typeface="+mn-ea"/>
          <a:cs typeface="+mn-cs"/>
        </a:defRPr>
      </a:lvl2pPr>
      <a:lvl3pPr marL="779047" algn="l" defTabSz="766828" rtl="0" eaLnBrk="1" latinLnBrk="0" hangingPunct="1">
        <a:defRPr sz="1200" kern="1200">
          <a:solidFill>
            <a:schemeClr val="tx1"/>
          </a:solidFill>
          <a:latin typeface="+mn-lt"/>
          <a:ea typeface="+mn-ea"/>
          <a:cs typeface="+mn-cs"/>
        </a:defRPr>
      </a:lvl3pPr>
      <a:lvl4pPr marL="1168571" algn="l" defTabSz="766828" rtl="0" eaLnBrk="1" latinLnBrk="0" hangingPunct="1">
        <a:defRPr sz="1200" kern="1200">
          <a:solidFill>
            <a:schemeClr val="tx1"/>
          </a:solidFill>
          <a:latin typeface="+mn-lt"/>
          <a:ea typeface="+mn-ea"/>
          <a:cs typeface="+mn-cs"/>
        </a:defRPr>
      </a:lvl4pPr>
      <a:lvl5pPr marL="1558093" algn="l" defTabSz="766828" rtl="0" eaLnBrk="1" latinLnBrk="0" hangingPunct="1">
        <a:defRPr sz="1200" kern="1200">
          <a:solidFill>
            <a:schemeClr val="tx1"/>
          </a:solidFill>
          <a:latin typeface="+mn-lt"/>
          <a:ea typeface="+mn-ea"/>
          <a:cs typeface="+mn-cs"/>
        </a:defRPr>
      </a:lvl5pPr>
      <a:lvl6pPr marL="1947620" algn="l" defTabSz="779047" rtl="0" eaLnBrk="1" latinLnBrk="0" hangingPunct="1">
        <a:defRPr sz="1200" kern="1200">
          <a:solidFill>
            <a:schemeClr val="tx1"/>
          </a:solidFill>
          <a:latin typeface="+mn-lt"/>
          <a:ea typeface="+mn-ea"/>
          <a:cs typeface="+mn-cs"/>
        </a:defRPr>
      </a:lvl6pPr>
      <a:lvl7pPr marL="2337139" algn="l" defTabSz="779047" rtl="0" eaLnBrk="1" latinLnBrk="0" hangingPunct="1">
        <a:defRPr sz="1200" kern="1200">
          <a:solidFill>
            <a:schemeClr val="tx1"/>
          </a:solidFill>
          <a:latin typeface="+mn-lt"/>
          <a:ea typeface="+mn-ea"/>
          <a:cs typeface="+mn-cs"/>
        </a:defRPr>
      </a:lvl7pPr>
      <a:lvl8pPr marL="2726665" algn="l" defTabSz="766828" rtl="0" eaLnBrk="1" latinLnBrk="0" hangingPunct="1">
        <a:defRPr sz="1200" kern="1200">
          <a:solidFill>
            <a:schemeClr val="tx1"/>
          </a:solidFill>
          <a:latin typeface="+mn-lt"/>
          <a:ea typeface="+mn-ea"/>
          <a:cs typeface="+mn-cs"/>
        </a:defRPr>
      </a:lvl8pPr>
      <a:lvl9pPr marL="3116186" algn="l" defTabSz="766828" rtl="0" eaLnBrk="1" latinLnBrk="0" hangingPunct="1">
        <a:defRPr sz="12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p:nvPicPr>
        <p:blipFill>
          <a:blip r:embed="rId8"/>
          <a:stretch>
            <a:fillRect/>
          </a:stretch>
        </p:blipFill>
        <p:spPr>
          <a:xfrm>
            <a:off x="0" y="-20533"/>
            <a:ext cx="9144000" cy="558025"/>
          </a:xfrm>
          <a:prstGeom prst="rect">
            <a:avLst/>
          </a:prstGeom>
        </p:spPr>
      </p:pic>
      <p:sp>
        <p:nvSpPr>
          <p:cNvPr id="13" name="Title Placeholder 1"/>
          <p:cNvSpPr txBox="1">
            <a:spLocks/>
          </p:cNvSpPr>
          <p:nvPr/>
        </p:nvSpPr>
        <p:spPr bwMode="gray">
          <a:xfrm>
            <a:off x="2045722" y="195486"/>
            <a:ext cx="6702742" cy="270030"/>
          </a:xfrm>
          <a:prstGeom prst="rect">
            <a:avLst/>
          </a:prstGeom>
        </p:spPr>
        <p:txBody>
          <a:bodyPr vert="horz" lIns="0" tIns="0" rIns="0" bIns="0" rtlCol="0" anchor="b">
            <a:noAutofit/>
          </a:bodyPr>
          <a:lstStyle>
            <a:lvl1pPr algn="l" defTabSz="914342" rtl="0" eaLnBrk="1" latinLnBrk="0" hangingPunct="1">
              <a:spcBef>
                <a:spcPct val="0"/>
              </a:spcBef>
              <a:buNone/>
              <a:defRPr sz="2500" b="1" kern="1200" cap="all" baseline="0">
                <a:solidFill>
                  <a:schemeClr val="tx1"/>
                </a:solidFill>
                <a:latin typeface="+mj-lt"/>
                <a:ea typeface="+mj-ea"/>
                <a:cs typeface="+mj-cs"/>
              </a:defRPr>
            </a:lvl1pPr>
          </a:lstStyle>
          <a:p>
            <a:pPr algn="r"/>
            <a:r>
              <a:rPr lang="en-GB" sz="1800" b="0" baseline="30000" dirty="0" smtClean="0">
                <a:solidFill>
                  <a:prstClr val="white"/>
                </a:solidFill>
              </a:rPr>
              <a:t>policy and business practices</a:t>
            </a:r>
          </a:p>
        </p:txBody>
      </p:sp>
      <p:pic>
        <p:nvPicPr>
          <p:cNvPr id="7" name="Picture 6" descr="ICC WBO Horz logo ALL WHITE_ENG.eps"/>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5536" y="51471"/>
            <a:ext cx="1296144" cy="419878"/>
          </a:xfrm>
          <a:prstGeom prst="rect">
            <a:avLst/>
          </a:prstGeom>
        </p:spPr>
      </p:pic>
    </p:spTree>
    <p:extLst>
      <p:ext uri="{BB962C8B-B14F-4D97-AF65-F5344CB8AC3E}">
        <p14:creationId xmlns:p14="http://schemas.microsoft.com/office/powerpoint/2010/main" val="3641837134"/>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Lst>
  <p:timing>
    <p:tnLst>
      <p:par>
        <p:cTn id="1" dur="indefinite" restart="never" nodeType="tmRoot"/>
      </p:par>
    </p:tnLst>
  </p:timing>
  <p:hf hdr="0"/>
  <p:txStyles>
    <p:titleStyle>
      <a:lvl1pPr algn="l" defTabSz="779047" rtl="0" eaLnBrk="1" latinLnBrk="0" hangingPunct="1">
        <a:spcBef>
          <a:spcPct val="0"/>
        </a:spcBef>
        <a:buNone/>
        <a:defRPr sz="2100" b="1" kern="1200" cap="all" baseline="0">
          <a:solidFill>
            <a:srgbClr val="90B33F"/>
          </a:solidFill>
          <a:latin typeface="+mj-lt"/>
          <a:ea typeface="+mj-ea"/>
          <a:cs typeface="+mj-cs"/>
        </a:defRPr>
      </a:lvl1pPr>
    </p:titleStyle>
    <p:bodyStyle>
      <a:lvl1pPr marL="0" indent="0" algn="l" defTabSz="779047" rtl="0" eaLnBrk="1" latinLnBrk="0" hangingPunct="1">
        <a:spcBef>
          <a:spcPts val="1023"/>
        </a:spcBef>
        <a:buFont typeface="Arial" pitchFamily="34" charset="0"/>
        <a:buNone/>
        <a:defRPr sz="1400" b="1" kern="1200" baseline="0">
          <a:solidFill>
            <a:schemeClr val="tx1"/>
          </a:solidFill>
          <a:latin typeface="+mn-lt"/>
          <a:ea typeface="+mn-ea"/>
          <a:cs typeface="+mn-cs"/>
        </a:defRPr>
      </a:lvl1pPr>
      <a:lvl2pPr marL="0" indent="0" algn="l" defTabSz="779047" rtl="0" eaLnBrk="1" latinLnBrk="0" hangingPunct="1">
        <a:spcBef>
          <a:spcPts val="341"/>
        </a:spcBef>
        <a:buFont typeface="Arial" pitchFamily="34" charset="0"/>
        <a:buNone/>
        <a:defRPr sz="1400" kern="1200" baseline="0">
          <a:solidFill>
            <a:schemeClr val="tx1"/>
          </a:solidFill>
          <a:latin typeface="+mn-lt"/>
          <a:ea typeface="+mn-ea"/>
          <a:cs typeface="+mn-cs"/>
        </a:defRPr>
      </a:lvl2pPr>
      <a:lvl3pPr marL="154202" indent="-154202" algn="l" defTabSz="779047" rtl="0" eaLnBrk="1" latinLnBrk="0" hangingPunct="1">
        <a:spcBef>
          <a:spcPts val="341"/>
        </a:spcBef>
        <a:buFont typeface="Arial" pitchFamily="34" charset="0"/>
        <a:buChar char="•"/>
        <a:defRPr sz="1400" kern="1200" baseline="0">
          <a:solidFill>
            <a:schemeClr val="tx1"/>
          </a:solidFill>
          <a:latin typeface="+mn-lt"/>
          <a:ea typeface="+mn-ea"/>
          <a:cs typeface="+mn-cs"/>
        </a:defRPr>
      </a:lvl3pPr>
      <a:lvl4pPr marL="306732" indent="-153371" algn="l" defTabSz="779047" rtl="0" eaLnBrk="1" latinLnBrk="0" hangingPunct="1">
        <a:spcBef>
          <a:spcPts val="341"/>
        </a:spcBef>
        <a:buFont typeface="Arial" pitchFamily="34" charset="0"/>
        <a:buChar char="–"/>
        <a:defRPr sz="1400" kern="1200" baseline="0">
          <a:solidFill>
            <a:schemeClr val="tx1"/>
          </a:solidFill>
          <a:latin typeface="+mn-lt"/>
          <a:ea typeface="+mn-ea"/>
          <a:cs typeface="+mn-cs"/>
        </a:defRPr>
      </a:lvl4pPr>
      <a:lvl5pPr marL="460094" indent="-153371" algn="l" defTabSz="779047" rtl="0" eaLnBrk="1" latinLnBrk="0" hangingPunct="1">
        <a:spcBef>
          <a:spcPts val="341"/>
        </a:spcBef>
        <a:buFont typeface="Arial" pitchFamily="34" charset="0"/>
        <a:buChar char="•"/>
        <a:defRPr sz="1400" kern="1200" baseline="0">
          <a:solidFill>
            <a:schemeClr val="tx1"/>
          </a:solidFill>
          <a:latin typeface="+mn-lt"/>
          <a:ea typeface="+mn-ea"/>
          <a:cs typeface="+mn-cs"/>
        </a:defRPr>
      </a:lvl5pPr>
      <a:lvl6pPr marL="613464" indent="-153371" algn="l" defTabSz="779047" rtl="0" eaLnBrk="1" latinLnBrk="0" hangingPunct="1">
        <a:spcBef>
          <a:spcPts val="341"/>
        </a:spcBef>
        <a:buFont typeface="Arial" pitchFamily="34" charset="0"/>
        <a:buChar char="•"/>
        <a:defRPr sz="1400" kern="1200" baseline="0">
          <a:solidFill>
            <a:schemeClr val="tx1"/>
          </a:solidFill>
          <a:latin typeface="+mn-lt"/>
          <a:ea typeface="+mn-ea"/>
          <a:cs typeface="+mn-cs"/>
        </a:defRPr>
      </a:lvl6pPr>
      <a:lvl7pPr marL="766828" indent="-153371" algn="l" defTabSz="779047" rtl="0" eaLnBrk="1" latinLnBrk="0" hangingPunct="1">
        <a:spcBef>
          <a:spcPts val="341"/>
        </a:spcBef>
        <a:buFont typeface="Arial" pitchFamily="34" charset="0"/>
        <a:buChar char="•"/>
        <a:defRPr sz="1400" kern="1200" baseline="0">
          <a:solidFill>
            <a:schemeClr val="tx1"/>
          </a:solidFill>
          <a:latin typeface="+mn-lt"/>
          <a:ea typeface="+mn-ea"/>
          <a:cs typeface="+mn-cs"/>
        </a:defRPr>
      </a:lvl7pPr>
      <a:lvl8pPr marL="920192" indent="-153371" algn="l" defTabSz="779047" rtl="0" eaLnBrk="1" latinLnBrk="0" hangingPunct="1">
        <a:spcBef>
          <a:spcPts val="341"/>
        </a:spcBef>
        <a:buFont typeface="Arial" pitchFamily="34" charset="0"/>
        <a:buChar char="•"/>
        <a:defRPr sz="1400" kern="1200" baseline="0">
          <a:solidFill>
            <a:schemeClr val="tx1"/>
          </a:solidFill>
          <a:latin typeface="+mn-lt"/>
          <a:ea typeface="+mn-ea"/>
          <a:cs typeface="+mn-cs"/>
        </a:defRPr>
      </a:lvl8pPr>
      <a:lvl9pPr marL="1073556" indent="-153371" algn="l" defTabSz="779047" rtl="0" eaLnBrk="1" latinLnBrk="0" hangingPunct="1">
        <a:spcBef>
          <a:spcPts val="341"/>
        </a:spcBef>
        <a:buFont typeface="Arial" pitchFamily="34" charset="0"/>
        <a:buChar char="•"/>
        <a:defRPr sz="1400" kern="1200" baseline="0">
          <a:solidFill>
            <a:schemeClr val="tx1"/>
          </a:solidFill>
          <a:latin typeface="+mn-lt"/>
          <a:ea typeface="+mn-ea"/>
          <a:cs typeface="+mn-cs"/>
        </a:defRPr>
      </a:lvl9pPr>
    </p:bodyStyle>
    <p:otherStyle>
      <a:defPPr>
        <a:defRPr lang="en-GB"/>
      </a:defPPr>
      <a:lvl1pPr marL="0" algn="l" defTabSz="766828" rtl="0" eaLnBrk="1" latinLnBrk="0" hangingPunct="1">
        <a:defRPr sz="1200" kern="1200">
          <a:solidFill>
            <a:schemeClr val="tx1"/>
          </a:solidFill>
          <a:latin typeface="+mn-lt"/>
          <a:ea typeface="+mn-ea"/>
          <a:cs typeface="+mn-cs"/>
        </a:defRPr>
      </a:lvl1pPr>
      <a:lvl2pPr marL="389528" algn="l" defTabSz="766828" rtl="0" eaLnBrk="1" latinLnBrk="0" hangingPunct="1">
        <a:defRPr sz="1200" kern="1200">
          <a:solidFill>
            <a:schemeClr val="tx1"/>
          </a:solidFill>
          <a:latin typeface="+mn-lt"/>
          <a:ea typeface="+mn-ea"/>
          <a:cs typeface="+mn-cs"/>
        </a:defRPr>
      </a:lvl2pPr>
      <a:lvl3pPr marL="779047" algn="l" defTabSz="766828" rtl="0" eaLnBrk="1" latinLnBrk="0" hangingPunct="1">
        <a:defRPr sz="1200" kern="1200">
          <a:solidFill>
            <a:schemeClr val="tx1"/>
          </a:solidFill>
          <a:latin typeface="+mn-lt"/>
          <a:ea typeface="+mn-ea"/>
          <a:cs typeface="+mn-cs"/>
        </a:defRPr>
      </a:lvl3pPr>
      <a:lvl4pPr marL="1168571" algn="l" defTabSz="766828" rtl="0" eaLnBrk="1" latinLnBrk="0" hangingPunct="1">
        <a:defRPr sz="1200" kern="1200">
          <a:solidFill>
            <a:schemeClr val="tx1"/>
          </a:solidFill>
          <a:latin typeface="+mn-lt"/>
          <a:ea typeface="+mn-ea"/>
          <a:cs typeface="+mn-cs"/>
        </a:defRPr>
      </a:lvl4pPr>
      <a:lvl5pPr marL="1558093" algn="l" defTabSz="766828" rtl="0" eaLnBrk="1" latinLnBrk="0" hangingPunct="1">
        <a:defRPr sz="1200" kern="1200">
          <a:solidFill>
            <a:schemeClr val="tx1"/>
          </a:solidFill>
          <a:latin typeface="+mn-lt"/>
          <a:ea typeface="+mn-ea"/>
          <a:cs typeface="+mn-cs"/>
        </a:defRPr>
      </a:lvl5pPr>
      <a:lvl6pPr marL="1947620" algn="l" defTabSz="779047" rtl="0" eaLnBrk="1" latinLnBrk="0" hangingPunct="1">
        <a:defRPr sz="1200" kern="1200">
          <a:solidFill>
            <a:schemeClr val="tx1"/>
          </a:solidFill>
          <a:latin typeface="+mn-lt"/>
          <a:ea typeface="+mn-ea"/>
          <a:cs typeface="+mn-cs"/>
        </a:defRPr>
      </a:lvl6pPr>
      <a:lvl7pPr marL="2337139" algn="l" defTabSz="779047" rtl="0" eaLnBrk="1" latinLnBrk="0" hangingPunct="1">
        <a:defRPr sz="1200" kern="1200">
          <a:solidFill>
            <a:schemeClr val="tx1"/>
          </a:solidFill>
          <a:latin typeface="+mn-lt"/>
          <a:ea typeface="+mn-ea"/>
          <a:cs typeface="+mn-cs"/>
        </a:defRPr>
      </a:lvl7pPr>
      <a:lvl8pPr marL="2726665" algn="l" defTabSz="766828" rtl="0" eaLnBrk="1" latinLnBrk="0" hangingPunct="1">
        <a:defRPr sz="1200" kern="1200">
          <a:solidFill>
            <a:schemeClr val="tx1"/>
          </a:solidFill>
          <a:latin typeface="+mn-lt"/>
          <a:ea typeface="+mn-ea"/>
          <a:cs typeface="+mn-cs"/>
        </a:defRPr>
      </a:lvl8pPr>
      <a:lvl9pPr marL="3116186" algn="l" defTabSz="766828" rtl="0" eaLnBrk="1" latinLnBrk="0" hangingPunct="1">
        <a:defRPr sz="12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5" name="Rectangle 14"/>
          <p:cNvSpPr/>
          <p:nvPr/>
        </p:nvSpPr>
        <p:spPr>
          <a:xfrm>
            <a:off x="0" y="4823460"/>
            <a:ext cx="9144000" cy="32004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defTabSz="457106"/>
            <a:endParaRPr lang="en-US" sz="1800" dirty="0">
              <a:solidFill>
                <a:srgbClr val="3A3A3A"/>
              </a:solidFill>
              <a:latin typeface="Lato Light" panose="020F0302020204030203" pitchFamily="34" charset="0"/>
            </a:endParaRPr>
          </a:p>
        </p:txBody>
      </p:sp>
      <p:sp>
        <p:nvSpPr>
          <p:cNvPr id="2" name="Title Placeholder 1"/>
          <p:cNvSpPr>
            <a:spLocks noGrp="1"/>
          </p:cNvSpPr>
          <p:nvPr>
            <p:ph type="title"/>
          </p:nvPr>
        </p:nvSpPr>
        <p:spPr>
          <a:xfrm>
            <a:off x="556419" y="38485"/>
            <a:ext cx="8031162" cy="726578"/>
          </a:xfrm>
          <a:prstGeom prst="rect">
            <a:avLst/>
          </a:prstGeom>
        </p:spPr>
        <p:txBody>
          <a:bodyPr vert="horz" lIns="0" tIns="45712" rIns="0" bIns="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56419" y="883568"/>
            <a:ext cx="8031162" cy="3435371"/>
          </a:xfrm>
          <a:prstGeom prst="rect">
            <a:avLst/>
          </a:prstGeom>
        </p:spPr>
        <p:txBody>
          <a:bodyPr vert="horz" lIns="0" tIns="45712"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Rectangle 9"/>
          <p:cNvSpPr/>
          <p:nvPr/>
        </p:nvSpPr>
        <p:spPr>
          <a:xfrm>
            <a:off x="1046247" y="4823460"/>
            <a:ext cx="4677833" cy="3200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defTabSz="457106"/>
            <a:r>
              <a:rPr lang="en-US" sz="1000" dirty="0" smtClean="0">
                <a:solidFill>
                  <a:srgbClr val="3A3A3A">
                    <a:lumMod val="60000"/>
                    <a:lumOff val="40000"/>
                  </a:srgbClr>
                </a:solidFill>
                <a:latin typeface="Helvetica Light"/>
              </a:rPr>
              <a:t>© TrustWeaver AB, All </a:t>
            </a:r>
            <a:r>
              <a:rPr lang="en-US" sz="1000" smtClean="0">
                <a:solidFill>
                  <a:srgbClr val="3A3A3A">
                    <a:lumMod val="60000"/>
                    <a:lumOff val="40000"/>
                  </a:srgbClr>
                </a:solidFill>
                <a:latin typeface="Helvetica Light"/>
              </a:rPr>
              <a:t>rights reserved</a:t>
            </a:r>
            <a:endParaRPr lang="sv-SE" sz="1000" dirty="0">
              <a:solidFill>
                <a:srgbClr val="3A3A3A">
                  <a:lumMod val="60000"/>
                  <a:lumOff val="40000"/>
                </a:srgbClr>
              </a:solidFill>
              <a:latin typeface="Helvetica Light"/>
            </a:endParaRPr>
          </a:p>
        </p:txBody>
      </p:sp>
      <p:sp>
        <p:nvSpPr>
          <p:cNvPr id="11" name="Slide Number Placeholder 3"/>
          <p:cNvSpPr txBox="1">
            <a:spLocks/>
          </p:cNvSpPr>
          <p:nvPr/>
        </p:nvSpPr>
        <p:spPr>
          <a:xfrm>
            <a:off x="552451" y="4823460"/>
            <a:ext cx="365760" cy="3200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lIns="91424" tIns="45712" rIns="91424" bIns="45712" rtlCol="0" anchor="ctr"/>
          <a:lstStyle>
            <a:defPPr>
              <a:defRPr lang="en-US"/>
            </a:defPPr>
            <a:lvl1pPr algn="ctr">
              <a:defRPr sz="1000">
                <a:solidFill>
                  <a:srgbClr val="FFFFFF"/>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457106"/>
            <a:fld id="{93D61182-44B0-D747-8108-FDA0C13481D9}" type="slidenum">
              <a:rPr lang="en-US" smtClean="0">
                <a:latin typeface="Lato Light" panose="020F0302020204030203" pitchFamily="34" charset="0"/>
                <a:cs typeface="Gotham Book"/>
              </a:rPr>
              <a:pPr defTabSz="457106"/>
              <a:t>‹#›</a:t>
            </a:fld>
            <a:endParaRPr lang="en-US" dirty="0">
              <a:latin typeface="Lato Light" panose="020F0302020204030203" pitchFamily="34" charset="0"/>
              <a:cs typeface="Gotham Book"/>
            </a:endParaRPr>
          </a:p>
        </p:txBody>
      </p:sp>
      <p:pic>
        <p:nvPicPr>
          <p:cNvPr id="5" name="Picture 4"/>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7158831" y="4869180"/>
            <a:ext cx="1428750" cy="228600"/>
          </a:xfrm>
          <a:prstGeom prst="rect">
            <a:avLst/>
          </a:prstGeom>
        </p:spPr>
      </p:pic>
    </p:spTree>
    <p:extLst>
      <p:ext uri="{BB962C8B-B14F-4D97-AF65-F5344CB8AC3E}">
        <p14:creationId xmlns:p14="http://schemas.microsoft.com/office/powerpoint/2010/main" val="3106328661"/>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 id="2147483839" r:id="rId14"/>
    <p:sldLayoutId id="2147483840" r:id="rId15"/>
    <p:sldLayoutId id="2147483841" r:id="rId16"/>
    <p:sldLayoutId id="2147483842" r:id="rId17"/>
    <p:sldLayoutId id="2147483843" r:id="rId18"/>
    <p:sldLayoutId id="2147483844" r:id="rId19"/>
    <p:sldLayoutId id="2147483845" r:id="rId20"/>
    <p:sldLayoutId id="2147483846" r:id="rId21"/>
    <p:sldLayoutId id="2147483847" r:id="rId22"/>
    <p:sldLayoutId id="2147483848" r:id="rId23"/>
    <p:sldLayoutId id="2147483849" r:id="rId24"/>
    <p:sldLayoutId id="2147483850" r:id="rId25"/>
    <p:sldLayoutId id="2147483851" r:id="rId26"/>
    <p:sldLayoutId id="2147483852" r:id="rId27"/>
    <p:sldLayoutId id="2147483853" r:id="rId28"/>
    <p:sldLayoutId id="2147483854" r:id="rId29"/>
    <p:sldLayoutId id="2147483855" r:id="rId30"/>
    <p:sldLayoutId id="2147483856" r:id="rId31"/>
    <p:sldLayoutId id="2147483857" r:id="rId32"/>
    <p:sldLayoutId id="2147483858" r:id="rId33"/>
  </p:sldLayoutIdLst>
  <p:timing>
    <p:tnLst>
      <p:par>
        <p:cTn id="1" dur="indefinite" restart="never" nodeType="tmRoot"/>
      </p:par>
    </p:tnLst>
  </p:timing>
  <p:hf sldNum="0" hdr="0" dt="0"/>
  <p:txStyles>
    <p:titleStyle>
      <a:lvl1pPr algn="ctr" defTabSz="457106" rtl="0" eaLnBrk="1" latinLnBrk="0" hangingPunct="1">
        <a:lnSpc>
          <a:spcPct val="85000"/>
        </a:lnSpc>
        <a:spcBef>
          <a:spcPct val="0"/>
        </a:spcBef>
        <a:buNone/>
        <a:defRPr sz="3000" b="0" i="0" u="none" kern="1200" cap="all" spc="-160" baseline="0">
          <a:ln w="6350" cmpd="sng">
            <a:noFill/>
          </a:ln>
          <a:solidFill>
            <a:schemeClr val="bg1"/>
          </a:solidFill>
          <a:latin typeface="Helvetica Light"/>
          <a:ea typeface="+mj-ea"/>
          <a:cs typeface="Helvetica Light"/>
        </a:defRPr>
      </a:lvl1pPr>
    </p:titleStyle>
    <p:bodyStyle>
      <a:lvl1pPr marL="173006" indent="-173006" algn="l" defTabSz="457106" rtl="0" eaLnBrk="1" latinLnBrk="0" hangingPunct="1">
        <a:lnSpc>
          <a:spcPct val="89000"/>
        </a:lnSpc>
        <a:spcBef>
          <a:spcPts val="1100"/>
        </a:spcBef>
        <a:buClr>
          <a:schemeClr val="accent1"/>
        </a:buClr>
        <a:buFont typeface="Arial"/>
        <a:buChar char="•"/>
        <a:defRPr sz="1800" b="0" i="0" kern="1200" spc="-20">
          <a:solidFill>
            <a:schemeClr val="bg1"/>
          </a:solidFill>
          <a:latin typeface="Helvetica Light"/>
          <a:ea typeface="+mn-ea"/>
          <a:cs typeface="Helvetica Light"/>
        </a:defRPr>
      </a:lvl1pPr>
      <a:lvl2pPr marL="346004" indent="-173006" algn="l" defTabSz="457106" rtl="0" eaLnBrk="1" latinLnBrk="0" hangingPunct="1">
        <a:lnSpc>
          <a:spcPct val="89000"/>
        </a:lnSpc>
        <a:spcBef>
          <a:spcPts val="1100"/>
        </a:spcBef>
        <a:buClr>
          <a:schemeClr val="accent1"/>
        </a:buClr>
        <a:buFont typeface="Arial"/>
        <a:buChar char="–"/>
        <a:defRPr sz="1800" b="0" i="0" kern="1200" spc="-20">
          <a:solidFill>
            <a:schemeClr val="bg1"/>
          </a:solidFill>
          <a:latin typeface="Helvetica Light"/>
          <a:ea typeface="+mn-ea"/>
          <a:cs typeface="Helvetica Light"/>
        </a:defRPr>
      </a:lvl2pPr>
      <a:lvl3pPr marL="517421" indent="-171418" algn="l" defTabSz="457106" rtl="0" eaLnBrk="1" latinLnBrk="0" hangingPunct="1">
        <a:lnSpc>
          <a:spcPct val="89000"/>
        </a:lnSpc>
        <a:spcBef>
          <a:spcPts val="1100"/>
        </a:spcBef>
        <a:buClr>
          <a:schemeClr val="accent1"/>
        </a:buClr>
        <a:buFont typeface="Arial"/>
        <a:buChar char="•"/>
        <a:defRPr sz="1600" b="0" i="0" kern="1200" spc="-20">
          <a:solidFill>
            <a:schemeClr val="bg1"/>
          </a:solidFill>
          <a:latin typeface="Helvetica Light"/>
          <a:ea typeface="+mn-ea"/>
          <a:cs typeface="Helvetica Light"/>
        </a:defRPr>
      </a:lvl3pPr>
      <a:lvl4pPr marL="690427" indent="-173006" algn="l" defTabSz="457106" rtl="0" eaLnBrk="1" latinLnBrk="0" hangingPunct="1">
        <a:lnSpc>
          <a:spcPct val="89000"/>
        </a:lnSpc>
        <a:spcBef>
          <a:spcPts val="1100"/>
        </a:spcBef>
        <a:buClr>
          <a:schemeClr val="accent1"/>
        </a:buClr>
        <a:buFont typeface="Arial"/>
        <a:buChar char="–"/>
        <a:defRPr sz="1400" b="0" i="0" kern="1200" spc="-20">
          <a:solidFill>
            <a:schemeClr val="bg1"/>
          </a:solidFill>
          <a:latin typeface="Helvetica Light"/>
          <a:ea typeface="+mn-ea"/>
          <a:cs typeface="Helvetica Light"/>
        </a:defRPr>
      </a:lvl4pPr>
      <a:lvl5pPr marL="853907" indent="-163481" algn="l" defTabSz="457106" rtl="0" eaLnBrk="1" latinLnBrk="0" hangingPunct="1">
        <a:lnSpc>
          <a:spcPct val="89000"/>
        </a:lnSpc>
        <a:spcBef>
          <a:spcPts val="1100"/>
        </a:spcBef>
        <a:buClr>
          <a:schemeClr val="accent1"/>
        </a:buClr>
        <a:buFont typeface="Arial"/>
        <a:buChar char="»"/>
        <a:defRPr sz="1400" b="0" i="0" kern="1200" spc="-20">
          <a:solidFill>
            <a:schemeClr val="bg1"/>
          </a:solidFill>
          <a:latin typeface="Helvetica Light"/>
          <a:ea typeface="+mn-ea"/>
          <a:cs typeface="Helvetica Light"/>
        </a:defRPr>
      </a:lvl5pPr>
      <a:lvl6pPr marL="2514096" indent="-228552" algn="l" defTabSz="457106" rtl="0" eaLnBrk="1" latinLnBrk="0" hangingPunct="1">
        <a:spcBef>
          <a:spcPct val="20000"/>
        </a:spcBef>
        <a:buFont typeface="Arial"/>
        <a:buChar char="•"/>
        <a:defRPr sz="2000" kern="1200">
          <a:solidFill>
            <a:schemeClr val="tx1"/>
          </a:solidFill>
          <a:latin typeface="+mn-lt"/>
          <a:ea typeface="+mn-ea"/>
          <a:cs typeface="+mn-cs"/>
        </a:defRPr>
      </a:lvl6pPr>
      <a:lvl7pPr marL="2971208" indent="-228552" algn="l" defTabSz="457106" rtl="0" eaLnBrk="1" latinLnBrk="0" hangingPunct="1">
        <a:spcBef>
          <a:spcPct val="20000"/>
        </a:spcBef>
        <a:buFont typeface="Arial"/>
        <a:buChar char="•"/>
        <a:defRPr sz="2000" kern="1200">
          <a:solidFill>
            <a:schemeClr val="tx1"/>
          </a:solidFill>
          <a:latin typeface="+mn-lt"/>
          <a:ea typeface="+mn-ea"/>
          <a:cs typeface="+mn-cs"/>
        </a:defRPr>
      </a:lvl7pPr>
      <a:lvl8pPr marL="3428316" indent="-228552" algn="l" defTabSz="457106" rtl="0" eaLnBrk="1" latinLnBrk="0" hangingPunct="1">
        <a:spcBef>
          <a:spcPct val="20000"/>
        </a:spcBef>
        <a:buFont typeface="Arial"/>
        <a:buChar char="•"/>
        <a:defRPr sz="2000" kern="1200">
          <a:solidFill>
            <a:schemeClr val="tx1"/>
          </a:solidFill>
          <a:latin typeface="+mn-lt"/>
          <a:ea typeface="+mn-ea"/>
          <a:cs typeface="+mn-cs"/>
        </a:defRPr>
      </a:lvl8pPr>
      <a:lvl9pPr marL="3885424" indent="-228552" algn="l" defTabSz="45710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06" rtl="0" eaLnBrk="1" latinLnBrk="0" hangingPunct="1">
        <a:defRPr sz="1800" kern="1200">
          <a:solidFill>
            <a:schemeClr val="tx1"/>
          </a:solidFill>
          <a:latin typeface="+mn-lt"/>
          <a:ea typeface="+mn-ea"/>
          <a:cs typeface="+mn-cs"/>
        </a:defRPr>
      </a:lvl1pPr>
      <a:lvl2pPr marL="457106" algn="l" defTabSz="457106" rtl="0" eaLnBrk="1" latinLnBrk="0" hangingPunct="1">
        <a:defRPr sz="1800" kern="1200">
          <a:solidFill>
            <a:schemeClr val="tx1"/>
          </a:solidFill>
          <a:latin typeface="+mn-lt"/>
          <a:ea typeface="+mn-ea"/>
          <a:cs typeface="+mn-cs"/>
        </a:defRPr>
      </a:lvl2pPr>
      <a:lvl3pPr marL="914220" algn="l" defTabSz="457106" rtl="0" eaLnBrk="1" latinLnBrk="0" hangingPunct="1">
        <a:defRPr sz="1800" kern="1200">
          <a:solidFill>
            <a:schemeClr val="tx1"/>
          </a:solidFill>
          <a:latin typeface="+mn-lt"/>
          <a:ea typeface="+mn-ea"/>
          <a:cs typeface="+mn-cs"/>
        </a:defRPr>
      </a:lvl3pPr>
      <a:lvl4pPr marL="1371328" algn="l" defTabSz="457106" rtl="0" eaLnBrk="1" latinLnBrk="0" hangingPunct="1">
        <a:defRPr sz="1800" kern="1200">
          <a:solidFill>
            <a:schemeClr val="tx1"/>
          </a:solidFill>
          <a:latin typeface="+mn-lt"/>
          <a:ea typeface="+mn-ea"/>
          <a:cs typeface="+mn-cs"/>
        </a:defRPr>
      </a:lvl4pPr>
      <a:lvl5pPr marL="1828439" algn="l" defTabSz="457106" rtl="0" eaLnBrk="1" latinLnBrk="0" hangingPunct="1">
        <a:defRPr sz="1800" kern="1200">
          <a:solidFill>
            <a:schemeClr val="tx1"/>
          </a:solidFill>
          <a:latin typeface="+mn-lt"/>
          <a:ea typeface="+mn-ea"/>
          <a:cs typeface="+mn-cs"/>
        </a:defRPr>
      </a:lvl5pPr>
      <a:lvl6pPr marL="2285544" algn="l" defTabSz="457106" rtl="0" eaLnBrk="1" latinLnBrk="0" hangingPunct="1">
        <a:defRPr sz="1800" kern="1200">
          <a:solidFill>
            <a:schemeClr val="tx1"/>
          </a:solidFill>
          <a:latin typeface="+mn-lt"/>
          <a:ea typeface="+mn-ea"/>
          <a:cs typeface="+mn-cs"/>
        </a:defRPr>
      </a:lvl6pPr>
      <a:lvl7pPr marL="2742650" algn="l" defTabSz="457106" rtl="0" eaLnBrk="1" latinLnBrk="0" hangingPunct="1">
        <a:defRPr sz="1800" kern="1200">
          <a:solidFill>
            <a:schemeClr val="tx1"/>
          </a:solidFill>
          <a:latin typeface="+mn-lt"/>
          <a:ea typeface="+mn-ea"/>
          <a:cs typeface="+mn-cs"/>
        </a:defRPr>
      </a:lvl7pPr>
      <a:lvl8pPr marL="3199760" algn="l" defTabSz="457106" rtl="0" eaLnBrk="1" latinLnBrk="0" hangingPunct="1">
        <a:defRPr sz="1800" kern="1200">
          <a:solidFill>
            <a:schemeClr val="tx1"/>
          </a:solidFill>
          <a:latin typeface="+mn-lt"/>
          <a:ea typeface="+mn-ea"/>
          <a:cs typeface="+mn-cs"/>
        </a:defRPr>
      </a:lvl8pPr>
      <a:lvl9pPr marL="3656869" algn="l" defTabSz="457106"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5" name="Rectangle 14"/>
          <p:cNvSpPr/>
          <p:nvPr/>
        </p:nvSpPr>
        <p:spPr>
          <a:xfrm>
            <a:off x="0" y="4823460"/>
            <a:ext cx="9144000" cy="32004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defTabSz="457106"/>
            <a:endParaRPr lang="en-US" sz="1800" dirty="0">
              <a:solidFill>
                <a:srgbClr val="3A3A3A"/>
              </a:solidFill>
              <a:latin typeface="Lato Light" panose="020F0302020204030203" pitchFamily="34" charset="0"/>
            </a:endParaRPr>
          </a:p>
        </p:txBody>
      </p:sp>
      <p:sp>
        <p:nvSpPr>
          <p:cNvPr id="2" name="Title Placeholder 1"/>
          <p:cNvSpPr>
            <a:spLocks noGrp="1"/>
          </p:cNvSpPr>
          <p:nvPr>
            <p:ph type="title"/>
          </p:nvPr>
        </p:nvSpPr>
        <p:spPr>
          <a:xfrm>
            <a:off x="556419" y="38485"/>
            <a:ext cx="8031162" cy="726578"/>
          </a:xfrm>
          <a:prstGeom prst="rect">
            <a:avLst/>
          </a:prstGeom>
        </p:spPr>
        <p:txBody>
          <a:bodyPr vert="horz" lIns="0" tIns="45712" rIns="0" bIns="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56419" y="883568"/>
            <a:ext cx="8031162" cy="3435371"/>
          </a:xfrm>
          <a:prstGeom prst="rect">
            <a:avLst/>
          </a:prstGeom>
        </p:spPr>
        <p:txBody>
          <a:bodyPr vert="horz" lIns="0" tIns="45712"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Rectangle 9"/>
          <p:cNvSpPr/>
          <p:nvPr/>
        </p:nvSpPr>
        <p:spPr>
          <a:xfrm>
            <a:off x="1046247" y="4823460"/>
            <a:ext cx="4677833" cy="3200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defTabSz="457106"/>
            <a:r>
              <a:rPr lang="en-US" sz="1000" dirty="0" smtClean="0">
                <a:solidFill>
                  <a:srgbClr val="3A3A3A">
                    <a:lumMod val="60000"/>
                    <a:lumOff val="40000"/>
                  </a:srgbClr>
                </a:solidFill>
                <a:latin typeface="Helvetica Light"/>
              </a:rPr>
              <a:t>© TrustWeaver AB, All </a:t>
            </a:r>
            <a:r>
              <a:rPr lang="en-US" sz="1000" smtClean="0">
                <a:solidFill>
                  <a:srgbClr val="3A3A3A">
                    <a:lumMod val="60000"/>
                    <a:lumOff val="40000"/>
                  </a:srgbClr>
                </a:solidFill>
                <a:latin typeface="Helvetica Light"/>
              </a:rPr>
              <a:t>rights reserved</a:t>
            </a:r>
            <a:endParaRPr lang="sv-SE" sz="1000" dirty="0">
              <a:solidFill>
                <a:srgbClr val="3A3A3A">
                  <a:lumMod val="60000"/>
                  <a:lumOff val="40000"/>
                </a:srgbClr>
              </a:solidFill>
              <a:latin typeface="Helvetica Light"/>
            </a:endParaRPr>
          </a:p>
        </p:txBody>
      </p:sp>
      <p:sp>
        <p:nvSpPr>
          <p:cNvPr id="11" name="Slide Number Placeholder 3"/>
          <p:cNvSpPr txBox="1">
            <a:spLocks/>
          </p:cNvSpPr>
          <p:nvPr/>
        </p:nvSpPr>
        <p:spPr>
          <a:xfrm>
            <a:off x="552451" y="4823460"/>
            <a:ext cx="365760" cy="3200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lIns="91424" tIns="45712" rIns="91424" bIns="45712" rtlCol="0" anchor="ctr"/>
          <a:lstStyle>
            <a:defPPr>
              <a:defRPr lang="en-US"/>
            </a:defPPr>
            <a:lvl1pPr algn="ctr">
              <a:defRPr sz="1000">
                <a:solidFill>
                  <a:srgbClr val="FFFFFF"/>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457106"/>
            <a:fld id="{93D61182-44B0-D747-8108-FDA0C13481D9}" type="slidenum">
              <a:rPr lang="en-US" smtClean="0">
                <a:latin typeface="Lato Light" panose="020F0302020204030203" pitchFamily="34" charset="0"/>
                <a:cs typeface="Gotham Book"/>
              </a:rPr>
              <a:pPr defTabSz="457106"/>
              <a:t>‹#›</a:t>
            </a:fld>
            <a:endParaRPr lang="en-US" dirty="0">
              <a:latin typeface="Lato Light" panose="020F0302020204030203" pitchFamily="34" charset="0"/>
              <a:cs typeface="Gotham Book"/>
            </a:endParaRPr>
          </a:p>
        </p:txBody>
      </p:sp>
      <p:pic>
        <p:nvPicPr>
          <p:cNvPr id="5" name="Picture 4"/>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7158831" y="4869180"/>
            <a:ext cx="1428750" cy="228600"/>
          </a:xfrm>
          <a:prstGeom prst="rect">
            <a:avLst/>
          </a:prstGeom>
        </p:spPr>
      </p:pic>
    </p:spTree>
    <p:extLst>
      <p:ext uri="{BB962C8B-B14F-4D97-AF65-F5344CB8AC3E}">
        <p14:creationId xmlns:p14="http://schemas.microsoft.com/office/powerpoint/2010/main" val="321881545"/>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 id="2147483871" r:id="rId12"/>
    <p:sldLayoutId id="2147483872" r:id="rId13"/>
    <p:sldLayoutId id="2147483873" r:id="rId14"/>
    <p:sldLayoutId id="2147483874" r:id="rId15"/>
    <p:sldLayoutId id="2147483875" r:id="rId16"/>
    <p:sldLayoutId id="2147483876" r:id="rId17"/>
    <p:sldLayoutId id="2147483877" r:id="rId18"/>
    <p:sldLayoutId id="2147483878" r:id="rId19"/>
    <p:sldLayoutId id="2147483879" r:id="rId20"/>
    <p:sldLayoutId id="2147483880" r:id="rId21"/>
    <p:sldLayoutId id="2147483881" r:id="rId22"/>
    <p:sldLayoutId id="2147483882" r:id="rId23"/>
    <p:sldLayoutId id="2147483883" r:id="rId24"/>
    <p:sldLayoutId id="2147483884" r:id="rId25"/>
    <p:sldLayoutId id="2147483885" r:id="rId26"/>
    <p:sldLayoutId id="2147483886" r:id="rId27"/>
    <p:sldLayoutId id="2147483887" r:id="rId28"/>
    <p:sldLayoutId id="2147483888" r:id="rId29"/>
    <p:sldLayoutId id="2147483889" r:id="rId30"/>
    <p:sldLayoutId id="2147483890" r:id="rId31"/>
    <p:sldLayoutId id="2147483891" r:id="rId32"/>
    <p:sldLayoutId id="2147483892" r:id="rId33"/>
    <p:sldLayoutId id="2147483893" r:id="rId34"/>
  </p:sldLayoutIdLst>
  <p:timing>
    <p:tnLst>
      <p:par>
        <p:cTn id="1" dur="indefinite" restart="never" nodeType="tmRoot"/>
      </p:par>
    </p:tnLst>
  </p:timing>
  <p:hf sldNum="0" hdr="0" dt="0"/>
  <p:txStyles>
    <p:titleStyle>
      <a:lvl1pPr algn="ctr" defTabSz="457106" rtl="0" eaLnBrk="1" latinLnBrk="0" hangingPunct="1">
        <a:lnSpc>
          <a:spcPct val="85000"/>
        </a:lnSpc>
        <a:spcBef>
          <a:spcPct val="0"/>
        </a:spcBef>
        <a:buNone/>
        <a:defRPr sz="3000" b="0" i="0" u="none" kern="1200" cap="all" spc="-160" baseline="0">
          <a:ln w="6350" cmpd="sng">
            <a:noFill/>
          </a:ln>
          <a:solidFill>
            <a:schemeClr val="bg1"/>
          </a:solidFill>
          <a:latin typeface="Helvetica Light"/>
          <a:ea typeface="+mj-ea"/>
          <a:cs typeface="Helvetica Light"/>
        </a:defRPr>
      </a:lvl1pPr>
    </p:titleStyle>
    <p:bodyStyle>
      <a:lvl1pPr marL="173006" indent="-173006" algn="l" defTabSz="457106" rtl="0" eaLnBrk="1" latinLnBrk="0" hangingPunct="1">
        <a:lnSpc>
          <a:spcPct val="89000"/>
        </a:lnSpc>
        <a:spcBef>
          <a:spcPts val="1100"/>
        </a:spcBef>
        <a:buClr>
          <a:schemeClr val="accent1"/>
        </a:buClr>
        <a:buFont typeface="Arial"/>
        <a:buChar char="•"/>
        <a:defRPr sz="1800" b="0" i="0" kern="1200" spc="-20">
          <a:solidFill>
            <a:schemeClr val="bg1"/>
          </a:solidFill>
          <a:latin typeface="Helvetica Light"/>
          <a:ea typeface="+mn-ea"/>
          <a:cs typeface="Helvetica Light"/>
        </a:defRPr>
      </a:lvl1pPr>
      <a:lvl2pPr marL="346004" indent="-173006" algn="l" defTabSz="457106" rtl="0" eaLnBrk="1" latinLnBrk="0" hangingPunct="1">
        <a:lnSpc>
          <a:spcPct val="89000"/>
        </a:lnSpc>
        <a:spcBef>
          <a:spcPts val="1100"/>
        </a:spcBef>
        <a:buClr>
          <a:schemeClr val="accent1"/>
        </a:buClr>
        <a:buFont typeface="Arial"/>
        <a:buChar char="–"/>
        <a:defRPr sz="1800" b="0" i="0" kern="1200" spc="-20">
          <a:solidFill>
            <a:schemeClr val="bg1"/>
          </a:solidFill>
          <a:latin typeface="Helvetica Light"/>
          <a:ea typeface="+mn-ea"/>
          <a:cs typeface="Helvetica Light"/>
        </a:defRPr>
      </a:lvl2pPr>
      <a:lvl3pPr marL="517421" indent="-171418" algn="l" defTabSz="457106" rtl="0" eaLnBrk="1" latinLnBrk="0" hangingPunct="1">
        <a:lnSpc>
          <a:spcPct val="89000"/>
        </a:lnSpc>
        <a:spcBef>
          <a:spcPts val="1100"/>
        </a:spcBef>
        <a:buClr>
          <a:schemeClr val="accent1"/>
        </a:buClr>
        <a:buFont typeface="Arial"/>
        <a:buChar char="•"/>
        <a:defRPr sz="1600" b="0" i="0" kern="1200" spc="-20">
          <a:solidFill>
            <a:schemeClr val="bg1"/>
          </a:solidFill>
          <a:latin typeface="Helvetica Light"/>
          <a:ea typeface="+mn-ea"/>
          <a:cs typeface="Helvetica Light"/>
        </a:defRPr>
      </a:lvl3pPr>
      <a:lvl4pPr marL="690427" indent="-173006" algn="l" defTabSz="457106" rtl="0" eaLnBrk="1" latinLnBrk="0" hangingPunct="1">
        <a:lnSpc>
          <a:spcPct val="89000"/>
        </a:lnSpc>
        <a:spcBef>
          <a:spcPts val="1100"/>
        </a:spcBef>
        <a:buClr>
          <a:schemeClr val="accent1"/>
        </a:buClr>
        <a:buFont typeface="Arial"/>
        <a:buChar char="–"/>
        <a:defRPr sz="1400" b="0" i="0" kern="1200" spc="-20">
          <a:solidFill>
            <a:schemeClr val="bg1"/>
          </a:solidFill>
          <a:latin typeface="Helvetica Light"/>
          <a:ea typeface="+mn-ea"/>
          <a:cs typeface="Helvetica Light"/>
        </a:defRPr>
      </a:lvl4pPr>
      <a:lvl5pPr marL="853907" indent="-163481" algn="l" defTabSz="457106" rtl="0" eaLnBrk="1" latinLnBrk="0" hangingPunct="1">
        <a:lnSpc>
          <a:spcPct val="89000"/>
        </a:lnSpc>
        <a:spcBef>
          <a:spcPts val="1100"/>
        </a:spcBef>
        <a:buClr>
          <a:schemeClr val="accent1"/>
        </a:buClr>
        <a:buFont typeface="Arial"/>
        <a:buChar char="»"/>
        <a:defRPr sz="1400" b="0" i="0" kern="1200" spc="-20">
          <a:solidFill>
            <a:schemeClr val="bg1"/>
          </a:solidFill>
          <a:latin typeface="Helvetica Light"/>
          <a:ea typeface="+mn-ea"/>
          <a:cs typeface="Helvetica Light"/>
        </a:defRPr>
      </a:lvl5pPr>
      <a:lvl6pPr marL="2514096" indent="-228552" algn="l" defTabSz="457106" rtl="0" eaLnBrk="1" latinLnBrk="0" hangingPunct="1">
        <a:spcBef>
          <a:spcPct val="20000"/>
        </a:spcBef>
        <a:buFont typeface="Arial"/>
        <a:buChar char="•"/>
        <a:defRPr sz="2000" kern="1200">
          <a:solidFill>
            <a:schemeClr val="tx1"/>
          </a:solidFill>
          <a:latin typeface="+mn-lt"/>
          <a:ea typeface="+mn-ea"/>
          <a:cs typeface="+mn-cs"/>
        </a:defRPr>
      </a:lvl6pPr>
      <a:lvl7pPr marL="2971208" indent="-228552" algn="l" defTabSz="457106" rtl="0" eaLnBrk="1" latinLnBrk="0" hangingPunct="1">
        <a:spcBef>
          <a:spcPct val="20000"/>
        </a:spcBef>
        <a:buFont typeface="Arial"/>
        <a:buChar char="•"/>
        <a:defRPr sz="2000" kern="1200">
          <a:solidFill>
            <a:schemeClr val="tx1"/>
          </a:solidFill>
          <a:latin typeface="+mn-lt"/>
          <a:ea typeface="+mn-ea"/>
          <a:cs typeface="+mn-cs"/>
        </a:defRPr>
      </a:lvl7pPr>
      <a:lvl8pPr marL="3428316" indent="-228552" algn="l" defTabSz="457106" rtl="0" eaLnBrk="1" latinLnBrk="0" hangingPunct="1">
        <a:spcBef>
          <a:spcPct val="20000"/>
        </a:spcBef>
        <a:buFont typeface="Arial"/>
        <a:buChar char="•"/>
        <a:defRPr sz="2000" kern="1200">
          <a:solidFill>
            <a:schemeClr val="tx1"/>
          </a:solidFill>
          <a:latin typeface="+mn-lt"/>
          <a:ea typeface="+mn-ea"/>
          <a:cs typeface="+mn-cs"/>
        </a:defRPr>
      </a:lvl8pPr>
      <a:lvl9pPr marL="3885424" indent="-228552" algn="l" defTabSz="45710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06" rtl="0" eaLnBrk="1" latinLnBrk="0" hangingPunct="1">
        <a:defRPr sz="1800" kern="1200">
          <a:solidFill>
            <a:schemeClr val="tx1"/>
          </a:solidFill>
          <a:latin typeface="+mn-lt"/>
          <a:ea typeface="+mn-ea"/>
          <a:cs typeface="+mn-cs"/>
        </a:defRPr>
      </a:lvl1pPr>
      <a:lvl2pPr marL="457106" algn="l" defTabSz="457106" rtl="0" eaLnBrk="1" latinLnBrk="0" hangingPunct="1">
        <a:defRPr sz="1800" kern="1200">
          <a:solidFill>
            <a:schemeClr val="tx1"/>
          </a:solidFill>
          <a:latin typeface="+mn-lt"/>
          <a:ea typeface="+mn-ea"/>
          <a:cs typeface="+mn-cs"/>
        </a:defRPr>
      </a:lvl2pPr>
      <a:lvl3pPr marL="914220" algn="l" defTabSz="457106" rtl="0" eaLnBrk="1" latinLnBrk="0" hangingPunct="1">
        <a:defRPr sz="1800" kern="1200">
          <a:solidFill>
            <a:schemeClr val="tx1"/>
          </a:solidFill>
          <a:latin typeface="+mn-lt"/>
          <a:ea typeface="+mn-ea"/>
          <a:cs typeface="+mn-cs"/>
        </a:defRPr>
      </a:lvl3pPr>
      <a:lvl4pPr marL="1371328" algn="l" defTabSz="457106" rtl="0" eaLnBrk="1" latinLnBrk="0" hangingPunct="1">
        <a:defRPr sz="1800" kern="1200">
          <a:solidFill>
            <a:schemeClr val="tx1"/>
          </a:solidFill>
          <a:latin typeface="+mn-lt"/>
          <a:ea typeface="+mn-ea"/>
          <a:cs typeface="+mn-cs"/>
        </a:defRPr>
      </a:lvl4pPr>
      <a:lvl5pPr marL="1828439" algn="l" defTabSz="457106" rtl="0" eaLnBrk="1" latinLnBrk="0" hangingPunct="1">
        <a:defRPr sz="1800" kern="1200">
          <a:solidFill>
            <a:schemeClr val="tx1"/>
          </a:solidFill>
          <a:latin typeface="+mn-lt"/>
          <a:ea typeface="+mn-ea"/>
          <a:cs typeface="+mn-cs"/>
        </a:defRPr>
      </a:lvl5pPr>
      <a:lvl6pPr marL="2285544" algn="l" defTabSz="457106" rtl="0" eaLnBrk="1" latinLnBrk="0" hangingPunct="1">
        <a:defRPr sz="1800" kern="1200">
          <a:solidFill>
            <a:schemeClr val="tx1"/>
          </a:solidFill>
          <a:latin typeface="+mn-lt"/>
          <a:ea typeface="+mn-ea"/>
          <a:cs typeface="+mn-cs"/>
        </a:defRPr>
      </a:lvl6pPr>
      <a:lvl7pPr marL="2742650" algn="l" defTabSz="457106" rtl="0" eaLnBrk="1" latinLnBrk="0" hangingPunct="1">
        <a:defRPr sz="1800" kern="1200">
          <a:solidFill>
            <a:schemeClr val="tx1"/>
          </a:solidFill>
          <a:latin typeface="+mn-lt"/>
          <a:ea typeface="+mn-ea"/>
          <a:cs typeface="+mn-cs"/>
        </a:defRPr>
      </a:lvl7pPr>
      <a:lvl8pPr marL="3199760" algn="l" defTabSz="457106" rtl="0" eaLnBrk="1" latinLnBrk="0" hangingPunct="1">
        <a:defRPr sz="1800" kern="1200">
          <a:solidFill>
            <a:schemeClr val="tx1"/>
          </a:solidFill>
          <a:latin typeface="+mn-lt"/>
          <a:ea typeface="+mn-ea"/>
          <a:cs typeface="+mn-cs"/>
        </a:defRPr>
      </a:lvl8pPr>
      <a:lvl9pPr marL="3656869" algn="l" defTabSz="45710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p:nvPicPr>
        <p:blipFill>
          <a:blip r:embed="rId10"/>
          <a:stretch>
            <a:fillRect/>
          </a:stretch>
        </p:blipFill>
        <p:spPr>
          <a:xfrm>
            <a:off x="0" y="-20533"/>
            <a:ext cx="9144000" cy="558025"/>
          </a:xfrm>
          <a:prstGeom prst="rect">
            <a:avLst/>
          </a:prstGeom>
        </p:spPr>
      </p:pic>
      <p:sp>
        <p:nvSpPr>
          <p:cNvPr id="13" name="Title Placeholder 1"/>
          <p:cNvSpPr txBox="1">
            <a:spLocks/>
          </p:cNvSpPr>
          <p:nvPr/>
        </p:nvSpPr>
        <p:spPr bwMode="gray">
          <a:xfrm>
            <a:off x="2045722" y="195486"/>
            <a:ext cx="6702742" cy="270030"/>
          </a:xfrm>
          <a:prstGeom prst="rect">
            <a:avLst/>
          </a:prstGeom>
        </p:spPr>
        <p:txBody>
          <a:bodyPr vert="horz" lIns="0" tIns="0" rIns="0" bIns="0" rtlCol="0" anchor="b">
            <a:noAutofit/>
          </a:bodyPr>
          <a:lstStyle>
            <a:lvl1pPr algn="l" defTabSz="914342" rtl="0" eaLnBrk="1" latinLnBrk="0" hangingPunct="1">
              <a:spcBef>
                <a:spcPct val="0"/>
              </a:spcBef>
              <a:buNone/>
              <a:defRPr sz="2500" b="1" kern="1200" cap="all" baseline="0">
                <a:solidFill>
                  <a:schemeClr val="tx1"/>
                </a:solidFill>
                <a:latin typeface="+mj-lt"/>
                <a:ea typeface="+mj-ea"/>
                <a:cs typeface="+mj-cs"/>
              </a:defRPr>
            </a:lvl1pPr>
          </a:lstStyle>
          <a:p>
            <a:pPr algn="r"/>
            <a:r>
              <a:rPr lang="en-GB" sz="1800" b="0" baseline="30000" dirty="0" smtClean="0">
                <a:solidFill>
                  <a:prstClr val="white"/>
                </a:solidFill>
              </a:rPr>
              <a:t>policy and business practices</a:t>
            </a:r>
          </a:p>
        </p:txBody>
      </p:sp>
      <p:pic>
        <p:nvPicPr>
          <p:cNvPr id="7" name="Picture 6" descr="ICC WBO Horz logo ALL WHITE_ENG.eps"/>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95536" y="51471"/>
            <a:ext cx="1296144" cy="419878"/>
          </a:xfrm>
          <a:prstGeom prst="rect">
            <a:avLst/>
          </a:prstGeom>
        </p:spPr>
      </p:pic>
    </p:spTree>
    <p:extLst>
      <p:ext uri="{BB962C8B-B14F-4D97-AF65-F5344CB8AC3E}">
        <p14:creationId xmlns:p14="http://schemas.microsoft.com/office/powerpoint/2010/main" val="341739043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Lst>
  <p:timing>
    <p:tnLst>
      <p:par>
        <p:cTn id="1" dur="indefinite" restart="never" nodeType="tmRoot"/>
      </p:par>
    </p:tnLst>
  </p:timing>
  <p:hf hdr="0"/>
  <p:txStyles>
    <p:titleStyle>
      <a:lvl1pPr algn="l" defTabSz="779047" rtl="0" eaLnBrk="1" latinLnBrk="0" hangingPunct="1">
        <a:spcBef>
          <a:spcPct val="0"/>
        </a:spcBef>
        <a:buNone/>
        <a:defRPr sz="2100" b="1" kern="1200" cap="all" baseline="0">
          <a:solidFill>
            <a:srgbClr val="90B33F"/>
          </a:solidFill>
          <a:latin typeface="+mj-lt"/>
          <a:ea typeface="+mj-ea"/>
          <a:cs typeface="+mj-cs"/>
        </a:defRPr>
      </a:lvl1pPr>
    </p:titleStyle>
    <p:bodyStyle>
      <a:lvl1pPr marL="0" indent="0" algn="l" defTabSz="779047" rtl="0" eaLnBrk="1" latinLnBrk="0" hangingPunct="1">
        <a:spcBef>
          <a:spcPts val="1023"/>
        </a:spcBef>
        <a:buFont typeface="Arial" pitchFamily="34" charset="0"/>
        <a:buNone/>
        <a:defRPr sz="1400" b="1" kern="1200" baseline="0">
          <a:solidFill>
            <a:schemeClr val="tx1"/>
          </a:solidFill>
          <a:latin typeface="+mn-lt"/>
          <a:ea typeface="+mn-ea"/>
          <a:cs typeface="+mn-cs"/>
        </a:defRPr>
      </a:lvl1pPr>
      <a:lvl2pPr marL="0" indent="0" algn="l" defTabSz="779047" rtl="0" eaLnBrk="1" latinLnBrk="0" hangingPunct="1">
        <a:spcBef>
          <a:spcPts val="341"/>
        </a:spcBef>
        <a:buFont typeface="Arial" pitchFamily="34" charset="0"/>
        <a:buNone/>
        <a:defRPr sz="1400" kern="1200" baseline="0">
          <a:solidFill>
            <a:schemeClr val="tx1"/>
          </a:solidFill>
          <a:latin typeface="+mn-lt"/>
          <a:ea typeface="+mn-ea"/>
          <a:cs typeface="+mn-cs"/>
        </a:defRPr>
      </a:lvl2pPr>
      <a:lvl3pPr marL="154202" indent="-154202" algn="l" defTabSz="779047" rtl="0" eaLnBrk="1" latinLnBrk="0" hangingPunct="1">
        <a:spcBef>
          <a:spcPts val="341"/>
        </a:spcBef>
        <a:buFont typeface="Arial" pitchFamily="34" charset="0"/>
        <a:buChar char="•"/>
        <a:defRPr sz="1400" kern="1200" baseline="0">
          <a:solidFill>
            <a:schemeClr val="tx1"/>
          </a:solidFill>
          <a:latin typeface="+mn-lt"/>
          <a:ea typeface="+mn-ea"/>
          <a:cs typeface="+mn-cs"/>
        </a:defRPr>
      </a:lvl3pPr>
      <a:lvl4pPr marL="306732" indent="-153371" algn="l" defTabSz="779047" rtl="0" eaLnBrk="1" latinLnBrk="0" hangingPunct="1">
        <a:spcBef>
          <a:spcPts val="341"/>
        </a:spcBef>
        <a:buFont typeface="Arial" pitchFamily="34" charset="0"/>
        <a:buChar char="–"/>
        <a:defRPr sz="1400" kern="1200" baseline="0">
          <a:solidFill>
            <a:schemeClr val="tx1"/>
          </a:solidFill>
          <a:latin typeface="+mn-lt"/>
          <a:ea typeface="+mn-ea"/>
          <a:cs typeface="+mn-cs"/>
        </a:defRPr>
      </a:lvl4pPr>
      <a:lvl5pPr marL="460094" indent="-153371" algn="l" defTabSz="779047" rtl="0" eaLnBrk="1" latinLnBrk="0" hangingPunct="1">
        <a:spcBef>
          <a:spcPts val="341"/>
        </a:spcBef>
        <a:buFont typeface="Arial" pitchFamily="34" charset="0"/>
        <a:buChar char="•"/>
        <a:defRPr sz="1400" kern="1200" baseline="0">
          <a:solidFill>
            <a:schemeClr val="tx1"/>
          </a:solidFill>
          <a:latin typeface="+mn-lt"/>
          <a:ea typeface="+mn-ea"/>
          <a:cs typeface="+mn-cs"/>
        </a:defRPr>
      </a:lvl5pPr>
      <a:lvl6pPr marL="613464" indent="-153371" algn="l" defTabSz="779047" rtl="0" eaLnBrk="1" latinLnBrk="0" hangingPunct="1">
        <a:spcBef>
          <a:spcPts val="341"/>
        </a:spcBef>
        <a:buFont typeface="Arial" pitchFamily="34" charset="0"/>
        <a:buChar char="•"/>
        <a:defRPr sz="1400" kern="1200" baseline="0">
          <a:solidFill>
            <a:schemeClr val="tx1"/>
          </a:solidFill>
          <a:latin typeface="+mn-lt"/>
          <a:ea typeface="+mn-ea"/>
          <a:cs typeface="+mn-cs"/>
        </a:defRPr>
      </a:lvl6pPr>
      <a:lvl7pPr marL="766828" indent="-153371" algn="l" defTabSz="779047" rtl="0" eaLnBrk="1" latinLnBrk="0" hangingPunct="1">
        <a:spcBef>
          <a:spcPts val="341"/>
        </a:spcBef>
        <a:buFont typeface="Arial" pitchFamily="34" charset="0"/>
        <a:buChar char="•"/>
        <a:defRPr sz="1400" kern="1200" baseline="0">
          <a:solidFill>
            <a:schemeClr val="tx1"/>
          </a:solidFill>
          <a:latin typeface="+mn-lt"/>
          <a:ea typeface="+mn-ea"/>
          <a:cs typeface="+mn-cs"/>
        </a:defRPr>
      </a:lvl7pPr>
      <a:lvl8pPr marL="920192" indent="-153371" algn="l" defTabSz="779047" rtl="0" eaLnBrk="1" latinLnBrk="0" hangingPunct="1">
        <a:spcBef>
          <a:spcPts val="341"/>
        </a:spcBef>
        <a:buFont typeface="Arial" pitchFamily="34" charset="0"/>
        <a:buChar char="•"/>
        <a:defRPr sz="1400" kern="1200" baseline="0">
          <a:solidFill>
            <a:schemeClr val="tx1"/>
          </a:solidFill>
          <a:latin typeface="+mn-lt"/>
          <a:ea typeface="+mn-ea"/>
          <a:cs typeface="+mn-cs"/>
        </a:defRPr>
      </a:lvl8pPr>
      <a:lvl9pPr marL="1073556" indent="-153371" algn="l" defTabSz="779047" rtl="0" eaLnBrk="1" latinLnBrk="0" hangingPunct="1">
        <a:spcBef>
          <a:spcPts val="341"/>
        </a:spcBef>
        <a:buFont typeface="Arial" pitchFamily="34" charset="0"/>
        <a:buChar char="•"/>
        <a:defRPr sz="1400" kern="1200" baseline="0">
          <a:solidFill>
            <a:schemeClr val="tx1"/>
          </a:solidFill>
          <a:latin typeface="+mn-lt"/>
          <a:ea typeface="+mn-ea"/>
          <a:cs typeface="+mn-cs"/>
        </a:defRPr>
      </a:lvl9pPr>
    </p:bodyStyle>
    <p:otherStyle>
      <a:defPPr>
        <a:defRPr lang="en-GB"/>
      </a:defPPr>
      <a:lvl1pPr marL="0" algn="l" defTabSz="766828" rtl="0" eaLnBrk="1" latinLnBrk="0" hangingPunct="1">
        <a:defRPr sz="1200" kern="1200">
          <a:solidFill>
            <a:schemeClr val="tx1"/>
          </a:solidFill>
          <a:latin typeface="+mn-lt"/>
          <a:ea typeface="+mn-ea"/>
          <a:cs typeface="+mn-cs"/>
        </a:defRPr>
      </a:lvl1pPr>
      <a:lvl2pPr marL="389528" algn="l" defTabSz="766828" rtl="0" eaLnBrk="1" latinLnBrk="0" hangingPunct="1">
        <a:defRPr sz="1200" kern="1200">
          <a:solidFill>
            <a:schemeClr val="tx1"/>
          </a:solidFill>
          <a:latin typeface="+mn-lt"/>
          <a:ea typeface="+mn-ea"/>
          <a:cs typeface="+mn-cs"/>
        </a:defRPr>
      </a:lvl2pPr>
      <a:lvl3pPr marL="779047" algn="l" defTabSz="766828" rtl="0" eaLnBrk="1" latinLnBrk="0" hangingPunct="1">
        <a:defRPr sz="1200" kern="1200">
          <a:solidFill>
            <a:schemeClr val="tx1"/>
          </a:solidFill>
          <a:latin typeface="+mn-lt"/>
          <a:ea typeface="+mn-ea"/>
          <a:cs typeface="+mn-cs"/>
        </a:defRPr>
      </a:lvl3pPr>
      <a:lvl4pPr marL="1168571" algn="l" defTabSz="766828" rtl="0" eaLnBrk="1" latinLnBrk="0" hangingPunct="1">
        <a:defRPr sz="1200" kern="1200">
          <a:solidFill>
            <a:schemeClr val="tx1"/>
          </a:solidFill>
          <a:latin typeface="+mn-lt"/>
          <a:ea typeface="+mn-ea"/>
          <a:cs typeface="+mn-cs"/>
        </a:defRPr>
      </a:lvl4pPr>
      <a:lvl5pPr marL="1558093" algn="l" defTabSz="766828" rtl="0" eaLnBrk="1" latinLnBrk="0" hangingPunct="1">
        <a:defRPr sz="1200" kern="1200">
          <a:solidFill>
            <a:schemeClr val="tx1"/>
          </a:solidFill>
          <a:latin typeface="+mn-lt"/>
          <a:ea typeface="+mn-ea"/>
          <a:cs typeface="+mn-cs"/>
        </a:defRPr>
      </a:lvl5pPr>
      <a:lvl6pPr marL="1947620" algn="l" defTabSz="779047" rtl="0" eaLnBrk="1" latinLnBrk="0" hangingPunct="1">
        <a:defRPr sz="1200" kern="1200">
          <a:solidFill>
            <a:schemeClr val="tx1"/>
          </a:solidFill>
          <a:latin typeface="+mn-lt"/>
          <a:ea typeface="+mn-ea"/>
          <a:cs typeface="+mn-cs"/>
        </a:defRPr>
      </a:lvl6pPr>
      <a:lvl7pPr marL="2337139" algn="l" defTabSz="779047" rtl="0" eaLnBrk="1" latinLnBrk="0" hangingPunct="1">
        <a:defRPr sz="1200" kern="1200">
          <a:solidFill>
            <a:schemeClr val="tx1"/>
          </a:solidFill>
          <a:latin typeface="+mn-lt"/>
          <a:ea typeface="+mn-ea"/>
          <a:cs typeface="+mn-cs"/>
        </a:defRPr>
      </a:lvl7pPr>
      <a:lvl8pPr marL="2726665" algn="l" defTabSz="766828" rtl="0" eaLnBrk="1" latinLnBrk="0" hangingPunct="1">
        <a:defRPr sz="1200" kern="1200">
          <a:solidFill>
            <a:schemeClr val="tx1"/>
          </a:solidFill>
          <a:latin typeface="+mn-lt"/>
          <a:ea typeface="+mn-ea"/>
          <a:cs typeface="+mn-cs"/>
        </a:defRPr>
      </a:lvl8pPr>
      <a:lvl9pPr marL="3116186" algn="l" defTabSz="766828"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p:nvPicPr>
        <p:blipFill>
          <a:blip r:embed="rId10"/>
          <a:stretch>
            <a:fillRect/>
          </a:stretch>
        </p:blipFill>
        <p:spPr>
          <a:xfrm>
            <a:off x="0" y="-20533"/>
            <a:ext cx="9144000" cy="558025"/>
          </a:xfrm>
          <a:prstGeom prst="rect">
            <a:avLst/>
          </a:prstGeom>
        </p:spPr>
      </p:pic>
      <p:sp>
        <p:nvSpPr>
          <p:cNvPr id="13" name="Title Placeholder 1"/>
          <p:cNvSpPr txBox="1">
            <a:spLocks/>
          </p:cNvSpPr>
          <p:nvPr/>
        </p:nvSpPr>
        <p:spPr bwMode="gray">
          <a:xfrm>
            <a:off x="2045722" y="195486"/>
            <a:ext cx="6702742" cy="270030"/>
          </a:xfrm>
          <a:prstGeom prst="rect">
            <a:avLst/>
          </a:prstGeom>
        </p:spPr>
        <p:txBody>
          <a:bodyPr vert="horz" lIns="0" tIns="0" rIns="0" bIns="0" rtlCol="0" anchor="b">
            <a:noAutofit/>
          </a:bodyPr>
          <a:lstStyle>
            <a:lvl1pPr algn="l" defTabSz="914342" rtl="0" eaLnBrk="1" latinLnBrk="0" hangingPunct="1">
              <a:spcBef>
                <a:spcPct val="0"/>
              </a:spcBef>
              <a:buNone/>
              <a:defRPr sz="2500" b="1" kern="1200" cap="all" baseline="0">
                <a:solidFill>
                  <a:schemeClr val="tx1"/>
                </a:solidFill>
                <a:latin typeface="+mj-lt"/>
                <a:ea typeface="+mj-ea"/>
                <a:cs typeface="+mj-cs"/>
              </a:defRPr>
            </a:lvl1pPr>
          </a:lstStyle>
          <a:p>
            <a:pPr algn="r"/>
            <a:r>
              <a:rPr lang="en-GB" sz="1800" b="0" baseline="30000" dirty="0" smtClean="0">
                <a:solidFill>
                  <a:prstClr val="white"/>
                </a:solidFill>
              </a:rPr>
              <a:t>policy and business practices</a:t>
            </a:r>
          </a:p>
        </p:txBody>
      </p:sp>
      <p:pic>
        <p:nvPicPr>
          <p:cNvPr id="7" name="Picture 6" descr="ICC WBO Horz logo ALL WHITE_ENG.eps"/>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95536" y="51471"/>
            <a:ext cx="1296144" cy="419878"/>
          </a:xfrm>
          <a:prstGeom prst="rect">
            <a:avLst/>
          </a:prstGeom>
        </p:spPr>
      </p:pic>
    </p:spTree>
    <p:extLst>
      <p:ext uri="{BB962C8B-B14F-4D97-AF65-F5344CB8AC3E}">
        <p14:creationId xmlns:p14="http://schemas.microsoft.com/office/powerpoint/2010/main" val="425906788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Lst>
  <p:timing>
    <p:tnLst>
      <p:par>
        <p:cTn id="1" dur="indefinite" restart="never" nodeType="tmRoot"/>
      </p:par>
    </p:tnLst>
  </p:timing>
  <p:hf hdr="0"/>
  <p:txStyles>
    <p:titleStyle>
      <a:lvl1pPr algn="l" defTabSz="779047" rtl="0" eaLnBrk="1" latinLnBrk="0" hangingPunct="1">
        <a:spcBef>
          <a:spcPct val="0"/>
        </a:spcBef>
        <a:buNone/>
        <a:defRPr sz="2100" b="1" kern="1200" cap="all" baseline="0">
          <a:solidFill>
            <a:srgbClr val="90B33F"/>
          </a:solidFill>
          <a:latin typeface="+mj-lt"/>
          <a:ea typeface="+mj-ea"/>
          <a:cs typeface="+mj-cs"/>
        </a:defRPr>
      </a:lvl1pPr>
    </p:titleStyle>
    <p:bodyStyle>
      <a:lvl1pPr marL="0" indent="0" algn="l" defTabSz="779047" rtl="0" eaLnBrk="1" latinLnBrk="0" hangingPunct="1">
        <a:spcBef>
          <a:spcPts val="1023"/>
        </a:spcBef>
        <a:buFont typeface="Arial" pitchFamily="34" charset="0"/>
        <a:buNone/>
        <a:defRPr sz="1400" b="1" kern="1200" baseline="0">
          <a:solidFill>
            <a:schemeClr val="tx1"/>
          </a:solidFill>
          <a:latin typeface="+mn-lt"/>
          <a:ea typeface="+mn-ea"/>
          <a:cs typeface="+mn-cs"/>
        </a:defRPr>
      </a:lvl1pPr>
      <a:lvl2pPr marL="0" indent="0" algn="l" defTabSz="779047" rtl="0" eaLnBrk="1" latinLnBrk="0" hangingPunct="1">
        <a:spcBef>
          <a:spcPts val="341"/>
        </a:spcBef>
        <a:buFont typeface="Arial" pitchFamily="34" charset="0"/>
        <a:buNone/>
        <a:defRPr sz="1400" kern="1200" baseline="0">
          <a:solidFill>
            <a:schemeClr val="tx1"/>
          </a:solidFill>
          <a:latin typeface="+mn-lt"/>
          <a:ea typeface="+mn-ea"/>
          <a:cs typeface="+mn-cs"/>
        </a:defRPr>
      </a:lvl2pPr>
      <a:lvl3pPr marL="154202" indent="-154202" algn="l" defTabSz="779047" rtl="0" eaLnBrk="1" latinLnBrk="0" hangingPunct="1">
        <a:spcBef>
          <a:spcPts val="341"/>
        </a:spcBef>
        <a:buFont typeface="Arial" pitchFamily="34" charset="0"/>
        <a:buChar char="•"/>
        <a:defRPr sz="1400" kern="1200" baseline="0">
          <a:solidFill>
            <a:schemeClr val="tx1"/>
          </a:solidFill>
          <a:latin typeface="+mn-lt"/>
          <a:ea typeface="+mn-ea"/>
          <a:cs typeface="+mn-cs"/>
        </a:defRPr>
      </a:lvl3pPr>
      <a:lvl4pPr marL="306732" indent="-153371" algn="l" defTabSz="779047" rtl="0" eaLnBrk="1" latinLnBrk="0" hangingPunct="1">
        <a:spcBef>
          <a:spcPts val="341"/>
        </a:spcBef>
        <a:buFont typeface="Arial" pitchFamily="34" charset="0"/>
        <a:buChar char="–"/>
        <a:defRPr sz="1400" kern="1200" baseline="0">
          <a:solidFill>
            <a:schemeClr val="tx1"/>
          </a:solidFill>
          <a:latin typeface="+mn-lt"/>
          <a:ea typeface="+mn-ea"/>
          <a:cs typeface="+mn-cs"/>
        </a:defRPr>
      </a:lvl4pPr>
      <a:lvl5pPr marL="460094" indent="-153371" algn="l" defTabSz="779047" rtl="0" eaLnBrk="1" latinLnBrk="0" hangingPunct="1">
        <a:spcBef>
          <a:spcPts val="341"/>
        </a:spcBef>
        <a:buFont typeface="Arial" pitchFamily="34" charset="0"/>
        <a:buChar char="•"/>
        <a:defRPr sz="1400" kern="1200" baseline="0">
          <a:solidFill>
            <a:schemeClr val="tx1"/>
          </a:solidFill>
          <a:latin typeface="+mn-lt"/>
          <a:ea typeface="+mn-ea"/>
          <a:cs typeface="+mn-cs"/>
        </a:defRPr>
      </a:lvl5pPr>
      <a:lvl6pPr marL="613464" indent="-153371" algn="l" defTabSz="779047" rtl="0" eaLnBrk="1" latinLnBrk="0" hangingPunct="1">
        <a:spcBef>
          <a:spcPts val="341"/>
        </a:spcBef>
        <a:buFont typeface="Arial" pitchFamily="34" charset="0"/>
        <a:buChar char="•"/>
        <a:defRPr sz="1400" kern="1200" baseline="0">
          <a:solidFill>
            <a:schemeClr val="tx1"/>
          </a:solidFill>
          <a:latin typeface="+mn-lt"/>
          <a:ea typeface="+mn-ea"/>
          <a:cs typeface="+mn-cs"/>
        </a:defRPr>
      </a:lvl6pPr>
      <a:lvl7pPr marL="766828" indent="-153371" algn="l" defTabSz="779047" rtl="0" eaLnBrk="1" latinLnBrk="0" hangingPunct="1">
        <a:spcBef>
          <a:spcPts val="341"/>
        </a:spcBef>
        <a:buFont typeface="Arial" pitchFamily="34" charset="0"/>
        <a:buChar char="•"/>
        <a:defRPr sz="1400" kern="1200" baseline="0">
          <a:solidFill>
            <a:schemeClr val="tx1"/>
          </a:solidFill>
          <a:latin typeface="+mn-lt"/>
          <a:ea typeface="+mn-ea"/>
          <a:cs typeface="+mn-cs"/>
        </a:defRPr>
      </a:lvl7pPr>
      <a:lvl8pPr marL="920192" indent="-153371" algn="l" defTabSz="779047" rtl="0" eaLnBrk="1" latinLnBrk="0" hangingPunct="1">
        <a:spcBef>
          <a:spcPts val="341"/>
        </a:spcBef>
        <a:buFont typeface="Arial" pitchFamily="34" charset="0"/>
        <a:buChar char="•"/>
        <a:defRPr sz="1400" kern="1200" baseline="0">
          <a:solidFill>
            <a:schemeClr val="tx1"/>
          </a:solidFill>
          <a:latin typeface="+mn-lt"/>
          <a:ea typeface="+mn-ea"/>
          <a:cs typeface="+mn-cs"/>
        </a:defRPr>
      </a:lvl8pPr>
      <a:lvl9pPr marL="1073556" indent="-153371" algn="l" defTabSz="779047" rtl="0" eaLnBrk="1" latinLnBrk="0" hangingPunct="1">
        <a:spcBef>
          <a:spcPts val="341"/>
        </a:spcBef>
        <a:buFont typeface="Arial" pitchFamily="34" charset="0"/>
        <a:buChar char="•"/>
        <a:defRPr sz="1400" kern="1200" baseline="0">
          <a:solidFill>
            <a:schemeClr val="tx1"/>
          </a:solidFill>
          <a:latin typeface="+mn-lt"/>
          <a:ea typeface="+mn-ea"/>
          <a:cs typeface="+mn-cs"/>
        </a:defRPr>
      </a:lvl9pPr>
    </p:bodyStyle>
    <p:otherStyle>
      <a:defPPr>
        <a:defRPr lang="en-GB"/>
      </a:defPPr>
      <a:lvl1pPr marL="0" algn="l" defTabSz="766828" rtl="0" eaLnBrk="1" latinLnBrk="0" hangingPunct="1">
        <a:defRPr sz="1200" kern="1200">
          <a:solidFill>
            <a:schemeClr val="tx1"/>
          </a:solidFill>
          <a:latin typeface="+mn-lt"/>
          <a:ea typeface="+mn-ea"/>
          <a:cs typeface="+mn-cs"/>
        </a:defRPr>
      </a:lvl1pPr>
      <a:lvl2pPr marL="389528" algn="l" defTabSz="766828" rtl="0" eaLnBrk="1" latinLnBrk="0" hangingPunct="1">
        <a:defRPr sz="1200" kern="1200">
          <a:solidFill>
            <a:schemeClr val="tx1"/>
          </a:solidFill>
          <a:latin typeface="+mn-lt"/>
          <a:ea typeface="+mn-ea"/>
          <a:cs typeface="+mn-cs"/>
        </a:defRPr>
      </a:lvl2pPr>
      <a:lvl3pPr marL="779047" algn="l" defTabSz="766828" rtl="0" eaLnBrk="1" latinLnBrk="0" hangingPunct="1">
        <a:defRPr sz="1200" kern="1200">
          <a:solidFill>
            <a:schemeClr val="tx1"/>
          </a:solidFill>
          <a:latin typeface="+mn-lt"/>
          <a:ea typeface="+mn-ea"/>
          <a:cs typeface="+mn-cs"/>
        </a:defRPr>
      </a:lvl3pPr>
      <a:lvl4pPr marL="1168571" algn="l" defTabSz="766828" rtl="0" eaLnBrk="1" latinLnBrk="0" hangingPunct="1">
        <a:defRPr sz="1200" kern="1200">
          <a:solidFill>
            <a:schemeClr val="tx1"/>
          </a:solidFill>
          <a:latin typeface="+mn-lt"/>
          <a:ea typeface="+mn-ea"/>
          <a:cs typeface="+mn-cs"/>
        </a:defRPr>
      </a:lvl4pPr>
      <a:lvl5pPr marL="1558093" algn="l" defTabSz="766828" rtl="0" eaLnBrk="1" latinLnBrk="0" hangingPunct="1">
        <a:defRPr sz="1200" kern="1200">
          <a:solidFill>
            <a:schemeClr val="tx1"/>
          </a:solidFill>
          <a:latin typeface="+mn-lt"/>
          <a:ea typeface="+mn-ea"/>
          <a:cs typeface="+mn-cs"/>
        </a:defRPr>
      </a:lvl5pPr>
      <a:lvl6pPr marL="1947620" algn="l" defTabSz="779047" rtl="0" eaLnBrk="1" latinLnBrk="0" hangingPunct="1">
        <a:defRPr sz="1200" kern="1200">
          <a:solidFill>
            <a:schemeClr val="tx1"/>
          </a:solidFill>
          <a:latin typeface="+mn-lt"/>
          <a:ea typeface="+mn-ea"/>
          <a:cs typeface="+mn-cs"/>
        </a:defRPr>
      </a:lvl6pPr>
      <a:lvl7pPr marL="2337139" algn="l" defTabSz="779047" rtl="0" eaLnBrk="1" latinLnBrk="0" hangingPunct="1">
        <a:defRPr sz="1200" kern="1200">
          <a:solidFill>
            <a:schemeClr val="tx1"/>
          </a:solidFill>
          <a:latin typeface="+mn-lt"/>
          <a:ea typeface="+mn-ea"/>
          <a:cs typeface="+mn-cs"/>
        </a:defRPr>
      </a:lvl7pPr>
      <a:lvl8pPr marL="2726665" algn="l" defTabSz="766828" rtl="0" eaLnBrk="1" latinLnBrk="0" hangingPunct="1">
        <a:defRPr sz="1200" kern="1200">
          <a:solidFill>
            <a:schemeClr val="tx1"/>
          </a:solidFill>
          <a:latin typeface="+mn-lt"/>
          <a:ea typeface="+mn-ea"/>
          <a:cs typeface="+mn-cs"/>
        </a:defRPr>
      </a:lvl8pPr>
      <a:lvl9pPr marL="3116186" algn="l" defTabSz="766828" rtl="0" eaLnBrk="1" latinLnBrk="0" hangingPunct="1">
        <a:defRPr sz="1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p:nvPicPr>
        <p:blipFill>
          <a:blip r:embed="rId8"/>
          <a:stretch>
            <a:fillRect/>
          </a:stretch>
        </p:blipFill>
        <p:spPr>
          <a:xfrm>
            <a:off x="0" y="-20533"/>
            <a:ext cx="9144000" cy="558025"/>
          </a:xfrm>
          <a:prstGeom prst="rect">
            <a:avLst/>
          </a:prstGeom>
        </p:spPr>
      </p:pic>
      <p:sp>
        <p:nvSpPr>
          <p:cNvPr id="13" name="Title Placeholder 1"/>
          <p:cNvSpPr txBox="1">
            <a:spLocks/>
          </p:cNvSpPr>
          <p:nvPr/>
        </p:nvSpPr>
        <p:spPr bwMode="gray">
          <a:xfrm>
            <a:off x="2045722" y="195486"/>
            <a:ext cx="6702742" cy="270030"/>
          </a:xfrm>
          <a:prstGeom prst="rect">
            <a:avLst/>
          </a:prstGeom>
        </p:spPr>
        <p:txBody>
          <a:bodyPr vert="horz" lIns="0" tIns="0" rIns="0" bIns="0" rtlCol="0" anchor="b">
            <a:noAutofit/>
          </a:bodyPr>
          <a:lstStyle>
            <a:lvl1pPr algn="l" defTabSz="914342" rtl="0" eaLnBrk="1" latinLnBrk="0" hangingPunct="1">
              <a:spcBef>
                <a:spcPct val="0"/>
              </a:spcBef>
              <a:buNone/>
              <a:defRPr sz="2500" b="1" kern="1200" cap="all" baseline="0">
                <a:solidFill>
                  <a:schemeClr val="tx1"/>
                </a:solidFill>
                <a:latin typeface="+mj-lt"/>
                <a:ea typeface="+mj-ea"/>
                <a:cs typeface="+mj-cs"/>
              </a:defRPr>
            </a:lvl1pPr>
          </a:lstStyle>
          <a:p>
            <a:pPr algn="r"/>
            <a:r>
              <a:rPr lang="en-GB" sz="1800" b="0" baseline="30000" dirty="0" smtClean="0">
                <a:solidFill>
                  <a:prstClr val="white"/>
                </a:solidFill>
              </a:rPr>
              <a:t>policy and business practices</a:t>
            </a:r>
          </a:p>
        </p:txBody>
      </p:sp>
      <p:pic>
        <p:nvPicPr>
          <p:cNvPr id="7" name="Picture 6" descr="ICC WBO Horz logo ALL WHITE_ENG.eps"/>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5536" y="51471"/>
            <a:ext cx="1296144" cy="419878"/>
          </a:xfrm>
          <a:prstGeom prst="rect">
            <a:avLst/>
          </a:prstGeom>
        </p:spPr>
      </p:pic>
    </p:spTree>
    <p:extLst>
      <p:ext uri="{BB962C8B-B14F-4D97-AF65-F5344CB8AC3E}">
        <p14:creationId xmlns:p14="http://schemas.microsoft.com/office/powerpoint/2010/main" val="2053495626"/>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Lst>
  <p:timing>
    <p:tnLst>
      <p:par>
        <p:cTn id="1" dur="indefinite" restart="never" nodeType="tmRoot"/>
      </p:par>
    </p:tnLst>
  </p:timing>
  <p:hf hdr="0"/>
  <p:txStyles>
    <p:titleStyle>
      <a:lvl1pPr algn="l" defTabSz="779047" rtl="0" eaLnBrk="1" latinLnBrk="0" hangingPunct="1">
        <a:spcBef>
          <a:spcPct val="0"/>
        </a:spcBef>
        <a:buNone/>
        <a:defRPr sz="2100" b="1" kern="1200" cap="all" baseline="0">
          <a:solidFill>
            <a:srgbClr val="90B33F"/>
          </a:solidFill>
          <a:latin typeface="+mj-lt"/>
          <a:ea typeface="+mj-ea"/>
          <a:cs typeface="+mj-cs"/>
        </a:defRPr>
      </a:lvl1pPr>
    </p:titleStyle>
    <p:bodyStyle>
      <a:lvl1pPr marL="0" indent="0" algn="l" defTabSz="779047" rtl="0" eaLnBrk="1" latinLnBrk="0" hangingPunct="1">
        <a:spcBef>
          <a:spcPts val="1023"/>
        </a:spcBef>
        <a:buFont typeface="Arial" pitchFamily="34" charset="0"/>
        <a:buNone/>
        <a:defRPr sz="1400" b="1" kern="1200" baseline="0">
          <a:solidFill>
            <a:schemeClr val="tx1"/>
          </a:solidFill>
          <a:latin typeface="+mn-lt"/>
          <a:ea typeface="+mn-ea"/>
          <a:cs typeface="+mn-cs"/>
        </a:defRPr>
      </a:lvl1pPr>
      <a:lvl2pPr marL="0" indent="0" algn="l" defTabSz="779047" rtl="0" eaLnBrk="1" latinLnBrk="0" hangingPunct="1">
        <a:spcBef>
          <a:spcPts val="341"/>
        </a:spcBef>
        <a:buFont typeface="Arial" pitchFamily="34" charset="0"/>
        <a:buNone/>
        <a:defRPr sz="1400" kern="1200" baseline="0">
          <a:solidFill>
            <a:schemeClr val="tx1"/>
          </a:solidFill>
          <a:latin typeface="+mn-lt"/>
          <a:ea typeface="+mn-ea"/>
          <a:cs typeface="+mn-cs"/>
        </a:defRPr>
      </a:lvl2pPr>
      <a:lvl3pPr marL="154202" indent="-154202" algn="l" defTabSz="779047" rtl="0" eaLnBrk="1" latinLnBrk="0" hangingPunct="1">
        <a:spcBef>
          <a:spcPts val="341"/>
        </a:spcBef>
        <a:buFont typeface="Arial" pitchFamily="34" charset="0"/>
        <a:buChar char="•"/>
        <a:defRPr sz="1400" kern="1200" baseline="0">
          <a:solidFill>
            <a:schemeClr val="tx1"/>
          </a:solidFill>
          <a:latin typeface="+mn-lt"/>
          <a:ea typeface="+mn-ea"/>
          <a:cs typeface="+mn-cs"/>
        </a:defRPr>
      </a:lvl3pPr>
      <a:lvl4pPr marL="306732" indent="-153371" algn="l" defTabSz="779047" rtl="0" eaLnBrk="1" latinLnBrk="0" hangingPunct="1">
        <a:spcBef>
          <a:spcPts val="341"/>
        </a:spcBef>
        <a:buFont typeface="Arial" pitchFamily="34" charset="0"/>
        <a:buChar char="–"/>
        <a:defRPr sz="1400" kern="1200" baseline="0">
          <a:solidFill>
            <a:schemeClr val="tx1"/>
          </a:solidFill>
          <a:latin typeface="+mn-lt"/>
          <a:ea typeface="+mn-ea"/>
          <a:cs typeface="+mn-cs"/>
        </a:defRPr>
      </a:lvl4pPr>
      <a:lvl5pPr marL="460094" indent="-153371" algn="l" defTabSz="779047" rtl="0" eaLnBrk="1" latinLnBrk="0" hangingPunct="1">
        <a:spcBef>
          <a:spcPts val="341"/>
        </a:spcBef>
        <a:buFont typeface="Arial" pitchFamily="34" charset="0"/>
        <a:buChar char="•"/>
        <a:defRPr sz="1400" kern="1200" baseline="0">
          <a:solidFill>
            <a:schemeClr val="tx1"/>
          </a:solidFill>
          <a:latin typeface="+mn-lt"/>
          <a:ea typeface="+mn-ea"/>
          <a:cs typeface="+mn-cs"/>
        </a:defRPr>
      </a:lvl5pPr>
      <a:lvl6pPr marL="613464" indent="-153371" algn="l" defTabSz="779047" rtl="0" eaLnBrk="1" latinLnBrk="0" hangingPunct="1">
        <a:spcBef>
          <a:spcPts val="341"/>
        </a:spcBef>
        <a:buFont typeface="Arial" pitchFamily="34" charset="0"/>
        <a:buChar char="•"/>
        <a:defRPr sz="1400" kern="1200" baseline="0">
          <a:solidFill>
            <a:schemeClr val="tx1"/>
          </a:solidFill>
          <a:latin typeface="+mn-lt"/>
          <a:ea typeface="+mn-ea"/>
          <a:cs typeface="+mn-cs"/>
        </a:defRPr>
      </a:lvl6pPr>
      <a:lvl7pPr marL="766828" indent="-153371" algn="l" defTabSz="779047" rtl="0" eaLnBrk="1" latinLnBrk="0" hangingPunct="1">
        <a:spcBef>
          <a:spcPts val="341"/>
        </a:spcBef>
        <a:buFont typeface="Arial" pitchFamily="34" charset="0"/>
        <a:buChar char="•"/>
        <a:defRPr sz="1400" kern="1200" baseline="0">
          <a:solidFill>
            <a:schemeClr val="tx1"/>
          </a:solidFill>
          <a:latin typeface="+mn-lt"/>
          <a:ea typeface="+mn-ea"/>
          <a:cs typeface="+mn-cs"/>
        </a:defRPr>
      </a:lvl7pPr>
      <a:lvl8pPr marL="920192" indent="-153371" algn="l" defTabSz="779047" rtl="0" eaLnBrk="1" latinLnBrk="0" hangingPunct="1">
        <a:spcBef>
          <a:spcPts val="341"/>
        </a:spcBef>
        <a:buFont typeface="Arial" pitchFamily="34" charset="0"/>
        <a:buChar char="•"/>
        <a:defRPr sz="1400" kern="1200" baseline="0">
          <a:solidFill>
            <a:schemeClr val="tx1"/>
          </a:solidFill>
          <a:latin typeface="+mn-lt"/>
          <a:ea typeface="+mn-ea"/>
          <a:cs typeface="+mn-cs"/>
        </a:defRPr>
      </a:lvl8pPr>
      <a:lvl9pPr marL="1073556" indent="-153371" algn="l" defTabSz="779047" rtl="0" eaLnBrk="1" latinLnBrk="0" hangingPunct="1">
        <a:spcBef>
          <a:spcPts val="341"/>
        </a:spcBef>
        <a:buFont typeface="Arial" pitchFamily="34" charset="0"/>
        <a:buChar char="•"/>
        <a:defRPr sz="1400" kern="1200" baseline="0">
          <a:solidFill>
            <a:schemeClr val="tx1"/>
          </a:solidFill>
          <a:latin typeface="+mn-lt"/>
          <a:ea typeface="+mn-ea"/>
          <a:cs typeface="+mn-cs"/>
        </a:defRPr>
      </a:lvl9pPr>
    </p:bodyStyle>
    <p:otherStyle>
      <a:defPPr>
        <a:defRPr lang="en-GB"/>
      </a:defPPr>
      <a:lvl1pPr marL="0" algn="l" defTabSz="766828" rtl="0" eaLnBrk="1" latinLnBrk="0" hangingPunct="1">
        <a:defRPr sz="1200" kern="1200">
          <a:solidFill>
            <a:schemeClr val="tx1"/>
          </a:solidFill>
          <a:latin typeface="+mn-lt"/>
          <a:ea typeface="+mn-ea"/>
          <a:cs typeface="+mn-cs"/>
        </a:defRPr>
      </a:lvl1pPr>
      <a:lvl2pPr marL="389528" algn="l" defTabSz="766828" rtl="0" eaLnBrk="1" latinLnBrk="0" hangingPunct="1">
        <a:defRPr sz="1200" kern="1200">
          <a:solidFill>
            <a:schemeClr val="tx1"/>
          </a:solidFill>
          <a:latin typeface="+mn-lt"/>
          <a:ea typeface="+mn-ea"/>
          <a:cs typeface="+mn-cs"/>
        </a:defRPr>
      </a:lvl2pPr>
      <a:lvl3pPr marL="779047" algn="l" defTabSz="766828" rtl="0" eaLnBrk="1" latinLnBrk="0" hangingPunct="1">
        <a:defRPr sz="1200" kern="1200">
          <a:solidFill>
            <a:schemeClr val="tx1"/>
          </a:solidFill>
          <a:latin typeface="+mn-lt"/>
          <a:ea typeface="+mn-ea"/>
          <a:cs typeface="+mn-cs"/>
        </a:defRPr>
      </a:lvl3pPr>
      <a:lvl4pPr marL="1168571" algn="l" defTabSz="766828" rtl="0" eaLnBrk="1" latinLnBrk="0" hangingPunct="1">
        <a:defRPr sz="1200" kern="1200">
          <a:solidFill>
            <a:schemeClr val="tx1"/>
          </a:solidFill>
          <a:latin typeface="+mn-lt"/>
          <a:ea typeface="+mn-ea"/>
          <a:cs typeface="+mn-cs"/>
        </a:defRPr>
      </a:lvl4pPr>
      <a:lvl5pPr marL="1558093" algn="l" defTabSz="766828" rtl="0" eaLnBrk="1" latinLnBrk="0" hangingPunct="1">
        <a:defRPr sz="1200" kern="1200">
          <a:solidFill>
            <a:schemeClr val="tx1"/>
          </a:solidFill>
          <a:latin typeface="+mn-lt"/>
          <a:ea typeface="+mn-ea"/>
          <a:cs typeface="+mn-cs"/>
        </a:defRPr>
      </a:lvl5pPr>
      <a:lvl6pPr marL="1947620" algn="l" defTabSz="779047" rtl="0" eaLnBrk="1" latinLnBrk="0" hangingPunct="1">
        <a:defRPr sz="1200" kern="1200">
          <a:solidFill>
            <a:schemeClr val="tx1"/>
          </a:solidFill>
          <a:latin typeface="+mn-lt"/>
          <a:ea typeface="+mn-ea"/>
          <a:cs typeface="+mn-cs"/>
        </a:defRPr>
      </a:lvl6pPr>
      <a:lvl7pPr marL="2337139" algn="l" defTabSz="779047" rtl="0" eaLnBrk="1" latinLnBrk="0" hangingPunct="1">
        <a:defRPr sz="1200" kern="1200">
          <a:solidFill>
            <a:schemeClr val="tx1"/>
          </a:solidFill>
          <a:latin typeface="+mn-lt"/>
          <a:ea typeface="+mn-ea"/>
          <a:cs typeface="+mn-cs"/>
        </a:defRPr>
      </a:lvl7pPr>
      <a:lvl8pPr marL="2726665" algn="l" defTabSz="766828" rtl="0" eaLnBrk="1" latinLnBrk="0" hangingPunct="1">
        <a:defRPr sz="1200" kern="1200">
          <a:solidFill>
            <a:schemeClr val="tx1"/>
          </a:solidFill>
          <a:latin typeface="+mn-lt"/>
          <a:ea typeface="+mn-ea"/>
          <a:cs typeface="+mn-cs"/>
        </a:defRPr>
      </a:lvl8pPr>
      <a:lvl9pPr marL="3116186" algn="l" defTabSz="766828" rtl="0" eaLnBrk="1" latinLnBrk="0" hangingPunct="1">
        <a:defRPr sz="12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p:nvPicPr>
        <p:blipFill>
          <a:blip r:embed="rId8"/>
          <a:stretch>
            <a:fillRect/>
          </a:stretch>
        </p:blipFill>
        <p:spPr>
          <a:xfrm>
            <a:off x="0" y="-20533"/>
            <a:ext cx="9144000" cy="558025"/>
          </a:xfrm>
          <a:prstGeom prst="rect">
            <a:avLst/>
          </a:prstGeom>
        </p:spPr>
      </p:pic>
      <p:sp>
        <p:nvSpPr>
          <p:cNvPr id="13" name="Title Placeholder 1"/>
          <p:cNvSpPr txBox="1">
            <a:spLocks/>
          </p:cNvSpPr>
          <p:nvPr/>
        </p:nvSpPr>
        <p:spPr bwMode="gray">
          <a:xfrm>
            <a:off x="2045722" y="195486"/>
            <a:ext cx="6702742" cy="270030"/>
          </a:xfrm>
          <a:prstGeom prst="rect">
            <a:avLst/>
          </a:prstGeom>
        </p:spPr>
        <p:txBody>
          <a:bodyPr vert="horz" lIns="0" tIns="0" rIns="0" bIns="0" rtlCol="0" anchor="b">
            <a:noAutofit/>
          </a:bodyPr>
          <a:lstStyle>
            <a:lvl1pPr algn="l" defTabSz="914342" rtl="0" eaLnBrk="1" latinLnBrk="0" hangingPunct="1">
              <a:spcBef>
                <a:spcPct val="0"/>
              </a:spcBef>
              <a:buNone/>
              <a:defRPr sz="2500" b="1" kern="1200" cap="all" baseline="0">
                <a:solidFill>
                  <a:schemeClr val="tx1"/>
                </a:solidFill>
                <a:latin typeface="+mj-lt"/>
                <a:ea typeface="+mj-ea"/>
                <a:cs typeface="+mj-cs"/>
              </a:defRPr>
            </a:lvl1pPr>
          </a:lstStyle>
          <a:p>
            <a:pPr algn="r"/>
            <a:r>
              <a:rPr lang="en-GB" sz="1800" b="0" baseline="30000" dirty="0" smtClean="0">
                <a:solidFill>
                  <a:prstClr val="white"/>
                </a:solidFill>
              </a:rPr>
              <a:t>policy and business practices</a:t>
            </a:r>
          </a:p>
        </p:txBody>
      </p:sp>
      <p:pic>
        <p:nvPicPr>
          <p:cNvPr id="7" name="Picture 6" descr="ICC WBO Horz logo ALL WHITE_ENG.eps"/>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5536" y="51471"/>
            <a:ext cx="1296144" cy="419878"/>
          </a:xfrm>
          <a:prstGeom prst="rect">
            <a:avLst/>
          </a:prstGeom>
        </p:spPr>
      </p:pic>
    </p:spTree>
    <p:extLst>
      <p:ext uri="{BB962C8B-B14F-4D97-AF65-F5344CB8AC3E}">
        <p14:creationId xmlns:p14="http://schemas.microsoft.com/office/powerpoint/2010/main" val="364183713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Lst>
  <p:timing>
    <p:tnLst>
      <p:par>
        <p:cTn id="1" dur="indefinite" restart="never" nodeType="tmRoot"/>
      </p:par>
    </p:tnLst>
  </p:timing>
  <p:hf hdr="0"/>
  <p:txStyles>
    <p:titleStyle>
      <a:lvl1pPr algn="l" defTabSz="779047" rtl="0" eaLnBrk="1" latinLnBrk="0" hangingPunct="1">
        <a:spcBef>
          <a:spcPct val="0"/>
        </a:spcBef>
        <a:buNone/>
        <a:defRPr sz="2100" b="1" kern="1200" cap="all" baseline="0">
          <a:solidFill>
            <a:srgbClr val="90B33F"/>
          </a:solidFill>
          <a:latin typeface="+mj-lt"/>
          <a:ea typeface="+mj-ea"/>
          <a:cs typeface="+mj-cs"/>
        </a:defRPr>
      </a:lvl1pPr>
    </p:titleStyle>
    <p:bodyStyle>
      <a:lvl1pPr marL="0" indent="0" algn="l" defTabSz="779047" rtl="0" eaLnBrk="1" latinLnBrk="0" hangingPunct="1">
        <a:spcBef>
          <a:spcPts val="1023"/>
        </a:spcBef>
        <a:buFont typeface="Arial" pitchFamily="34" charset="0"/>
        <a:buNone/>
        <a:defRPr sz="1400" b="1" kern="1200" baseline="0">
          <a:solidFill>
            <a:schemeClr val="tx1"/>
          </a:solidFill>
          <a:latin typeface="+mn-lt"/>
          <a:ea typeface="+mn-ea"/>
          <a:cs typeface="+mn-cs"/>
        </a:defRPr>
      </a:lvl1pPr>
      <a:lvl2pPr marL="0" indent="0" algn="l" defTabSz="779047" rtl="0" eaLnBrk="1" latinLnBrk="0" hangingPunct="1">
        <a:spcBef>
          <a:spcPts val="341"/>
        </a:spcBef>
        <a:buFont typeface="Arial" pitchFamily="34" charset="0"/>
        <a:buNone/>
        <a:defRPr sz="1400" kern="1200" baseline="0">
          <a:solidFill>
            <a:schemeClr val="tx1"/>
          </a:solidFill>
          <a:latin typeface="+mn-lt"/>
          <a:ea typeface="+mn-ea"/>
          <a:cs typeface="+mn-cs"/>
        </a:defRPr>
      </a:lvl2pPr>
      <a:lvl3pPr marL="154202" indent="-154202" algn="l" defTabSz="779047" rtl="0" eaLnBrk="1" latinLnBrk="0" hangingPunct="1">
        <a:spcBef>
          <a:spcPts val="341"/>
        </a:spcBef>
        <a:buFont typeface="Arial" pitchFamily="34" charset="0"/>
        <a:buChar char="•"/>
        <a:defRPr sz="1400" kern="1200" baseline="0">
          <a:solidFill>
            <a:schemeClr val="tx1"/>
          </a:solidFill>
          <a:latin typeface="+mn-lt"/>
          <a:ea typeface="+mn-ea"/>
          <a:cs typeface="+mn-cs"/>
        </a:defRPr>
      </a:lvl3pPr>
      <a:lvl4pPr marL="306732" indent="-153371" algn="l" defTabSz="779047" rtl="0" eaLnBrk="1" latinLnBrk="0" hangingPunct="1">
        <a:spcBef>
          <a:spcPts val="341"/>
        </a:spcBef>
        <a:buFont typeface="Arial" pitchFamily="34" charset="0"/>
        <a:buChar char="–"/>
        <a:defRPr sz="1400" kern="1200" baseline="0">
          <a:solidFill>
            <a:schemeClr val="tx1"/>
          </a:solidFill>
          <a:latin typeface="+mn-lt"/>
          <a:ea typeface="+mn-ea"/>
          <a:cs typeface="+mn-cs"/>
        </a:defRPr>
      </a:lvl4pPr>
      <a:lvl5pPr marL="460094" indent="-153371" algn="l" defTabSz="779047" rtl="0" eaLnBrk="1" latinLnBrk="0" hangingPunct="1">
        <a:spcBef>
          <a:spcPts val="341"/>
        </a:spcBef>
        <a:buFont typeface="Arial" pitchFamily="34" charset="0"/>
        <a:buChar char="•"/>
        <a:defRPr sz="1400" kern="1200" baseline="0">
          <a:solidFill>
            <a:schemeClr val="tx1"/>
          </a:solidFill>
          <a:latin typeface="+mn-lt"/>
          <a:ea typeface="+mn-ea"/>
          <a:cs typeface="+mn-cs"/>
        </a:defRPr>
      </a:lvl5pPr>
      <a:lvl6pPr marL="613464" indent="-153371" algn="l" defTabSz="779047" rtl="0" eaLnBrk="1" latinLnBrk="0" hangingPunct="1">
        <a:spcBef>
          <a:spcPts val="341"/>
        </a:spcBef>
        <a:buFont typeface="Arial" pitchFamily="34" charset="0"/>
        <a:buChar char="•"/>
        <a:defRPr sz="1400" kern="1200" baseline="0">
          <a:solidFill>
            <a:schemeClr val="tx1"/>
          </a:solidFill>
          <a:latin typeface="+mn-lt"/>
          <a:ea typeface="+mn-ea"/>
          <a:cs typeface="+mn-cs"/>
        </a:defRPr>
      </a:lvl6pPr>
      <a:lvl7pPr marL="766828" indent="-153371" algn="l" defTabSz="779047" rtl="0" eaLnBrk="1" latinLnBrk="0" hangingPunct="1">
        <a:spcBef>
          <a:spcPts val="341"/>
        </a:spcBef>
        <a:buFont typeface="Arial" pitchFamily="34" charset="0"/>
        <a:buChar char="•"/>
        <a:defRPr sz="1400" kern="1200" baseline="0">
          <a:solidFill>
            <a:schemeClr val="tx1"/>
          </a:solidFill>
          <a:latin typeface="+mn-lt"/>
          <a:ea typeface="+mn-ea"/>
          <a:cs typeface="+mn-cs"/>
        </a:defRPr>
      </a:lvl7pPr>
      <a:lvl8pPr marL="920192" indent="-153371" algn="l" defTabSz="779047" rtl="0" eaLnBrk="1" latinLnBrk="0" hangingPunct="1">
        <a:spcBef>
          <a:spcPts val="341"/>
        </a:spcBef>
        <a:buFont typeface="Arial" pitchFamily="34" charset="0"/>
        <a:buChar char="•"/>
        <a:defRPr sz="1400" kern="1200" baseline="0">
          <a:solidFill>
            <a:schemeClr val="tx1"/>
          </a:solidFill>
          <a:latin typeface="+mn-lt"/>
          <a:ea typeface="+mn-ea"/>
          <a:cs typeface="+mn-cs"/>
        </a:defRPr>
      </a:lvl8pPr>
      <a:lvl9pPr marL="1073556" indent="-153371" algn="l" defTabSz="779047" rtl="0" eaLnBrk="1" latinLnBrk="0" hangingPunct="1">
        <a:spcBef>
          <a:spcPts val="341"/>
        </a:spcBef>
        <a:buFont typeface="Arial" pitchFamily="34" charset="0"/>
        <a:buChar char="•"/>
        <a:defRPr sz="1400" kern="1200" baseline="0">
          <a:solidFill>
            <a:schemeClr val="tx1"/>
          </a:solidFill>
          <a:latin typeface="+mn-lt"/>
          <a:ea typeface="+mn-ea"/>
          <a:cs typeface="+mn-cs"/>
        </a:defRPr>
      </a:lvl9pPr>
    </p:bodyStyle>
    <p:otherStyle>
      <a:defPPr>
        <a:defRPr lang="en-GB"/>
      </a:defPPr>
      <a:lvl1pPr marL="0" algn="l" defTabSz="766828" rtl="0" eaLnBrk="1" latinLnBrk="0" hangingPunct="1">
        <a:defRPr sz="1200" kern="1200">
          <a:solidFill>
            <a:schemeClr val="tx1"/>
          </a:solidFill>
          <a:latin typeface="+mn-lt"/>
          <a:ea typeface="+mn-ea"/>
          <a:cs typeface="+mn-cs"/>
        </a:defRPr>
      </a:lvl1pPr>
      <a:lvl2pPr marL="389528" algn="l" defTabSz="766828" rtl="0" eaLnBrk="1" latinLnBrk="0" hangingPunct="1">
        <a:defRPr sz="1200" kern="1200">
          <a:solidFill>
            <a:schemeClr val="tx1"/>
          </a:solidFill>
          <a:latin typeface="+mn-lt"/>
          <a:ea typeface="+mn-ea"/>
          <a:cs typeface="+mn-cs"/>
        </a:defRPr>
      </a:lvl2pPr>
      <a:lvl3pPr marL="779047" algn="l" defTabSz="766828" rtl="0" eaLnBrk="1" latinLnBrk="0" hangingPunct="1">
        <a:defRPr sz="1200" kern="1200">
          <a:solidFill>
            <a:schemeClr val="tx1"/>
          </a:solidFill>
          <a:latin typeface="+mn-lt"/>
          <a:ea typeface="+mn-ea"/>
          <a:cs typeface="+mn-cs"/>
        </a:defRPr>
      </a:lvl3pPr>
      <a:lvl4pPr marL="1168571" algn="l" defTabSz="766828" rtl="0" eaLnBrk="1" latinLnBrk="0" hangingPunct="1">
        <a:defRPr sz="1200" kern="1200">
          <a:solidFill>
            <a:schemeClr val="tx1"/>
          </a:solidFill>
          <a:latin typeface="+mn-lt"/>
          <a:ea typeface="+mn-ea"/>
          <a:cs typeface="+mn-cs"/>
        </a:defRPr>
      </a:lvl4pPr>
      <a:lvl5pPr marL="1558093" algn="l" defTabSz="766828" rtl="0" eaLnBrk="1" latinLnBrk="0" hangingPunct="1">
        <a:defRPr sz="1200" kern="1200">
          <a:solidFill>
            <a:schemeClr val="tx1"/>
          </a:solidFill>
          <a:latin typeface="+mn-lt"/>
          <a:ea typeface="+mn-ea"/>
          <a:cs typeface="+mn-cs"/>
        </a:defRPr>
      </a:lvl5pPr>
      <a:lvl6pPr marL="1947620" algn="l" defTabSz="779047" rtl="0" eaLnBrk="1" latinLnBrk="0" hangingPunct="1">
        <a:defRPr sz="1200" kern="1200">
          <a:solidFill>
            <a:schemeClr val="tx1"/>
          </a:solidFill>
          <a:latin typeface="+mn-lt"/>
          <a:ea typeface="+mn-ea"/>
          <a:cs typeface="+mn-cs"/>
        </a:defRPr>
      </a:lvl6pPr>
      <a:lvl7pPr marL="2337139" algn="l" defTabSz="779047" rtl="0" eaLnBrk="1" latinLnBrk="0" hangingPunct="1">
        <a:defRPr sz="1200" kern="1200">
          <a:solidFill>
            <a:schemeClr val="tx1"/>
          </a:solidFill>
          <a:latin typeface="+mn-lt"/>
          <a:ea typeface="+mn-ea"/>
          <a:cs typeface="+mn-cs"/>
        </a:defRPr>
      </a:lvl7pPr>
      <a:lvl8pPr marL="2726665" algn="l" defTabSz="766828" rtl="0" eaLnBrk="1" latinLnBrk="0" hangingPunct="1">
        <a:defRPr sz="1200" kern="1200">
          <a:solidFill>
            <a:schemeClr val="tx1"/>
          </a:solidFill>
          <a:latin typeface="+mn-lt"/>
          <a:ea typeface="+mn-ea"/>
          <a:cs typeface="+mn-cs"/>
        </a:defRPr>
      </a:lvl8pPr>
      <a:lvl9pPr marL="3116186" algn="l" defTabSz="766828" rtl="0" eaLnBrk="1" latinLnBrk="0" hangingPunct="1">
        <a:defRPr sz="12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5" name="Rectangle 14"/>
          <p:cNvSpPr/>
          <p:nvPr/>
        </p:nvSpPr>
        <p:spPr>
          <a:xfrm>
            <a:off x="0" y="4823460"/>
            <a:ext cx="9144000" cy="32004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defTabSz="457106"/>
            <a:endParaRPr lang="en-US" sz="1800" dirty="0">
              <a:solidFill>
                <a:srgbClr val="3A3A3A"/>
              </a:solidFill>
              <a:latin typeface="Lato Light" panose="020F0302020204030203" pitchFamily="34" charset="0"/>
            </a:endParaRPr>
          </a:p>
        </p:txBody>
      </p:sp>
      <p:sp>
        <p:nvSpPr>
          <p:cNvPr id="2" name="Title Placeholder 1"/>
          <p:cNvSpPr>
            <a:spLocks noGrp="1"/>
          </p:cNvSpPr>
          <p:nvPr>
            <p:ph type="title"/>
          </p:nvPr>
        </p:nvSpPr>
        <p:spPr>
          <a:xfrm>
            <a:off x="556419" y="38485"/>
            <a:ext cx="8031162" cy="726578"/>
          </a:xfrm>
          <a:prstGeom prst="rect">
            <a:avLst/>
          </a:prstGeom>
        </p:spPr>
        <p:txBody>
          <a:bodyPr vert="horz" lIns="0" tIns="45712" rIns="0" bIns="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56419" y="883568"/>
            <a:ext cx="8031162" cy="3435371"/>
          </a:xfrm>
          <a:prstGeom prst="rect">
            <a:avLst/>
          </a:prstGeom>
        </p:spPr>
        <p:txBody>
          <a:bodyPr vert="horz" lIns="0" tIns="45712"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Rectangle 9"/>
          <p:cNvSpPr/>
          <p:nvPr/>
        </p:nvSpPr>
        <p:spPr>
          <a:xfrm>
            <a:off x="1046247" y="4823460"/>
            <a:ext cx="4677833" cy="3200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defTabSz="457106"/>
            <a:r>
              <a:rPr lang="en-US" sz="1000" dirty="0" smtClean="0">
                <a:solidFill>
                  <a:srgbClr val="3A3A3A">
                    <a:lumMod val="60000"/>
                    <a:lumOff val="40000"/>
                  </a:srgbClr>
                </a:solidFill>
                <a:latin typeface="Helvetica Light"/>
              </a:rPr>
              <a:t>© TrustWeaver AB, All </a:t>
            </a:r>
            <a:r>
              <a:rPr lang="en-US" sz="1000" smtClean="0">
                <a:solidFill>
                  <a:srgbClr val="3A3A3A">
                    <a:lumMod val="60000"/>
                    <a:lumOff val="40000"/>
                  </a:srgbClr>
                </a:solidFill>
                <a:latin typeface="Helvetica Light"/>
              </a:rPr>
              <a:t>rights reserved</a:t>
            </a:r>
            <a:endParaRPr lang="sv-SE" sz="1000" dirty="0">
              <a:solidFill>
                <a:srgbClr val="3A3A3A">
                  <a:lumMod val="60000"/>
                  <a:lumOff val="40000"/>
                </a:srgbClr>
              </a:solidFill>
              <a:latin typeface="Helvetica Light"/>
            </a:endParaRPr>
          </a:p>
        </p:txBody>
      </p:sp>
      <p:sp>
        <p:nvSpPr>
          <p:cNvPr id="11" name="Slide Number Placeholder 3"/>
          <p:cNvSpPr txBox="1">
            <a:spLocks/>
          </p:cNvSpPr>
          <p:nvPr/>
        </p:nvSpPr>
        <p:spPr>
          <a:xfrm>
            <a:off x="552451" y="4823460"/>
            <a:ext cx="365760" cy="3200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lIns="91424" tIns="45712" rIns="91424" bIns="45712" rtlCol="0" anchor="ctr"/>
          <a:lstStyle>
            <a:defPPr>
              <a:defRPr lang="en-US"/>
            </a:defPPr>
            <a:lvl1pPr algn="ctr">
              <a:defRPr sz="1000">
                <a:solidFill>
                  <a:srgbClr val="FFFFFF"/>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457106"/>
            <a:fld id="{93D61182-44B0-D747-8108-FDA0C13481D9}" type="slidenum">
              <a:rPr lang="en-US" smtClean="0">
                <a:latin typeface="Lato Light" panose="020F0302020204030203" pitchFamily="34" charset="0"/>
                <a:cs typeface="Gotham Book"/>
              </a:rPr>
              <a:pPr defTabSz="457106"/>
              <a:t>‹#›</a:t>
            </a:fld>
            <a:endParaRPr lang="en-US" dirty="0">
              <a:latin typeface="Lato Light" panose="020F0302020204030203" pitchFamily="34" charset="0"/>
              <a:cs typeface="Gotham Book"/>
            </a:endParaRPr>
          </a:p>
        </p:txBody>
      </p:sp>
      <p:pic>
        <p:nvPicPr>
          <p:cNvPr id="5" name="Picture 4"/>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7158831" y="4869180"/>
            <a:ext cx="1428750" cy="228600"/>
          </a:xfrm>
          <a:prstGeom prst="rect">
            <a:avLst/>
          </a:prstGeom>
        </p:spPr>
      </p:pic>
    </p:spTree>
    <p:extLst>
      <p:ext uri="{BB962C8B-B14F-4D97-AF65-F5344CB8AC3E}">
        <p14:creationId xmlns:p14="http://schemas.microsoft.com/office/powerpoint/2010/main" val="310632866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 id="2147483730" r:id="rId21"/>
    <p:sldLayoutId id="2147483731" r:id="rId22"/>
    <p:sldLayoutId id="2147483732" r:id="rId23"/>
    <p:sldLayoutId id="2147483733" r:id="rId24"/>
    <p:sldLayoutId id="2147483734" r:id="rId25"/>
    <p:sldLayoutId id="2147483735" r:id="rId26"/>
    <p:sldLayoutId id="2147483736" r:id="rId27"/>
    <p:sldLayoutId id="2147483737" r:id="rId28"/>
    <p:sldLayoutId id="2147483738" r:id="rId29"/>
    <p:sldLayoutId id="2147483739" r:id="rId30"/>
    <p:sldLayoutId id="2147483740" r:id="rId31"/>
    <p:sldLayoutId id="2147483741" r:id="rId32"/>
    <p:sldLayoutId id="2147483742" r:id="rId33"/>
  </p:sldLayoutIdLst>
  <p:timing>
    <p:tnLst>
      <p:par>
        <p:cTn id="1" dur="indefinite" restart="never" nodeType="tmRoot"/>
      </p:par>
    </p:tnLst>
  </p:timing>
  <p:hf sldNum="0" hdr="0" dt="0"/>
  <p:txStyles>
    <p:titleStyle>
      <a:lvl1pPr algn="ctr" defTabSz="457106" rtl="0" eaLnBrk="1" latinLnBrk="0" hangingPunct="1">
        <a:lnSpc>
          <a:spcPct val="85000"/>
        </a:lnSpc>
        <a:spcBef>
          <a:spcPct val="0"/>
        </a:spcBef>
        <a:buNone/>
        <a:defRPr sz="3000" b="0" i="0" u="none" kern="1200" cap="all" spc="-160" baseline="0">
          <a:ln w="6350" cmpd="sng">
            <a:noFill/>
          </a:ln>
          <a:solidFill>
            <a:schemeClr val="bg1"/>
          </a:solidFill>
          <a:latin typeface="Helvetica Light"/>
          <a:ea typeface="+mj-ea"/>
          <a:cs typeface="Helvetica Light"/>
        </a:defRPr>
      </a:lvl1pPr>
    </p:titleStyle>
    <p:bodyStyle>
      <a:lvl1pPr marL="173006" indent="-173006" algn="l" defTabSz="457106" rtl="0" eaLnBrk="1" latinLnBrk="0" hangingPunct="1">
        <a:lnSpc>
          <a:spcPct val="89000"/>
        </a:lnSpc>
        <a:spcBef>
          <a:spcPts val="1100"/>
        </a:spcBef>
        <a:buClr>
          <a:schemeClr val="accent1"/>
        </a:buClr>
        <a:buFont typeface="Arial"/>
        <a:buChar char="•"/>
        <a:defRPr sz="1800" b="0" i="0" kern="1200" spc="-20">
          <a:solidFill>
            <a:schemeClr val="bg1"/>
          </a:solidFill>
          <a:latin typeface="Helvetica Light"/>
          <a:ea typeface="+mn-ea"/>
          <a:cs typeface="Helvetica Light"/>
        </a:defRPr>
      </a:lvl1pPr>
      <a:lvl2pPr marL="346004" indent="-173006" algn="l" defTabSz="457106" rtl="0" eaLnBrk="1" latinLnBrk="0" hangingPunct="1">
        <a:lnSpc>
          <a:spcPct val="89000"/>
        </a:lnSpc>
        <a:spcBef>
          <a:spcPts val="1100"/>
        </a:spcBef>
        <a:buClr>
          <a:schemeClr val="accent1"/>
        </a:buClr>
        <a:buFont typeface="Arial"/>
        <a:buChar char="–"/>
        <a:defRPr sz="1800" b="0" i="0" kern="1200" spc="-20">
          <a:solidFill>
            <a:schemeClr val="bg1"/>
          </a:solidFill>
          <a:latin typeface="Helvetica Light"/>
          <a:ea typeface="+mn-ea"/>
          <a:cs typeface="Helvetica Light"/>
        </a:defRPr>
      </a:lvl2pPr>
      <a:lvl3pPr marL="517421" indent="-171418" algn="l" defTabSz="457106" rtl="0" eaLnBrk="1" latinLnBrk="0" hangingPunct="1">
        <a:lnSpc>
          <a:spcPct val="89000"/>
        </a:lnSpc>
        <a:spcBef>
          <a:spcPts val="1100"/>
        </a:spcBef>
        <a:buClr>
          <a:schemeClr val="accent1"/>
        </a:buClr>
        <a:buFont typeface="Arial"/>
        <a:buChar char="•"/>
        <a:defRPr sz="1600" b="0" i="0" kern="1200" spc="-20">
          <a:solidFill>
            <a:schemeClr val="bg1"/>
          </a:solidFill>
          <a:latin typeface="Helvetica Light"/>
          <a:ea typeface="+mn-ea"/>
          <a:cs typeface="Helvetica Light"/>
        </a:defRPr>
      </a:lvl3pPr>
      <a:lvl4pPr marL="690427" indent="-173006" algn="l" defTabSz="457106" rtl="0" eaLnBrk="1" latinLnBrk="0" hangingPunct="1">
        <a:lnSpc>
          <a:spcPct val="89000"/>
        </a:lnSpc>
        <a:spcBef>
          <a:spcPts val="1100"/>
        </a:spcBef>
        <a:buClr>
          <a:schemeClr val="accent1"/>
        </a:buClr>
        <a:buFont typeface="Arial"/>
        <a:buChar char="–"/>
        <a:defRPr sz="1400" b="0" i="0" kern="1200" spc="-20">
          <a:solidFill>
            <a:schemeClr val="bg1"/>
          </a:solidFill>
          <a:latin typeface="Helvetica Light"/>
          <a:ea typeface="+mn-ea"/>
          <a:cs typeface="Helvetica Light"/>
        </a:defRPr>
      </a:lvl4pPr>
      <a:lvl5pPr marL="853907" indent="-163481" algn="l" defTabSz="457106" rtl="0" eaLnBrk="1" latinLnBrk="0" hangingPunct="1">
        <a:lnSpc>
          <a:spcPct val="89000"/>
        </a:lnSpc>
        <a:spcBef>
          <a:spcPts val="1100"/>
        </a:spcBef>
        <a:buClr>
          <a:schemeClr val="accent1"/>
        </a:buClr>
        <a:buFont typeface="Arial"/>
        <a:buChar char="»"/>
        <a:defRPr sz="1400" b="0" i="0" kern="1200" spc="-20">
          <a:solidFill>
            <a:schemeClr val="bg1"/>
          </a:solidFill>
          <a:latin typeface="Helvetica Light"/>
          <a:ea typeface="+mn-ea"/>
          <a:cs typeface="Helvetica Light"/>
        </a:defRPr>
      </a:lvl5pPr>
      <a:lvl6pPr marL="2514096" indent="-228552" algn="l" defTabSz="457106" rtl="0" eaLnBrk="1" latinLnBrk="0" hangingPunct="1">
        <a:spcBef>
          <a:spcPct val="20000"/>
        </a:spcBef>
        <a:buFont typeface="Arial"/>
        <a:buChar char="•"/>
        <a:defRPr sz="2000" kern="1200">
          <a:solidFill>
            <a:schemeClr val="tx1"/>
          </a:solidFill>
          <a:latin typeface="+mn-lt"/>
          <a:ea typeface="+mn-ea"/>
          <a:cs typeface="+mn-cs"/>
        </a:defRPr>
      </a:lvl6pPr>
      <a:lvl7pPr marL="2971208" indent="-228552" algn="l" defTabSz="457106" rtl="0" eaLnBrk="1" latinLnBrk="0" hangingPunct="1">
        <a:spcBef>
          <a:spcPct val="20000"/>
        </a:spcBef>
        <a:buFont typeface="Arial"/>
        <a:buChar char="•"/>
        <a:defRPr sz="2000" kern="1200">
          <a:solidFill>
            <a:schemeClr val="tx1"/>
          </a:solidFill>
          <a:latin typeface="+mn-lt"/>
          <a:ea typeface="+mn-ea"/>
          <a:cs typeface="+mn-cs"/>
        </a:defRPr>
      </a:lvl7pPr>
      <a:lvl8pPr marL="3428316" indent="-228552" algn="l" defTabSz="457106" rtl="0" eaLnBrk="1" latinLnBrk="0" hangingPunct="1">
        <a:spcBef>
          <a:spcPct val="20000"/>
        </a:spcBef>
        <a:buFont typeface="Arial"/>
        <a:buChar char="•"/>
        <a:defRPr sz="2000" kern="1200">
          <a:solidFill>
            <a:schemeClr val="tx1"/>
          </a:solidFill>
          <a:latin typeface="+mn-lt"/>
          <a:ea typeface="+mn-ea"/>
          <a:cs typeface="+mn-cs"/>
        </a:defRPr>
      </a:lvl8pPr>
      <a:lvl9pPr marL="3885424" indent="-228552" algn="l" defTabSz="45710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06" rtl="0" eaLnBrk="1" latinLnBrk="0" hangingPunct="1">
        <a:defRPr sz="1800" kern="1200">
          <a:solidFill>
            <a:schemeClr val="tx1"/>
          </a:solidFill>
          <a:latin typeface="+mn-lt"/>
          <a:ea typeface="+mn-ea"/>
          <a:cs typeface="+mn-cs"/>
        </a:defRPr>
      </a:lvl1pPr>
      <a:lvl2pPr marL="457106" algn="l" defTabSz="457106" rtl="0" eaLnBrk="1" latinLnBrk="0" hangingPunct="1">
        <a:defRPr sz="1800" kern="1200">
          <a:solidFill>
            <a:schemeClr val="tx1"/>
          </a:solidFill>
          <a:latin typeface="+mn-lt"/>
          <a:ea typeface="+mn-ea"/>
          <a:cs typeface="+mn-cs"/>
        </a:defRPr>
      </a:lvl2pPr>
      <a:lvl3pPr marL="914220" algn="l" defTabSz="457106" rtl="0" eaLnBrk="1" latinLnBrk="0" hangingPunct="1">
        <a:defRPr sz="1800" kern="1200">
          <a:solidFill>
            <a:schemeClr val="tx1"/>
          </a:solidFill>
          <a:latin typeface="+mn-lt"/>
          <a:ea typeface="+mn-ea"/>
          <a:cs typeface="+mn-cs"/>
        </a:defRPr>
      </a:lvl3pPr>
      <a:lvl4pPr marL="1371328" algn="l" defTabSz="457106" rtl="0" eaLnBrk="1" latinLnBrk="0" hangingPunct="1">
        <a:defRPr sz="1800" kern="1200">
          <a:solidFill>
            <a:schemeClr val="tx1"/>
          </a:solidFill>
          <a:latin typeface="+mn-lt"/>
          <a:ea typeface="+mn-ea"/>
          <a:cs typeface="+mn-cs"/>
        </a:defRPr>
      </a:lvl4pPr>
      <a:lvl5pPr marL="1828439" algn="l" defTabSz="457106" rtl="0" eaLnBrk="1" latinLnBrk="0" hangingPunct="1">
        <a:defRPr sz="1800" kern="1200">
          <a:solidFill>
            <a:schemeClr val="tx1"/>
          </a:solidFill>
          <a:latin typeface="+mn-lt"/>
          <a:ea typeface="+mn-ea"/>
          <a:cs typeface="+mn-cs"/>
        </a:defRPr>
      </a:lvl5pPr>
      <a:lvl6pPr marL="2285544" algn="l" defTabSz="457106" rtl="0" eaLnBrk="1" latinLnBrk="0" hangingPunct="1">
        <a:defRPr sz="1800" kern="1200">
          <a:solidFill>
            <a:schemeClr val="tx1"/>
          </a:solidFill>
          <a:latin typeface="+mn-lt"/>
          <a:ea typeface="+mn-ea"/>
          <a:cs typeface="+mn-cs"/>
        </a:defRPr>
      </a:lvl6pPr>
      <a:lvl7pPr marL="2742650" algn="l" defTabSz="457106" rtl="0" eaLnBrk="1" latinLnBrk="0" hangingPunct="1">
        <a:defRPr sz="1800" kern="1200">
          <a:solidFill>
            <a:schemeClr val="tx1"/>
          </a:solidFill>
          <a:latin typeface="+mn-lt"/>
          <a:ea typeface="+mn-ea"/>
          <a:cs typeface="+mn-cs"/>
        </a:defRPr>
      </a:lvl7pPr>
      <a:lvl8pPr marL="3199760" algn="l" defTabSz="457106" rtl="0" eaLnBrk="1" latinLnBrk="0" hangingPunct="1">
        <a:defRPr sz="1800" kern="1200">
          <a:solidFill>
            <a:schemeClr val="tx1"/>
          </a:solidFill>
          <a:latin typeface="+mn-lt"/>
          <a:ea typeface="+mn-ea"/>
          <a:cs typeface="+mn-cs"/>
        </a:defRPr>
      </a:lvl8pPr>
      <a:lvl9pPr marL="3656869" algn="l" defTabSz="457106"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5" name="Rectangle 14"/>
          <p:cNvSpPr/>
          <p:nvPr/>
        </p:nvSpPr>
        <p:spPr>
          <a:xfrm>
            <a:off x="0" y="4823460"/>
            <a:ext cx="9144000" cy="32004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defTabSz="457106"/>
            <a:endParaRPr lang="en-US" sz="1800" dirty="0">
              <a:solidFill>
                <a:srgbClr val="3A3A3A"/>
              </a:solidFill>
              <a:latin typeface="Lato Light" panose="020F0302020204030203" pitchFamily="34" charset="0"/>
            </a:endParaRPr>
          </a:p>
        </p:txBody>
      </p:sp>
      <p:sp>
        <p:nvSpPr>
          <p:cNvPr id="2" name="Title Placeholder 1"/>
          <p:cNvSpPr>
            <a:spLocks noGrp="1"/>
          </p:cNvSpPr>
          <p:nvPr>
            <p:ph type="title"/>
          </p:nvPr>
        </p:nvSpPr>
        <p:spPr>
          <a:xfrm>
            <a:off x="556419" y="38485"/>
            <a:ext cx="8031162" cy="726578"/>
          </a:xfrm>
          <a:prstGeom prst="rect">
            <a:avLst/>
          </a:prstGeom>
        </p:spPr>
        <p:txBody>
          <a:bodyPr vert="horz" lIns="0" tIns="45712" rIns="0" bIns="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56419" y="883568"/>
            <a:ext cx="8031162" cy="3435371"/>
          </a:xfrm>
          <a:prstGeom prst="rect">
            <a:avLst/>
          </a:prstGeom>
        </p:spPr>
        <p:txBody>
          <a:bodyPr vert="horz" lIns="0" tIns="45712"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Rectangle 9"/>
          <p:cNvSpPr/>
          <p:nvPr/>
        </p:nvSpPr>
        <p:spPr>
          <a:xfrm>
            <a:off x="1046247" y="4823460"/>
            <a:ext cx="4677833" cy="3200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defTabSz="457106"/>
            <a:r>
              <a:rPr lang="en-US" sz="1000" dirty="0" smtClean="0">
                <a:solidFill>
                  <a:srgbClr val="3A3A3A">
                    <a:lumMod val="60000"/>
                    <a:lumOff val="40000"/>
                  </a:srgbClr>
                </a:solidFill>
                <a:latin typeface="Helvetica Light"/>
              </a:rPr>
              <a:t>© TrustWeaver AB, All </a:t>
            </a:r>
            <a:r>
              <a:rPr lang="en-US" sz="1000" smtClean="0">
                <a:solidFill>
                  <a:srgbClr val="3A3A3A">
                    <a:lumMod val="60000"/>
                    <a:lumOff val="40000"/>
                  </a:srgbClr>
                </a:solidFill>
                <a:latin typeface="Helvetica Light"/>
              </a:rPr>
              <a:t>rights reserved</a:t>
            </a:r>
            <a:endParaRPr lang="sv-SE" sz="1000" dirty="0">
              <a:solidFill>
                <a:srgbClr val="3A3A3A">
                  <a:lumMod val="60000"/>
                  <a:lumOff val="40000"/>
                </a:srgbClr>
              </a:solidFill>
              <a:latin typeface="Helvetica Light"/>
            </a:endParaRPr>
          </a:p>
        </p:txBody>
      </p:sp>
      <p:sp>
        <p:nvSpPr>
          <p:cNvPr id="11" name="Slide Number Placeholder 3"/>
          <p:cNvSpPr txBox="1">
            <a:spLocks/>
          </p:cNvSpPr>
          <p:nvPr/>
        </p:nvSpPr>
        <p:spPr>
          <a:xfrm>
            <a:off x="552451" y="4823460"/>
            <a:ext cx="365760" cy="3200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lIns="91424" tIns="45712" rIns="91424" bIns="45712" rtlCol="0" anchor="ctr"/>
          <a:lstStyle>
            <a:defPPr>
              <a:defRPr lang="en-US"/>
            </a:defPPr>
            <a:lvl1pPr algn="ctr">
              <a:defRPr sz="1000">
                <a:solidFill>
                  <a:srgbClr val="FFFFFF"/>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457106"/>
            <a:fld id="{93D61182-44B0-D747-8108-FDA0C13481D9}" type="slidenum">
              <a:rPr lang="en-US" smtClean="0">
                <a:latin typeface="Lato Light" panose="020F0302020204030203" pitchFamily="34" charset="0"/>
                <a:cs typeface="Gotham Book"/>
              </a:rPr>
              <a:pPr defTabSz="457106"/>
              <a:t>‹#›</a:t>
            </a:fld>
            <a:endParaRPr lang="en-US" dirty="0">
              <a:latin typeface="Lato Light" panose="020F0302020204030203" pitchFamily="34" charset="0"/>
              <a:cs typeface="Gotham Book"/>
            </a:endParaRPr>
          </a:p>
        </p:txBody>
      </p:sp>
      <p:pic>
        <p:nvPicPr>
          <p:cNvPr id="5" name="Picture 4"/>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7158831" y="4869180"/>
            <a:ext cx="1428750" cy="228600"/>
          </a:xfrm>
          <a:prstGeom prst="rect">
            <a:avLst/>
          </a:prstGeom>
        </p:spPr>
      </p:pic>
    </p:spTree>
    <p:extLst>
      <p:ext uri="{BB962C8B-B14F-4D97-AF65-F5344CB8AC3E}">
        <p14:creationId xmlns:p14="http://schemas.microsoft.com/office/powerpoint/2010/main" val="321881545"/>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 id="2147483761" r:id="rId18"/>
    <p:sldLayoutId id="2147483762" r:id="rId19"/>
    <p:sldLayoutId id="2147483763" r:id="rId20"/>
    <p:sldLayoutId id="2147483764" r:id="rId21"/>
    <p:sldLayoutId id="2147483765" r:id="rId22"/>
    <p:sldLayoutId id="2147483766" r:id="rId23"/>
    <p:sldLayoutId id="2147483767" r:id="rId24"/>
    <p:sldLayoutId id="2147483768" r:id="rId25"/>
    <p:sldLayoutId id="2147483769" r:id="rId26"/>
    <p:sldLayoutId id="2147483770" r:id="rId27"/>
    <p:sldLayoutId id="2147483771" r:id="rId28"/>
    <p:sldLayoutId id="2147483772" r:id="rId29"/>
    <p:sldLayoutId id="2147483773" r:id="rId30"/>
    <p:sldLayoutId id="2147483774" r:id="rId31"/>
    <p:sldLayoutId id="2147483775" r:id="rId32"/>
    <p:sldLayoutId id="2147483776" r:id="rId33"/>
    <p:sldLayoutId id="2147483777" r:id="rId34"/>
  </p:sldLayoutIdLst>
  <p:timing>
    <p:tnLst>
      <p:par>
        <p:cTn id="1" dur="indefinite" restart="never" nodeType="tmRoot"/>
      </p:par>
    </p:tnLst>
  </p:timing>
  <p:hf sldNum="0" hdr="0" dt="0"/>
  <p:txStyles>
    <p:titleStyle>
      <a:lvl1pPr algn="ctr" defTabSz="457106" rtl="0" eaLnBrk="1" latinLnBrk="0" hangingPunct="1">
        <a:lnSpc>
          <a:spcPct val="85000"/>
        </a:lnSpc>
        <a:spcBef>
          <a:spcPct val="0"/>
        </a:spcBef>
        <a:buNone/>
        <a:defRPr sz="3000" b="0" i="0" u="none" kern="1200" cap="all" spc="-160" baseline="0">
          <a:ln w="6350" cmpd="sng">
            <a:noFill/>
          </a:ln>
          <a:solidFill>
            <a:schemeClr val="bg1"/>
          </a:solidFill>
          <a:latin typeface="Helvetica Light"/>
          <a:ea typeface="+mj-ea"/>
          <a:cs typeface="Helvetica Light"/>
        </a:defRPr>
      </a:lvl1pPr>
    </p:titleStyle>
    <p:bodyStyle>
      <a:lvl1pPr marL="173006" indent="-173006" algn="l" defTabSz="457106" rtl="0" eaLnBrk="1" latinLnBrk="0" hangingPunct="1">
        <a:lnSpc>
          <a:spcPct val="89000"/>
        </a:lnSpc>
        <a:spcBef>
          <a:spcPts val="1100"/>
        </a:spcBef>
        <a:buClr>
          <a:schemeClr val="accent1"/>
        </a:buClr>
        <a:buFont typeface="Arial"/>
        <a:buChar char="•"/>
        <a:defRPr sz="1800" b="0" i="0" kern="1200" spc="-20">
          <a:solidFill>
            <a:schemeClr val="bg1"/>
          </a:solidFill>
          <a:latin typeface="Helvetica Light"/>
          <a:ea typeface="+mn-ea"/>
          <a:cs typeface="Helvetica Light"/>
        </a:defRPr>
      </a:lvl1pPr>
      <a:lvl2pPr marL="346004" indent="-173006" algn="l" defTabSz="457106" rtl="0" eaLnBrk="1" latinLnBrk="0" hangingPunct="1">
        <a:lnSpc>
          <a:spcPct val="89000"/>
        </a:lnSpc>
        <a:spcBef>
          <a:spcPts val="1100"/>
        </a:spcBef>
        <a:buClr>
          <a:schemeClr val="accent1"/>
        </a:buClr>
        <a:buFont typeface="Arial"/>
        <a:buChar char="–"/>
        <a:defRPr sz="1800" b="0" i="0" kern="1200" spc="-20">
          <a:solidFill>
            <a:schemeClr val="bg1"/>
          </a:solidFill>
          <a:latin typeface="Helvetica Light"/>
          <a:ea typeface="+mn-ea"/>
          <a:cs typeface="Helvetica Light"/>
        </a:defRPr>
      </a:lvl2pPr>
      <a:lvl3pPr marL="517421" indent="-171418" algn="l" defTabSz="457106" rtl="0" eaLnBrk="1" latinLnBrk="0" hangingPunct="1">
        <a:lnSpc>
          <a:spcPct val="89000"/>
        </a:lnSpc>
        <a:spcBef>
          <a:spcPts val="1100"/>
        </a:spcBef>
        <a:buClr>
          <a:schemeClr val="accent1"/>
        </a:buClr>
        <a:buFont typeface="Arial"/>
        <a:buChar char="•"/>
        <a:defRPr sz="1600" b="0" i="0" kern="1200" spc="-20">
          <a:solidFill>
            <a:schemeClr val="bg1"/>
          </a:solidFill>
          <a:latin typeface="Helvetica Light"/>
          <a:ea typeface="+mn-ea"/>
          <a:cs typeface="Helvetica Light"/>
        </a:defRPr>
      </a:lvl3pPr>
      <a:lvl4pPr marL="690427" indent="-173006" algn="l" defTabSz="457106" rtl="0" eaLnBrk="1" latinLnBrk="0" hangingPunct="1">
        <a:lnSpc>
          <a:spcPct val="89000"/>
        </a:lnSpc>
        <a:spcBef>
          <a:spcPts val="1100"/>
        </a:spcBef>
        <a:buClr>
          <a:schemeClr val="accent1"/>
        </a:buClr>
        <a:buFont typeface="Arial"/>
        <a:buChar char="–"/>
        <a:defRPr sz="1400" b="0" i="0" kern="1200" spc="-20">
          <a:solidFill>
            <a:schemeClr val="bg1"/>
          </a:solidFill>
          <a:latin typeface="Helvetica Light"/>
          <a:ea typeface="+mn-ea"/>
          <a:cs typeface="Helvetica Light"/>
        </a:defRPr>
      </a:lvl4pPr>
      <a:lvl5pPr marL="853907" indent="-163481" algn="l" defTabSz="457106" rtl="0" eaLnBrk="1" latinLnBrk="0" hangingPunct="1">
        <a:lnSpc>
          <a:spcPct val="89000"/>
        </a:lnSpc>
        <a:spcBef>
          <a:spcPts val="1100"/>
        </a:spcBef>
        <a:buClr>
          <a:schemeClr val="accent1"/>
        </a:buClr>
        <a:buFont typeface="Arial"/>
        <a:buChar char="»"/>
        <a:defRPr sz="1400" b="0" i="0" kern="1200" spc="-20">
          <a:solidFill>
            <a:schemeClr val="bg1"/>
          </a:solidFill>
          <a:latin typeface="Helvetica Light"/>
          <a:ea typeface="+mn-ea"/>
          <a:cs typeface="Helvetica Light"/>
        </a:defRPr>
      </a:lvl5pPr>
      <a:lvl6pPr marL="2514096" indent="-228552" algn="l" defTabSz="457106" rtl="0" eaLnBrk="1" latinLnBrk="0" hangingPunct="1">
        <a:spcBef>
          <a:spcPct val="20000"/>
        </a:spcBef>
        <a:buFont typeface="Arial"/>
        <a:buChar char="•"/>
        <a:defRPr sz="2000" kern="1200">
          <a:solidFill>
            <a:schemeClr val="tx1"/>
          </a:solidFill>
          <a:latin typeface="+mn-lt"/>
          <a:ea typeface="+mn-ea"/>
          <a:cs typeface="+mn-cs"/>
        </a:defRPr>
      </a:lvl6pPr>
      <a:lvl7pPr marL="2971208" indent="-228552" algn="l" defTabSz="457106" rtl="0" eaLnBrk="1" latinLnBrk="0" hangingPunct="1">
        <a:spcBef>
          <a:spcPct val="20000"/>
        </a:spcBef>
        <a:buFont typeface="Arial"/>
        <a:buChar char="•"/>
        <a:defRPr sz="2000" kern="1200">
          <a:solidFill>
            <a:schemeClr val="tx1"/>
          </a:solidFill>
          <a:latin typeface="+mn-lt"/>
          <a:ea typeface="+mn-ea"/>
          <a:cs typeface="+mn-cs"/>
        </a:defRPr>
      </a:lvl7pPr>
      <a:lvl8pPr marL="3428316" indent="-228552" algn="l" defTabSz="457106" rtl="0" eaLnBrk="1" latinLnBrk="0" hangingPunct="1">
        <a:spcBef>
          <a:spcPct val="20000"/>
        </a:spcBef>
        <a:buFont typeface="Arial"/>
        <a:buChar char="•"/>
        <a:defRPr sz="2000" kern="1200">
          <a:solidFill>
            <a:schemeClr val="tx1"/>
          </a:solidFill>
          <a:latin typeface="+mn-lt"/>
          <a:ea typeface="+mn-ea"/>
          <a:cs typeface="+mn-cs"/>
        </a:defRPr>
      </a:lvl8pPr>
      <a:lvl9pPr marL="3885424" indent="-228552" algn="l" defTabSz="45710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06" rtl="0" eaLnBrk="1" latinLnBrk="0" hangingPunct="1">
        <a:defRPr sz="1800" kern="1200">
          <a:solidFill>
            <a:schemeClr val="tx1"/>
          </a:solidFill>
          <a:latin typeface="+mn-lt"/>
          <a:ea typeface="+mn-ea"/>
          <a:cs typeface="+mn-cs"/>
        </a:defRPr>
      </a:lvl1pPr>
      <a:lvl2pPr marL="457106" algn="l" defTabSz="457106" rtl="0" eaLnBrk="1" latinLnBrk="0" hangingPunct="1">
        <a:defRPr sz="1800" kern="1200">
          <a:solidFill>
            <a:schemeClr val="tx1"/>
          </a:solidFill>
          <a:latin typeface="+mn-lt"/>
          <a:ea typeface="+mn-ea"/>
          <a:cs typeface="+mn-cs"/>
        </a:defRPr>
      </a:lvl2pPr>
      <a:lvl3pPr marL="914220" algn="l" defTabSz="457106" rtl="0" eaLnBrk="1" latinLnBrk="0" hangingPunct="1">
        <a:defRPr sz="1800" kern="1200">
          <a:solidFill>
            <a:schemeClr val="tx1"/>
          </a:solidFill>
          <a:latin typeface="+mn-lt"/>
          <a:ea typeface="+mn-ea"/>
          <a:cs typeface="+mn-cs"/>
        </a:defRPr>
      </a:lvl3pPr>
      <a:lvl4pPr marL="1371328" algn="l" defTabSz="457106" rtl="0" eaLnBrk="1" latinLnBrk="0" hangingPunct="1">
        <a:defRPr sz="1800" kern="1200">
          <a:solidFill>
            <a:schemeClr val="tx1"/>
          </a:solidFill>
          <a:latin typeface="+mn-lt"/>
          <a:ea typeface="+mn-ea"/>
          <a:cs typeface="+mn-cs"/>
        </a:defRPr>
      </a:lvl4pPr>
      <a:lvl5pPr marL="1828439" algn="l" defTabSz="457106" rtl="0" eaLnBrk="1" latinLnBrk="0" hangingPunct="1">
        <a:defRPr sz="1800" kern="1200">
          <a:solidFill>
            <a:schemeClr val="tx1"/>
          </a:solidFill>
          <a:latin typeface="+mn-lt"/>
          <a:ea typeface="+mn-ea"/>
          <a:cs typeface="+mn-cs"/>
        </a:defRPr>
      </a:lvl5pPr>
      <a:lvl6pPr marL="2285544" algn="l" defTabSz="457106" rtl="0" eaLnBrk="1" latinLnBrk="0" hangingPunct="1">
        <a:defRPr sz="1800" kern="1200">
          <a:solidFill>
            <a:schemeClr val="tx1"/>
          </a:solidFill>
          <a:latin typeface="+mn-lt"/>
          <a:ea typeface="+mn-ea"/>
          <a:cs typeface="+mn-cs"/>
        </a:defRPr>
      </a:lvl6pPr>
      <a:lvl7pPr marL="2742650" algn="l" defTabSz="457106" rtl="0" eaLnBrk="1" latinLnBrk="0" hangingPunct="1">
        <a:defRPr sz="1800" kern="1200">
          <a:solidFill>
            <a:schemeClr val="tx1"/>
          </a:solidFill>
          <a:latin typeface="+mn-lt"/>
          <a:ea typeface="+mn-ea"/>
          <a:cs typeface="+mn-cs"/>
        </a:defRPr>
      </a:lvl7pPr>
      <a:lvl8pPr marL="3199760" algn="l" defTabSz="457106" rtl="0" eaLnBrk="1" latinLnBrk="0" hangingPunct="1">
        <a:defRPr sz="1800" kern="1200">
          <a:solidFill>
            <a:schemeClr val="tx1"/>
          </a:solidFill>
          <a:latin typeface="+mn-lt"/>
          <a:ea typeface="+mn-ea"/>
          <a:cs typeface="+mn-cs"/>
        </a:defRPr>
      </a:lvl8pPr>
      <a:lvl9pPr marL="3656869" algn="l" defTabSz="457106"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Policy PPT banners.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0536"/>
            <a:ext cx="9153144" cy="559359"/>
          </a:xfrm>
          <a:prstGeom prst="rect">
            <a:avLst/>
          </a:prstGeom>
        </p:spPr>
      </p:pic>
      <p:sp>
        <p:nvSpPr>
          <p:cNvPr id="13" name="Title Placeholder 1"/>
          <p:cNvSpPr txBox="1">
            <a:spLocks/>
          </p:cNvSpPr>
          <p:nvPr/>
        </p:nvSpPr>
        <p:spPr bwMode="gray">
          <a:xfrm>
            <a:off x="2045722" y="195486"/>
            <a:ext cx="6702742" cy="270030"/>
          </a:xfrm>
          <a:prstGeom prst="rect">
            <a:avLst/>
          </a:prstGeom>
        </p:spPr>
        <p:txBody>
          <a:bodyPr vert="horz" lIns="0" tIns="0" rIns="0" bIns="0" rtlCol="0" anchor="b">
            <a:noAutofit/>
          </a:bodyPr>
          <a:lstStyle>
            <a:lvl1pPr algn="l" defTabSz="914342" rtl="0" eaLnBrk="1" latinLnBrk="0" hangingPunct="1">
              <a:spcBef>
                <a:spcPct val="0"/>
              </a:spcBef>
              <a:buNone/>
              <a:defRPr sz="2500" b="1" kern="1200" cap="all" baseline="0">
                <a:solidFill>
                  <a:schemeClr val="tx1"/>
                </a:solidFill>
                <a:latin typeface="+mj-lt"/>
                <a:ea typeface="+mj-ea"/>
                <a:cs typeface="+mj-cs"/>
              </a:defRPr>
            </a:lvl1pPr>
          </a:lstStyle>
          <a:p>
            <a:pPr algn="r" rtl="0"/>
            <a:r>
              <a:rPr lang="en-GB" sz="1800" b="0" i="0" u="none" strike="noStrike" kern="1200" cap="all" baseline="30000" dirty="0" smtClean="0">
                <a:solidFill>
                  <a:schemeClr val="bg1"/>
                </a:solidFill>
                <a:latin typeface="+mj-lt"/>
                <a:ea typeface="+mj-ea"/>
                <a:cs typeface="+mj-cs"/>
              </a:rPr>
              <a:t>policy and business practices</a:t>
            </a:r>
          </a:p>
        </p:txBody>
      </p:sp>
      <p:pic>
        <p:nvPicPr>
          <p:cNvPr id="7" name="Picture 6" descr="ICC WBO Horz logo ALL WHITE_ENG.eps"/>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5536" y="51471"/>
            <a:ext cx="1296144" cy="419878"/>
          </a:xfrm>
          <a:prstGeom prst="rect">
            <a:avLst/>
          </a:prstGeom>
        </p:spPr>
      </p:pic>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Lst>
  <p:timing>
    <p:tnLst>
      <p:par>
        <p:cTn id="1" dur="indefinite" restart="never" nodeType="tmRoot"/>
      </p:par>
    </p:tnLst>
  </p:timing>
  <p:txStyles>
    <p:titleStyle>
      <a:lvl1pPr algn="l" defTabSz="779047" rtl="0" eaLnBrk="1" latinLnBrk="0" hangingPunct="1">
        <a:spcBef>
          <a:spcPct val="0"/>
        </a:spcBef>
        <a:buNone/>
        <a:defRPr sz="2100" b="1" kern="1200" cap="all" baseline="0">
          <a:solidFill>
            <a:srgbClr val="90B33F"/>
          </a:solidFill>
          <a:latin typeface="+mj-lt"/>
          <a:ea typeface="+mj-ea"/>
          <a:cs typeface="+mj-cs"/>
        </a:defRPr>
      </a:lvl1pPr>
    </p:titleStyle>
    <p:bodyStyle>
      <a:lvl1pPr marL="0" indent="0" algn="l" defTabSz="779047" rtl="0" eaLnBrk="1" latinLnBrk="0" hangingPunct="1">
        <a:spcBef>
          <a:spcPts val="1023"/>
        </a:spcBef>
        <a:buFont typeface="Arial" pitchFamily="34" charset="0"/>
        <a:buNone/>
        <a:defRPr sz="1400" b="1" kern="1200" baseline="0">
          <a:solidFill>
            <a:schemeClr val="tx1"/>
          </a:solidFill>
          <a:latin typeface="+mn-lt"/>
          <a:ea typeface="+mn-ea"/>
          <a:cs typeface="+mn-cs"/>
        </a:defRPr>
      </a:lvl1pPr>
      <a:lvl2pPr marL="0" indent="0" algn="l" defTabSz="779047" rtl="0" eaLnBrk="1" latinLnBrk="0" hangingPunct="1">
        <a:spcBef>
          <a:spcPts val="341"/>
        </a:spcBef>
        <a:buFont typeface="Arial" pitchFamily="34" charset="0"/>
        <a:buNone/>
        <a:defRPr sz="1400" kern="1200" baseline="0">
          <a:solidFill>
            <a:schemeClr val="tx1"/>
          </a:solidFill>
          <a:latin typeface="+mn-lt"/>
          <a:ea typeface="+mn-ea"/>
          <a:cs typeface="+mn-cs"/>
        </a:defRPr>
      </a:lvl2pPr>
      <a:lvl3pPr marL="154202" indent="-154202" algn="l" defTabSz="779047" rtl="0" eaLnBrk="1" latinLnBrk="0" hangingPunct="1">
        <a:spcBef>
          <a:spcPts val="341"/>
        </a:spcBef>
        <a:buFont typeface="Arial" pitchFamily="34" charset="0"/>
        <a:buChar char="•"/>
        <a:defRPr sz="1400" kern="1200" baseline="0">
          <a:solidFill>
            <a:schemeClr val="tx1"/>
          </a:solidFill>
          <a:latin typeface="+mn-lt"/>
          <a:ea typeface="+mn-ea"/>
          <a:cs typeface="+mn-cs"/>
        </a:defRPr>
      </a:lvl3pPr>
      <a:lvl4pPr marL="306732" indent="-153371" algn="l" defTabSz="779047" rtl="0" eaLnBrk="1" latinLnBrk="0" hangingPunct="1">
        <a:spcBef>
          <a:spcPts val="341"/>
        </a:spcBef>
        <a:buFont typeface="Arial" pitchFamily="34" charset="0"/>
        <a:buChar char="–"/>
        <a:defRPr sz="1400" kern="1200" baseline="0">
          <a:solidFill>
            <a:schemeClr val="tx1"/>
          </a:solidFill>
          <a:latin typeface="+mn-lt"/>
          <a:ea typeface="+mn-ea"/>
          <a:cs typeface="+mn-cs"/>
        </a:defRPr>
      </a:lvl4pPr>
      <a:lvl5pPr marL="460094" indent="-153371" algn="l" defTabSz="779047" rtl="0" eaLnBrk="1" latinLnBrk="0" hangingPunct="1">
        <a:spcBef>
          <a:spcPts val="341"/>
        </a:spcBef>
        <a:buFont typeface="Arial" pitchFamily="34" charset="0"/>
        <a:buChar char="•"/>
        <a:defRPr sz="1400" kern="1200" baseline="0">
          <a:solidFill>
            <a:schemeClr val="tx1"/>
          </a:solidFill>
          <a:latin typeface="+mn-lt"/>
          <a:ea typeface="+mn-ea"/>
          <a:cs typeface="+mn-cs"/>
        </a:defRPr>
      </a:lvl5pPr>
      <a:lvl6pPr marL="613464" indent="-153371" algn="l" defTabSz="779047" rtl="0" eaLnBrk="1" latinLnBrk="0" hangingPunct="1">
        <a:spcBef>
          <a:spcPts val="341"/>
        </a:spcBef>
        <a:buFont typeface="Arial" pitchFamily="34" charset="0"/>
        <a:buChar char="•"/>
        <a:defRPr sz="1400" kern="1200" baseline="0">
          <a:solidFill>
            <a:schemeClr val="tx1"/>
          </a:solidFill>
          <a:latin typeface="+mn-lt"/>
          <a:ea typeface="+mn-ea"/>
          <a:cs typeface="+mn-cs"/>
        </a:defRPr>
      </a:lvl6pPr>
      <a:lvl7pPr marL="766828" indent="-153371" algn="l" defTabSz="779047" rtl="0" eaLnBrk="1" latinLnBrk="0" hangingPunct="1">
        <a:spcBef>
          <a:spcPts val="341"/>
        </a:spcBef>
        <a:buFont typeface="Arial" pitchFamily="34" charset="0"/>
        <a:buChar char="•"/>
        <a:defRPr sz="1400" kern="1200" baseline="0">
          <a:solidFill>
            <a:schemeClr val="tx1"/>
          </a:solidFill>
          <a:latin typeface="+mn-lt"/>
          <a:ea typeface="+mn-ea"/>
          <a:cs typeface="+mn-cs"/>
        </a:defRPr>
      </a:lvl7pPr>
      <a:lvl8pPr marL="920192" indent="-153371" algn="l" defTabSz="779047" rtl="0" eaLnBrk="1" latinLnBrk="0" hangingPunct="1">
        <a:spcBef>
          <a:spcPts val="341"/>
        </a:spcBef>
        <a:buFont typeface="Arial" pitchFamily="34" charset="0"/>
        <a:buChar char="•"/>
        <a:defRPr sz="1400" kern="1200" baseline="0">
          <a:solidFill>
            <a:schemeClr val="tx1"/>
          </a:solidFill>
          <a:latin typeface="+mn-lt"/>
          <a:ea typeface="+mn-ea"/>
          <a:cs typeface="+mn-cs"/>
        </a:defRPr>
      </a:lvl8pPr>
      <a:lvl9pPr marL="1073556" indent="-153371" algn="l" defTabSz="779047" rtl="0" eaLnBrk="1" latinLnBrk="0" hangingPunct="1">
        <a:spcBef>
          <a:spcPts val="341"/>
        </a:spcBef>
        <a:buFont typeface="Arial" pitchFamily="34" charset="0"/>
        <a:buChar char="•"/>
        <a:defRPr sz="1400" kern="1200" baseline="0">
          <a:solidFill>
            <a:schemeClr val="tx1"/>
          </a:solidFill>
          <a:latin typeface="+mn-lt"/>
          <a:ea typeface="+mn-ea"/>
          <a:cs typeface="+mn-cs"/>
        </a:defRPr>
      </a:lvl9pPr>
    </p:bodyStyle>
    <p:otherStyle>
      <a:defPPr>
        <a:defRPr lang="en-GB"/>
      </a:defPPr>
      <a:lvl1pPr marL="0" algn="l" defTabSz="766828" rtl="0" eaLnBrk="1" latinLnBrk="0" hangingPunct="1">
        <a:defRPr sz="1200" kern="1200">
          <a:solidFill>
            <a:schemeClr val="tx1"/>
          </a:solidFill>
          <a:latin typeface="+mn-lt"/>
          <a:ea typeface="+mn-ea"/>
          <a:cs typeface="+mn-cs"/>
        </a:defRPr>
      </a:lvl1pPr>
      <a:lvl2pPr marL="389528" algn="l" defTabSz="766828" rtl="0" eaLnBrk="1" latinLnBrk="0" hangingPunct="1">
        <a:defRPr sz="1200" kern="1200">
          <a:solidFill>
            <a:schemeClr val="tx1"/>
          </a:solidFill>
          <a:latin typeface="+mn-lt"/>
          <a:ea typeface="+mn-ea"/>
          <a:cs typeface="+mn-cs"/>
        </a:defRPr>
      </a:lvl2pPr>
      <a:lvl3pPr marL="779047" algn="l" defTabSz="766828" rtl="0" eaLnBrk="1" latinLnBrk="0" hangingPunct="1">
        <a:defRPr sz="1200" kern="1200">
          <a:solidFill>
            <a:schemeClr val="tx1"/>
          </a:solidFill>
          <a:latin typeface="+mn-lt"/>
          <a:ea typeface="+mn-ea"/>
          <a:cs typeface="+mn-cs"/>
        </a:defRPr>
      </a:lvl3pPr>
      <a:lvl4pPr marL="1168571" algn="l" defTabSz="766828" rtl="0" eaLnBrk="1" latinLnBrk="0" hangingPunct="1">
        <a:defRPr sz="1200" kern="1200">
          <a:solidFill>
            <a:schemeClr val="tx1"/>
          </a:solidFill>
          <a:latin typeface="+mn-lt"/>
          <a:ea typeface="+mn-ea"/>
          <a:cs typeface="+mn-cs"/>
        </a:defRPr>
      </a:lvl4pPr>
      <a:lvl5pPr marL="1558093" algn="l" defTabSz="766828" rtl="0" eaLnBrk="1" latinLnBrk="0" hangingPunct="1">
        <a:defRPr sz="1200" kern="1200">
          <a:solidFill>
            <a:schemeClr val="tx1"/>
          </a:solidFill>
          <a:latin typeface="+mn-lt"/>
          <a:ea typeface="+mn-ea"/>
          <a:cs typeface="+mn-cs"/>
        </a:defRPr>
      </a:lvl5pPr>
      <a:lvl6pPr marL="1947620" algn="l" defTabSz="779047" rtl="0" eaLnBrk="1" latinLnBrk="0" hangingPunct="1">
        <a:defRPr sz="1200" kern="1200">
          <a:solidFill>
            <a:schemeClr val="tx1"/>
          </a:solidFill>
          <a:latin typeface="+mn-lt"/>
          <a:ea typeface="+mn-ea"/>
          <a:cs typeface="+mn-cs"/>
        </a:defRPr>
      </a:lvl6pPr>
      <a:lvl7pPr marL="2337139" algn="l" defTabSz="779047" rtl="0" eaLnBrk="1" latinLnBrk="0" hangingPunct="1">
        <a:defRPr sz="1200" kern="1200">
          <a:solidFill>
            <a:schemeClr val="tx1"/>
          </a:solidFill>
          <a:latin typeface="+mn-lt"/>
          <a:ea typeface="+mn-ea"/>
          <a:cs typeface="+mn-cs"/>
        </a:defRPr>
      </a:lvl7pPr>
      <a:lvl8pPr marL="2726665" algn="l" defTabSz="766828" rtl="0" eaLnBrk="1" latinLnBrk="0" hangingPunct="1">
        <a:defRPr sz="1200" kern="1200">
          <a:solidFill>
            <a:schemeClr val="tx1"/>
          </a:solidFill>
          <a:latin typeface="+mn-lt"/>
          <a:ea typeface="+mn-ea"/>
          <a:cs typeface="+mn-cs"/>
        </a:defRPr>
      </a:lvl8pPr>
      <a:lvl9pPr marL="3116186" algn="l" defTabSz="766828" rtl="0" eaLnBrk="1" latinLnBrk="0" hangingPunct="1">
        <a:defRPr sz="12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p:nvPicPr>
        <p:blipFill>
          <a:blip r:embed="rId10"/>
          <a:stretch>
            <a:fillRect/>
          </a:stretch>
        </p:blipFill>
        <p:spPr>
          <a:xfrm>
            <a:off x="0" y="-20533"/>
            <a:ext cx="9144000" cy="558025"/>
          </a:xfrm>
          <a:prstGeom prst="rect">
            <a:avLst/>
          </a:prstGeom>
        </p:spPr>
      </p:pic>
      <p:sp>
        <p:nvSpPr>
          <p:cNvPr id="13" name="Title Placeholder 1"/>
          <p:cNvSpPr txBox="1">
            <a:spLocks/>
          </p:cNvSpPr>
          <p:nvPr/>
        </p:nvSpPr>
        <p:spPr bwMode="gray">
          <a:xfrm>
            <a:off x="2045722" y="195486"/>
            <a:ext cx="6702742" cy="270030"/>
          </a:xfrm>
          <a:prstGeom prst="rect">
            <a:avLst/>
          </a:prstGeom>
        </p:spPr>
        <p:txBody>
          <a:bodyPr vert="horz" lIns="0" tIns="0" rIns="0" bIns="0" rtlCol="0" anchor="b">
            <a:noAutofit/>
          </a:bodyPr>
          <a:lstStyle>
            <a:lvl1pPr algn="l" defTabSz="914342" rtl="0" eaLnBrk="1" latinLnBrk="0" hangingPunct="1">
              <a:spcBef>
                <a:spcPct val="0"/>
              </a:spcBef>
              <a:buNone/>
              <a:defRPr sz="2500" b="1" kern="1200" cap="all" baseline="0">
                <a:solidFill>
                  <a:schemeClr val="tx1"/>
                </a:solidFill>
                <a:latin typeface="+mj-lt"/>
                <a:ea typeface="+mj-ea"/>
                <a:cs typeface="+mj-cs"/>
              </a:defRPr>
            </a:lvl1pPr>
          </a:lstStyle>
          <a:p>
            <a:pPr algn="r"/>
            <a:r>
              <a:rPr lang="en-GB" sz="1800" b="0" baseline="30000" dirty="0" smtClean="0">
                <a:solidFill>
                  <a:prstClr val="white"/>
                </a:solidFill>
              </a:rPr>
              <a:t>policy and business practices</a:t>
            </a:r>
          </a:p>
        </p:txBody>
      </p:sp>
      <p:pic>
        <p:nvPicPr>
          <p:cNvPr id="7" name="Picture 6" descr="ICC WBO Horz logo ALL WHITE_ENG.eps"/>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95536" y="51471"/>
            <a:ext cx="1296144" cy="419878"/>
          </a:xfrm>
          <a:prstGeom prst="rect">
            <a:avLst/>
          </a:prstGeom>
        </p:spPr>
      </p:pic>
    </p:spTree>
    <p:extLst>
      <p:ext uri="{BB962C8B-B14F-4D97-AF65-F5344CB8AC3E}">
        <p14:creationId xmlns:p14="http://schemas.microsoft.com/office/powerpoint/2010/main" val="129492042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Lst>
  <p:timing>
    <p:tnLst>
      <p:par>
        <p:cTn id="1" dur="indefinite" restart="never" nodeType="tmRoot"/>
      </p:par>
    </p:tnLst>
  </p:timing>
  <p:hf hdr="0"/>
  <p:txStyles>
    <p:titleStyle>
      <a:lvl1pPr algn="l" defTabSz="779047" rtl="0" eaLnBrk="1" latinLnBrk="0" hangingPunct="1">
        <a:spcBef>
          <a:spcPct val="0"/>
        </a:spcBef>
        <a:buNone/>
        <a:defRPr sz="2100" b="1" kern="1200" cap="all" baseline="0">
          <a:solidFill>
            <a:srgbClr val="90B33F"/>
          </a:solidFill>
          <a:latin typeface="+mj-lt"/>
          <a:ea typeface="+mj-ea"/>
          <a:cs typeface="+mj-cs"/>
        </a:defRPr>
      </a:lvl1pPr>
    </p:titleStyle>
    <p:bodyStyle>
      <a:lvl1pPr marL="0" indent="0" algn="l" defTabSz="779047" rtl="0" eaLnBrk="1" latinLnBrk="0" hangingPunct="1">
        <a:spcBef>
          <a:spcPts val="1023"/>
        </a:spcBef>
        <a:buFont typeface="Arial" pitchFamily="34" charset="0"/>
        <a:buNone/>
        <a:defRPr sz="1400" b="1" kern="1200" baseline="0">
          <a:solidFill>
            <a:schemeClr val="tx1"/>
          </a:solidFill>
          <a:latin typeface="+mn-lt"/>
          <a:ea typeface="+mn-ea"/>
          <a:cs typeface="+mn-cs"/>
        </a:defRPr>
      </a:lvl1pPr>
      <a:lvl2pPr marL="0" indent="0" algn="l" defTabSz="779047" rtl="0" eaLnBrk="1" latinLnBrk="0" hangingPunct="1">
        <a:spcBef>
          <a:spcPts val="341"/>
        </a:spcBef>
        <a:buFont typeface="Arial" pitchFamily="34" charset="0"/>
        <a:buNone/>
        <a:defRPr sz="1400" kern="1200" baseline="0">
          <a:solidFill>
            <a:schemeClr val="tx1"/>
          </a:solidFill>
          <a:latin typeface="+mn-lt"/>
          <a:ea typeface="+mn-ea"/>
          <a:cs typeface="+mn-cs"/>
        </a:defRPr>
      </a:lvl2pPr>
      <a:lvl3pPr marL="154202" indent="-154202" algn="l" defTabSz="779047" rtl="0" eaLnBrk="1" latinLnBrk="0" hangingPunct="1">
        <a:spcBef>
          <a:spcPts val="341"/>
        </a:spcBef>
        <a:buFont typeface="Arial" pitchFamily="34" charset="0"/>
        <a:buChar char="•"/>
        <a:defRPr sz="1400" kern="1200" baseline="0">
          <a:solidFill>
            <a:schemeClr val="tx1"/>
          </a:solidFill>
          <a:latin typeface="+mn-lt"/>
          <a:ea typeface="+mn-ea"/>
          <a:cs typeface="+mn-cs"/>
        </a:defRPr>
      </a:lvl3pPr>
      <a:lvl4pPr marL="306732" indent="-153371" algn="l" defTabSz="779047" rtl="0" eaLnBrk="1" latinLnBrk="0" hangingPunct="1">
        <a:spcBef>
          <a:spcPts val="341"/>
        </a:spcBef>
        <a:buFont typeface="Arial" pitchFamily="34" charset="0"/>
        <a:buChar char="–"/>
        <a:defRPr sz="1400" kern="1200" baseline="0">
          <a:solidFill>
            <a:schemeClr val="tx1"/>
          </a:solidFill>
          <a:latin typeface="+mn-lt"/>
          <a:ea typeface="+mn-ea"/>
          <a:cs typeface="+mn-cs"/>
        </a:defRPr>
      </a:lvl4pPr>
      <a:lvl5pPr marL="460094" indent="-153371" algn="l" defTabSz="779047" rtl="0" eaLnBrk="1" latinLnBrk="0" hangingPunct="1">
        <a:spcBef>
          <a:spcPts val="341"/>
        </a:spcBef>
        <a:buFont typeface="Arial" pitchFamily="34" charset="0"/>
        <a:buChar char="•"/>
        <a:defRPr sz="1400" kern="1200" baseline="0">
          <a:solidFill>
            <a:schemeClr val="tx1"/>
          </a:solidFill>
          <a:latin typeface="+mn-lt"/>
          <a:ea typeface="+mn-ea"/>
          <a:cs typeface="+mn-cs"/>
        </a:defRPr>
      </a:lvl5pPr>
      <a:lvl6pPr marL="613464" indent="-153371" algn="l" defTabSz="779047" rtl="0" eaLnBrk="1" latinLnBrk="0" hangingPunct="1">
        <a:spcBef>
          <a:spcPts val="341"/>
        </a:spcBef>
        <a:buFont typeface="Arial" pitchFamily="34" charset="0"/>
        <a:buChar char="•"/>
        <a:defRPr sz="1400" kern="1200" baseline="0">
          <a:solidFill>
            <a:schemeClr val="tx1"/>
          </a:solidFill>
          <a:latin typeface="+mn-lt"/>
          <a:ea typeface="+mn-ea"/>
          <a:cs typeface="+mn-cs"/>
        </a:defRPr>
      </a:lvl6pPr>
      <a:lvl7pPr marL="766828" indent="-153371" algn="l" defTabSz="779047" rtl="0" eaLnBrk="1" latinLnBrk="0" hangingPunct="1">
        <a:spcBef>
          <a:spcPts val="341"/>
        </a:spcBef>
        <a:buFont typeface="Arial" pitchFamily="34" charset="0"/>
        <a:buChar char="•"/>
        <a:defRPr sz="1400" kern="1200" baseline="0">
          <a:solidFill>
            <a:schemeClr val="tx1"/>
          </a:solidFill>
          <a:latin typeface="+mn-lt"/>
          <a:ea typeface="+mn-ea"/>
          <a:cs typeface="+mn-cs"/>
        </a:defRPr>
      </a:lvl7pPr>
      <a:lvl8pPr marL="920192" indent="-153371" algn="l" defTabSz="779047" rtl="0" eaLnBrk="1" latinLnBrk="0" hangingPunct="1">
        <a:spcBef>
          <a:spcPts val="341"/>
        </a:spcBef>
        <a:buFont typeface="Arial" pitchFamily="34" charset="0"/>
        <a:buChar char="•"/>
        <a:defRPr sz="1400" kern="1200" baseline="0">
          <a:solidFill>
            <a:schemeClr val="tx1"/>
          </a:solidFill>
          <a:latin typeface="+mn-lt"/>
          <a:ea typeface="+mn-ea"/>
          <a:cs typeface="+mn-cs"/>
        </a:defRPr>
      </a:lvl8pPr>
      <a:lvl9pPr marL="1073556" indent="-153371" algn="l" defTabSz="779047" rtl="0" eaLnBrk="1" latinLnBrk="0" hangingPunct="1">
        <a:spcBef>
          <a:spcPts val="341"/>
        </a:spcBef>
        <a:buFont typeface="Arial" pitchFamily="34" charset="0"/>
        <a:buChar char="•"/>
        <a:defRPr sz="1400" kern="1200" baseline="0">
          <a:solidFill>
            <a:schemeClr val="tx1"/>
          </a:solidFill>
          <a:latin typeface="+mn-lt"/>
          <a:ea typeface="+mn-ea"/>
          <a:cs typeface="+mn-cs"/>
        </a:defRPr>
      </a:lvl9pPr>
    </p:bodyStyle>
    <p:otherStyle>
      <a:defPPr>
        <a:defRPr lang="en-GB"/>
      </a:defPPr>
      <a:lvl1pPr marL="0" algn="l" defTabSz="766828" rtl="0" eaLnBrk="1" latinLnBrk="0" hangingPunct="1">
        <a:defRPr sz="1200" kern="1200">
          <a:solidFill>
            <a:schemeClr val="tx1"/>
          </a:solidFill>
          <a:latin typeface="+mn-lt"/>
          <a:ea typeface="+mn-ea"/>
          <a:cs typeface="+mn-cs"/>
        </a:defRPr>
      </a:lvl1pPr>
      <a:lvl2pPr marL="389528" algn="l" defTabSz="766828" rtl="0" eaLnBrk="1" latinLnBrk="0" hangingPunct="1">
        <a:defRPr sz="1200" kern="1200">
          <a:solidFill>
            <a:schemeClr val="tx1"/>
          </a:solidFill>
          <a:latin typeface="+mn-lt"/>
          <a:ea typeface="+mn-ea"/>
          <a:cs typeface="+mn-cs"/>
        </a:defRPr>
      </a:lvl2pPr>
      <a:lvl3pPr marL="779047" algn="l" defTabSz="766828" rtl="0" eaLnBrk="1" latinLnBrk="0" hangingPunct="1">
        <a:defRPr sz="1200" kern="1200">
          <a:solidFill>
            <a:schemeClr val="tx1"/>
          </a:solidFill>
          <a:latin typeface="+mn-lt"/>
          <a:ea typeface="+mn-ea"/>
          <a:cs typeface="+mn-cs"/>
        </a:defRPr>
      </a:lvl3pPr>
      <a:lvl4pPr marL="1168571" algn="l" defTabSz="766828" rtl="0" eaLnBrk="1" latinLnBrk="0" hangingPunct="1">
        <a:defRPr sz="1200" kern="1200">
          <a:solidFill>
            <a:schemeClr val="tx1"/>
          </a:solidFill>
          <a:latin typeface="+mn-lt"/>
          <a:ea typeface="+mn-ea"/>
          <a:cs typeface="+mn-cs"/>
        </a:defRPr>
      </a:lvl4pPr>
      <a:lvl5pPr marL="1558093" algn="l" defTabSz="766828" rtl="0" eaLnBrk="1" latinLnBrk="0" hangingPunct="1">
        <a:defRPr sz="1200" kern="1200">
          <a:solidFill>
            <a:schemeClr val="tx1"/>
          </a:solidFill>
          <a:latin typeface="+mn-lt"/>
          <a:ea typeface="+mn-ea"/>
          <a:cs typeface="+mn-cs"/>
        </a:defRPr>
      </a:lvl5pPr>
      <a:lvl6pPr marL="1947620" algn="l" defTabSz="779047" rtl="0" eaLnBrk="1" latinLnBrk="0" hangingPunct="1">
        <a:defRPr sz="1200" kern="1200">
          <a:solidFill>
            <a:schemeClr val="tx1"/>
          </a:solidFill>
          <a:latin typeface="+mn-lt"/>
          <a:ea typeface="+mn-ea"/>
          <a:cs typeface="+mn-cs"/>
        </a:defRPr>
      </a:lvl6pPr>
      <a:lvl7pPr marL="2337139" algn="l" defTabSz="779047" rtl="0" eaLnBrk="1" latinLnBrk="0" hangingPunct="1">
        <a:defRPr sz="1200" kern="1200">
          <a:solidFill>
            <a:schemeClr val="tx1"/>
          </a:solidFill>
          <a:latin typeface="+mn-lt"/>
          <a:ea typeface="+mn-ea"/>
          <a:cs typeface="+mn-cs"/>
        </a:defRPr>
      </a:lvl7pPr>
      <a:lvl8pPr marL="2726665" algn="l" defTabSz="766828" rtl="0" eaLnBrk="1" latinLnBrk="0" hangingPunct="1">
        <a:defRPr sz="1200" kern="1200">
          <a:solidFill>
            <a:schemeClr val="tx1"/>
          </a:solidFill>
          <a:latin typeface="+mn-lt"/>
          <a:ea typeface="+mn-ea"/>
          <a:cs typeface="+mn-cs"/>
        </a:defRPr>
      </a:lvl8pPr>
      <a:lvl9pPr marL="3116186" algn="l" defTabSz="766828"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elizabeth.thomas-raynaud@iccwbo.org" TargetMode="External"/><Relationship Id="rId7" Type="http://schemas.openxmlformats.org/officeDocument/2006/relationships/hyperlink" Target="http://www.twitter.com/ICCnetgov"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www.iccwbo.org/" TargetMode="External"/><Relationship Id="rId5" Type="http://schemas.openxmlformats.org/officeDocument/2006/relationships/hyperlink" Target="mailto:timea.suto@iccwbo.org" TargetMode="External"/><Relationship Id="rId4" Type="http://schemas.openxmlformats.org/officeDocument/2006/relationships/hyperlink" Target="mailto:sophie.tomlinson@iccwbo.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hyperlink" Target="http://www.iccwbo.org/" TargetMode="External"/><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3275856" y="1491630"/>
            <a:ext cx="5580062" cy="1008112"/>
          </a:xfrm>
          <a:prstGeom prst="rect">
            <a:avLst/>
          </a:prstGeom>
        </p:spPr>
        <p:txBody>
          <a:bodyPr lIns="91424" tIns="45712" rIns="91424" bIns="45712">
            <a:normAutofit fontScale="90000"/>
          </a:bodyPr>
          <a:lstStyle/>
          <a:p>
            <a:pPr algn="ctr"/>
            <a:r>
              <a:rPr lang="en-GB" sz="2200" dirty="0" err="1">
                <a:solidFill>
                  <a:srgbClr val="0064A8"/>
                </a:solidFill>
                <a:latin typeface="+mn-lt"/>
                <a:ea typeface="+mn-ea"/>
                <a:cs typeface="+mn-cs"/>
              </a:rPr>
              <a:t>AfICTA</a:t>
            </a:r>
            <a:r>
              <a:rPr lang="en-GB" sz="2200" dirty="0">
                <a:solidFill>
                  <a:srgbClr val="0064A8"/>
                </a:solidFill>
                <a:latin typeface="+mn-lt"/>
                <a:ea typeface="+mn-ea"/>
                <a:cs typeface="+mn-cs"/>
              </a:rPr>
              <a:t> Summit 2018</a:t>
            </a:r>
            <a:br>
              <a:rPr lang="en-GB" sz="2200" dirty="0">
                <a:solidFill>
                  <a:srgbClr val="0064A8"/>
                </a:solidFill>
                <a:latin typeface="+mn-lt"/>
                <a:ea typeface="+mn-ea"/>
                <a:cs typeface="+mn-cs"/>
              </a:rPr>
            </a:br>
            <a:r>
              <a:rPr lang="en-GB" sz="2200" dirty="0">
                <a:solidFill>
                  <a:schemeClr val="accent1"/>
                </a:solidFill>
                <a:latin typeface="+mn-lt"/>
                <a:ea typeface="+mn-ea"/>
                <a:cs typeface="+mn-cs"/>
              </a:rPr>
              <a:t>Making ICT Central to </a:t>
            </a:r>
            <a:r>
              <a:rPr lang="en-GB" sz="2200" dirty="0" smtClean="0">
                <a:solidFill>
                  <a:schemeClr val="accent1"/>
                </a:solidFill>
                <a:latin typeface="+mn-lt"/>
                <a:ea typeface="+mn-ea"/>
                <a:cs typeface="+mn-cs"/>
              </a:rPr>
              <a:t/>
            </a:r>
            <a:br>
              <a:rPr lang="en-GB" sz="2200" dirty="0" smtClean="0">
                <a:solidFill>
                  <a:schemeClr val="accent1"/>
                </a:solidFill>
                <a:latin typeface="+mn-lt"/>
                <a:ea typeface="+mn-ea"/>
                <a:cs typeface="+mn-cs"/>
              </a:rPr>
            </a:br>
            <a:r>
              <a:rPr lang="en-GB" sz="2200" dirty="0" smtClean="0">
                <a:solidFill>
                  <a:schemeClr val="accent1"/>
                </a:solidFill>
                <a:latin typeface="+mn-lt"/>
                <a:ea typeface="+mn-ea"/>
                <a:cs typeface="+mn-cs"/>
              </a:rPr>
              <a:t>the </a:t>
            </a:r>
            <a:r>
              <a:rPr lang="en-GB" sz="2200" dirty="0">
                <a:solidFill>
                  <a:schemeClr val="accent1"/>
                </a:solidFill>
                <a:latin typeface="+mn-lt"/>
                <a:ea typeface="+mn-ea"/>
                <a:cs typeface="+mn-cs"/>
              </a:rPr>
              <a:t>Big 4 Agendas in Africa</a:t>
            </a:r>
            <a:r>
              <a:rPr lang="en-GB" sz="2200" dirty="0">
                <a:solidFill>
                  <a:schemeClr val="accent1"/>
                </a:solidFill>
              </a:rPr>
              <a:t/>
            </a:r>
            <a:br>
              <a:rPr lang="en-GB" sz="2200" dirty="0">
                <a:solidFill>
                  <a:schemeClr val="accent1"/>
                </a:solidFill>
              </a:rPr>
            </a:br>
            <a:r>
              <a:rPr lang="en-US" sz="2200" dirty="0">
                <a:solidFill>
                  <a:schemeClr val="accent1"/>
                </a:solidFill>
              </a:rPr>
              <a:t/>
            </a:r>
            <a:br>
              <a:rPr lang="en-US" sz="2200" dirty="0">
                <a:solidFill>
                  <a:schemeClr val="accent1"/>
                </a:solidFill>
              </a:rPr>
            </a:br>
            <a:r>
              <a:rPr lang="en-US" sz="2200" dirty="0"/>
              <a:t/>
            </a:r>
            <a:br>
              <a:rPr lang="en-US" sz="2200" dirty="0"/>
            </a:br>
            <a:r>
              <a:rPr lang="en-US" dirty="0" smtClean="0">
                <a:solidFill>
                  <a:srgbClr val="002060"/>
                </a:solidFill>
              </a:rPr>
              <a:t/>
            </a:r>
            <a:br>
              <a:rPr lang="en-US" dirty="0" smtClean="0">
                <a:solidFill>
                  <a:srgbClr val="002060"/>
                </a:solidFill>
              </a:rPr>
            </a:br>
            <a:r>
              <a:rPr lang="en-US" dirty="0" smtClean="0">
                <a:solidFill>
                  <a:srgbClr val="002060"/>
                </a:solidFill>
              </a:rPr>
              <a:t/>
            </a:r>
            <a:br>
              <a:rPr lang="en-US" dirty="0" smtClean="0">
                <a:solidFill>
                  <a:srgbClr val="002060"/>
                </a:solidFill>
              </a:rPr>
            </a:br>
            <a:endParaRPr lang="fr-FR" dirty="0">
              <a:solidFill>
                <a:srgbClr val="002060"/>
              </a:solidFill>
            </a:endParaRPr>
          </a:p>
        </p:txBody>
      </p:sp>
      <p:sp>
        <p:nvSpPr>
          <p:cNvPr id="3" name="ZoneTexte 2"/>
          <p:cNvSpPr txBox="1"/>
          <p:nvPr/>
        </p:nvSpPr>
        <p:spPr>
          <a:xfrm>
            <a:off x="4608004" y="2499742"/>
            <a:ext cx="3132348" cy="430887"/>
          </a:xfrm>
          <a:prstGeom prst="rect">
            <a:avLst/>
          </a:prstGeom>
          <a:noFill/>
        </p:spPr>
        <p:txBody>
          <a:bodyPr wrap="square" lIns="0" tIns="0" rIns="0" bIns="0" rtlCol="0">
            <a:spAutoFit/>
          </a:bodyPr>
          <a:lstStyle/>
          <a:p>
            <a:pPr algn="ctr"/>
            <a:r>
              <a:rPr lang="en-US" sz="1400" dirty="0" smtClean="0"/>
              <a:t>8 October 2018</a:t>
            </a:r>
          </a:p>
          <a:p>
            <a:pPr algn="ctr"/>
            <a:r>
              <a:rPr lang="en-US" sz="1400" dirty="0" smtClean="0"/>
              <a:t>Nairobi, Kenya </a:t>
            </a:r>
            <a:endParaRPr lang="fr-FR" sz="1400" dirty="0" smtClean="0"/>
          </a:p>
        </p:txBody>
      </p:sp>
      <p:sp>
        <p:nvSpPr>
          <p:cNvPr id="4" name="TextBox 3"/>
          <p:cNvSpPr txBox="1"/>
          <p:nvPr/>
        </p:nvSpPr>
        <p:spPr>
          <a:xfrm>
            <a:off x="5724128" y="4123302"/>
            <a:ext cx="3096344" cy="615553"/>
          </a:xfrm>
          <a:prstGeom prst="rect">
            <a:avLst/>
          </a:prstGeom>
          <a:noFill/>
        </p:spPr>
        <p:txBody>
          <a:bodyPr wrap="square" lIns="0" tIns="0" rIns="0" bIns="0" rtlCol="0">
            <a:spAutoFit/>
          </a:bodyPr>
          <a:lstStyle/>
          <a:p>
            <a:pPr algn="r"/>
            <a:r>
              <a:rPr lang="en-GB" sz="1400" b="1" dirty="0">
                <a:solidFill>
                  <a:schemeClr val="accent4">
                    <a:lumMod val="75000"/>
                  </a:schemeClr>
                </a:solidFill>
              </a:rPr>
              <a:t>Elizabeth </a:t>
            </a:r>
            <a:r>
              <a:rPr lang="en-GB" sz="1400" b="1" dirty="0" err="1" smtClean="0">
                <a:solidFill>
                  <a:schemeClr val="accent4">
                    <a:lumMod val="75000"/>
                  </a:schemeClr>
                </a:solidFill>
              </a:rPr>
              <a:t>Thomas-Raynaud</a:t>
            </a:r>
            <a:endParaRPr lang="en-GB" sz="1400" dirty="0">
              <a:solidFill>
                <a:schemeClr val="accent4">
                  <a:lumMod val="75000"/>
                </a:schemeClr>
              </a:solidFill>
            </a:endParaRPr>
          </a:p>
          <a:p>
            <a:pPr algn="r"/>
            <a:r>
              <a:rPr lang="en-GB" sz="1300" dirty="0" smtClean="0">
                <a:solidFill>
                  <a:schemeClr val="accent4">
                    <a:lumMod val="75000"/>
                  </a:schemeClr>
                </a:solidFill>
              </a:rPr>
              <a:t>Director and Senior </a:t>
            </a:r>
            <a:r>
              <a:rPr lang="en-GB" sz="1300" dirty="0">
                <a:solidFill>
                  <a:schemeClr val="accent4">
                    <a:lumMod val="75000"/>
                  </a:schemeClr>
                </a:solidFill>
              </a:rPr>
              <a:t>Policy </a:t>
            </a:r>
            <a:r>
              <a:rPr lang="en-GB" sz="1300" dirty="0" smtClean="0">
                <a:solidFill>
                  <a:schemeClr val="accent4">
                    <a:lumMod val="75000"/>
                  </a:schemeClr>
                </a:solidFill>
              </a:rPr>
              <a:t>Executive</a:t>
            </a:r>
          </a:p>
          <a:p>
            <a:pPr algn="r"/>
            <a:r>
              <a:rPr lang="en-GB" sz="1300" dirty="0" smtClean="0">
                <a:solidFill>
                  <a:schemeClr val="accent4">
                    <a:lumMod val="75000"/>
                  </a:schemeClr>
                </a:solidFill>
              </a:rPr>
              <a:t> ICC Digital Economy and BASIS</a:t>
            </a:r>
            <a:endParaRPr lang="en-GB" sz="1300" dirty="0">
              <a:solidFill>
                <a:schemeClr val="accent4">
                  <a:lumMod val="75000"/>
                </a:schemeClr>
              </a:solidFill>
            </a:endParaRPr>
          </a:p>
        </p:txBody>
      </p:sp>
    </p:spTree>
    <p:extLst>
      <p:ext uri="{BB962C8B-B14F-4D97-AF65-F5344CB8AC3E}">
        <p14:creationId xmlns:p14="http://schemas.microsoft.com/office/powerpoint/2010/main" val="13012370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laceholder 1"/>
          <p:cNvSpPr txBox="1">
            <a:spLocks/>
          </p:cNvSpPr>
          <p:nvPr/>
        </p:nvSpPr>
        <p:spPr bwMode="gray">
          <a:xfrm>
            <a:off x="367741" y="555526"/>
            <a:ext cx="8375084" cy="504056"/>
          </a:xfrm>
          <a:prstGeom prst="rect">
            <a:avLst/>
          </a:prstGeom>
        </p:spPr>
        <p:txBody>
          <a:bodyPr vert="horz" lIns="0" tIns="0" rIns="0" bIns="0" rtlCol="0" anchor="b">
            <a:noAutofit/>
          </a:bodyPr>
          <a:lstStyle>
            <a:lvl1pPr algn="l" defTabSz="779202" rtl="0" eaLnBrk="1" latinLnBrk="0" hangingPunct="1">
              <a:spcBef>
                <a:spcPct val="0"/>
              </a:spcBef>
              <a:buNone/>
              <a:defRPr sz="2100" b="1" kern="1200" cap="all" baseline="0">
                <a:solidFill>
                  <a:srgbClr val="90B33F"/>
                </a:solidFill>
                <a:latin typeface="+mj-lt"/>
                <a:ea typeface="+mj-ea"/>
                <a:cs typeface="+mj-cs"/>
              </a:defRPr>
            </a:lvl1pPr>
          </a:lstStyle>
          <a:p>
            <a:r>
              <a:rPr lang="en-US" dirty="0" smtClean="0"/>
              <a:t>ICT ECOSYTEM as a foundation</a:t>
            </a:r>
          </a:p>
        </p:txBody>
      </p:sp>
      <p:cxnSp>
        <p:nvCxnSpPr>
          <p:cNvPr id="4" name="Straight Connector 3"/>
          <p:cNvCxnSpPr/>
          <p:nvPr/>
        </p:nvCxnSpPr>
        <p:spPr>
          <a:xfrm>
            <a:off x="401176" y="1131590"/>
            <a:ext cx="837508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707904" y="1703459"/>
            <a:ext cx="4968552" cy="1754327"/>
          </a:xfrm>
          <a:prstGeom prst="rect">
            <a:avLst/>
          </a:prstGeom>
          <a:noFill/>
        </p:spPr>
        <p:txBody>
          <a:bodyPr wrap="square" lIns="0" tIns="0" rIns="0" bIns="0" rtlCol="0">
            <a:spAutoFit/>
          </a:bodyPr>
          <a:lstStyle/>
          <a:p>
            <a:pPr marL="285694" indent="-285694">
              <a:buClr>
                <a:srgbClr val="0070C0"/>
              </a:buClr>
              <a:buFont typeface="Wingdings" panose="05000000000000000000" pitchFamily="2" charset="2"/>
              <a:buChar char="v"/>
            </a:pPr>
            <a:r>
              <a:rPr lang="en-US" sz="1400" dirty="0"/>
              <a:t>An </a:t>
            </a:r>
            <a:r>
              <a:rPr lang="en-US" sz="1400" b="1" dirty="0">
                <a:solidFill>
                  <a:srgbClr val="0064A8"/>
                </a:solidFill>
              </a:rPr>
              <a:t>interoperable, seamless ICT ecosystem </a:t>
            </a:r>
            <a:r>
              <a:rPr lang="en-US" sz="1400" dirty="0"/>
              <a:t>is crucial to help populations reap the benefits of ICT and further development opportunity</a:t>
            </a:r>
          </a:p>
          <a:p>
            <a:pPr>
              <a:buClr>
                <a:srgbClr val="0070C0"/>
              </a:buClr>
            </a:pPr>
            <a:endParaRPr lang="en-US" sz="1400" dirty="0"/>
          </a:p>
          <a:p>
            <a:pPr marL="285694" indent="-285694">
              <a:buClr>
                <a:srgbClr val="0070C0"/>
              </a:buClr>
              <a:buFont typeface="Wingdings" panose="05000000000000000000" pitchFamily="2" charset="2"/>
              <a:buChar char="v"/>
            </a:pPr>
            <a:r>
              <a:rPr lang="en-US" sz="1400" dirty="0"/>
              <a:t>For example a </a:t>
            </a:r>
            <a:r>
              <a:rPr lang="en-US" sz="1400" b="1" dirty="0">
                <a:solidFill>
                  <a:srgbClr val="0064A8"/>
                </a:solidFill>
              </a:rPr>
              <a:t>mobile phone based platform for money transfer and financial services </a:t>
            </a:r>
            <a:r>
              <a:rPr lang="en-US" sz="1400" dirty="0"/>
              <a:t>can illustrate how the ecosystem works in practice. </a:t>
            </a:r>
            <a:endParaRPr lang="fr-FR" sz="1400" dirty="0"/>
          </a:p>
          <a:p>
            <a:endParaRPr lang="fr-FR" sz="1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238" y="1203606"/>
            <a:ext cx="2762612" cy="3325937"/>
          </a:xfrm>
          <a:prstGeom prst="rect">
            <a:avLst/>
          </a:prstGeom>
        </p:spPr>
      </p:pic>
    </p:spTree>
    <p:extLst>
      <p:ext uri="{BB962C8B-B14F-4D97-AF65-F5344CB8AC3E}">
        <p14:creationId xmlns:p14="http://schemas.microsoft.com/office/powerpoint/2010/main" val="18833800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laceholder 1"/>
          <p:cNvSpPr txBox="1">
            <a:spLocks/>
          </p:cNvSpPr>
          <p:nvPr/>
        </p:nvSpPr>
        <p:spPr bwMode="gray">
          <a:xfrm>
            <a:off x="373381" y="627534"/>
            <a:ext cx="8375084" cy="648072"/>
          </a:xfrm>
          <a:prstGeom prst="rect">
            <a:avLst/>
          </a:prstGeom>
        </p:spPr>
        <p:txBody>
          <a:bodyPr vert="horz" lIns="0" tIns="0" rIns="0" bIns="0" rtlCol="0" anchor="b">
            <a:noAutofit/>
          </a:bodyPr>
          <a:lstStyle>
            <a:lvl1pPr algn="l" defTabSz="779202" rtl="0" eaLnBrk="1" latinLnBrk="0" hangingPunct="1">
              <a:spcBef>
                <a:spcPct val="0"/>
              </a:spcBef>
              <a:buNone/>
              <a:defRPr sz="2100" b="1" kern="1200" cap="all" baseline="0">
                <a:solidFill>
                  <a:srgbClr val="90B33F"/>
                </a:solidFill>
                <a:latin typeface="+mj-lt"/>
                <a:ea typeface="+mj-ea"/>
                <a:cs typeface="+mj-cs"/>
              </a:defRPr>
            </a:lvl1pPr>
          </a:lstStyle>
          <a:p>
            <a:r>
              <a:rPr lang="en-US" dirty="0"/>
              <a:t>Multistakeholder approaches for well-informed and purposeful policymaking </a:t>
            </a:r>
            <a:endParaRPr lang="en-US" dirty="0" smtClean="0"/>
          </a:p>
        </p:txBody>
      </p:sp>
      <p:cxnSp>
        <p:nvCxnSpPr>
          <p:cNvPr id="4" name="Straight Connector 3"/>
          <p:cNvCxnSpPr/>
          <p:nvPr/>
        </p:nvCxnSpPr>
        <p:spPr>
          <a:xfrm>
            <a:off x="395536" y="1347614"/>
            <a:ext cx="837508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3563890" y="1402330"/>
            <a:ext cx="5472608" cy="3754858"/>
          </a:xfrm>
          <a:prstGeom prst="rect">
            <a:avLst/>
          </a:prstGeom>
        </p:spPr>
        <p:txBody>
          <a:bodyPr wrap="square" lIns="91424" tIns="45712" rIns="91424" bIns="45712">
            <a:spAutoFit/>
          </a:bodyPr>
          <a:lstStyle/>
          <a:p>
            <a:r>
              <a:rPr lang="en-GB" sz="1400" dirty="0"/>
              <a:t>An example to illustrate the multistakeholder approach:</a:t>
            </a:r>
          </a:p>
          <a:p>
            <a:r>
              <a:rPr lang="en-US" sz="1400" i="1" dirty="0"/>
              <a:t>SDG 5 achieve gender equality and empower all women and girls</a:t>
            </a:r>
          </a:p>
          <a:p>
            <a:endParaRPr lang="en-GB" sz="1400" dirty="0"/>
          </a:p>
          <a:p>
            <a:pPr marL="285694" indent="-285694">
              <a:buClr>
                <a:srgbClr val="0070C0"/>
              </a:buClr>
              <a:buFont typeface="Wingdings" panose="05000000000000000000" pitchFamily="2" charset="2"/>
              <a:buChar char="v"/>
            </a:pPr>
            <a:r>
              <a:rPr lang="en-GB" sz="1400" b="1" dirty="0">
                <a:solidFill>
                  <a:srgbClr val="0064A8"/>
                </a:solidFill>
              </a:rPr>
              <a:t>Governments </a:t>
            </a:r>
            <a:r>
              <a:rPr lang="en-GB" sz="1400" dirty="0"/>
              <a:t>can generate policies that are timely, scalable, and innovation enabling. </a:t>
            </a:r>
          </a:p>
          <a:p>
            <a:pPr marL="285694" indent="-285694">
              <a:buClr>
                <a:srgbClr val="0070C0"/>
              </a:buClr>
              <a:buFont typeface="Wingdings" panose="05000000000000000000" pitchFamily="2" charset="2"/>
              <a:buChar char="v"/>
            </a:pPr>
            <a:endParaRPr lang="en-GB" sz="1400" dirty="0"/>
          </a:p>
          <a:p>
            <a:pPr marL="285694" indent="-285694">
              <a:buClr>
                <a:srgbClr val="0070C0"/>
              </a:buClr>
              <a:buFont typeface="Wingdings" panose="05000000000000000000" pitchFamily="2" charset="2"/>
              <a:buChar char="v"/>
            </a:pPr>
            <a:r>
              <a:rPr lang="en-GB" sz="1400" b="1" dirty="0">
                <a:solidFill>
                  <a:srgbClr val="0064A8"/>
                </a:solidFill>
              </a:rPr>
              <a:t>Business</a:t>
            </a:r>
            <a:r>
              <a:rPr lang="en-GB" sz="1400" dirty="0"/>
              <a:t> deploys Internet related infrastructures and delivers a wide range of ICT services. Business also encourages access through capacity building and education initiatives.</a:t>
            </a:r>
          </a:p>
          <a:p>
            <a:pPr marL="285694" indent="-285694">
              <a:buClr>
                <a:srgbClr val="0070C0"/>
              </a:buClr>
              <a:buFont typeface="Wingdings" panose="05000000000000000000" pitchFamily="2" charset="2"/>
              <a:buChar char="v"/>
            </a:pPr>
            <a:endParaRPr lang="en-GB" sz="1400" dirty="0"/>
          </a:p>
          <a:p>
            <a:pPr marL="285694" indent="-285694">
              <a:buClr>
                <a:srgbClr val="0070C0"/>
              </a:buClr>
              <a:buFont typeface="Wingdings" panose="05000000000000000000" pitchFamily="2" charset="2"/>
              <a:buChar char="v"/>
            </a:pPr>
            <a:r>
              <a:rPr lang="en-US" sz="1400" b="1" dirty="0">
                <a:solidFill>
                  <a:srgbClr val="0064A8"/>
                </a:solidFill>
              </a:rPr>
              <a:t>Civil society </a:t>
            </a:r>
            <a:r>
              <a:rPr lang="en-US" sz="1400" dirty="0"/>
              <a:t>can advise on societal and cultural factors within social groups that may impact women’s access and use of ICT.</a:t>
            </a:r>
          </a:p>
          <a:p>
            <a:pPr marL="285694" indent="-285694">
              <a:buClr>
                <a:srgbClr val="0070C0"/>
              </a:buClr>
              <a:buFont typeface="Wingdings" panose="05000000000000000000" pitchFamily="2" charset="2"/>
              <a:buChar char="v"/>
            </a:pPr>
            <a:endParaRPr lang="en-US" sz="1400" dirty="0"/>
          </a:p>
          <a:p>
            <a:pPr marL="285694" indent="-285694">
              <a:buClr>
                <a:srgbClr val="0070C0"/>
              </a:buClr>
              <a:buFont typeface="Wingdings" panose="05000000000000000000" pitchFamily="2" charset="2"/>
              <a:buChar char="v"/>
            </a:pPr>
            <a:r>
              <a:rPr lang="en-US" sz="1400" b="1" dirty="0">
                <a:solidFill>
                  <a:srgbClr val="0064A8"/>
                </a:solidFill>
              </a:rPr>
              <a:t>Technical community </a:t>
            </a:r>
            <a:r>
              <a:rPr lang="en-US" sz="1400" dirty="0"/>
              <a:t>lends its expertise by advising on technical capabilities of infrastructure and technology.</a:t>
            </a:r>
            <a:endParaRPr lang="en-GB" sz="1400" dirty="0"/>
          </a:p>
          <a:p>
            <a:endParaRPr lang="en-GB" sz="1400" dirty="0"/>
          </a:p>
          <a:p>
            <a:endParaRPr lang="fr-FR" sz="1400"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386" y="1427124"/>
            <a:ext cx="3060493" cy="316085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17689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726280" y="1543101"/>
            <a:ext cx="5400600" cy="3600400"/>
          </a:xfrm>
        </p:spPr>
        <p:txBody>
          <a:bodyPr/>
          <a:lstStyle/>
          <a:p>
            <a:pPr marL="285694" indent="-285694">
              <a:buClr>
                <a:srgbClr val="0070C0"/>
              </a:buClr>
              <a:buFont typeface="Wingdings" panose="05000000000000000000" pitchFamily="2" charset="2"/>
              <a:buChar char="v"/>
            </a:pPr>
            <a:r>
              <a:rPr lang="en-US" dirty="0">
                <a:solidFill>
                  <a:srgbClr val="0064A8"/>
                </a:solidFill>
              </a:rPr>
              <a:t>Economic policy considerations:</a:t>
            </a:r>
          </a:p>
          <a:p>
            <a:pPr lvl="1">
              <a:buClr>
                <a:srgbClr val="0070C0"/>
              </a:buClr>
            </a:pPr>
            <a:r>
              <a:rPr lang="en-US" dirty="0" smtClean="0"/>
              <a:t>      Investment, data protection, cross border data flows</a:t>
            </a:r>
          </a:p>
          <a:p>
            <a:pPr marL="285694" lvl="1" indent="-285694">
              <a:spcBef>
                <a:spcPts val="1023"/>
              </a:spcBef>
              <a:buClr>
                <a:srgbClr val="0070C0"/>
              </a:buClr>
              <a:buFont typeface="Wingdings" panose="05000000000000000000" pitchFamily="2" charset="2"/>
              <a:buChar char="v"/>
            </a:pPr>
            <a:r>
              <a:rPr lang="en-US" b="1" dirty="0">
                <a:solidFill>
                  <a:srgbClr val="0064A8"/>
                </a:solidFill>
              </a:rPr>
              <a:t>Social/cultural policy considerations:</a:t>
            </a:r>
          </a:p>
          <a:p>
            <a:pPr lvl="1">
              <a:buClr>
                <a:srgbClr val="0070C0"/>
              </a:buClr>
            </a:pPr>
            <a:r>
              <a:rPr lang="en-US" dirty="0" smtClean="0"/>
              <a:t>      ICT skills, access for disadvantaged groups, locally  relevant          </a:t>
            </a:r>
          </a:p>
          <a:p>
            <a:pPr lvl="1">
              <a:buClr>
                <a:srgbClr val="0070C0"/>
              </a:buClr>
            </a:pPr>
            <a:r>
              <a:rPr lang="en-US" dirty="0" smtClean="0"/>
              <a:t>      content, resources and tools</a:t>
            </a:r>
          </a:p>
          <a:p>
            <a:pPr marL="285694" lvl="1" indent="-285694">
              <a:spcBef>
                <a:spcPts val="1023"/>
              </a:spcBef>
              <a:buClr>
                <a:srgbClr val="0070C0"/>
              </a:buClr>
              <a:buFont typeface="Wingdings" panose="05000000000000000000" pitchFamily="2" charset="2"/>
              <a:buChar char="v"/>
            </a:pPr>
            <a:r>
              <a:rPr lang="en-US" b="1" dirty="0">
                <a:solidFill>
                  <a:srgbClr val="0064A8"/>
                </a:solidFill>
              </a:rPr>
              <a:t>Technical policy considerations:</a:t>
            </a:r>
          </a:p>
          <a:p>
            <a:pPr lvl="1">
              <a:buClr>
                <a:srgbClr val="0070C0"/>
              </a:buClr>
            </a:pPr>
            <a:r>
              <a:rPr lang="en-US" dirty="0" smtClean="0"/>
              <a:t>       Infrastructure, spectrum allocation</a:t>
            </a:r>
          </a:p>
          <a:p>
            <a:pPr marL="285694" lvl="1" indent="-285694">
              <a:spcBef>
                <a:spcPts val="1023"/>
              </a:spcBef>
              <a:buClr>
                <a:srgbClr val="0070C0"/>
              </a:buClr>
              <a:buFont typeface="Wingdings" panose="05000000000000000000" pitchFamily="2" charset="2"/>
              <a:buChar char="v"/>
            </a:pPr>
            <a:r>
              <a:rPr lang="en-US" b="1" dirty="0">
                <a:solidFill>
                  <a:srgbClr val="0064A8"/>
                </a:solidFill>
              </a:rPr>
              <a:t>Governance policy considerations:</a:t>
            </a:r>
          </a:p>
          <a:p>
            <a:pPr lvl="1">
              <a:buClr>
                <a:srgbClr val="0070C0"/>
              </a:buClr>
            </a:pPr>
            <a:r>
              <a:rPr lang="en-US" dirty="0" smtClean="0"/>
              <a:t>      Interoperability, public-private partnerships, institutional  </a:t>
            </a:r>
          </a:p>
          <a:p>
            <a:pPr lvl="1">
              <a:buClr>
                <a:srgbClr val="0070C0"/>
              </a:buClr>
            </a:pPr>
            <a:r>
              <a:rPr lang="en-US" dirty="0" smtClean="0"/>
              <a:t>      capacity and cooperation </a:t>
            </a:r>
            <a:endParaRPr lang="en-US" dirty="0"/>
          </a:p>
        </p:txBody>
      </p:sp>
      <p:sp>
        <p:nvSpPr>
          <p:cNvPr id="3" name="Title Placeholder 1"/>
          <p:cNvSpPr txBox="1">
            <a:spLocks/>
          </p:cNvSpPr>
          <p:nvPr/>
        </p:nvSpPr>
        <p:spPr bwMode="gray">
          <a:xfrm>
            <a:off x="373381" y="627534"/>
            <a:ext cx="8375084" cy="648072"/>
          </a:xfrm>
          <a:prstGeom prst="rect">
            <a:avLst/>
          </a:prstGeom>
        </p:spPr>
        <p:txBody>
          <a:bodyPr vert="horz" lIns="0" tIns="0" rIns="0" bIns="0" rtlCol="0" anchor="b">
            <a:noAutofit/>
          </a:bodyPr>
          <a:lstStyle>
            <a:lvl1pPr algn="l" defTabSz="779202" rtl="0" eaLnBrk="1" latinLnBrk="0" hangingPunct="1">
              <a:spcBef>
                <a:spcPct val="0"/>
              </a:spcBef>
              <a:buNone/>
              <a:defRPr sz="2100" b="1" kern="1200" cap="all" baseline="0">
                <a:solidFill>
                  <a:srgbClr val="90B33F"/>
                </a:solidFill>
                <a:latin typeface="+mj-lt"/>
                <a:ea typeface="+mj-ea"/>
                <a:cs typeface="+mj-cs"/>
              </a:defRPr>
            </a:lvl1pPr>
          </a:lstStyle>
          <a:p>
            <a:r>
              <a:rPr lang="en-US" dirty="0"/>
              <a:t>Effective policy approaches to support an enabling policy environment </a:t>
            </a:r>
            <a:endParaRPr lang="en-US" dirty="0" smtClean="0"/>
          </a:p>
        </p:txBody>
      </p:sp>
      <p:cxnSp>
        <p:nvCxnSpPr>
          <p:cNvPr id="4" name="Straight Connector 3"/>
          <p:cNvCxnSpPr/>
          <p:nvPr/>
        </p:nvCxnSpPr>
        <p:spPr>
          <a:xfrm>
            <a:off x="395536" y="1347614"/>
            <a:ext cx="837508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395536" y="1425706"/>
            <a:ext cx="3312408" cy="3436421"/>
          </a:xfrm>
          <a:prstGeom prst="rect">
            <a:avLst/>
          </a:prstGeom>
        </p:spPr>
      </p:pic>
    </p:spTree>
    <p:extLst>
      <p:ext uri="{BB962C8B-B14F-4D97-AF65-F5344CB8AC3E}">
        <p14:creationId xmlns:p14="http://schemas.microsoft.com/office/powerpoint/2010/main" val="42561333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536" y="771550"/>
            <a:ext cx="3613490" cy="415498"/>
          </a:xfrm>
          <a:prstGeom prst="rect">
            <a:avLst/>
          </a:prstGeom>
        </p:spPr>
        <p:txBody>
          <a:bodyPr wrap="none">
            <a:spAutoFit/>
          </a:bodyPr>
          <a:lstStyle/>
          <a:p>
            <a:r>
              <a:rPr lang="fr-FR" sz="2100" b="1" dirty="0">
                <a:solidFill>
                  <a:srgbClr val="A6CE37"/>
                </a:solidFill>
              </a:rPr>
              <a:t>ICC </a:t>
            </a:r>
            <a:r>
              <a:rPr lang="fr-FR" sz="2100" b="1" dirty="0" smtClean="0">
                <a:solidFill>
                  <a:srgbClr val="A6CE37"/>
                </a:solidFill>
              </a:rPr>
              <a:t>VISION FOR ITU PP-18</a:t>
            </a:r>
            <a:endParaRPr lang="fr-FR" sz="2100" b="1" dirty="0">
              <a:solidFill>
                <a:srgbClr val="A6CE37"/>
              </a:solidFill>
            </a:endParaRPr>
          </a:p>
        </p:txBody>
      </p:sp>
      <p:sp>
        <p:nvSpPr>
          <p:cNvPr id="4" name="Rectangle 3"/>
          <p:cNvSpPr/>
          <p:nvPr/>
        </p:nvSpPr>
        <p:spPr>
          <a:xfrm>
            <a:off x="3491880" y="1347614"/>
            <a:ext cx="5256584" cy="3293209"/>
          </a:xfrm>
          <a:prstGeom prst="rect">
            <a:avLst/>
          </a:prstGeom>
        </p:spPr>
        <p:txBody>
          <a:bodyPr wrap="square">
            <a:spAutoFit/>
          </a:bodyPr>
          <a:lstStyle/>
          <a:p>
            <a:pPr marL="285694" indent="-285694">
              <a:buClr>
                <a:srgbClr val="0070C0"/>
              </a:buClr>
              <a:buFont typeface="Wingdings" panose="05000000000000000000" pitchFamily="2" charset="2"/>
              <a:buChar char="v"/>
            </a:pPr>
            <a:r>
              <a:rPr lang="en-US" sz="1400" dirty="0" smtClean="0"/>
              <a:t>The next ITU Plenipotentiary Conference (PP-18) will be held in Dubai (United Arab Emirates) between 29 October and 16 November. </a:t>
            </a:r>
          </a:p>
          <a:p>
            <a:pPr marL="285694" indent="-285694">
              <a:buClr>
                <a:srgbClr val="0070C0"/>
              </a:buClr>
              <a:buFont typeface="Wingdings" panose="05000000000000000000" pitchFamily="2" charset="2"/>
              <a:buChar char="v"/>
            </a:pPr>
            <a:endParaRPr lang="en-US" sz="1400" dirty="0" smtClean="0"/>
          </a:p>
          <a:p>
            <a:pPr marL="285694" indent="-285694">
              <a:buClr>
                <a:srgbClr val="0070C0"/>
              </a:buClr>
              <a:buFont typeface="Wingdings" panose="05000000000000000000" pitchFamily="2" charset="2"/>
              <a:buChar char="v"/>
            </a:pPr>
            <a:r>
              <a:rPr lang="en-US" sz="1400" dirty="0" smtClean="0"/>
              <a:t>The PP-18 will decide the future direction and priorities of the organization.</a:t>
            </a:r>
          </a:p>
          <a:p>
            <a:pPr marL="285694" indent="-285694">
              <a:buClr>
                <a:srgbClr val="0070C0"/>
              </a:buClr>
              <a:buFont typeface="Wingdings" panose="05000000000000000000" pitchFamily="2" charset="2"/>
              <a:buChar char="v"/>
            </a:pPr>
            <a:endParaRPr lang="en-US" sz="1400" dirty="0" smtClean="0"/>
          </a:p>
          <a:p>
            <a:pPr marL="285694" indent="-285694">
              <a:buClr>
                <a:srgbClr val="0070C0"/>
              </a:buClr>
              <a:buFont typeface="Wingdings" panose="05000000000000000000" pitchFamily="2" charset="2"/>
              <a:buChar char="v"/>
            </a:pPr>
            <a:r>
              <a:rPr lang="en-US" sz="1400" dirty="0"/>
              <a:t>On occasion of this event ICC </a:t>
            </a:r>
            <a:r>
              <a:rPr lang="en-US" sz="1400" dirty="0" smtClean="0"/>
              <a:t>has underscored the </a:t>
            </a:r>
            <a:r>
              <a:rPr lang="en-US" sz="1400" dirty="0"/>
              <a:t>business vision for PP-18, </a:t>
            </a:r>
            <a:r>
              <a:rPr lang="en-US" sz="1400" dirty="0" smtClean="0"/>
              <a:t>concerning ITU’s mandate, policy making procedures, and cooperation with other actors within the ICT ecosystem.</a:t>
            </a:r>
            <a:endParaRPr lang="en-US" sz="1400" dirty="0"/>
          </a:p>
          <a:p>
            <a:pPr marL="285694" indent="-285694">
              <a:buClr>
                <a:srgbClr val="0070C0"/>
              </a:buClr>
              <a:buFont typeface="Wingdings" panose="05000000000000000000" pitchFamily="2" charset="2"/>
              <a:buChar char="v"/>
            </a:pPr>
            <a:endParaRPr lang="en-US" dirty="0"/>
          </a:p>
          <a:p>
            <a:pPr marL="285694" indent="-285694">
              <a:buClr>
                <a:srgbClr val="0070C0"/>
              </a:buClr>
              <a:buFont typeface="Wingdings" panose="05000000000000000000" pitchFamily="2" charset="2"/>
              <a:buChar char="v"/>
            </a:pPr>
            <a:endParaRPr lang="en-US" dirty="0"/>
          </a:p>
          <a:p>
            <a:pPr>
              <a:buClr>
                <a:srgbClr val="0070C0"/>
              </a:buClr>
            </a:pP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214733"/>
            <a:ext cx="3384376" cy="2653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Connector 5"/>
          <p:cNvCxnSpPr/>
          <p:nvPr/>
        </p:nvCxnSpPr>
        <p:spPr>
          <a:xfrm>
            <a:off x="395536" y="1187048"/>
            <a:ext cx="837508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9583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536" y="771550"/>
            <a:ext cx="4339586" cy="415498"/>
          </a:xfrm>
          <a:prstGeom prst="rect">
            <a:avLst/>
          </a:prstGeom>
        </p:spPr>
        <p:txBody>
          <a:bodyPr wrap="none">
            <a:spAutoFit/>
          </a:bodyPr>
          <a:lstStyle/>
          <a:p>
            <a:r>
              <a:rPr lang="fr-FR" sz="2100" b="1" dirty="0">
                <a:solidFill>
                  <a:srgbClr val="A6CE37"/>
                </a:solidFill>
              </a:rPr>
              <a:t>ICC </a:t>
            </a:r>
            <a:r>
              <a:rPr lang="fr-FR" sz="2100" b="1" dirty="0" smtClean="0">
                <a:solidFill>
                  <a:srgbClr val="A6CE37"/>
                </a:solidFill>
              </a:rPr>
              <a:t>KEY MESSAGES FOR PP-18</a:t>
            </a:r>
            <a:endParaRPr lang="fr-FR" sz="2100" b="1" dirty="0">
              <a:solidFill>
                <a:srgbClr val="A6CE37"/>
              </a:solidFill>
            </a:endParaRPr>
          </a:p>
        </p:txBody>
      </p:sp>
      <p:sp>
        <p:nvSpPr>
          <p:cNvPr id="4" name="Rectangle 3"/>
          <p:cNvSpPr/>
          <p:nvPr/>
        </p:nvSpPr>
        <p:spPr>
          <a:xfrm>
            <a:off x="367024" y="1275606"/>
            <a:ext cx="8352928" cy="646331"/>
          </a:xfrm>
          <a:prstGeom prst="rect">
            <a:avLst/>
          </a:prstGeom>
        </p:spPr>
        <p:txBody>
          <a:bodyPr wrap="square">
            <a:spAutoFit/>
          </a:bodyPr>
          <a:lstStyle/>
          <a:p>
            <a:pPr marL="285694" indent="-285694">
              <a:buClr>
                <a:srgbClr val="0070C0"/>
              </a:buClr>
              <a:buFont typeface="Wingdings" panose="05000000000000000000" pitchFamily="2" charset="2"/>
              <a:buChar char="v"/>
            </a:pPr>
            <a:endParaRPr lang="en-US" dirty="0" smtClean="0"/>
          </a:p>
          <a:p>
            <a:pPr marL="742800" lvl="1" indent="-285694">
              <a:buClr>
                <a:srgbClr val="0070C0"/>
              </a:buClr>
              <a:buFont typeface="Wingdings" panose="05000000000000000000" pitchFamily="2" charset="2"/>
              <a:buChar char="v"/>
            </a:pPr>
            <a:endParaRPr lang="en-US" dirty="0"/>
          </a:p>
        </p:txBody>
      </p:sp>
      <p:sp>
        <p:nvSpPr>
          <p:cNvPr id="5" name="Rectangle 4"/>
          <p:cNvSpPr/>
          <p:nvPr/>
        </p:nvSpPr>
        <p:spPr>
          <a:xfrm>
            <a:off x="423320" y="1310707"/>
            <a:ext cx="7821087" cy="3323987"/>
          </a:xfrm>
          <a:prstGeom prst="rect">
            <a:avLst/>
          </a:prstGeom>
        </p:spPr>
        <p:txBody>
          <a:bodyPr wrap="square">
            <a:spAutoFit/>
          </a:bodyPr>
          <a:lstStyle/>
          <a:p>
            <a:pPr marL="285694" indent="-285694">
              <a:buClr>
                <a:srgbClr val="0070C0"/>
              </a:buClr>
              <a:buFont typeface="Wingdings" panose="05000000000000000000" pitchFamily="2" charset="2"/>
              <a:buChar char="v"/>
            </a:pPr>
            <a:r>
              <a:rPr lang="en-US" sz="1400" dirty="0" smtClean="0"/>
              <a:t>Concerning ITU’s mandate and policy making procedures, ICC encourages </a:t>
            </a:r>
            <a:r>
              <a:rPr lang="en-US" sz="1400" dirty="0"/>
              <a:t>the ITU to:</a:t>
            </a:r>
          </a:p>
          <a:p>
            <a:pPr>
              <a:buClr>
                <a:srgbClr val="0070C0"/>
              </a:buClr>
            </a:pPr>
            <a:endParaRPr lang="en-US" sz="1400" dirty="0" smtClean="0"/>
          </a:p>
          <a:p>
            <a:pPr marL="742800" lvl="1" indent="-285694">
              <a:buClr>
                <a:srgbClr val="0070C0"/>
              </a:buClr>
              <a:buFont typeface="Wingdings" panose="05000000000000000000" pitchFamily="2" charset="2"/>
              <a:buChar char="v"/>
            </a:pPr>
            <a:r>
              <a:rPr lang="en-US" sz="1400" b="1" dirty="0">
                <a:solidFill>
                  <a:srgbClr val="0064A8"/>
                </a:solidFill>
              </a:rPr>
              <a:t>Maintain</a:t>
            </a:r>
            <a:r>
              <a:rPr lang="en-US" sz="1400" dirty="0" smtClean="0"/>
              <a:t> </a:t>
            </a:r>
            <a:r>
              <a:rPr lang="en-US" sz="1400" b="1" dirty="0">
                <a:solidFill>
                  <a:srgbClr val="0064A8"/>
                </a:solidFill>
              </a:rPr>
              <a:t>its core mandate </a:t>
            </a:r>
            <a:r>
              <a:rPr lang="en-US" sz="1400" dirty="0" smtClean="0"/>
              <a:t>of generating substantive technical standards for international telecommunications networks.</a:t>
            </a:r>
          </a:p>
          <a:p>
            <a:pPr marL="742800" lvl="1" indent="-285694">
              <a:buClr>
                <a:srgbClr val="0070C0"/>
              </a:buClr>
              <a:buFont typeface="Wingdings" panose="05000000000000000000" pitchFamily="2" charset="2"/>
              <a:buChar char="v"/>
            </a:pPr>
            <a:endParaRPr lang="en-US" sz="1400" dirty="0" smtClean="0"/>
          </a:p>
          <a:p>
            <a:pPr marL="742800" lvl="1" indent="-285694">
              <a:buClr>
                <a:srgbClr val="0070C0"/>
              </a:buClr>
              <a:buFont typeface="Wingdings" panose="05000000000000000000" pitchFamily="2" charset="2"/>
              <a:buChar char="v"/>
            </a:pPr>
            <a:r>
              <a:rPr lang="en-US" sz="1400" b="1" dirty="0">
                <a:solidFill>
                  <a:srgbClr val="0064A8"/>
                </a:solidFill>
              </a:rPr>
              <a:t>Improve its transparency </a:t>
            </a:r>
            <a:r>
              <a:rPr lang="en-US" sz="1400" dirty="0"/>
              <a:t>in policy-making </a:t>
            </a:r>
            <a:r>
              <a:rPr lang="en-US" sz="1400" dirty="0" smtClean="0"/>
              <a:t>procedures and its relationships with industry and technical community experts.</a:t>
            </a:r>
          </a:p>
          <a:p>
            <a:pPr marL="742800" lvl="1" indent="-285694">
              <a:buClr>
                <a:srgbClr val="0070C0"/>
              </a:buClr>
              <a:buFont typeface="Wingdings" panose="05000000000000000000" pitchFamily="2" charset="2"/>
              <a:buChar char="v"/>
            </a:pPr>
            <a:endParaRPr lang="en-US" sz="1400" dirty="0" smtClean="0"/>
          </a:p>
          <a:p>
            <a:pPr marL="742800" lvl="1" indent="-285694">
              <a:buClr>
                <a:srgbClr val="0070C0"/>
              </a:buClr>
              <a:buFont typeface="Wingdings" panose="05000000000000000000" pitchFamily="2" charset="2"/>
              <a:buChar char="v"/>
            </a:pPr>
            <a:r>
              <a:rPr lang="en-US" sz="1400" dirty="0"/>
              <a:t>Follow a set of principles based on </a:t>
            </a:r>
            <a:r>
              <a:rPr lang="en-US" sz="1400" b="1" dirty="0">
                <a:solidFill>
                  <a:srgbClr val="0064A8"/>
                </a:solidFill>
              </a:rPr>
              <a:t>openness, transparency and the robust use of the consensus </a:t>
            </a:r>
            <a:r>
              <a:rPr lang="en-US" sz="1400" dirty="0" smtClean="0"/>
              <a:t>process.</a:t>
            </a:r>
          </a:p>
          <a:p>
            <a:pPr marL="742800" lvl="1" indent="-285694">
              <a:buClr>
                <a:srgbClr val="0070C0"/>
              </a:buClr>
              <a:buFont typeface="Wingdings" panose="05000000000000000000" pitchFamily="2" charset="2"/>
              <a:buChar char="v"/>
            </a:pPr>
            <a:endParaRPr lang="en-US" sz="1400" dirty="0" smtClean="0"/>
          </a:p>
          <a:p>
            <a:pPr marL="742800" lvl="1" indent="-285694">
              <a:buClr>
                <a:srgbClr val="0070C0"/>
              </a:buClr>
              <a:buFont typeface="Wingdings" panose="05000000000000000000" pitchFamily="2" charset="2"/>
              <a:buChar char="v"/>
            </a:pPr>
            <a:r>
              <a:rPr lang="en-US" sz="1400" b="1" dirty="0">
                <a:solidFill>
                  <a:srgbClr val="0064A8"/>
                </a:solidFill>
              </a:rPr>
              <a:t>Focus on aspects of the Internet central to its core mandate</a:t>
            </a:r>
            <a:r>
              <a:rPr lang="en-US" sz="1400" dirty="0" smtClean="0"/>
              <a:t>, not expanding the ITU’s work program to include online services and applications; this would compromise the Union’s ability to meet its current goals and core competences and be needlessly duplicative. </a:t>
            </a:r>
          </a:p>
        </p:txBody>
      </p:sp>
    </p:spTree>
    <p:extLst>
      <p:ext uri="{BB962C8B-B14F-4D97-AF65-F5344CB8AC3E}">
        <p14:creationId xmlns:p14="http://schemas.microsoft.com/office/powerpoint/2010/main" val="3698239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95536" y="1203598"/>
            <a:ext cx="8375084" cy="3492388"/>
          </a:xfrm>
        </p:spPr>
        <p:txBody>
          <a:bodyPr/>
          <a:lstStyle/>
          <a:p>
            <a:pPr marL="285694" lvl="1" indent="-285694" defTabSz="914220">
              <a:buClr>
                <a:srgbClr val="0070C0"/>
              </a:buClr>
              <a:buFont typeface="Wingdings" panose="05000000000000000000" pitchFamily="2" charset="2"/>
              <a:buChar char="v"/>
            </a:pPr>
            <a:r>
              <a:rPr lang="en-US" dirty="0"/>
              <a:t>Concerning ITU’s </a:t>
            </a:r>
            <a:r>
              <a:rPr lang="en-US" dirty="0" smtClean="0"/>
              <a:t>cooperation </a:t>
            </a:r>
            <a:r>
              <a:rPr lang="en-US" dirty="0"/>
              <a:t>with other </a:t>
            </a:r>
            <a:r>
              <a:rPr lang="en-US" dirty="0" smtClean="0"/>
              <a:t>actors and organizations, </a:t>
            </a:r>
            <a:r>
              <a:rPr lang="en-US" dirty="0"/>
              <a:t>ICC encourages the ITU </a:t>
            </a:r>
            <a:r>
              <a:rPr lang="en-US" dirty="0" smtClean="0"/>
              <a:t>to:</a:t>
            </a:r>
          </a:p>
          <a:p>
            <a:pPr marL="285694" lvl="1" indent="-285694" defTabSz="914220">
              <a:buClr>
                <a:srgbClr val="0070C0"/>
              </a:buClr>
              <a:buFont typeface="Wingdings" panose="05000000000000000000" pitchFamily="2" charset="2"/>
              <a:buChar char="v"/>
            </a:pPr>
            <a:endParaRPr lang="en-US" dirty="0"/>
          </a:p>
          <a:p>
            <a:pPr marL="897002" lvl="1" indent="-285694" defTabSz="914220">
              <a:buClr>
                <a:srgbClr val="0070C0"/>
              </a:buClr>
              <a:buFont typeface="Wingdings" panose="05000000000000000000" pitchFamily="2" charset="2"/>
              <a:buChar char="v"/>
            </a:pPr>
            <a:r>
              <a:rPr lang="en-US" b="1" dirty="0">
                <a:solidFill>
                  <a:srgbClr val="0064A8"/>
                </a:solidFill>
              </a:rPr>
              <a:t>Recognize the transversal nature of the ICT space</a:t>
            </a:r>
            <a:r>
              <a:rPr lang="en-US" dirty="0"/>
              <a:t>, which has an ecosystem of involved </a:t>
            </a:r>
            <a:r>
              <a:rPr lang="en-US" dirty="0" smtClean="0"/>
              <a:t>organizations </a:t>
            </a:r>
            <a:r>
              <a:rPr lang="en-US" dirty="0"/>
              <a:t>and actors with the necessary technical and disciplinary </a:t>
            </a:r>
            <a:r>
              <a:rPr lang="en-US" dirty="0" smtClean="0"/>
              <a:t>expertise.</a:t>
            </a:r>
          </a:p>
          <a:p>
            <a:pPr marL="897002" lvl="1" indent="-285694" defTabSz="914220">
              <a:buClr>
                <a:srgbClr val="0070C0"/>
              </a:buClr>
              <a:buFont typeface="Wingdings" panose="05000000000000000000" pitchFamily="2" charset="2"/>
              <a:buChar char="v"/>
            </a:pPr>
            <a:endParaRPr lang="en-US" dirty="0"/>
          </a:p>
          <a:p>
            <a:pPr marL="897002" lvl="1" indent="-285694" defTabSz="914220">
              <a:buClr>
                <a:srgbClr val="0070C0"/>
              </a:buClr>
              <a:buFont typeface="Wingdings" panose="05000000000000000000" pitchFamily="2" charset="2"/>
              <a:buChar char="v"/>
            </a:pPr>
            <a:r>
              <a:rPr lang="en-US" b="1" dirty="0">
                <a:solidFill>
                  <a:srgbClr val="0064A8"/>
                </a:solidFill>
              </a:rPr>
              <a:t>Seek to play an important role in education, training and technical assistance </a:t>
            </a:r>
            <a:r>
              <a:rPr lang="en-US" dirty="0"/>
              <a:t>to developing countries, working with other </a:t>
            </a:r>
            <a:r>
              <a:rPr lang="en-US" dirty="0" smtClean="0"/>
              <a:t>organizations </a:t>
            </a:r>
            <a:r>
              <a:rPr lang="en-US" dirty="0"/>
              <a:t>to promote </a:t>
            </a:r>
            <a:r>
              <a:rPr lang="en-US" dirty="0" smtClean="0"/>
              <a:t>cooperation.</a:t>
            </a:r>
          </a:p>
          <a:p>
            <a:pPr marL="897002" lvl="1" indent="-285694" defTabSz="914220">
              <a:buClr>
                <a:srgbClr val="0070C0"/>
              </a:buClr>
              <a:buFont typeface="Wingdings" panose="05000000000000000000" pitchFamily="2" charset="2"/>
              <a:buChar char="v"/>
            </a:pPr>
            <a:endParaRPr lang="en-US" dirty="0"/>
          </a:p>
          <a:p>
            <a:pPr marL="897002" lvl="1" indent="-285694" defTabSz="914220">
              <a:buClr>
                <a:srgbClr val="0070C0"/>
              </a:buClr>
              <a:buFont typeface="Wingdings" panose="05000000000000000000" pitchFamily="2" charset="2"/>
              <a:buChar char="v"/>
            </a:pPr>
            <a:r>
              <a:rPr lang="en-US" dirty="0" smtClean="0"/>
              <a:t>Encourage the </a:t>
            </a:r>
            <a:r>
              <a:rPr lang="en-US" dirty="0"/>
              <a:t>ITU-D to study and make recommendations on </a:t>
            </a:r>
            <a:r>
              <a:rPr lang="en-US" b="1" dirty="0">
                <a:solidFill>
                  <a:srgbClr val="0064A8"/>
                </a:solidFill>
              </a:rPr>
              <a:t>enabling Small and Medium Enterprises </a:t>
            </a:r>
            <a:r>
              <a:rPr lang="en-US" dirty="0"/>
              <a:t>access to existing ITU-D </a:t>
            </a:r>
            <a:r>
              <a:rPr lang="en-US" dirty="0" smtClean="0"/>
              <a:t>documentation </a:t>
            </a:r>
            <a:r>
              <a:rPr lang="en-US" dirty="0"/>
              <a:t>and activities. </a:t>
            </a:r>
          </a:p>
          <a:p>
            <a:pPr marL="285694" lvl="1" indent="-285694" defTabSz="914220">
              <a:buClr>
                <a:srgbClr val="0070C0"/>
              </a:buClr>
              <a:buFont typeface="Wingdings" panose="05000000000000000000" pitchFamily="2" charset="2"/>
              <a:buChar char="v"/>
            </a:pPr>
            <a:endParaRPr lang="en-US" dirty="0" smtClean="0"/>
          </a:p>
          <a:p>
            <a:pPr marL="285694" lvl="1" indent="-285694" defTabSz="914220">
              <a:buClr>
                <a:srgbClr val="0070C0"/>
              </a:buClr>
              <a:buFont typeface="Wingdings" panose="05000000000000000000" pitchFamily="2" charset="2"/>
              <a:buChar char="v"/>
            </a:pPr>
            <a:r>
              <a:rPr lang="en-US" dirty="0" smtClean="0"/>
              <a:t>ICC sees multiple possibilities for the ITU to be a valuable player in the digital economy ecosystem, and offers to engage in further exploratory discussion.</a:t>
            </a:r>
            <a:endParaRPr lang="en-US" dirty="0"/>
          </a:p>
          <a:p>
            <a:endParaRPr lang="es-ES_tradnl" dirty="0"/>
          </a:p>
        </p:txBody>
      </p:sp>
      <p:sp>
        <p:nvSpPr>
          <p:cNvPr id="3" name="Rectangle 2"/>
          <p:cNvSpPr/>
          <p:nvPr/>
        </p:nvSpPr>
        <p:spPr>
          <a:xfrm>
            <a:off x="395536" y="699542"/>
            <a:ext cx="4339586" cy="415498"/>
          </a:xfrm>
          <a:prstGeom prst="rect">
            <a:avLst/>
          </a:prstGeom>
        </p:spPr>
        <p:txBody>
          <a:bodyPr wrap="none">
            <a:spAutoFit/>
          </a:bodyPr>
          <a:lstStyle/>
          <a:p>
            <a:r>
              <a:rPr lang="fr-FR" sz="2100" b="1" dirty="0">
                <a:solidFill>
                  <a:srgbClr val="A6CE37"/>
                </a:solidFill>
              </a:rPr>
              <a:t>ICC KEY MESSAGES FOR PP-18</a:t>
            </a:r>
          </a:p>
        </p:txBody>
      </p:sp>
    </p:spTree>
    <p:extLst>
      <p:ext uri="{BB962C8B-B14F-4D97-AF65-F5344CB8AC3E}">
        <p14:creationId xmlns:p14="http://schemas.microsoft.com/office/powerpoint/2010/main" val="2515297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23528" y="627534"/>
            <a:ext cx="8375084" cy="4176464"/>
          </a:xfrm>
        </p:spPr>
        <p:txBody>
          <a:bodyPr/>
          <a:lstStyle/>
          <a:p>
            <a:pPr algn="ctr">
              <a:buClr>
                <a:srgbClr val="0070C0"/>
              </a:buClr>
            </a:pPr>
            <a:r>
              <a:rPr lang="en-US" sz="1800" b="0" dirty="0" smtClean="0"/>
              <a:t>Thank you and we invite you to join our advocacy effort!</a:t>
            </a:r>
            <a:endParaRPr lang="en-US" b="0" dirty="0" smtClean="0"/>
          </a:p>
          <a:p>
            <a:pPr marL="285750" indent="-285750">
              <a:spcAft>
                <a:spcPts val="500"/>
              </a:spcAft>
              <a:buClr>
                <a:srgbClr val="0070C0"/>
              </a:buClr>
              <a:buFont typeface="Wingdings" panose="05000000000000000000" pitchFamily="2" charset="2"/>
              <a:buChar char="v"/>
            </a:pPr>
            <a:r>
              <a:rPr lang="en-US" b="0" dirty="0" smtClean="0"/>
              <a:t>Contact the team: </a:t>
            </a:r>
            <a:endParaRPr lang="en-GB" dirty="0" smtClean="0"/>
          </a:p>
          <a:p>
            <a:pPr>
              <a:spcBef>
                <a:spcPts val="0"/>
              </a:spcBef>
              <a:spcAft>
                <a:spcPts val="500"/>
              </a:spcAft>
            </a:pPr>
            <a:r>
              <a:rPr lang="en-GB" sz="1200" dirty="0" smtClean="0"/>
              <a:t>	Elizabeth </a:t>
            </a:r>
            <a:r>
              <a:rPr lang="en-GB" sz="1200" dirty="0" err="1"/>
              <a:t>Thomas-Raynaud</a:t>
            </a:r>
            <a:endParaRPr lang="en-GB" sz="1200" dirty="0"/>
          </a:p>
          <a:p>
            <a:pPr>
              <a:spcBef>
                <a:spcPts val="0"/>
              </a:spcBef>
            </a:pPr>
            <a:r>
              <a:rPr lang="en-GB" sz="1200" b="0" dirty="0" smtClean="0"/>
              <a:t>	Director </a:t>
            </a:r>
            <a:r>
              <a:rPr lang="en-GB" sz="1200" b="0" dirty="0"/>
              <a:t>and Senior Policy Executive, Digital Economy and BASIS</a:t>
            </a:r>
          </a:p>
          <a:p>
            <a:pPr>
              <a:spcBef>
                <a:spcPts val="0"/>
              </a:spcBef>
            </a:pPr>
            <a:r>
              <a:rPr lang="en-GB" sz="1200" b="0" dirty="0" smtClean="0"/>
              <a:t>	Tel</a:t>
            </a:r>
            <a:r>
              <a:rPr lang="en-GB" sz="1200" b="0" dirty="0"/>
              <a:t>: +33 1 49 53 28 07 </a:t>
            </a:r>
            <a:r>
              <a:rPr lang="de-DE" sz="1200" b="0" dirty="0"/>
              <a:t>  | </a:t>
            </a:r>
            <a:r>
              <a:rPr lang="de-DE" sz="1200" b="0" u="sng" dirty="0">
                <a:hlinkClick r:id="rId3"/>
              </a:rPr>
              <a:t>elizabeth.thomas-raynaud@iccwbo.org</a:t>
            </a:r>
            <a:r>
              <a:rPr lang="de-DE" sz="1200" b="0" dirty="0"/>
              <a:t> </a:t>
            </a:r>
            <a:endParaRPr lang="en-GB" sz="1200" b="0" dirty="0"/>
          </a:p>
          <a:p>
            <a:pPr>
              <a:spcBef>
                <a:spcPts val="0"/>
              </a:spcBef>
            </a:pPr>
            <a:r>
              <a:rPr lang="de-DE" sz="1200" b="0" dirty="0"/>
              <a:t> </a:t>
            </a:r>
            <a:endParaRPr lang="en-GB" sz="1200" b="0" dirty="0"/>
          </a:p>
          <a:p>
            <a:pPr>
              <a:spcBef>
                <a:spcPts val="0"/>
              </a:spcBef>
            </a:pPr>
            <a:r>
              <a:rPr lang="en-GB" sz="1200" dirty="0" smtClean="0"/>
              <a:t>	Sophie </a:t>
            </a:r>
            <a:r>
              <a:rPr lang="en-GB" sz="1200" dirty="0"/>
              <a:t>Tomlinson</a:t>
            </a:r>
          </a:p>
          <a:p>
            <a:pPr>
              <a:spcBef>
                <a:spcPts val="0"/>
              </a:spcBef>
            </a:pPr>
            <a:r>
              <a:rPr lang="en-GB" sz="1200" b="0" dirty="0" smtClean="0"/>
              <a:t>	Assistant </a:t>
            </a:r>
            <a:r>
              <a:rPr lang="en-GB" sz="1200" b="0" dirty="0"/>
              <a:t>Policy Manager</a:t>
            </a:r>
          </a:p>
          <a:p>
            <a:pPr>
              <a:spcBef>
                <a:spcPts val="0"/>
              </a:spcBef>
            </a:pPr>
            <a:r>
              <a:rPr lang="en-GB" sz="1200" b="0" dirty="0" smtClean="0"/>
              <a:t>	Digital Economy</a:t>
            </a:r>
            <a:endParaRPr lang="en-GB" sz="1200" b="0" dirty="0"/>
          </a:p>
          <a:p>
            <a:pPr>
              <a:spcBef>
                <a:spcPts val="0"/>
              </a:spcBef>
            </a:pPr>
            <a:r>
              <a:rPr lang="en-GB" sz="1200" b="0" dirty="0" smtClean="0"/>
              <a:t>	Tel</a:t>
            </a:r>
            <a:r>
              <a:rPr lang="en-GB" sz="1200" b="0" dirty="0"/>
              <a:t>: +33 1 49 53 29 26</a:t>
            </a:r>
            <a:r>
              <a:rPr lang="de-DE" sz="1200" b="0" dirty="0"/>
              <a:t> | </a:t>
            </a:r>
            <a:r>
              <a:rPr lang="de-DE" sz="1200" b="0" u="sng" dirty="0">
                <a:hlinkClick r:id="rId4"/>
              </a:rPr>
              <a:t>sophie.tomlinson@iccwbo.org</a:t>
            </a:r>
            <a:r>
              <a:rPr lang="en-GB" sz="1200" b="0" dirty="0"/>
              <a:t> </a:t>
            </a:r>
          </a:p>
          <a:p>
            <a:pPr>
              <a:spcBef>
                <a:spcPts val="0"/>
              </a:spcBef>
            </a:pPr>
            <a:r>
              <a:rPr lang="en-GB" sz="1200" b="0" dirty="0"/>
              <a:t> </a:t>
            </a:r>
          </a:p>
          <a:p>
            <a:pPr>
              <a:spcBef>
                <a:spcPts val="0"/>
              </a:spcBef>
            </a:pPr>
            <a:r>
              <a:rPr lang="en-GB" sz="1200" dirty="0" smtClean="0"/>
              <a:t>	Timea </a:t>
            </a:r>
            <a:r>
              <a:rPr lang="en-GB" sz="1200" dirty="0" err="1"/>
              <a:t>Suto</a:t>
            </a:r>
            <a:r>
              <a:rPr lang="en-GB" sz="1200" dirty="0"/>
              <a:t> </a:t>
            </a:r>
            <a:br>
              <a:rPr lang="en-GB" sz="1200" dirty="0"/>
            </a:br>
            <a:r>
              <a:rPr lang="en-GB" sz="1200" dirty="0" smtClean="0"/>
              <a:t>	</a:t>
            </a:r>
            <a:r>
              <a:rPr lang="en-GB" sz="1200" b="0" dirty="0" smtClean="0"/>
              <a:t>Assistant </a:t>
            </a:r>
            <a:r>
              <a:rPr lang="en-GB" sz="1200" b="0" dirty="0"/>
              <a:t>Policy Manager</a:t>
            </a:r>
          </a:p>
          <a:p>
            <a:pPr>
              <a:spcBef>
                <a:spcPts val="0"/>
              </a:spcBef>
            </a:pPr>
            <a:r>
              <a:rPr lang="en-GB" sz="1200" b="0" dirty="0" smtClean="0"/>
              <a:t>	BASIS</a:t>
            </a:r>
            <a:endParaRPr lang="en-GB" sz="1200" b="0" dirty="0"/>
          </a:p>
          <a:p>
            <a:pPr>
              <a:spcBef>
                <a:spcPts val="0"/>
              </a:spcBef>
            </a:pPr>
            <a:r>
              <a:rPr lang="en-GB" sz="1200" b="0" dirty="0" smtClean="0"/>
              <a:t>	Tel</a:t>
            </a:r>
            <a:r>
              <a:rPr lang="en-GB" sz="1200" b="0" dirty="0"/>
              <a:t>: +33 (0) 1 49 53 33 89</a:t>
            </a:r>
            <a:r>
              <a:rPr lang="de-DE" sz="1200" b="0" dirty="0"/>
              <a:t>  | </a:t>
            </a:r>
            <a:r>
              <a:rPr lang="de-DE" sz="1200" b="0" u="sng" dirty="0">
                <a:hlinkClick r:id="rId5"/>
              </a:rPr>
              <a:t>timea.suto@iccwbo.org</a:t>
            </a:r>
            <a:r>
              <a:rPr lang="de-DE" sz="1200" b="0" dirty="0"/>
              <a:t> </a:t>
            </a:r>
            <a:endParaRPr lang="en-GB" sz="1200" b="0" dirty="0"/>
          </a:p>
          <a:p>
            <a:pPr>
              <a:spcBef>
                <a:spcPts val="0"/>
              </a:spcBef>
              <a:spcAft>
                <a:spcPts val="100"/>
              </a:spcAft>
            </a:pPr>
            <a:endParaRPr lang="en-GB" dirty="0"/>
          </a:p>
          <a:p>
            <a:pPr>
              <a:spcBef>
                <a:spcPts val="0"/>
              </a:spcBef>
              <a:spcAft>
                <a:spcPts val="100"/>
              </a:spcAft>
            </a:pPr>
            <a:r>
              <a:rPr lang="en-GB" dirty="0" smtClean="0"/>
              <a:t>	International </a:t>
            </a:r>
            <a:r>
              <a:rPr lang="en-GB" dirty="0"/>
              <a:t>Chamber of Commerce website</a:t>
            </a:r>
            <a:r>
              <a:rPr lang="en-GB" b="0" dirty="0"/>
              <a:t>: </a:t>
            </a:r>
            <a:r>
              <a:rPr lang="en-GB" b="0" u="sng" dirty="0" smtClean="0">
                <a:hlinkClick r:id="rId6"/>
              </a:rPr>
              <a:t>www.iccwbo.org</a:t>
            </a:r>
            <a:endParaRPr lang="en-GB" b="0" dirty="0"/>
          </a:p>
          <a:p>
            <a:pPr>
              <a:spcBef>
                <a:spcPts val="0"/>
              </a:spcBef>
              <a:spcAft>
                <a:spcPts val="100"/>
              </a:spcAft>
            </a:pPr>
            <a:r>
              <a:rPr lang="en-GB" dirty="0" smtClean="0"/>
              <a:t>	Follow </a:t>
            </a:r>
            <a:r>
              <a:rPr lang="en-GB" dirty="0"/>
              <a:t>us on Twitter</a:t>
            </a:r>
            <a:r>
              <a:rPr lang="en-GB" b="0" dirty="0"/>
              <a:t>: </a:t>
            </a:r>
            <a:r>
              <a:rPr lang="en-GB" b="0" u="sng" dirty="0">
                <a:hlinkClick r:id="rId7"/>
              </a:rPr>
              <a:t>www.twitter.com/ICCnetgov</a:t>
            </a:r>
            <a:endParaRPr lang="en-GB" b="0" dirty="0"/>
          </a:p>
          <a:p>
            <a:endParaRPr lang="en-GB" dirty="0" smtClean="0"/>
          </a:p>
          <a:p>
            <a:endParaRPr lang="en-GB" dirty="0"/>
          </a:p>
        </p:txBody>
      </p:sp>
    </p:spTree>
    <p:extLst>
      <p:ext uri="{BB962C8B-B14F-4D97-AF65-F5344CB8AC3E}">
        <p14:creationId xmlns:p14="http://schemas.microsoft.com/office/powerpoint/2010/main" val="2947417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99544"/>
            <a:ext cx="6629400" cy="536972"/>
          </a:xfrm>
        </p:spPr>
        <p:txBody>
          <a:bodyPr/>
          <a:lstStyle/>
          <a:p>
            <a:r>
              <a:rPr lang="en-US" sz="2100" dirty="0">
                <a:solidFill>
                  <a:schemeClr val="accent1"/>
                </a:solidFill>
              </a:rPr>
              <a:t>Table of contents </a:t>
            </a:r>
            <a:endParaRPr lang="fr-FR" sz="2100" dirty="0">
              <a:solidFill>
                <a:schemeClr val="accent1"/>
              </a:solidFill>
            </a:endParaRPr>
          </a:p>
        </p:txBody>
      </p:sp>
      <p:sp>
        <p:nvSpPr>
          <p:cNvPr id="3" name="Content Placeholder 2"/>
          <p:cNvSpPr>
            <a:spLocks noGrp="1"/>
          </p:cNvSpPr>
          <p:nvPr>
            <p:ph idx="1"/>
          </p:nvPr>
        </p:nvSpPr>
        <p:spPr>
          <a:xfrm>
            <a:off x="251520" y="1347622"/>
            <a:ext cx="8229600" cy="3171799"/>
          </a:xfrm>
        </p:spPr>
        <p:txBody>
          <a:bodyPr/>
          <a:lstStyle/>
          <a:p>
            <a:pPr>
              <a:buClr>
                <a:srgbClr val="0070C0"/>
              </a:buClr>
              <a:buFont typeface="Wingdings" panose="05000000000000000000" pitchFamily="2" charset="2"/>
              <a:buChar char="v"/>
            </a:pPr>
            <a:r>
              <a:rPr lang="en-US" b="0" dirty="0" smtClean="0"/>
              <a:t>International Chamber of Commerce</a:t>
            </a:r>
          </a:p>
          <a:p>
            <a:pPr>
              <a:buClr>
                <a:srgbClr val="0070C0"/>
              </a:buClr>
              <a:buFont typeface="Wingdings" panose="05000000000000000000" pitchFamily="2" charset="2"/>
              <a:buChar char="v"/>
            </a:pPr>
            <a:r>
              <a:rPr lang="en-US" b="0" dirty="0" smtClean="0"/>
              <a:t>Role of business and SDGs</a:t>
            </a:r>
          </a:p>
          <a:p>
            <a:pPr>
              <a:buClr>
                <a:srgbClr val="0070C0"/>
              </a:buClr>
              <a:buFont typeface="Wingdings" panose="05000000000000000000" pitchFamily="2" charset="2"/>
              <a:buChar char="v"/>
            </a:pPr>
            <a:r>
              <a:rPr lang="en-US" b="0" dirty="0" smtClean="0"/>
              <a:t>ICT and the global goals</a:t>
            </a:r>
          </a:p>
          <a:p>
            <a:pPr>
              <a:buClr>
                <a:srgbClr val="0070C0"/>
              </a:buClr>
              <a:buFont typeface="Wingdings" panose="05000000000000000000" pitchFamily="2" charset="2"/>
              <a:buChar char="v"/>
            </a:pPr>
            <a:r>
              <a:rPr lang="en-US" b="0" dirty="0" smtClean="0"/>
              <a:t>ICC </a:t>
            </a:r>
            <a:r>
              <a:rPr lang="en-US" b="0" dirty="0"/>
              <a:t>policy </a:t>
            </a:r>
            <a:r>
              <a:rPr lang="en-US" b="0" dirty="0" smtClean="0"/>
              <a:t>guidance</a:t>
            </a:r>
          </a:p>
          <a:p>
            <a:pPr>
              <a:buClr>
                <a:srgbClr val="0070C0"/>
              </a:buClr>
              <a:buFont typeface="Wingdings" panose="05000000000000000000" pitchFamily="2" charset="2"/>
              <a:buChar char="v"/>
            </a:pPr>
            <a:r>
              <a:rPr lang="en-US" b="0" dirty="0" smtClean="0"/>
              <a:t>Key messages</a:t>
            </a:r>
          </a:p>
          <a:p>
            <a:pPr>
              <a:buClr>
                <a:srgbClr val="0070C0"/>
              </a:buClr>
              <a:buFont typeface="Wingdings" panose="05000000000000000000" pitchFamily="2" charset="2"/>
              <a:buChar char="v"/>
            </a:pPr>
            <a:r>
              <a:rPr lang="en-US" b="0" dirty="0" smtClean="0"/>
              <a:t>Perspectives on the ITU </a:t>
            </a:r>
          </a:p>
          <a:p>
            <a:endParaRPr lang="en-US" dirty="0" smtClean="0"/>
          </a:p>
          <a:p>
            <a:endParaRPr lang="en-US" dirty="0" smtClean="0"/>
          </a:p>
          <a:p>
            <a:endParaRPr lang="en-US" dirty="0" smtClean="0"/>
          </a:p>
          <a:p>
            <a:endParaRPr lang="en-US" dirty="0" smtClean="0"/>
          </a:p>
          <a:p>
            <a:endParaRPr lang="fr-FR" dirty="0"/>
          </a:p>
        </p:txBody>
      </p:sp>
    </p:spTree>
    <p:extLst>
      <p:ext uri="{BB962C8B-B14F-4D97-AF65-F5344CB8AC3E}">
        <p14:creationId xmlns:p14="http://schemas.microsoft.com/office/powerpoint/2010/main" val="37106398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12553"/>
            <a:ext cx="6629400" cy="536972"/>
          </a:xfrm>
        </p:spPr>
        <p:txBody>
          <a:bodyPr/>
          <a:lstStyle/>
          <a:p>
            <a:r>
              <a:rPr lang="en-US" sz="2100" dirty="0" smtClean="0">
                <a:solidFill>
                  <a:schemeClr val="accent1"/>
                </a:solidFill>
              </a:rPr>
              <a:t>The International Chamber of Commerce </a:t>
            </a:r>
            <a:endParaRPr lang="fr-FR" sz="2100" dirty="0">
              <a:solidFill>
                <a:schemeClr val="accent1"/>
              </a:solidFill>
            </a:endParaRPr>
          </a:p>
        </p:txBody>
      </p:sp>
      <p:sp>
        <p:nvSpPr>
          <p:cNvPr id="3" name="Content Placeholder 2"/>
          <p:cNvSpPr>
            <a:spLocks noGrp="1"/>
          </p:cNvSpPr>
          <p:nvPr>
            <p:ph idx="1"/>
          </p:nvPr>
        </p:nvSpPr>
        <p:spPr>
          <a:xfrm>
            <a:off x="4788024" y="1131590"/>
            <a:ext cx="4032450" cy="3596337"/>
          </a:xfrm>
        </p:spPr>
        <p:txBody>
          <a:bodyPr wrap="square"/>
          <a:lstStyle/>
          <a:p>
            <a:pPr marL="0" indent="0" defTabSz="914220">
              <a:spcBef>
                <a:spcPts val="0"/>
              </a:spcBef>
              <a:buClr>
                <a:srgbClr val="0070C0"/>
              </a:buClr>
              <a:buNone/>
            </a:pPr>
            <a:r>
              <a:rPr lang="en-US" sz="1600" dirty="0">
                <a:solidFill>
                  <a:schemeClr val="accent4">
                    <a:lumMod val="75000"/>
                  </a:schemeClr>
                </a:solidFill>
              </a:rPr>
              <a:t>Why ICC engages in digital </a:t>
            </a:r>
            <a:r>
              <a:rPr lang="en-US" sz="1600" dirty="0" smtClean="0">
                <a:solidFill>
                  <a:schemeClr val="accent4">
                    <a:lumMod val="75000"/>
                  </a:schemeClr>
                </a:solidFill>
              </a:rPr>
              <a:t>issues</a:t>
            </a:r>
            <a:r>
              <a:rPr lang="en-US" sz="1600" dirty="0">
                <a:solidFill>
                  <a:schemeClr val="accent4">
                    <a:lumMod val="75000"/>
                  </a:schemeClr>
                </a:solidFill>
              </a:rPr>
              <a:t>:</a:t>
            </a:r>
          </a:p>
          <a:p>
            <a:pPr marL="0" indent="0" defTabSz="914220">
              <a:spcBef>
                <a:spcPts val="0"/>
              </a:spcBef>
              <a:buClr>
                <a:srgbClr val="0070C0"/>
              </a:buClr>
              <a:buNone/>
            </a:pPr>
            <a:endParaRPr lang="en-US" b="0" dirty="0" smtClean="0">
              <a:solidFill>
                <a:srgbClr val="4D4D4F"/>
              </a:solidFill>
            </a:endParaRPr>
          </a:p>
          <a:p>
            <a:pPr marL="0" indent="0" defTabSz="914220">
              <a:spcBef>
                <a:spcPts val="0"/>
              </a:spcBef>
              <a:buClr>
                <a:srgbClr val="0070C0"/>
              </a:buClr>
              <a:buNone/>
            </a:pPr>
            <a:r>
              <a:rPr lang="en-US" b="0" dirty="0">
                <a:solidFill>
                  <a:srgbClr val="4D4D4F"/>
                </a:solidFill>
              </a:rPr>
              <a:t>Develop and advocate policies that enable investment and the use of ICTs</a:t>
            </a:r>
          </a:p>
          <a:p>
            <a:pPr marL="0" indent="0" defTabSz="914220">
              <a:spcBef>
                <a:spcPts val="0"/>
              </a:spcBef>
              <a:buClr>
                <a:srgbClr val="0070C0"/>
              </a:buClr>
              <a:buNone/>
            </a:pPr>
            <a:endParaRPr lang="en-US" b="0" dirty="0">
              <a:solidFill>
                <a:srgbClr val="4D4D4F"/>
              </a:solidFill>
            </a:endParaRPr>
          </a:p>
          <a:p>
            <a:pPr marL="0" indent="0" defTabSz="914220">
              <a:spcBef>
                <a:spcPts val="0"/>
              </a:spcBef>
              <a:buClr>
                <a:srgbClr val="0070C0"/>
              </a:buClr>
              <a:buNone/>
            </a:pPr>
            <a:r>
              <a:rPr lang="en-US" b="0" dirty="0">
                <a:solidFill>
                  <a:srgbClr val="4D4D4F"/>
                </a:solidFill>
              </a:rPr>
              <a:t>Facilitate trade in the digital economy</a:t>
            </a:r>
          </a:p>
          <a:p>
            <a:pPr marL="0" indent="0" defTabSz="914220">
              <a:spcBef>
                <a:spcPts val="0"/>
              </a:spcBef>
              <a:buClr>
                <a:srgbClr val="0070C0"/>
              </a:buClr>
              <a:buNone/>
            </a:pPr>
            <a:endParaRPr lang="en-US" b="0" dirty="0">
              <a:solidFill>
                <a:srgbClr val="4D4D4F"/>
              </a:solidFill>
            </a:endParaRPr>
          </a:p>
          <a:p>
            <a:pPr marL="0" indent="0" defTabSz="914220">
              <a:spcBef>
                <a:spcPts val="0"/>
              </a:spcBef>
              <a:buClr>
                <a:srgbClr val="0070C0"/>
              </a:buClr>
              <a:buNone/>
            </a:pPr>
            <a:r>
              <a:rPr lang="en-US" b="0" dirty="0">
                <a:solidFill>
                  <a:srgbClr val="4D4D4F"/>
                </a:solidFill>
              </a:rPr>
              <a:t>Foster trust in digital environments</a:t>
            </a:r>
          </a:p>
          <a:p>
            <a:pPr marL="0" indent="0" defTabSz="914220">
              <a:spcBef>
                <a:spcPts val="0"/>
              </a:spcBef>
              <a:buClr>
                <a:srgbClr val="0070C0"/>
              </a:buClr>
              <a:buNone/>
            </a:pPr>
            <a:endParaRPr lang="en-US" b="0" dirty="0">
              <a:solidFill>
                <a:srgbClr val="4D4D4F"/>
              </a:solidFill>
            </a:endParaRPr>
          </a:p>
          <a:p>
            <a:pPr marL="0" indent="0" defTabSz="914220">
              <a:spcBef>
                <a:spcPts val="0"/>
              </a:spcBef>
              <a:buClr>
                <a:srgbClr val="0070C0"/>
              </a:buClr>
              <a:buNone/>
            </a:pPr>
            <a:r>
              <a:rPr lang="en-US" b="0" dirty="0">
                <a:solidFill>
                  <a:srgbClr val="4D4D4F"/>
                </a:solidFill>
              </a:rPr>
              <a:t>Encourage best practice</a:t>
            </a:r>
          </a:p>
        </p:txBody>
      </p:sp>
      <p:sp>
        <p:nvSpPr>
          <p:cNvPr id="8" name="TextBox 7"/>
          <p:cNvSpPr txBox="1"/>
          <p:nvPr/>
        </p:nvSpPr>
        <p:spPr>
          <a:xfrm>
            <a:off x="4860032" y="3660842"/>
            <a:ext cx="3848063" cy="677108"/>
          </a:xfrm>
          <a:prstGeom prst="rect">
            <a:avLst/>
          </a:prstGeom>
          <a:noFill/>
        </p:spPr>
        <p:txBody>
          <a:bodyPr wrap="square" lIns="0" tIns="0" rIns="0" bIns="0" rtlCol="0">
            <a:spAutoFit/>
          </a:bodyPr>
          <a:lstStyle/>
          <a:p>
            <a:r>
              <a:rPr lang="en-US" sz="1600" b="1" dirty="0">
                <a:solidFill>
                  <a:schemeClr val="accent4">
                    <a:lumMod val="75000"/>
                  </a:schemeClr>
                </a:solidFill>
              </a:rPr>
              <a:t>Our mission</a:t>
            </a:r>
          </a:p>
          <a:p>
            <a:r>
              <a:rPr lang="en-US" sz="1400" dirty="0" smtClean="0"/>
              <a:t>ICC creates solutions for economic growth to secure peace and prosperity for all.</a:t>
            </a:r>
            <a:endParaRPr lang="en-US" sz="1400"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0000" t="29630" r="29916" b="15111"/>
          <a:stretch/>
        </p:blipFill>
        <p:spPr>
          <a:xfrm>
            <a:off x="323529" y="1163960"/>
            <a:ext cx="3834742" cy="1983854"/>
          </a:xfrm>
          <a:prstGeom prst="rect">
            <a:avLst/>
          </a:prstGeom>
        </p:spPr>
      </p:pic>
      <p:sp>
        <p:nvSpPr>
          <p:cNvPr id="4" name="Rectangle 3"/>
          <p:cNvSpPr/>
          <p:nvPr/>
        </p:nvSpPr>
        <p:spPr>
          <a:xfrm>
            <a:off x="324858" y="3278978"/>
            <a:ext cx="3887102" cy="1323439"/>
          </a:xfrm>
          <a:prstGeom prst="rect">
            <a:avLst/>
          </a:prstGeom>
        </p:spPr>
        <p:txBody>
          <a:bodyPr wrap="square">
            <a:spAutoFit/>
          </a:bodyPr>
          <a:lstStyle/>
          <a:p>
            <a:pPr lvl="0">
              <a:buClr>
                <a:srgbClr val="90B33F"/>
              </a:buClr>
            </a:pPr>
            <a:r>
              <a:rPr lang="en-US" b="1" i="1" dirty="0" smtClean="0">
                <a:solidFill>
                  <a:schemeClr val="accent4">
                    <a:lumMod val="75000"/>
                  </a:schemeClr>
                </a:solidFill>
                <a:cs typeface="Arial" pitchFamily="34" charset="0"/>
              </a:rPr>
              <a:t>“ </a:t>
            </a:r>
            <a:r>
              <a:rPr lang="en-US" sz="1600" b="1" i="1" dirty="0">
                <a:solidFill>
                  <a:schemeClr val="accent4">
                    <a:lumMod val="75000"/>
                  </a:schemeClr>
                </a:solidFill>
                <a:cs typeface="Arial" pitchFamily="34" charset="0"/>
              </a:rPr>
              <a:t>Granting </a:t>
            </a:r>
            <a:r>
              <a:rPr lang="en-US" sz="1600" b="1" i="1" dirty="0">
                <a:solidFill>
                  <a:srgbClr val="92D050"/>
                </a:solidFill>
                <a:cs typeface="Arial" pitchFamily="34" charset="0"/>
              </a:rPr>
              <a:t>Observer Status</a:t>
            </a:r>
            <a:r>
              <a:rPr lang="en-US" sz="1600" b="1" i="1" dirty="0">
                <a:solidFill>
                  <a:schemeClr val="accent4">
                    <a:lumMod val="75000"/>
                  </a:schemeClr>
                </a:solidFill>
                <a:cs typeface="Arial" pitchFamily="34" charset="0"/>
              </a:rPr>
              <a:t> to ICC sends a powerful signal that the </a:t>
            </a:r>
            <a:r>
              <a:rPr lang="en-US" sz="1600" b="1" i="1" dirty="0">
                <a:solidFill>
                  <a:srgbClr val="92D050"/>
                </a:solidFill>
                <a:cs typeface="Arial" pitchFamily="34" charset="0"/>
              </a:rPr>
              <a:t>UN recognizes business</a:t>
            </a:r>
            <a:r>
              <a:rPr lang="en-US" sz="1600" b="1" i="1" dirty="0">
                <a:solidFill>
                  <a:schemeClr val="accent4">
                    <a:lumMod val="75000"/>
                  </a:schemeClr>
                </a:solidFill>
                <a:cs typeface="Arial" pitchFamily="34" charset="0"/>
              </a:rPr>
              <a:t> as a vital partner</a:t>
            </a:r>
            <a:r>
              <a:rPr lang="en-US" sz="1600" b="1" i="1" dirty="0" smtClean="0">
                <a:solidFill>
                  <a:schemeClr val="accent4">
                    <a:lumMod val="75000"/>
                  </a:schemeClr>
                </a:solidFill>
                <a:cs typeface="Arial" pitchFamily="34" charset="0"/>
              </a:rPr>
              <a:t>.” </a:t>
            </a:r>
            <a:r>
              <a:rPr lang="en-US" sz="1400" dirty="0">
                <a:solidFill>
                  <a:schemeClr val="accent4">
                    <a:lumMod val="75000"/>
                  </a:schemeClr>
                </a:solidFill>
                <a:cs typeface="Arial" pitchFamily="34" charset="0"/>
              </a:rPr>
              <a:t>ICC </a:t>
            </a:r>
            <a:r>
              <a:rPr lang="en-US" sz="1400" dirty="0" smtClean="0">
                <a:solidFill>
                  <a:schemeClr val="accent4">
                    <a:lumMod val="75000"/>
                  </a:schemeClr>
                </a:solidFill>
                <a:cs typeface="Arial" pitchFamily="34" charset="0"/>
              </a:rPr>
              <a:t>Honorary Chairman </a:t>
            </a:r>
            <a:r>
              <a:rPr lang="en-US" sz="1400" dirty="0">
                <a:solidFill>
                  <a:schemeClr val="accent4">
                    <a:lumMod val="75000"/>
                  </a:schemeClr>
                </a:solidFill>
                <a:cs typeface="Arial" pitchFamily="34" charset="0"/>
              </a:rPr>
              <a:t>Sunil </a:t>
            </a:r>
            <a:r>
              <a:rPr lang="en-US" sz="1400" dirty="0" err="1">
                <a:solidFill>
                  <a:schemeClr val="accent4">
                    <a:lumMod val="75000"/>
                  </a:schemeClr>
                </a:solidFill>
                <a:cs typeface="Arial" pitchFamily="34" charset="0"/>
              </a:rPr>
              <a:t>Bharti</a:t>
            </a:r>
            <a:r>
              <a:rPr lang="en-US" sz="1400" dirty="0">
                <a:solidFill>
                  <a:schemeClr val="accent4">
                    <a:lumMod val="75000"/>
                  </a:schemeClr>
                </a:solidFill>
                <a:cs typeface="Arial" pitchFamily="34" charset="0"/>
              </a:rPr>
              <a:t> Mittal</a:t>
            </a:r>
          </a:p>
        </p:txBody>
      </p:sp>
    </p:spTree>
    <p:extLst>
      <p:ext uri="{BB962C8B-B14F-4D97-AF65-F5344CB8AC3E}">
        <p14:creationId xmlns:p14="http://schemas.microsoft.com/office/powerpoint/2010/main" val="24388316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12553"/>
            <a:ext cx="6629400" cy="536972"/>
          </a:xfrm>
        </p:spPr>
        <p:txBody>
          <a:bodyPr/>
          <a:lstStyle/>
          <a:p>
            <a:r>
              <a:rPr lang="en-US" sz="2100" dirty="0" smtClean="0">
                <a:solidFill>
                  <a:schemeClr val="accent1"/>
                </a:solidFill>
              </a:rPr>
              <a:t>BUSINESS and the SDG agenda</a:t>
            </a:r>
            <a:endParaRPr lang="fr-FR" sz="2100" dirty="0">
              <a:solidFill>
                <a:schemeClr val="accent1"/>
              </a:solidFill>
            </a:endParaRPr>
          </a:p>
        </p:txBody>
      </p:sp>
      <p:sp>
        <p:nvSpPr>
          <p:cNvPr id="3" name="Content Placeholder 2"/>
          <p:cNvSpPr>
            <a:spLocks noGrp="1"/>
          </p:cNvSpPr>
          <p:nvPr>
            <p:ph idx="1"/>
          </p:nvPr>
        </p:nvSpPr>
        <p:spPr>
          <a:xfrm>
            <a:off x="4427986" y="1131590"/>
            <a:ext cx="4176464" cy="3596337"/>
          </a:xfrm>
        </p:spPr>
        <p:txBody>
          <a:bodyPr wrap="square"/>
          <a:lstStyle/>
          <a:p>
            <a:pPr defTabSz="914220">
              <a:spcBef>
                <a:spcPts val="0"/>
              </a:spcBef>
              <a:buClr>
                <a:srgbClr val="0070C0"/>
              </a:buClr>
              <a:buFont typeface="Wingdings" panose="05000000000000000000" pitchFamily="2" charset="2"/>
              <a:buChar char="v"/>
            </a:pPr>
            <a:r>
              <a:rPr lang="en-US" b="0" dirty="0">
                <a:solidFill>
                  <a:srgbClr val="4D4D4F"/>
                </a:solidFill>
              </a:rPr>
              <a:t>Businesses of all sizes and sectors have an important role to play in the realization of the </a:t>
            </a:r>
            <a:r>
              <a:rPr lang="en-US" b="0" dirty="0" smtClean="0">
                <a:solidFill>
                  <a:srgbClr val="4D4D4F"/>
                </a:solidFill>
              </a:rPr>
              <a:t>2030 Development Agenda and the SDG targets</a:t>
            </a:r>
            <a:r>
              <a:rPr lang="en-US" b="0" dirty="0">
                <a:solidFill>
                  <a:srgbClr val="4D4D4F"/>
                </a:solidFill>
              </a:rPr>
              <a:t> </a:t>
            </a:r>
            <a:r>
              <a:rPr lang="en-US" b="0" dirty="0" smtClean="0">
                <a:solidFill>
                  <a:srgbClr val="4D4D4F"/>
                </a:solidFill>
              </a:rPr>
              <a:t>by developing innovations, </a:t>
            </a:r>
            <a:r>
              <a:rPr lang="en-US" b="0" dirty="0">
                <a:solidFill>
                  <a:srgbClr val="4D4D4F"/>
                </a:solidFill>
              </a:rPr>
              <a:t>deploying infrastructure and delivering a wide range of  services that </a:t>
            </a:r>
            <a:r>
              <a:rPr lang="en-US" b="0" dirty="0" smtClean="0">
                <a:solidFill>
                  <a:srgbClr val="4D4D4F"/>
                </a:solidFill>
              </a:rPr>
              <a:t>support and catalyze </a:t>
            </a:r>
            <a:r>
              <a:rPr lang="en-US" b="0" dirty="0">
                <a:solidFill>
                  <a:srgbClr val="4D4D4F"/>
                </a:solidFill>
              </a:rPr>
              <a:t>sustainable </a:t>
            </a:r>
            <a:r>
              <a:rPr lang="en-US" b="0" dirty="0" smtClean="0">
                <a:solidFill>
                  <a:srgbClr val="4D4D4F"/>
                </a:solidFill>
              </a:rPr>
              <a:t>development opportunity.</a:t>
            </a:r>
          </a:p>
          <a:p>
            <a:pPr marL="0" indent="0" defTabSz="914220">
              <a:spcBef>
                <a:spcPts val="0"/>
              </a:spcBef>
              <a:buClr>
                <a:srgbClr val="0070C0"/>
              </a:buClr>
              <a:buNone/>
            </a:pPr>
            <a:endParaRPr lang="en-US" b="0" dirty="0" smtClean="0">
              <a:solidFill>
                <a:srgbClr val="4D4D4F"/>
              </a:solidFill>
            </a:endParaRPr>
          </a:p>
          <a:p>
            <a:pPr defTabSz="914220">
              <a:spcBef>
                <a:spcPts val="0"/>
              </a:spcBef>
              <a:buClr>
                <a:srgbClr val="0070C0"/>
              </a:buClr>
              <a:buFont typeface="Wingdings" panose="05000000000000000000" pitchFamily="2" charset="2"/>
              <a:buChar char="v"/>
            </a:pPr>
            <a:r>
              <a:rPr lang="en-US" b="0" dirty="0" smtClean="0">
                <a:solidFill>
                  <a:srgbClr val="4D4D4F"/>
                </a:solidFill>
              </a:rPr>
              <a:t>Business contributes through </a:t>
            </a:r>
            <a:r>
              <a:rPr lang="en-US" b="0" dirty="0">
                <a:solidFill>
                  <a:srgbClr val="4D4D4F"/>
                </a:solidFill>
              </a:rPr>
              <a:t>capacity building and education initiatives, promoting innovation, public-private research and development </a:t>
            </a:r>
            <a:r>
              <a:rPr lang="en-US" b="0" dirty="0" smtClean="0">
                <a:solidFill>
                  <a:srgbClr val="4D4D4F"/>
                </a:solidFill>
              </a:rPr>
              <a:t>partnerships in collaboration with </a:t>
            </a:r>
            <a:r>
              <a:rPr lang="en-US" b="0" dirty="0">
                <a:solidFill>
                  <a:srgbClr val="4D4D4F"/>
                </a:solidFill>
              </a:rPr>
              <a:t>other stakeholders</a:t>
            </a:r>
            <a:r>
              <a:rPr lang="en-US" b="0" dirty="0" smtClean="0">
                <a:solidFill>
                  <a:srgbClr val="4D4D4F"/>
                </a:solidFill>
              </a:rPr>
              <a:t>.</a:t>
            </a:r>
          </a:p>
          <a:p>
            <a:pPr defTabSz="914220">
              <a:spcBef>
                <a:spcPts val="0"/>
              </a:spcBef>
              <a:buClr>
                <a:srgbClr val="0070C0"/>
              </a:buClr>
              <a:buFont typeface="Wingdings" panose="05000000000000000000" pitchFamily="2" charset="2"/>
              <a:buChar char="v"/>
            </a:pPr>
            <a:endParaRPr lang="en-US" b="0" dirty="0" smtClean="0">
              <a:solidFill>
                <a:srgbClr val="4D4D4F"/>
              </a:solidFill>
            </a:endParaRPr>
          </a:p>
          <a:p>
            <a:pPr defTabSz="914220">
              <a:spcBef>
                <a:spcPts val="0"/>
              </a:spcBef>
              <a:buClr>
                <a:srgbClr val="0070C0"/>
              </a:buClr>
              <a:buFont typeface="Wingdings" panose="05000000000000000000" pitchFamily="2" charset="2"/>
              <a:buChar char="v"/>
            </a:pPr>
            <a:r>
              <a:rPr lang="en-GB" b="0" dirty="0" smtClean="0">
                <a:solidFill>
                  <a:srgbClr val="4D4D4F"/>
                </a:solidFill>
              </a:rPr>
              <a:t>Visit </a:t>
            </a:r>
            <a:r>
              <a:rPr lang="en-GB" b="0" dirty="0" smtClean="0">
                <a:solidFill>
                  <a:srgbClr val="4D4D4F"/>
                </a:solidFill>
                <a:hlinkClick r:id="rId3"/>
              </a:rPr>
              <a:t>www.iccwbo.org</a:t>
            </a:r>
            <a:r>
              <a:rPr lang="en-GB" b="0" dirty="0" smtClean="0">
                <a:solidFill>
                  <a:srgbClr val="4D4D4F"/>
                </a:solidFill>
              </a:rPr>
              <a:t> for </a:t>
            </a:r>
            <a:r>
              <a:rPr lang="en-GB" b="0" dirty="0">
                <a:solidFill>
                  <a:srgbClr val="4D4D4F"/>
                </a:solidFill>
              </a:rPr>
              <a:t>more information on how </a:t>
            </a:r>
            <a:r>
              <a:rPr lang="en-GB" b="0" dirty="0" smtClean="0">
                <a:solidFill>
                  <a:srgbClr val="4D4D4F"/>
                </a:solidFill>
              </a:rPr>
              <a:t>ICC and its members support </a:t>
            </a:r>
            <a:r>
              <a:rPr lang="en-GB" b="0" dirty="0">
                <a:solidFill>
                  <a:srgbClr val="4D4D4F"/>
                </a:solidFill>
              </a:rPr>
              <a:t>the SDGs.</a:t>
            </a:r>
          </a:p>
          <a:p>
            <a:pPr defTabSz="914220">
              <a:spcBef>
                <a:spcPts val="0"/>
              </a:spcBef>
              <a:buClr>
                <a:srgbClr val="0070C0"/>
              </a:buClr>
              <a:buFont typeface="Wingdings" panose="05000000000000000000" pitchFamily="2" charset="2"/>
              <a:buChar char="v"/>
            </a:pPr>
            <a:endParaRPr lang="en-US" b="0" dirty="0">
              <a:solidFill>
                <a:srgbClr val="4D4D4F"/>
              </a:solidFill>
            </a:endParaRPr>
          </a:p>
        </p:txBody>
      </p:sp>
      <p:sp>
        <p:nvSpPr>
          <p:cNvPr id="8" name="TextBox 7"/>
          <p:cNvSpPr txBox="1"/>
          <p:nvPr/>
        </p:nvSpPr>
        <p:spPr>
          <a:xfrm>
            <a:off x="350788" y="3147814"/>
            <a:ext cx="3600400" cy="1508105"/>
          </a:xfrm>
          <a:prstGeom prst="rect">
            <a:avLst/>
          </a:prstGeom>
          <a:noFill/>
        </p:spPr>
        <p:txBody>
          <a:bodyPr wrap="square" lIns="0" tIns="0" rIns="0" bIns="0" rtlCol="0">
            <a:spAutoFit/>
          </a:bodyPr>
          <a:lstStyle/>
          <a:p>
            <a:r>
              <a:rPr lang="en-US" sz="1400" dirty="0"/>
              <a:t>ICC is amplifying the role of business in the UN Sustainable Development Agenda. </a:t>
            </a:r>
            <a:endParaRPr lang="en-US" sz="1400" dirty="0" smtClean="0"/>
          </a:p>
          <a:p>
            <a:endParaRPr lang="en-US" sz="1400" dirty="0"/>
          </a:p>
          <a:p>
            <a:r>
              <a:rPr lang="en-US" sz="1400" dirty="0" smtClean="0"/>
              <a:t>Through </a:t>
            </a:r>
            <a:r>
              <a:rPr lang="en-US" sz="1400" dirty="0"/>
              <a:t>our global advocacy and UN Observer status we are able to demonstrate business as key partner in reaching the SDGs. </a:t>
            </a:r>
          </a:p>
        </p:txBody>
      </p:sp>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992" y="1203598"/>
            <a:ext cx="3676581"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03753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51520" y="1059582"/>
            <a:ext cx="8640960" cy="3888432"/>
          </a:xfrm>
        </p:spPr>
        <p:txBody>
          <a:bodyPr/>
          <a:lstStyle/>
          <a:p>
            <a:pPr marL="285694" indent="-285694">
              <a:buClr>
                <a:srgbClr val="0070C0"/>
              </a:buClr>
              <a:buFont typeface="Wingdings" panose="05000000000000000000" pitchFamily="2" charset="2"/>
              <a:buChar char="v"/>
            </a:pPr>
            <a:r>
              <a:rPr lang="en-US" dirty="0" smtClean="0">
                <a:solidFill>
                  <a:srgbClr val="0064A8"/>
                </a:solidFill>
              </a:rPr>
              <a:t>ICT </a:t>
            </a:r>
            <a:r>
              <a:rPr lang="en-US" b="0" dirty="0" smtClean="0">
                <a:solidFill>
                  <a:srgbClr val="4D4D4F"/>
                </a:solidFill>
                <a:cs typeface="Arial" panose="020B0604020202020204" pitchFamily="34" charset="0"/>
              </a:rPr>
              <a:t>forms the backbone of today's digital economy and has a strong potential to fast forward economic growth and improve people's lives in fundamental ways in developed and developing countries.</a:t>
            </a:r>
          </a:p>
          <a:p>
            <a:pPr marL="285694" indent="-285694">
              <a:buClr>
                <a:srgbClr val="0070C0"/>
              </a:buClr>
              <a:buFont typeface="Wingdings" panose="05000000000000000000" pitchFamily="2" charset="2"/>
              <a:buChar char="v"/>
            </a:pPr>
            <a:endParaRPr lang="en-US" b="0" dirty="0" smtClean="0">
              <a:solidFill>
                <a:srgbClr val="4D4D4F"/>
              </a:solidFill>
              <a:cs typeface="Arial" panose="020B0604020202020204" pitchFamily="34" charset="0"/>
            </a:endParaRPr>
          </a:p>
          <a:p>
            <a:pPr marL="342830" indent="-342830">
              <a:buClr>
                <a:srgbClr val="0070C0"/>
              </a:buClr>
              <a:buFont typeface="Wingdings" panose="05000000000000000000" pitchFamily="2" charset="2"/>
              <a:buChar char="v"/>
            </a:pPr>
            <a:endParaRPr lang="en-US" b="0" dirty="0" smtClean="0">
              <a:solidFill>
                <a:srgbClr val="4D4D4F"/>
              </a:solidFill>
              <a:cs typeface="Arial" panose="020B0604020202020204" pitchFamily="34" charset="0"/>
            </a:endParaRPr>
          </a:p>
          <a:p>
            <a:pPr>
              <a:buClr>
                <a:srgbClr val="0070C0"/>
              </a:buClr>
            </a:pPr>
            <a:endParaRPr lang="en-US" b="0" dirty="0">
              <a:solidFill>
                <a:srgbClr val="4D4D4F"/>
              </a:solidFill>
              <a:cs typeface="Arial" panose="020B0604020202020204" pitchFamily="34" charset="0"/>
            </a:endParaRPr>
          </a:p>
          <a:p>
            <a:pPr marL="342830" indent="-342830">
              <a:buClr>
                <a:srgbClr val="0070C0"/>
              </a:buClr>
              <a:buFont typeface="Wingdings" panose="05000000000000000000" pitchFamily="2" charset="2"/>
              <a:buChar char="v"/>
            </a:pPr>
            <a:endParaRPr lang="en-US" b="0" dirty="0" smtClean="0">
              <a:solidFill>
                <a:srgbClr val="4D4D4F"/>
              </a:solidFill>
              <a:cs typeface="Arial" panose="020B0604020202020204" pitchFamily="34" charset="0"/>
            </a:endParaRPr>
          </a:p>
          <a:p>
            <a:pPr marL="342830" indent="-342830">
              <a:buClr>
                <a:srgbClr val="0070C0"/>
              </a:buClr>
              <a:buFont typeface="Wingdings" panose="05000000000000000000" pitchFamily="2" charset="2"/>
              <a:buChar char="v"/>
            </a:pPr>
            <a:endParaRPr lang="en-US" b="0" dirty="0" smtClean="0">
              <a:solidFill>
                <a:srgbClr val="4D4D4F"/>
              </a:solidFill>
              <a:cs typeface="Arial" panose="020B0604020202020204" pitchFamily="34" charset="0"/>
            </a:endParaRPr>
          </a:p>
          <a:p>
            <a:pPr marL="342830" indent="-342830">
              <a:buClr>
                <a:srgbClr val="0070C0"/>
              </a:buClr>
              <a:buFont typeface="Wingdings" panose="05000000000000000000" pitchFamily="2" charset="2"/>
              <a:buChar char="v"/>
            </a:pPr>
            <a:endParaRPr lang="en-US" sz="700" b="0" dirty="0">
              <a:solidFill>
                <a:srgbClr val="4D4D4F"/>
              </a:solidFill>
              <a:cs typeface="Arial" panose="020B0604020202020204" pitchFamily="34" charset="0"/>
            </a:endParaRPr>
          </a:p>
          <a:p>
            <a:pPr marL="285694" indent="-285694">
              <a:buClr>
                <a:srgbClr val="0070C0"/>
              </a:buClr>
              <a:buFont typeface="Wingdings" panose="05000000000000000000" pitchFamily="2" charset="2"/>
              <a:buChar char="v"/>
            </a:pPr>
            <a:endParaRPr lang="en-US" b="0" dirty="0" smtClean="0">
              <a:solidFill>
                <a:srgbClr val="4D4D4F"/>
              </a:solidFill>
              <a:cs typeface="Arial" panose="020B0604020202020204" pitchFamily="34" charset="0"/>
            </a:endParaRPr>
          </a:p>
          <a:p>
            <a:pPr marL="285694" indent="-285694">
              <a:buClr>
                <a:srgbClr val="0070C0"/>
              </a:buClr>
              <a:buFont typeface="Wingdings" panose="05000000000000000000" pitchFamily="2" charset="2"/>
              <a:buChar char="v"/>
            </a:pPr>
            <a:r>
              <a:rPr lang="en-US" b="0" dirty="0" smtClean="0">
                <a:solidFill>
                  <a:srgbClr val="4D4D4F"/>
                </a:solidFill>
                <a:cs typeface="Arial" panose="020B0604020202020204" pitchFamily="34" charset="0"/>
              </a:rPr>
              <a:t>Business can play an important role in making investments in ICT that can solve problems through basic ICT applications and emerging technology. Policymakers have an important role in understanding both the potential of ICTs and how to facilitate an enabling policy environment for investment. </a:t>
            </a:r>
          </a:p>
        </p:txBody>
      </p:sp>
      <p:sp>
        <p:nvSpPr>
          <p:cNvPr id="2" name="Title 1"/>
          <p:cNvSpPr>
            <a:spLocks noGrp="1"/>
          </p:cNvSpPr>
          <p:nvPr>
            <p:ph type="title" idx="4294967295"/>
          </p:nvPr>
        </p:nvSpPr>
        <p:spPr>
          <a:xfrm>
            <a:off x="251528" y="555528"/>
            <a:ext cx="7978775" cy="576064"/>
          </a:xfrm>
          <a:prstGeom prst="rect">
            <a:avLst/>
          </a:prstGeom>
        </p:spPr>
        <p:txBody>
          <a:bodyPr lIns="91424" tIns="45712" rIns="91424" bIns="45712"/>
          <a:lstStyle/>
          <a:p>
            <a:r>
              <a:rPr lang="en-US" dirty="0" smtClean="0">
                <a:solidFill>
                  <a:schemeClr val="accent1"/>
                </a:solidFill>
              </a:rPr>
              <a:t>Ict for societal benefit</a:t>
            </a:r>
            <a:endParaRPr lang="fr-FR" dirty="0">
              <a:solidFill>
                <a:schemeClr val="accent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1803758"/>
            <a:ext cx="2744376" cy="1858650"/>
          </a:xfrm>
          <a:prstGeom prst="rect">
            <a:avLst/>
          </a:prstGeom>
        </p:spPr>
      </p:pic>
      <p:sp>
        <p:nvSpPr>
          <p:cNvPr id="5" name="TextBox 4"/>
          <p:cNvSpPr txBox="1"/>
          <p:nvPr/>
        </p:nvSpPr>
        <p:spPr>
          <a:xfrm>
            <a:off x="3419872" y="1707655"/>
            <a:ext cx="5400600" cy="2154436"/>
          </a:xfrm>
          <a:prstGeom prst="rect">
            <a:avLst/>
          </a:prstGeom>
          <a:noFill/>
        </p:spPr>
        <p:txBody>
          <a:bodyPr wrap="square" lIns="0" tIns="0" rIns="0" bIns="0" rtlCol="0">
            <a:spAutoFit/>
          </a:bodyPr>
          <a:lstStyle/>
          <a:p>
            <a:r>
              <a:rPr lang="en-US" sz="1400" dirty="0" smtClean="0">
                <a:solidFill>
                  <a:srgbClr val="4D4D4F"/>
                </a:solidFill>
                <a:cs typeface="Arial" panose="020B0604020202020204" pitchFamily="34" charset="0"/>
              </a:rPr>
              <a:t>Basic </a:t>
            </a:r>
            <a:r>
              <a:rPr lang="en-US" sz="1400" dirty="0">
                <a:solidFill>
                  <a:srgbClr val="4D4D4F"/>
                </a:solidFill>
                <a:cs typeface="Arial" panose="020B0604020202020204" pitchFamily="34" charset="0"/>
              </a:rPr>
              <a:t>ICT is helping farmers in developing countries keep pace with accelerating demand for milk products that have been a force in improving quality of life and boosting rural economic growth. </a:t>
            </a:r>
            <a:endParaRPr lang="en-US" sz="1400" dirty="0" smtClean="0">
              <a:solidFill>
                <a:srgbClr val="4D4D4F"/>
              </a:solidFill>
              <a:cs typeface="Arial" panose="020B0604020202020204" pitchFamily="34" charset="0"/>
            </a:endParaRPr>
          </a:p>
          <a:p>
            <a:endParaRPr lang="en-US" sz="1400" dirty="0">
              <a:solidFill>
                <a:srgbClr val="4D4D4F"/>
              </a:solidFill>
              <a:cs typeface="Arial" panose="020B0604020202020204" pitchFamily="34" charset="0"/>
            </a:endParaRPr>
          </a:p>
          <a:p>
            <a:r>
              <a:rPr lang="en-US" sz="1400" dirty="0" smtClean="0">
                <a:solidFill>
                  <a:srgbClr val="4D4D4F"/>
                </a:solidFill>
                <a:cs typeface="Arial" panose="020B0604020202020204" pitchFamily="34" charset="0"/>
              </a:rPr>
              <a:t>Preserving </a:t>
            </a:r>
            <a:r>
              <a:rPr lang="en-US" sz="1400" dirty="0">
                <a:solidFill>
                  <a:srgbClr val="4D4D4F"/>
                </a:solidFill>
                <a:cs typeface="Arial" panose="020B0604020202020204" pitchFamily="34" charset="0"/>
              </a:rPr>
              <a:t>large amounts of </a:t>
            </a:r>
            <a:r>
              <a:rPr lang="en-US" sz="1400" dirty="0" smtClean="0">
                <a:solidFill>
                  <a:srgbClr val="4D4D4F"/>
                </a:solidFill>
                <a:cs typeface="Arial" panose="020B0604020202020204" pitchFamily="34" charset="0"/>
              </a:rPr>
              <a:t>perishable items </a:t>
            </a:r>
            <a:r>
              <a:rPr lang="en-US" sz="1400" dirty="0">
                <a:solidFill>
                  <a:srgbClr val="4D4D4F"/>
                </a:solidFill>
                <a:cs typeface="Arial" panose="020B0604020202020204" pitchFamily="34" charset="0"/>
              </a:rPr>
              <a:t>such as milk in tropical countries requires extensive processing and distribution planning. </a:t>
            </a:r>
            <a:endParaRPr lang="en-US" sz="1400" dirty="0" smtClean="0">
              <a:solidFill>
                <a:srgbClr val="4D4D4F"/>
              </a:solidFill>
              <a:cs typeface="Arial" panose="020B0604020202020204" pitchFamily="34" charset="0"/>
            </a:endParaRPr>
          </a:p>
          <a:p>
            <a:endParaRPr lang="en-US" sz="1400" dirty="0">
              <a:solidFill>
                <a:srgbClr val="4D4D4F"/>
              </a:solidFill>
              <a:cs typeface="Arial" panose="020B0604020202020204" pitchFamily="34" charset="0"/>
            </a:endParaRPr>
          </a:p>
          <a:p>
            <a:r>
              <a:rPr lang="en-US" sz="1400" dirty="0" smtClean="0">
                <a:solidFill>
                  <a:srgbClr val="4D4D4F"/>
                </a:solidFill>
                <a:cs typeface="Arial" panose="020B0604020202020204" pitchFamily="34" charset="0"/>
              </a:rPr>
              <a:t>Control </a:t>
            </a:r>
            <a:r>
              <a:rPr lang="en-US" sz="1400" dirty="0">
                <a:solidFill>
                  <a:srgbClr val="4D4D4F"/>
                </a:solidFill>
                <a:cs typeface="Arial" panose="020B0604020202020204" pitchFamily="34" charset="0"/>
              </a:rPr>
              <a:t>systems provide intuitive automation and maintenance solutions that ensure a hygienic, efficient environment for processing and preserving milk’s health benefits. </a:t>
            </a:r>
          </a:p>
        </p:txBody>
      </p:sp>
    </p:spTree>
    <p:extLst>
      <p:ext uri="{BB962C8B-B14F-4D97-AF65-F5344CB8AC3E}">
        <p14:creationId xmlns:p14="http://schemas.microsoft.com/office/powerpoint/2010/main" val="28803803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27534"/>
            <a:ext cx="8892480" cy="576064"/>
          </a:xfrm>
        </p:spPr>
        <p:txBody>
          <a:bodyPr>
            <a:noAutofit/>
          </a:bodyPr>
          <a:lstStyle/>
          <a:p>
            <a:r>
              <a:rPr lang="en-US" sz="2100" dirty="0">
                <a:solidFill>
                  <a:schemeClr val="accent1"/>
                </a:solidFill>
                <a:ea typeface="Calibri"/>
              </a:rPr>
              <a:t>Ict is a tool to leverage</a:t>
            </a:r>
            <a:endParaRPr lang="fr-FR" sz="2100" dirty="0">
              <a:solidFill>
                <a:schemeClr val="accent1"/>
              </a:solidFill>
            </a:endParaRPr>
          </a:p>
        </p:txBody>
      </p:sp>
      <p:sp>
        <p:nvSpPr>
          <p:cNvPr id="5" name="TextBox 4"/>
          <p:cNvSpPr txBox="1"/>
          <p:nvPr/>
        </p:nvSpPr>
        <p:spPr>
          <a:xfrm>
            <a:off x="251520" y="1131592"/>
            <a:ext cx="7992888" cy="657872"/>
          </a:xfrm>
          <a:prstGeom prst="rect">
            <a:avLst/>
          </a:prstGeom>
          <a:noFill/>
        </p:spPr>
        <p:txBody>
          <a:bodyPr wrap="square" lIns="0" tIns="0" rIns="0" bIns="0" rtlCol="0">
            <a:spAutoFit/>
          </a:bodyPr>
          <a:lstStyle/>
          <a:p>
            <a:pPr marL="285694" indent="-285694">
              <a:buClr>
                <a:srgbClr val="0070C0"/>
              </a:buClr>
              <a:buFont typeface="Wingdings" panose="05000000000000000000" pitchFamily="2" charset="2"/>
              <a:buChar char="v"/>
            </a:pPr>
            <a:r>
              <a:rPr lang="en-US" sz="1400" dirty="0" smtClean="0"/>
              <a:t>To us </a:t>
            </a:r>
            <a:r>
              <a:rPr lang="en-US" sz="1400" dirty="0"/>
              <a:t>ICT for sustainable development policymakers need to understand </a:t>
            </a:r>
            <a:r>
              <a:rPr lang="en-US" sz="1400" dirty="0" smtClean="0"/>
              <a:t>how </a:t>
            </a:r>
            <a:r>
              <a:rPr lang="en-US" sz="1400" dirty="0"/>
              <a:t>ICT </a:t>
            </a:r>
            <a:r>
              <a:rPr lang="en-US" sz="1400" dirty="0" smtClean="0"/>
              <a:t>solutions apply and </a:t>
            </a:r>
            <a:r>
              <a:rPr lang="en-US" sz="1400" dirty="0"/>
              <a:t>what types of policy approaches can help ensure the benefits are wide spread and empowering for local populations. </a:t>
            </a:r>
          </a:p>
        </p:txBody>
      </p:sp>
      <p:sp>
        <p:nvSpPr>
          <p:cNvPr id="6" name="TextBox 5"/>
          <p:cNvSpPr txBox="1"/>
          <p:nvPr/>
        </p:nvSpPr>
        <p:spPr>
          <a:xfrm>
            <a:off x="251522" y="3921460"/>
            <a:ext cx="8471127" cy="938719"/>
          </a:xfrm>
          <a:prstGeom prst="rect">
            <a:avLst/>
          </a:prstGeom>
          <a:noFill/>
        </p:spPr>
        <p:txBody>
          <a:bodyPr wrap="square" lIns="0" tIns="0" rIns="0" bIns="0" rtlCol="0">
            <a:spAutoFit/>
          </a:bodyPr>
          <a:lstStyle/>
          <a:p>
            <a:pPr marL="285694" indent="-285694">
              <a:spcAft>
                <a:spcPts val="600"/>
              </a:spcAft>
              <a:buClr>
                <a:srgbClr val="0070C0"/>
              </a:buClr>
              <a:buFont typeface="Wingdings" panose="05000000000000000000" pitchFamily="2" charset="2"/>
              <a:buChar char="v"/>
            </a:pPr>
            <a:r>
              <a:rPr lang="en-US" sz="1400" dirty="0" smtClean="0"/>
              <a:t>Business </a:t>
            </a:r>
            <a:r>
              <a:rPr lang="en-US" sz="1400" dirty="0"/>
              <a:t>and other relevant </a:t>
            </a:r>
            <a:r>
              <a:rPr lang="en-US" sz="1400" dirty="0" smtClean="0"/>
              <a:t>stakeholders can work together with </a:t>
            </a:r>
            <a:r>
              <a:rPr lang="en-US" sz="1400" dirty="0"/>
              <a:t>governments </a:t>
            </a:r>
            <a:r>
              <a:rPr lang="en-US" sz="1400" dirty="0" smtClean="0"/>
              <a:t>to ensure </a:t>
            </a:r>
            <a:r>
              <a:rPr lang="en-US" sz="1400" dirty="0"/>
              <a:t>better understanding of the steps and policy approaches needed to ensure an enabling environment.</a:t>
            </a:r>
          </a:p>
          <a:p>
            <a:pPr marL="285694" indent="-285694">
              <a:buClr>
                <a:srgbClr val="0070C0"/>
              </a:buClr>
              <a:buFont typeface="Wingdings" panose="05000000000000000000" pitchFamily="2" charset="2"/>
              <a:buChar char="v"/>
            </a:pPr>
            <a:r>
              <a:rPr lang="en-US" sz="1400" dirty="0"/>
              <a:t>ICC </a:t>
            </a:r>
            <a:r>
              <a:rPr lang="en-US" sz="1400" dirty="0" smtClean="0"/>
              <a:t>brings </a:t>
            </a:r>
            <a:r>
              <a:rPr lang="en-US" sz="1400" dirty="0"/>
              <a:t>businesses </a:t>
            </a:r>
            <a:r>
              <a:rPr lang="en-US" sz="1400" dirty="0" smtClean="0"/>
              <a:t>together to share </a:t>
            </a:r>
            <a:r>
              <a:rPr lang="en-US" sz="1400" dirty="0"/>
              <a:t>private sector experience and </a:t>
            </a:r>
            <a:r>
              <a:rPr lang="en-US" sz="1400" dirty="0" smtClean="0"/>
              <a:t>expertise </a:t>
            </a:r>
            <a:r>
              <a:rPr lang="en-US" sz="1400" dirty="0"/>
              <a:t>to </a:t>
            </a:r>
            <a:r>
              <a:rPr lang="en-US" sz="1400" dirty="0" smtClean="0"/>
              <a:t>develop guidance and encourage effective, globally-interoperable </a:t>
            </a:r>
            <a:r>
              <a:rPr lang="en-US" sz="1400" dirty="0"/>
              <a:t>policy </a:t>
            </a:r>
            <a:r>
              <a:rPr lang="en-US" sz="1400" dirty="0" smtClean="0"/>
              <a:t>approaches.</a:t>
            </a:r>
            <a:endParaRPr lang="en-US" sz="1400" dirty="0"/>
          </a:p>
        </p:txBody>
      </p:sp>
      <p:grpSp>
        <p:nvGrpSpPr>
          <p:cNvPr id="11" name="Group 10"/>
          <p:cNvGrpSpPr/>
          <p:nvPr/>
        </p:nvGrpSpPr>
        <p:grpSpPr>
          <a:xfrm>
            <a:off x="547440" y="1779663"/>
            <a:ext cx="7414633" cy="2016224"/>
            <a:chOff x="547432" y="1856492"/>
            <a:chExt cx="7414633" cy="2016224"/>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0688" y="2793224"/>
              <a:ext cx="1079492" cy="1079492"/>
            </a:xfrm>
            <a:prstGeom prst="rect">
              <a:avLst/>
            </a:prstGeom>
          </p:spPr>
        </p:pic>
        <p:pic>
          <p:nvPicPr>
            <p:cNvPr id="308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2280" y="1928500"/>
              <a:ext cx="869785" cy="86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Plus 2"/>
            <p:cNvSpPr/>
            <p:nvPr/>
          </p:nvSpPr>
          <p:spPr>
            <a:xfrm>
              <a:off x="1907704" y="2166713"/>
              <a:ext cx="432048" cy="490273"/>
            </a:xfrm>
            <a:prstGeom prst="mathPlus">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US" dirty="0" err="1" smtClean="0">
                <a:solidFill>
                  <a:schemeClr val="tx2"/>
                </a:solidFill>
              </a:endParaRPr>
            </a:p>
          </p:txBody>
        </p:sp>
        <p:sp>
          <p:nvSpPr>
            <p:cNvPr id="20" name="Plus 19"/>
            <p:cNvSpPr/>
            <p:nvPr/>
          </p:nvSpPr>
          <p:spPr>
            <a:xfrm>
              <a:off x="3998589" y="2132576"/>
              <a:ext cx="429395" cy="533169"/>
            </a:xfrm>
            <a:prstGeom prst="mathPlus">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US" dirty="0" err="1" smtClean="0">
                <a:solidFill>
                  <a:schemeClr val="tx2"/>
                </a:solidFill>
              </a:endParaRPr>
            </a:p>
          </p:txBody>
        </p:sp>
        <p:sp>
          <p:nvSpPr>
            <p:cNvPr id="8" name="Equal 7"/>
            <p:cNvSpPr/>
            <p:nvPr/>
          </p:nvSpPr>
          <p:spPr>
            <a:xfrm>
              <a:off x="6156176" y="2183772"/>
              <a:ext cx="576064" cy="390905"/>
            </a:xfrm>
            <a:prstGeom prst="mathEqual">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US" dirty="0" err="1" smtClean="0">
                <a:solidFill>
                  <a:schemeClr val="tx2"/>
                </a:solidFill>
              </a:endParaRPr>
            </a:p>
          </p:txBody>
        </p:sp>
        <p:sp>
          <p:nvSpPr>
            <p:cNvPr id="9" name="TextBox 8"/>
            <p:cNvSpPr txBox="1"/>
            <p:nvPr/>
          </p:nvSpPr>
          <p:spPr>
            <a:xfrm>
              <a:off x="683568" y="3120440"/>
              <a:ext cx="2880320" cy="438581"/>
            </a:xfrm>
            <a:prstGeom prst="rect">
              <a:avLst/>
            </a:prstGeom>
            <a:noFill/>
          </p:spPr>
          <p:txBody>
            <a:bodyPr wrap="square" lIns="0" tIns="0" rIns="0" bIns="0" rtlCol="0">
              <a:spAutoFit/>
            </a:bodyPr>
            <a:lstStyle/>
            <a:p>
              <a:r>
                <a:rPr lang="en-US" sz="1400" dirty="0">
                  <a:solidFill>
                    <a:srgbClr val="0070C0"/>
                  </a:solidFill>
                </a:rPr>
                <a:t>But how can this be done in practice…? </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2160" y="1928500"/>
              <a:ext cx="1350000" cy="90000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7432" y="1943003"/>
              <a:ext cx="1350000" cy="921601"/>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29912" y="1856492"/>
              <a:ext cx="1350000" cy="900208"/>
            </a:xfrm>
            <a:prstGeom prst="rect">
              <a:avLst/>
            </a:prstGeom>
          </p:spPr>
        </p:pic>
      </p:grpSp>
    </p:spTree>
    <p:extLst>
      <p:ext uri="{BB962C8B-B14F-4D97-AF65-F5344CB8AC3E}">
        <p14:creationId xmlns:p14="http://schemas.microsoft.com/office/powerpoint/2010/main" val="33811110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27534"/>
            <a:ext cx="8229600" cy="576064"/>
          </a:xfrm>
        </p:spPr>
        <p:txBody>
          <a:bodyPr>
            <a:normAutofit/>
          </a:bodyPr>
          <a:lstStyle/>
          <a:p>
            <a:r>
              <a:rPr lang="en-US" sz="2100" dirty="0">
                <a:solidFill>
                  <a:schemeClr val="accent1"/>
                </a:solidFill>
                <a:ea typeface="Calibri"/>
              </a:rPr>
              <a:t>ICC policy GUIDANCE</a:t>
            </a:r>
            <a:endParaRPr lang="fr-FR" sz="2100" dirty="0">
              <a:solidFill>
                <a:schemeClr val="accent1"/>
              </a:solidFill>
            </a:endParaRPr>
          </a:p>
        </p:txBody>
      </p:sp>
      <p:sp>
        <p:nvSpPr>
          <p:cNvPr id="3" name="Content Placeholder 2"/>
          <p:cNvSpPr>
            <a:spLocks noGrp="1"/>
          </p:cNvSpPr>
          <p:nvPr>
            <p:ph idx="1"/>
          </p:nvPr>
        </p:nvSpPr>
        <p:spPr>
          <a:xfrm>
            <a:off x="3059832" y="843558"/>
            <a:ext cx="5626968" cy="3034432"/>
          </a:xfrm>
        </p:spPr>
        <p:txBody>
          <a:bodyPr>
            <a:noAutofit/>
          </a:bodyPr>
          <a:lstStyle/>
          <a:p>
            <a:pPr marL="0" indent="0">
              <a:buNone/>
            </a:pPr>
            <a:endParaRPr lang="en-US" b="0" dirty="0" smtClean="0"/>
          </a:p>
          <a:p>
            <a:pPr marL="0" indent="0">
              <a:buClr>
                <a:srgbClr val="0070C0"/>
              </a:buClr>
              <a:buNone/>
            </a:pPr>
            <a:r>
              <a:rPr lang="en-US" b="0" dirty="0" smtClean="0"/>
              <a:t>The policy statement and annual updates:</a:t>
            </a:r>
          </a:p>
          <a:p>
            <a:pPr>
              <a:buClr>
                <a:srgbClr val="0070C0"/>
              </a:buClr>
              <a:buFont typeface="Wingdings" panose="05000000000000000000" pitchFamily="2" charset="2"/>
              <a:buChar char="v"/>
            </a:pPr>
            <a:r>
              <a:rPr lang="en-US" dirty="0" smtClean="0">
                <a:solidFill>
                  <a:srgbClr val="0070C0"/>
                </a:solidFill>
              </a:rPr>
              <a:t>creates awareness </a:t>
            </a:r>
            <a:r>
              <a:rPr lang="en-US" b="0" dirty="0" smtClean="0"/>
              <a:t>about the inter-related components of the ICT ecosystem.</a:t>
            </a:r>
          </a:p>
          <a:p>
            <a:pPr>
              <a:buClr>
                <a:srgbClr val="0070C0"/>
              </a:buClr>
              <a:buFont typeface="Wingdings" panose="05000000000000000000" pitchFamily="2" charset="2"/>
              <a:buChar char="v"/>
            </a:pPr>
            <a:r>
              <a:rPr lang="en-US" dirty="0" smtClean="0">
                <a:solidFill>
                  <a:srgbClr val="0070C0"/>
                </a:solidFill>
              </a:rPr>
              <a:t>highlights contributions </a:t>
            </a:r>
            <a:r>
              <a:rPr lang="en-US" b="0" dirty="0" smtClean="0"/>
              <a:t>business and other relevant stakeholders bring to policy-making efforts. </a:t>
            </a:r>
          </a:p>
          <a:p>
            <a:pPr>
              <a:buClr>
                <a:srgbClr val="0070C0"/>
              </a:buClr>
              <a:buFont typeface="Wingdings" panose="05000000000000000000" pitchFamily="2" charset="2"/>
              <a:buChar char="v"/>
            </a:pPr>
            <a:r>
              <a:rPr lang="en-US" dirty="0">
                <a:solidFill>
                  <a:srgbClr val="0070C0"/>
                </a:solidFill>
              </a:rPr>
              <a:t>o</a:t>
            </a:r>
            <a:r>
              <a:rPr lang="en-US" dirty="0" smtClean="0">
                <a:solidFill>
                  <a:srgbClr val="0070C0"/>
                </a:solidFill>
              </a:rPr>
              <a:t>ffers an </a:t>
            </a:r>
            <a:r>
              <a:rPr lang="en-US" dirty="0">
                <a:solidFill>
                  <a:srgbClr val="0070C0"/>
                </a:solidFill>
              </a:rPr>
              <a:t>impactful policy tool </a:t>
            </a:r>
            <a:r>
              <a:rPr lang="en-US" b="0" dirty="0"/>
              <a:t>across global and local development agendas.  </a:t>
            </a:r>
            <a:endParaRPr lang="en-US" b="0" dirty="0" smtClean="0"/>
          </a:p>
          <a:p>
            <a:pPr>
              <a:buClr>
                <a:srgbClr val="0070C0"/>
              </a:buClr>
              <a:buFont typeface="Wingdings" panose="05000000000000000000" pitchFamily="2" charset="2"/>
              <a:buChar char="v"/>
            </a:pPr>
            <a:r>
              <a:rPr lang="en-US" dirty="0">
                <a:solidFill>
                  <a:srgbClr val="0070C0"/>
                </a:solidFill>
              </a:rPr>
              <a:t>a</a:t>
            </a:r>
            <a:r>
              <a:rPr lang="en-US" dirty="0" smtClean="0">
                <a:solidFill>
                  <a:srgbClr val="0070C0"/>
                </a:solidFill>
              </a:rPr>
              <a:t>rticulates business needs </a:t>
            </a:r>
            <a:r>
              <a:rPr lang="en-US" b="0" dirty="0"/>
              <a:t>and </a:t>
            </a:r>
            <a:r>
              <a:rPr lang="en-US" b="0" dirty="0" smtClean="0"/>
              <a:t>the policy environment required to support sustainable investment in ICT.</a:t>
            </a:r>
          </a:p>
          <a:p>
            <a:pPr>
              <a:buClr>
                <a:srgbClr val="0070C0"/>
              </a:buClr>
              <a:buFont typeface="Wingdings" panose="05000000000000000000" pitchFamily="2" charset="2"/>
              <a:buChar char="v"/>
            </a:pPr>
            <a:r>
              <a:rPr lang="en-US" dirty="0">
                <a:solidFill>
                  <a:srgbClr val="0070C0"/>
                </a:solidFill>
              </a:rPr>
              <a:t>d</a:t>
            </a:r>
            <a:r>
              <a:rPr lang="en-US" dirty="0" smtClean="0">
                <a:solidFill>
                  <a:srgbClr val="0070C0"/>
                </a:solidFill>
              </a:rPr>
              <a:t>evelops capacity</a:t>
            </a:r>
            <a:r>
              <a:rPr lang="en-US" b="0" dirty="0" smtClean="0"/>
              <a:t> in governments and the business community on the approaches needed to support the ICT ecosystem and leverage technology for sustainable </a:t>
            </a:r>
            <a:r>
              <a:rPr lang="en-US" b="0" dirty="0"/>
              <a:t>growth. </a:t>
            </a:r>
          </a:p>
          <a:p>
            <a:pPr marL="0" indent="0">
              <a:buNone/>
            </a:pPr>
            <a:endParaRPr lang="en-US" b="0" baseline="0" dirty="0" smtClean="0">
              <a:solidFill>
                <a:schemeClr val="bg2">
                  <a:lumMod val="10000"/>
                </a:schemeClr>
              </a:solidFill>
            </a:endParaRPr>
          </a:p>
        </p:txBody>
      </p:sp>
      <p:pic>
        <p:nvPicPr>
          <p:cNvPr id="4" name="Picture 2" descr="\\icchq.org\files\users\1_profiles\s-hzu\Desktop\Pages de 2017 ICT Policy statement_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945" y="1275606"/>
            <a:ext cx="2520280" cy="3258078"/>
          </a:xfrm>
          <a:prstGeom prst="rect">
            <a:avLst/>
          </a:prstGeom>
          <a:noFill/>
          <a:ln w="0">
            <a:solidFill>
              <a:schemeClr val="tx1">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68034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pture d’écran 2017-06-18 à 14.54.21.png"/>
          <p:cNvPicPr>
            <a:picLocks noGrp="1" noChangeAspect="1"/>
          </p:cNvPicPr>
          <p:nvPr>
            <p:ph sz="quarter" idx="14"/>
          </p:nvPr>
        </p:nvPicPr>
        <p:blipFill>
          <a:blip r:embed="rId3" cstate="print">
            <a:extLst>
              <a:ext uri="{28A0092B-C50C-407E-A947-70E740481C1C}">
                <a14:useLocalDpi xmlns:a14="http://schemas.microsoft.com/office/drawing/2010/main" val="0"/>
              </a:ext>
            </a:extLst>
          </a:blip>
          <a:srcRect t="1701" b="1701"/>
          <a:stretch>
            <a:fillRect/>
          </a:stretch>
        </p:blipFill>
        <p:spPr>
          <a:xfrm>
            <a:off x="4623024" y="1131590"/>
            <a:ext cx="4187542" cy="3469628"/>
          </a:xfrm>
        </p:spPr>
      </p:pic>
      <p:sp>
        <p:nvSpPr>
          <p:cNvPr id="9" name="ZoneTexte 8"/>
          <p:cNvSpPr txBox="1"/>
          <p:nvPr/>
        </p:nvSpPr>
        <p:spPr>
          <a:xfrm>
            <a:off x="251521" y="699550"/>
            <a:ext cx="8496944" cy="323165"/>
          </a:xfrm>
          <a:prstGeom prst="rect">
            <a:avLst/>
          </a:prstGeom>
          <a:noFill/>
        </p:spPr>
        <p:txBody>
          <a:bodyPr wrap="square" lIns="0" tIns="0" rIns="0" bIns="0" rtlCol="0">
            <a:spAutoFit/>
          </a:bodyPr>
          <a:lstStyle/>
          <a:p>
            <a:r>
              <a:rPr lang="fr-FR" sz="2100" b="1" dirty="0">
                <a:solidFill>
                  <a:srgbClr val="A6CE37"/>
                </a:solidFill>
                <a:latin typeface="+mj-lt"/>
              </a:rPr>
              <a:t>ICC KEY MESSAGES</a:t>
            </a:r>
          </a:p>
        </p:txBody>
      </p:sp>
      <p:sp>
        <p:nvSpPr>
          <p:cNvPr id="3" name="Content Placeholder 2"/>
          <p:cNvSpPr>
            <a:spLocks noGrp="1"/>
          </p:cNvSpPr>
          <p:nvPr>
            <p:ph sz="quarter" idx="13"/>
          </p:nvPr>
        </p:nvSpPr>
        <p:spPr>
          <a:xfrm>
            <a:off x="251521" y="1275608"/>
            <a:ext cx="4054604" cy="3359481"/>
          </a:xfrm>
        </p:spPr>
        <p:txBody>
          <a:bodyPr/>
          <a:lstStyle/>
          <a:p>
            <a:pPr marL="285694" indent="-285694">
              <a:buClr>
                <a:srgbClr val="0070C0"/>
              </a:buClr>
              <a:buFont typeface="Wingdings" panose="05000000000000000000" pitchFamily="2" charset="2"/>
              <a:buChar char="v"/>
            </a:pPr>
            <a:r>
              <a:rPr lang="en-US" b="0" dirty="0"/>
              <a:t>ICT is an essential foundation for enabling the SDGs, but not sufficient without a policy environment that can enable its development and deployment appropriately. </a:t>
            </a:r>
            <a:endParaRPr lang="en-US" b="0" dirty="0" smtClean="0"/>
          </a:p>
          <a:p>
            <a:pPr marL="285694" indent="-285694">
              <a:buClr>
                <a:srgbClr val="0070C0"/>
              </a:buClr>
              <a:buFont typeface="Wingdings" panose="05000000000000000000" pitchFamily="2" charset="2"/>
              <a:buChar char="v"/>
            </a:pPr>
            <a:r>
              <a:rPr lang="en-US" b="0" dirty="0" smtClean="0"/>
              <a:t>ICC </a:t>
            </a:r>
            <a:r>
              <a:rPr lang="en-US" b="0" dirty="0"/>
              <a:t>proposes a holistic framework to create awareness of the impact policies </a:t>
            </a:r>
            <a:r>
              <a:rPr lang="en-US" b="0" dirty="0" smtClean="0"/>
              <a:t>have on </a:t>
            </a:r>
            <a:r>
              <a:rPr lang="en-US" b="0" dirty="0"/>
              <a:t>the infrastructure, applications, services and user-engagement layers of the ICT ecosystem. </a:t>
            </a:r>
            <a:endParaRPr lang="en-US" b="0" dirty="0" smtClean="0"/>
          </a:p>
          <a:p>
            <a:pPr marL="285694" indent="-285694">
              <a:buClr>
                <a:srgbClr val="0070C0"/>
              </a:buClr>
              <a:buFont typeface="Wingdings" panose="05000000000000000000" pitchFamily="2" charset="2"/>
              <a:buChar char="v"/>
            </a:pPr>
            <a:r>
              <a:rPr lang="en-US" b="0" dirty="0" smtClean="0"/>
              <a:t>All </a:t>
            </a:r>
            <a:r>
              <a:rPr lang="en-US" b="0" dirty="0"/>
              <a:t>this equips policymakers with a framework to identify appropriate policy approaches to leverage ICT for realizing the SDGs.</a:t>
            </a:r>
          </a:p>
        </p:txBody>
      </p:sp>
    </p:spTree>
    <p:extLst>
      <p:ext uri="{BB962C8B-B14F-4D97-AF65-F5344CB8AC3E}">
        <p14:creationId xmlns:p14="http://schemas.microsoft.com/office/powerpoint/2010/main" val="2938617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laceholder 1"/>
          <p:cNvSpPr txBox="1">
            <a:spLocks/>
          </p:cNvSpPr>
          <p:nvPr/>
        </p:nvSpPr>
        <p:spPr bwMode="gray">
          <a:xfrm>
            <a:off x="373381" y="627534"/>
            <a:ext cx="8375084" cy="648072"/>
          </a:xfrm>
          <a:prstGeom prst="rect">
            <a:avLst/>
          </a:prstGeom>
        </p:spPr>
        <p:txBody>
          <a:bodyPr vert="horz" lIns="0" tIns="0" rIns="0" bIns="0" rtlCol="0" anchor="b">
            <a:noAutofit/>
          </a:bodyPr>
          <a:lstStyle>
            <a:lvl1pPr algn="l" defTabSz="779202" rtl="0" eaLnBrk="1" latinLnBrk="0" hangingPunct="1">
              <a:spcBef>
                <a:spcPct val="0"/>
              </a:spcBef>
              <a:buNone/>
              <a:defRPr sz="2100" b="1" kern="1200" cap="all" baseline="0">
                <a:solidFill>
                  <a:srgbClr val="90B33F"/>
                </a:solidFill>
                <a:latin typeface="+mj-lt"/>
                <a:ea typeface="+mj-ea"/>
                <a:cs typeface="+mj-cs"/>
              </a:defRPr>
            </a:lvl1pPr>
          </a:lstStyle>
          <a:p>
            <a:r>
              <a:rPr lang="en-US" dirty="0" smtClean="0"/>
              <a:t>components </a:t>
            </a:r>
            <a:r>
              <a:rPr lang="en-US" dirty="0"/>
              <a:t>needed to leverage ICT for sustainable economic development</a:t>
            </a:r>
            <a:endParaRPr lang="en-US" dirty="0" smtClean="0"/>
          </a:p>
        </p:txBody>
      </p:sp>
      <p:cxnSp>
        <p:nvCxnSpPr>
          <p:cNvPr id="4" name="Straight Connector 3"/>
          <p:cNvCxnSpPr/>
          <p:nvPr/>
        </p:nvCxnSpPr>
        <p:spPr>
          <a:xfrm>
            <a:off x="395536" y="1347614"/>
            <a:ext cx="837508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635646"/>
            <a:ext cx="3135128" cy="3098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35212" y="1923678"/>
            <a:ext cx="4968552" cy="1938992"/>
          </a:xfrm>
          <a:prstGeom prst="rect">
            <a:avLst/>
          </a:prstGeom>
          <a:noFill/>
        </p:spPr>
        <p:txBody>
          <a:bodyPr wrap="square" lIns="0" tIns="0" rIns="0" bIns="0" rtlCol="0">
            <a:spAutoFit/>
          </a:bodyPr>
          <a:lstStyle/>
          <a:p>
            <a:pPr marL="285694" indent="-285694">
              <a:buClr>
                <a:srgbClr val="0070C0"/>
              </a:buClr>
              <a:buFont typeface="Wingdings" panose="05000000000000000000" pitchFamily="2" charset="2"/>
              <a:buChar char="v"/>
            </a:pPr>
            <a:r>
              <a:rPr lang="en-US" sz="1400" b="1" dirty="0">
                <a:solidFill>
                  <a:srgbClr val="0064A8"/>
                </a:solidFill>
              </a:rPr>
              <a:t>The central circles : ICT ecosystem</a:t>
            </a:r>
            <a:endParaRPr lang="fr-FR" sz="1400" b="1" dirty="0">
              <a:solidFill>
                <a:srgbClr val="0064A8"/>
              </a:solidFill>
            </a:endParaRPr>
          </a:p>
          <a:p>
            <a:r>
              <a:rPr lang="fr-FR" sz="1400" dirty="0"/>
              <a:t>      infrastructure, applications and services, user engagement</a:t>
            </a:r>
          </a:p>
          <a:p>
            <a:endParaRPr lang="fr-FR" sz="1400" b="1" dirty="0">
              <a:solidFill>
                <a:srgbClr val="0064A8"/>
              </a:solidFill>
            </a:endParaRPr>
          </a:p>
          <a:p>
            <a:pPr marL="285694" indent="-285694">
              <a:buFont typeface="Wingdings" panose="05000000000000000000" pitchFamily="2" charset="2"/>
              <a:buChar char="v"/>
            </a:pPr>
            <a:r>
              <a:rPr lang="en-US" sz="1400" b="1" dirty="0">
                <a:solidFill>
                  <a:srgbClr val="0064A8"/>
                </a:solidFill>
              </a:rPr>
              <a:t>The </a:t>
            </a:r>
            <a:r>
              <a:rPr lang="en-US" sz="1400" b="1" dirty="0" err="1">
                <a:solidFill>
                  <a:srgbClr val="0064A8"/>
                </a:solidFill>
              </a:rPr>
              <a:t>quadra-colour</a:t>
            </a:r>
            <a:r>
              <a:rPr lang="en-US" sz="1400" b="1" dirty="0">
                <a:solidFill>
                  <a:srgbClr val="0064A8"/>
                </a:solidFill>
              </a:rPr>
              <a:t> circle:  policy issues</a:t>
            </a:r>
            <a:endParaRPr lang="fr-FR" sz="1400" b="1" dirty="0">
              <a:solidFill>
                <a:srgbClr val="0064A8"/>
              </a:solidFill>
            </a:endParaRPr>
          </a:p>
          <a:p>
            <a:r>
              <a:rPr lang="en-US" sz="1400" dirty="0"/>
              <a:t>      economic, technical, social/cultural, governance</a:t>
            </a:r>
          </a:p>
          <a:p>
            <a:endParaRPr lang="en-US" sz="1400" b="1" dirty="0">
              <a:solidFill>
                <a:srgbClr val="0064A8"/>
              </a:solidFill>
            </a:endParaRPr>
          </a:p>
          <a:p>
            <a:pPr marL="285694" indent="-285694">
              <a:buFont typeface="Wingdings" panose="05000000000000000000" pitchFamily="2" charset="2"/>
              <a:buChar char="v"/>
            </a:pPr>
            <a:r>
              <a:rPr lang="en-US" sz="1400" b="1" dirty="0">
                <a:solidFill>
                  <a:srgbClr val="0064A8"/>
                </a:solidFill>
              </a:rPr>
              <a:t>The gray circle: multistakeholder approach</a:t>
            </a:r>
            <a:endParaRPr lang="fr-FR" sz="1400" b="1" dirty="0">
              <a:solidFill>
                <a:srgbClr val="0064A8"/>
              </a:solidFill>
            </a:endParaRPr>
          </a:p>
          <a:p>
            <a:r>
              <a:rPr lang="en-US" sz="1400" dirty="0"/>
              <a:t>      business, governance, technical community, civil society</a:t>
            </a:r>
            <a:endParaRPr lang="fr-FR" sz="1400" dirty="0"/>
          </a:p>
          <a:p>
            <a:endParaRPr lang="fr-FR" sz="1400" dirty="0"/>
          </a:p>
        </p:txBody>
      </p:sp>
    </p:spTree>
    <p:extLst>
      <p:ext uri="{BB962C8B-B14F-4D97-AF65-F5344CB8AC3E}">
        <p14:creationId xmlns:p14="http://schemas.microsoft.com/office/powerpoint/2010/main" val="185374490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1">
  <a:themeElements>
    <a:clrScheme name="ICAcolours">
      <a:dk1>
        <a:srgbClr val="4D4D4F"/>
      </a:dk1>
      <a:lt1>
        <a:sysClr val="window" lastClr="FFFFFF"/>
      </a:lt1>
      <a:dk2>
        <a:srgbClr val="4D4D4F"/>
      </a:dk2>
      <a:lt2>
        <a:srgbClr val="DBDBDC"/>
      </a:lt2>
      <a:accent1>
        <a:srgbClr val="A6CE37"/>
      </a:accent1>
      <a:accent2>
        <a:srgbClr val="E82870"/>
      </a:accent2>
      <a:accent3>
        <a:srgbClr val="9474B4"/>
      </a:accent3>
      <a:accent4>
        <a:srgbClr val="006FB8"/>
      </a:accent4>
      <a:accent5>
        <a:srgbClr val="9BD9E6"/>
      </a:accent5>
      <a:accent6>
        <a:srgbClr val="FFCD02"/>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lIns="54000" tIns="54000" rIns="54000" bIns="54000" rtlCol="0" anchor="ctr"/>
      <a:lstStyle>
        <a:defPPr algn="ctr">
          <a:defRPr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400" dirty="0" smtClean="0"/>
        </a:defPPr>
      </a:lstStyle>
    </a:txDef>
  </a:objectDefaults>
  <a:extraClrSchemeLst/>
</a:theme>
</file>

<file path=ppt/theme/theme10.xml><?xml version="1.0" encoding="utf-8"?>
<a:theme xmlns:a="http://schemas.openxmlformats.org/drawingml/2006/main" name="7_1">
  <a:themeElements>
    <a:clrScheme name="ICAcolours">
      <a:dk1>
        <a:srgbClr val="4D4D4F"/>
      </a:dk1>
      <a:lt1>
        <a:sysClr val="window" lastClr="FFFFFF"/>
      </a:lt1>
      <a:dk2>
        <a:srgbClr val="4D4D4F"/>
      </a:dk2>
      <a:lt2>
        <a:srgbClr val="DBDBDC"/>
      </a:lt2>
      <a:accent1>
        <a:srgbClr val="A6CE37"/>
      </a:accent1>
      <a:accent2>
        <a:srgbClr val="E82870"/>
      </a:accent2>
      <a:accent3>
        <a:srgbClr val="9474B4"/>
      </a:accent3>
      <a:accent4>
        <a:srgbClr val="006FB8"/>
      </a:accent4>
      <a:accent5>
        <a:srgbClr val="9BD9E6"/>
      </a:accent5>
      <a:accent6>
        <a:srgbClr val="FFCD02"/>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lIns="54000" tIns="54000" rIns="54000" bIns="54000" rtlCol="0" anchor="ctr"/>
      <a:lstStyle>
        <a:defPPr algn="ctr">
          <a:defRPr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400" dirty="0" smtClean="0"/>
        </a:defPPr>
      </a:lstStyle>
    </a:txDef>
  </a:objectDefaults>
  <a:extraClrSchemeLst/>
</a:theme>
</file>

<file path=ppt/theme/theme11.xml><?xml version="1.0" encoding="utf-8"?>
<a:theme xmlns:a="http://schemas.openxmlformats.org/drawingml/2006/main" name="8_1">
  <a:themeElements>
    <a:clrScheme name="ICAcolours">
      <a:dk1>
        <a:srgbClr val="4D4D4F"/>
      </a:dk1>
      <a:lt1>
        <a:sysClr val="window" lastClr="FFFFFF"/>
      </a:lt1>
      <a:dk2>
        <a:srgbClr val="4D4D4F"/>
      </a:dk2>
      <a:lt2>
        <a:srgbClr val="DBDBDC"/>
      </a:lt2>
      <a:accent1>
        <a:srgbClr val="A6CE37"/>
      </a:accent1>
      <a:accent2>
        <a:srgbClr val="E82870"/>
      </a:accent2>
      <a:accent3>
        <a:srgbClr val="9474B4"/>
      </a:accent3>
      <a:accent4>
        <a:srgbClr val="006FB8"/>
      </a:accent4>
      <a:accent5>
        <a:srgbClr val="9BD9E6"/>
      </a:accent5>
      <a:accent6>
        <a:srgbClr val="FFCD02"/>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lIns="54000" tIns="54000" rIns="54000" bIns="54000" rtlCol="0" anchor="ctr"/>
      <a:lstStyle>
        <a:defPPr algn="ctr">
          <a:defRPr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400" dirty="0" smtClean="0"/>
        </a:defPPr>
      </a:lstStyle>
    </a:txDef>
  </a:objectDefaults>
  <a:extraClrSchemeLst/>
</a:theme>
</file>

<file path=ppt/theme/theme12.xml><?xml version="1.0" encoding="utf-8"?>
<a:theme xmlns:a="http://schemas.openxmlformats.org/drawingml/2006/main" name="9_1">
  <a:themeElements>
    <a:clrScheme name="ICAcolours">
      <a:dk1>
        <a:srgbClr val="4D4D4F"/>
      </a:dk1>
      <a:lt1>
        <a:sysClr val="window" lastClr="FFFFFF"/>
      </a:lt1>
      <a:dk2>
        <a:srgbClr val="4D4D4F"/>
      </a:dk2>
      <a:lt2>
        <a:srgbClr val="DBDBDC"/>
      </a:lt2>
      <a:accent1>
        <a:srgbClr val="A6CE37"/>
      </a:accent1>
      <a:accent2>
        <a:srgbClr val="E82870"/>
      </a:accent2>
      <a:accent3>
        <a:srgbClr val="9474B4"/>
      </a:accent3>
      <a:accent4>
        <a:srgbClr val="006FB8"/>
      </a:accent4>
      <a:accent5>
        <a:srgbClr val="9BD9E6"/>
      </a:accent5>
      <a:accent6>
        <a:srgbClr val="FFCD02"/>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lIns="54000" tIns="54000" rIns="54000" bIns="54000" rtlCol="0" anchor="ctr"/>
      <a:lstStyle>
        <a:defPPr algn="ctr">
          <a:defRPr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400" dirty="0" smtClean="0"/>
        </a:defPPr>
      </a:lstStyle>
    </a:txDef>
  </a:objectDefaults>
  <a:extraClrSchemeLst/>
</a:theme>
</file>

<file path=ppt/theme/theme13.xml><?xml version="1.0" encoding="utf-8"?>
<a:theme xmlns:a="http://schemas.openxmlformats.org/drawingml/2006/main" name="10_1">
  <a:themeElements>
    <a:clrScheme name="ICAcolours">
      <a:dk1>
        <a:srgbClr val="4D4D4F"/>
      </a:dk1>
      <a:lt1>
        <a:sysClr val="window" lastClr="FFFFFF"/>
      </a:lt1>
      <a:dk2>
        <a:srgbClr val="4D4D4F"/>
      </a:dk2>
      <a:lt2>
        <a:srgbClr val="DBDBDC"/>
      </a:lt2>
      <a:accent1>
        <a:srgbClr val="A6CE37"/>
      </a:accent1>
      <a:accent2>
        <a:srgbClr val="E82870"/>
      </a:accent2>
      <a:accent3>
        <a:srgbClr val="9474B4"/>
      </a:accent3>
      <a:accent4>
        <a:srgbClr val="006FB8"/>
      </a:accent4>
      <a:accent5>
        <a:srgbClr val="9BD9E6"/>
      </a:accent5>
      <a:accent6>
        <a:srgbClr val="FFCD02"/>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lIns="54000" tIns="54000" rIns="54000" bIns="54000" rtlCol="0" anchor="ctr"/>
      <a:lstStyle>
        <a:defPPr algn="ctr">
          <a:defRPr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400" dirty="0" smtClean="0"/>
        </a:defPPr>
      </a:lstStyle>
    </a:txDef>
  </a:objectDefaults>
  <a:extraClrSchemeLst/>
</a:theme>
</file>

<file path=ppt/theme/theme14.xml><?xml version="1.0" encoding="utf-8"?>
<a:theme xmlns:a="http://schemas.openxmlformats.org/drawingml/2006/main" name="3_Office Theme">
  <a:themeElements>
    <a:clrScheme name="Custom 2">
      <a:dk1>
        <a:srgbClr val="A2A2A2"/>
      </a:dk1>
      <a:lt1>
        <a:srgbClr val="3A3A3A"/>
      </a:lt1>
      <a:dk2>
        <a:srgbClr val="FFFFFF"/>
      </a:dk2>
      <a:lt2>
        <a:srgbClr val="D8D8D8"/>
      </a:lt2>
      <a:accent1>
        <a:srgbClr val="FF9900"/>
      </a:accent1>
      <a:accent2>
        <a:srgbClr val="5EB289"/>
      </a:accent2>
      <a:accent3>
        <a:srgbClr val="5E78B2"/>
      </a:accent3>
      <a:accent4>
        <a:srgbClr val="B25E89"/>
      </a:accent4>
      <a:accent5>
        <a:srgbClr val="E9E9E9"/>
      </a:accent5>
      <a:accent6>
        <a:srgbClr val="92949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4_Office Theme">
  <a:themeElements>
    <a:clrScheme name="Custom 2">
      <a:dk1>
        <a:srgbClr val="A2A2A2"/>
      </a:dk1>
      <a:lt1>
        <a:srgbClr val="3A3A3A"/>
      </a:lt1>
      <a:dk2>
        <a:srgbClr val="FFFFFF"/>
      </a:dk2>
      <a:lt2>
        <a:srgbClr val="D8D8D8"/>
      </a:lt2>
      <a:accent1>
        <a:srgbClr val="FF9900"/>
      </a:accent1>
      <a:accent2>
        <a:srgbClr val="5EB289"/>
      </a:accent2>
      <a:accent3>
        <a:srgbClr val="5E78B2"/>
      </a:accent3>
      <a:accent4>
        <a:srgbClr val="B25E89"/>
      </a:accent4>
      <a:accent5>
        <a:srgbClr val="E9E9E9"/>
      </a:accent5>
      <a:accent6>
        <a:srgbClr val="92949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1">
  <a:themeElements>
    <a:clrScheme name="ICAcolours">
      <a:dk1>
        <a:srgbClr val="4D4D4F"/>
      </a:dk1>
      <a:lt1>
        <a:sysClr val="window" lastClr="FFFFFF"/>
      </a:lt1>
      <a:dk2>
        <a:srgbClr val="4D4D4F"/>
      </a:dk2>
      <a:lt2>
        <a:srgbClr val="DBDBDC"/>
      </a:lt2>
      <a:accent1>
        <a:srgbClr val="A6CE37"/>
      </a:accent1>
      <a:accent2>
        <a:srgbClr val="E82870"/>
      </a:accent2>
      <a:accent3>
        <a:srgbClr val="9474B4"/>
      </a:accent3>
      <a:accent4>
        <a:srgbClr val="006FB8"/>
      </a:accent4>
      <a:accent5>
        <a:srgbClr val="9BD9E6"/>
      </a:accent5>
      <a:accent6>
        <a:srgbClr val="FFCD02"/>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lIns="54000" tIns="54000" rIns="54000" bIns="54000" rtlCol="0" anchor="ctr"/>
      <a:lstStyle>
        <a:defPPr algn="ctr">
          <a:defRPr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400" dirty="0" smtClean="0"/>
        </a:defPPr>
      </a:lstStyle>
    </a:txDef>
  </a:objectDefaults>
  <a:extraClrSchemeLst/>
</a:theme>
</file>

<file path=ppt/theme/theme3.xml><?xml version="1.0" encoding="utf-8"?>
<a:theme xmlns:a="http://schemas.openxmlformats.org/drawingml/2006/main" name="3_1">
  <a:themeElements>
    <a:clrScheme name="ICAcolours">
      <a:dk1>
        <a:srgbClr val="4D4D4F"/>
      </a:dk1>
      <a:lt1>
        <a:sysClr val="window" lastClr="FFFFFF"/>
      </a:lt1>
      <a:dk2>
        <a:srgbClr val="4D4D4F"/>
      </a:dk2>
      <a:lt2>
        <a:srgbClr val="DBDBDC"/>
      </a:lt2>
      <a:accent1>
        <a:srgbClr val="A6CE37"/>
      </a:accent1>
      <a:accent2>
        <a:srgbClr val="E82870"/>
      </a:accent2>
      <a:accent3>
        <a:srgbClr val="9474B4"/>
      </a:accent3>
      <a:accent4>
        <a:srgbClr val="006FB8"/>
      </a:accent4>
      <a:accent5>
        <a:srgbClr val="9BD9E6"/>
      </a:accent5>
      <a:accent6>
        <a:srgbClr val="FFCD02"/>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lIns="54000" tIns="54000" rIns="54000" bIns="54000" rtlCol="0" anchor="ctr"/>
      <a:lstStyle>
        <a:defPPr algn="ctr">
          <a:defRPr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400" dirty="0" smtClean="0"/>
        </a:defPPr>
      </a:lstStyle>
    </a:txDef>
  </a:objectDefaults>
  <a:extraClrSchemeLst/>
</a:theme>
</file>

<file path=ppt/theme/theme4.xml><?xml version="1.0" encoding="utf-8"?>
<a:theme xmlns:a="http://schemas.openxmlformats.org/drawingml/2006/main" name="4_1">
  <a:themeElements>
    <a:clrScheme name="ICAcolours">
      <a:dk1>
        <a:srgbClr val="4D4D4F"/>
      </a:dk1>
      <a:lt1>
        <a:sysClr val="window" lastClr="FFFFFF"/>
      </a:lt1>
      <a:dk2>
        <a:srgbClr val="4D4D4F"/>
      </a:dk2>
      <a:lt2>
        <a:srgbClr val="DBDBDC"/>
      </a:lt2>
      <a:accent1>
        <a:srgbClr val="A6CE37"/>
      </a:accent1>
      <a:accent2>
        <a:srgbClr val="E82870"/>
      </a:accent2>
      <a:accent3>
        <a:srgbClr val="9474B4"/>
      </a:accent3>
      <a:accent4>
        <a:srgbClr val="006FB8"/>
      </a:accent4>
      <a:accent5>
        <a:srgbClr val="9BD9E6"/>
      </a:accent5>
      <a:accent6>
        <a:srgbClr val="FFCD02"/>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lIns="54000" tIns="54000" rIns="54000" bIns="54000" rtlCol="0" anchor="ctr"/>
      <a:lstStyle>
        <a:defPPr algn="ctr">
          <a:defRPr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400" dirty="0" smtClean="0"/>
        </a:defPPr>
      </a:lstStyle>
    </a:txDef>
  </a:objectDefaults>
  <a:extraClrSchemeLst/>
</a:theme>
</file>

<file path=ppt/theme/theme5.xml><?xml version="1.0" encoding="utf-8"?>
<a:theme xmlns:a="http://schemas.openxmlformats.org/drawingml/2006/main" name="5_1">
  <a:themeElements>
    <a:clrScheme name="ICAcolours">
      <a:dk1>
        <a:srgbClr val="4D4D4F"/>
      </a:dk1>
      <a:lt1>
        <a:sysClr val="window" lastClr="FFFFFF"/>
      </a:lt1>
      <a:dk2>
        <a:srgbClr val="4D4D4F"/>
      </a:dk2>
      <a:lt2>
        <a:srgbClr val="DBDBDC"/>
      </a:lt2>
      <a:accent1>
        <a:srgbClr val="A6CE37"/>
      </a:accent1>
      <a:accent2>
        <a:srgbClr val="E82870"/>
      </a:accent2>
      <a:accent3>
        <a:srgbClr val="9474B4"/>
      </a:accent3>
      <a:accent4>
        <a:srgbClr val="006FB8"/>
      </a:accent4>
      <a:accent5>
        <a:srgbClr val="9BD9E6"/>
      </a:accent5>
      <a:accent6>
        <a:srgbClr val="FFCD02"/>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lIns="54000" tIns="54000" rIns="54000" bIns="54000" rtlCol="0" anchor="ctr"/>
      <a:lstStyle>
        <a:defPPr algn="ctr">
          <a:defRPr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400" dirty="0" smtClean="0"/>
        </a:defPPr>
      </a:lstStyle>
    </a:txDef>
  </a:objectDefaults>
  <a:extraClrSchemeLst/>
</a:theme>
</file>

<file path=ppt/theme/theme6.xml><?xml version="1.0" encoding="utf-8"?>
<a:theme xmlns:a="http://schemas.openxmlformats.org/drawingml/2006/main" name="1_Office Theme">
  <a:themeElements>
    <a:clrScheme name="Custom 2">
      <a:dk1>
        <a:srgbClr val="A2A2A2"/>
      </a:dk1>
      <a:lt1>
        <a:srgbClr val="3A3A3A"/>
      </a:lt1>
      <a:dk2>
        <a:srgbClr val="FFFFFF"/>
      </a:dk2>
      <a:lt2>
        <a:srgbClr val="D8D8D8"/>
      </a:lt2>
      <a:accent1>
        <a:srgbClr val="FF9900"/>
      </a:accent1>
      <a:accent2>
        <a:srgbClr val="5EB289"/>
      </a:accent2>
      <a:accent3>
        <a:srgbClr val="5E78B2"/>
      </a:accent3>
      <a:accent4>
        <a:srgbClr val="B25E89"/>
      </a:accent4>
      <a:accent5>
        <a:srgbClr val="E9E9E9"/>
      </a:accent5>
      <a:accent6>
        <a:srgbClr val="92949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Office Theme">
  <a:themeElements>
    <a:clrScheme name="Custom 2">
      <a:dk1>
        <a:srgbClr val="A2A2A2"/>
      </a:dk1>
      <a:lt1>
        <a:srgbClr val="3A3A3A"/>
      </a:lt1>
      <a:dk2>
        <a:srgbClr val="FFFFFF"/>
      </a:dk2>
      <a:lt2>
        <a:srgbClr val="D8D8D8"/>
      </a:lt2>
      <a:accent1>
        <a:srgbClr val="FF9900"/>
      </a:accent1>
      <a:accent2>
        <a:srgbClr val="5EB289"/>
      </a:accent2>
      <a:accent3>
        <a:srgbClr val="5E78B2"/>
      </a:accent3>
      <a:accent4>
        <a:srgbClr val="B25E89"/>
      </a:accent4>
      <a:accent5>
        <a:srgbClr val="E9E9E9"/>
      </a:accent5>
      <a:accent6>
        <a:srgbClr val="92949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Theme2">
  <a:themeElements>
    <a:clrScheme name="ICAcolours">
      <a:dk1>
        <a:srgbClr val="4D4D4F"/>
      </a:dk1>
      <a:lt1>
        <a:sysClr val="window" lastClr="FFFFFF"/>
      </a:lt1>
      <a:dk2>
        <a:srgbClr val="4D4D4F"/>
      </a:dk2>
      <a:lt2>
        <a:srgbClr val="DBDBDC"/>
      </a:lt2>
      <a:accent1>
        <a:srgbClr val="A6CE37"/>
      </a:accent1>
      <a:accent2>
        <a:srgbClr val="E82870"/>
      </a:accent2>
      <a:accent3>
        <a:srgbClr val="9474B4"/>
      </a:accent3>
      <a:accent4>
        <a:srgbClr val="006FB8"/>
      </a:accent4>
      <a:accent5>
        <a:srgbClr val="9BD9E6"/>
      </a:accent5>
      <a:accent6>
        <a:srgbClr val="FFCD02"/>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lIns="54000" tIns="54000" rIns="54000" bIns="54000" rtlCol="0" anchor="ctr"/>
      <a:lstStyle>
        <a:defPPr algn="ctr">
          <a:defRPr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400" dirty="0" smtClean="0"/>
        </a:defPPr>
      </a:lstStyle>
    </a:txDef>
  </a:objectDefaults>
  <a:extraClrSchemeLst/>
</a:theme>
</file>

<file path=ppt/theme/theme9.xml><?xml version="1.0" encoding="utf-8"?>
<a:theme xmlns:a="http://schemas.openxmlformats.org/drawingml/2006/main" name="6_1">
  <a:themeElements>
    <a:clrScheme name="ICAcolours">
      <a:dk1>
        <a:srgbClr val="4D4D4F"/>
      </a:dk1>
      <a:lt1>
        <a:sysClr val="window" lastClr="FFFFFF"/>
      </a:lt1>
      <a:dk2>
        <a:srgbClr val="4D4D4F"/>
      </a:dk2>
      <a:lt2>
        <a:srgbClr val="DBDBDC"/>
      </a:lt2>
      <a:accent1>
        <a:srgbClr val="A6CE37"/>
      </a:accent1>
      <a:accent2>
        <a:srgbClr val="E82870"/>
      </a:accent2>
      <a:accent3>
        <a:srgbClr val="9474B4"/>
      </a:accent3>
      <a:accent4>
        <a:srgbClr val="006FB8"/>
      </a:accent4>
      <a:accent5>
        <a:srgbClr val="9BD9E6"/>
      </a:accent5>
      <a:accent6>
        <a:srgbClr val="FFCD02"/>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lIns="54000" tIns="54000" rIns="54000" bIns="54000" rtlCol="0" anchor="ctr"/>
      <a:lstStyle>
        <a:defPPr algn="ctr">
          <a:defRPr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400" dirty="0"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Theme1</Template>
  <TotalTime>5406</TotalTime>
  <Words>1898</Words>
  <Application>Microsoft Office PowerPoint</Application>
  <PresentationFormat>On-screen Show (16:9)</PresentationFormat>
  <Paragraphs>207</Paragraphs>
  <Slides>16</Slides>
  <Notes>16</Notes>
  <HiddenSlides>0</HiddenSlides>
  <MMClips>0</MMClips>
  <ScaleCrop>false</ScaleCrop>
  <HeadingPairs>
    <vt:vector size="4" baseType="variant">
      <vt:variant>
        <vt:lpstr>Theme</vt:lpstr>
      </vt:variant>
      <vt:variant>
        <vt:i4>15</vt:i4>
      </vt:variant>
      <vt:variant>
        <vt:lpstr>Slide Titles</vt:lpstr>
      </vt:variant>
      <vt:variant>
        <vt:i4>16</vt:i4>
      </vt:variant>
    </vt:vector>
  </HeadingPairs>
  <TitlesOfParts>
    <vt:vector size="31" baseType="lpstr">
      <vt:lpstr>1_1</vt:lpstr>
      <vt:lpstr>2_1</vt:lpstr>
      <vt:lpstr>3_1</vt:lpstr>
      <vt:lpstr>4_1</vt:lpstr>
      <vt:lpstr>5_1</vt:lpstr>
      <vt:lpstr>1_Office Theme</vt:lpstr>
      <vt:lpstr>2_Office Theme</vt:lpstr>
      <vt:lpstr>Theme2</vt:lpstr>
      <vt:lpstr>6_1</vt:lpstr>
      <vt:lpstr>7_1</vt:lpstr>
      <vt:lpstr>8_1</vt:lpstr>
      <vt:lpstr>9_1</vt:lpstr>
      <vt:lpstr>10_1</vt:lpstr>
      <vt:lpstr>3_Office Theme</vt:lpstr>
      <vt:lpstr>4_Office Theme</vt:lpstr>
      <vt:lpstr>AfICTA Summit 2018 Making ICT Central to  the Big 4 Agendas in Africa     </vt:lpstr>
      <vt:lpstr>Table of contents </vt:lpstr>
      <vt:lpstr>The International Chamber of Commerce </vt:lpstr>
      <vt:lpstr>BUSINESS and the SDG agenda</vt:lpstr>
      <vt:lpstr>Ict for societal benefit</vt:lpstr>
      <vt:lpstr>Ict is a tool to leverage</vt:lpstr>
      <vt:lpstr>ICC policy GUIDANCE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Chambre de Commerce Internationale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CHIKHI Imene</dc:creator>
  <cp:lastModifiedBy>THOMAS-RAYNAUD Elizabeth</cp:lastModifiedBy>
  <cp:revision>337</cp:revision>
  <cp:lastPrinted>2018-10-05T13:28:25Z</cp:lastPrinted>
  <dcterms:created xsi:type="dcterms:W3CDTF">2017-06-14T12:13:03Z</dcterms:created>
  <dcterms:modified xsi:type="dcterms:W3CDTF">2018-10-08T07:56:33Z</dcterms:modified>
</cp:coreProperties>
</file>