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4" r:id="rId6"/>
    <p:sldId id="274" r:id="rId7"/>
    <p:sldId id="263" r:id="rId8"/>
    <p:sldId id="265" r:id="rId9"/>
    <p:sldId id="276" r:id="rId10"/>
    <p:sldId id="280" r:id="rId11"/>
    <p:sldId id="277" r:id="rId12"/>
    <p:sldId id="278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743643-3857-C644-A13D-148272A613A0}">
          <p14:sldIdLst>
            <p14:sldId id="256"/>
            <p14:sldId id="257"/>
            <p14:sldId id="258"/>
            <p14:sldId id="259"/>
            <p14:sldId id="264"/>
            <p14:sldId id="274"/>
          </p14:sldIdLst>
        </p14:section>
        <p14:section name="Untitled Section" id="{7981C8E9-6278-6F48-B24F-5675980F18BC}">
          <p14:sldIdLst>
            <p14:sldId id="263"/>
            <p14:sldId id="265"/>
            <p14:sldId id="276"/>
            <p14:sldId id="280"/>
            <p14:sldId id="277"/>
            <p14:sldId id="278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6"/>
  </p:normalViewPr>
  <p:slideViewPr>
    <p:cSldViewPr snapToGrid="0" snapToObjects="1">
      <p:cViewPr varScale="1">
        <p:scale>
          <a:sx n="108" d="100"/>
          <a:sy n="108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1E9B2-D15A-6742-B1EB-40EE026E363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8D1BCF-E471-9A48-AA30-C112D8732A44}">
      <dgm:prSet phldrT="[Text]" custT="1"/>
      <dgm:spPr/>
      <dgm:t>
        <a:bodyPr/>
        <a:lstStyle/>
        <a:p>
          <a:r>
            <a:rPr lang="en-US" sz="1400" dirty="0"/>
            <a:t>Cyber Security</a:t>
          </a:r>
        </a:p>
      </dgm:t>
    </dgm:pt>
    <dgm:pt modelId="{721274FD-8B70-964A-9D8A-C83565B92D2A}" type="parTrans" cxnId="{2FE0B5C0-40E9-624A-B81B-151BAFFD465C}">
      <dgm:prSet/>
      <dgm:spPr/>
      <dgm:t>
        <a:bodyPr/>
        <a:lstStyle/>
        <a:p>
          <a:endParaRPr lang="en-US"/>
        </a:p>
      </dgm:t>
    </dgm:pt>
    <dgm:pt modelId="{FEA70A78-C59C-034B-B1DE-57E1E52AD054}" type="sibTrans" cxnId="{2FE0B5C0-40E9-624A-B81B-151BAFFD465C}">
      <dgm:prSet custT="1"/>
      <dgm:spPr/>
      <dgm:t>
        <a:bodyPr/>
        <a:lstStyle/>
        <a:p>
          <a:endParaRPr lang="en-US" sz="1400" dirty="0"/>
        </a:p>
      </dgm:t>
    </dgm:pt>
    <dgm:pt modelId="{AB5E5E6F-F69C-2F4D-852E-73F4D2322580}">
      <dgm:prSet phldrT="[Text]" custT="1"/>
      <dgm:spPr/>
      <dgm:t>
        <a:bodyPr/>
        <a:lstStyle/>
        <a:p>
          <a:r>
            <a:rPr lang="en-US" sz="1400" dirty="0"/>
            <a:t>Privacy of Data</a:t>
          </a:r>
        </a:p>
      </dgm:t>
    </dgm:pt>
    <dgm:pt modelId="{396F4EEF-B24C-CA48-A083-60693FA9CAF3}" type="parTrans" cxnId="{862CBA70-E294-274D-8D81-BACCE913FC21}">
      <dgm:prSet/>
      <dgm:spPr/>
      <dgm:t>
        <a:bodyPr/>
        <a:lstStyle/>
        <a:p>
          <a:endParaRPr lang="en-US"/>
        </a:p>
      </dgm:t>
    </dgm:pt>
    <dgm:pt modelId="{55791AF4-C326-7345-9649-0DAC59795C91}" type="sibTrans" cxnId="{862CBA70-E294-274D-8D81-BACCE913FC21}">
      <dgm:prSet custT="1"/>
      <dgm:spPr/>
      <dgm:t>
        <a:bodyPr/>
        <a:lstStyle/>
        <a:p>
          <a:endParaRPr lang="en-US" sz="1400" dirty="0"/>
        </a:p>
      </dgm:t>
    </dgm:pt>
    <dgm:pt modelId="{55EC3E70-D4DA-2B46-B6B4-AF57CA619096}">
      <dgm:prSet phldrT="[Text]" custT="1"/>
      <dgm:spPr/>
      <dgm:t>
        <a:bodyPr/>
        <a:lstStyle/>
        <a:p>
          <a:r>
            <a:rPr lang="en-US" sz="1400" dirty="0"/>
            <a:t>Access</a:t>
          </a:r>
        </a:p>
      </dgm:t>
    </dgm:pt>
    <dgm:pt modelId="{8AB7694B-7249-0F4D-9703-F19BD1B5EE6B}" type="parTrans" cxnId="{4693555F-7CF2-C848-9157-7DA7E37C3EF3}">
      <dgm:prSet/>
      <dgm:spPr/>
      <dgm:t>
        <a:bodyPr/>
        <a:lstStyle/>
        <a:p>
          <a:endParaRPr lang="en-US"/>
        </a:p>
      </dgm:t>
    </dgm:pt>
    <dgm:pt modelId="{4902A0EE-129A-2848-94D6-EE47322581CF}" type="sibTrans" cxnId="{4693555F-7CF2-C848-9157-7DA7E37C3EF3}">
      <dgm:prSet custT="1"/>
      <dgm:spPr/>
      <dgm:t>
        <a:bodyPr/>
        <a:lstStyle/>
        <a:p>
          <a:endParaRPr lang="en-US" sz="1400" dirty="0"/>
        </a:p>
      </dgm:t>
    </dgm:pt>
    <dgm:pt modelId="{06D1D814-3796-CC4D-9D1A-479895AA1EFF}">
      <dgm:prSet phldrT="[Text]" custT="1"/>
      <dgm:spPr/>
      <dgm:t>
        <a:bodyPr/>
        <a:lstStyle/>
        <a:p>
          <a:r>
            <a:rPr lang="en-US" sz="1400" dirty="0"/>
            <a:t>Digital Literacy</a:t>
          </a:r>
        </a:p>
      </dgm:t>
    </dgm:pt>
    <dgm:pt modelId="{6FD554AB-704E-464C-B1BC-641BFEB767B7}" type="parTrans" cxnId="{D06F6F99-C0CE-E542-B120-B7BBE8C3DD8F}">
      <dgm:prSet/>
      <dgm:spPr/>
      <dgm:t>
        <a:bodyPr/>
        <a:lstStyle/>
        <a:p>
          <a:endParaRPr lang="en-US"/>
        </a:p>
      </dgm:t>
    </dgm:pt>
    <dgm:pt modelId="{0F04DF6B-AE9C-AB4D-8CB0-52A1810252C0}" type="sibTrans" cxnId="{D06F6F99-C0CE-E542-B120-B7BBE8C3DD8F}">
      <dgm:prSet custT="1"/>
      <dgm:spPr/>
      <dgm:t>
        <a:bodyPr/>
        <a:lstStyle/>
        <a:p>
          <a:endParaRPr lang="en-US" sz="1400" dirty="0"/>
        </a:p>
      </dgm:t>
    </dgm:pt>
    <dgm:pt modelId="{F5AC22AD-8A88-B943-8283-F85772ED4C56}">
      <dgm:prSet custT="1"/>
      <dgm:spPr/>
      <dgm:t>
        <a:bodyPr/>
        <a:lstStyle/>
        <a:p>
          <a:r>
            <a:rPr lang="en-US" sz="1400" dirty="0"/>
            <a:t>IDNs</a:t>
          </a:r>
        </a:p>
      </dgm:t>
    </dgm:pt>
    <dgm:pt modelId="{D70F60D8-A63A-054C-845B-844A8556AF94}" type="parTrans" cxnId="{1C51110A-A366-3C47-BD42-69CE56FB6AB9}">
      <dgm:prSet/>
      <dgm:spPr/>
      <dgm:t>
        <a:bodyPr/>
        <a:lstStyle/>
        <a:p>
          <a:endParaRPr lang="en-US"/>
        </a:p>
      </dgm:t>
    </dgm:pt>
    <dgm:pt modelId="{1BDE209F-FA30-9145-B0E5-F91492213415}" type="sibTrans" cxnId="{1C51110A-A366-3C47-BD42-69CE56FB6AB9}">
      <dgm:prSet custT="1"/>
      <dgm:spPr/>
      <dgm:t>
        <a:bodyPr/>
        <a:lstStyle/>
        <a:p>
          <a:endParaRPr lang="en-US" sz="1400" dirty="0"/>
        </a:p>
      </dgm:t>
    </dgm:pt>
    <dgm:pt modelId="{C7D0C85A-380F-8C45-A362-9D8B33B471F9}">
      <dgm:prSet custT="1"/>
      <dgm:spPr/>
      <dgm:t>
        <a:bodyPr/>
        <a:lstStyle/>
        <a:p>
          <a:r>
            <a:rPr lang="en-US" sz="1400" dirty="0"/>
            <a:t>Non English Content Online</a:t>
          </a:r>
        </a:p>
      </dgm:t>
    </dgm:pt>
    <dgm:pt modelId="{69926620-D3CE-7742-8E1C-299933C360B8}" type="parTrans" cxnId="{AF7C8F70-98E9-9144-B95A-9E2EAD9E57C2}">
      <dgm:prSet/>
      <dgm:spPr/>
      <dgm:t>
        <a:bodyPr/>
        <a:lstStyle/>
        <a:p>
          <a:endParaRPr lang="en-US"/>
        </a:p>
      </dgm:t>
    </dgm:pt>
    <dgm:pt modelId="{D4A7C0A2-9915-6246-8D64-9A14BD6867CD}" type="sibTrans" cxnId="{AF7C8F70-98E9-9144-B95A-9E2EAD9E57C2}">
      <dgm:prSet custT="1"/>
      <dgm:spPr/>
      <dgm:t>
        <a:bodyPr/>
        <a:lstStyle/>
        <a:p>
          <a:endParaRPr lang="en-US" sz="1400" dirty="0"/>
        </a:p>
      </dgm:t>
    </dgm:pt>
    <dgm:pt modelId="{7B95DCB5-9198-6849-BB96-32770B72786E}">
      <dgm:prSet custT="1"/>
      <dgm:spPr/>
      <dgm:t>
        <a:bodyPr/>
        <a:lstStyle/>
        <a:p>
          <a:r>
            <a:rPr lang="en-US" sz="1400" dirty="0"/>
            <a:t>Fragmentation of the Internet</a:t>
          </a:r>
        </a:p>
      </dgm:t>
    </dgm:pt>
    <dgm:pt modelId="{FAFBD8BF-1A11-7E43-9E34-68E2E5F1DA7C}" type="parTrans" cxnId="{63F6A26D-7780-7844-B48C-2946C65118F6}">
      <dgm:prSet/>
      <dgm:spPr/>
      <dgm:t>
        <a:bodyPr/>
        <a:lstStyle/>
        <a:p>
          <a:endParaRPr lang="en-US"/>
        </a:p>
      </dgm:t>
    </dgm:pt>
    <dgm:pt modelId="{B8CB3380-ED1E-1541-8548-3E646B5AE9DB}" type="sibTrans" cxnId="{63F6A26D-7780-7844-B48C-2946C65118F6}">
      <dgm:prSet custT="1"/>
      <dgm:spPr/>
      <dgm:t>
        <a:bodyPr/>
        <a:lstStyle/>
        <a:p>
          <a:endParaRPr lang="en-US" sz="1400" dirty="0"/>
        </a:p>
      </dgm:t>
    </dgm:pt>
    <dgm:pt modelId="{85F17E94-E7F9-2045-9362-D903231978B6}">
      <dgm:prSet custT="1"/>
      <dgm:spPr/>
      <dgm:t>
        <a:bodyPr/>
        <a:lstStyle/>
        <a:p>
          <a:r>
            <a:rPr lang="en-US" sz="1400" dirty="0"/>
            <a:t>Cyber Crime</a:t>
          </a:r>
        </a:p>
      </dgm:t>
    </dgm:pt>
    <dgm:pt modelId="{4AC10034-06D1-074A-AC87-A2D45A82805A}" type="parTrans" cxnId="{0D421EA0-23A3-6542-8D0D-B14132246003}">
      <dgm:prSet/>
      <dgm:spPr/>
      <dgm:t>
        <a:bodyPr/>
        <a:lstStyle/>
        <a:p>
          <a:endParaRPr lang="en-US"/>
        </a:p>
      </dgm:t>
    </dgm:pt>
    <dgm:pt modelId="{D8BE2045-FE62-9240-9C8F-14C6F7A84837}" type="sibTrans" cxnId="{0D421EA0-23A3-6542-8D0D-B14132246003}">
      <dgm:prSet custT="1"/>
      <dgm:spPr/>
      <dgm:t>
        <a:bodyPr/>
        <a:lstStyle/>
        <a:p>
          <a:endParaRPr lang="en-US" sz="1400" dirty="0"/>
        </a:p>
      </dgm:t>
    </dgm:pt>
    <dgm:pt modelId="{E2FB033E-7359-B24A-A793-6D2F337E7F0A}">
      <dgm:prSet phldrT="[Text]" custT="1"/>
      <dgm:spPr/>
      <dgm:t>
        <a:bodyPr/>
        <a:lstStyle/>
        <a:p>
          <a:r>
            <a:rPr lang="en-US" sz="1400" dirty="0"/>
            <a:t>Protecting Children Online</a:t>
          </a:r>
        </a:p>
      </dgm:t>
    </dgm:pt>
    <dgm:pt modelId="{E0379948-20A8-6F47-BF6F-871F42FAECD5}" type="parTrans" cxnId="{60AB9E6E-F4C9-0449-884B-53DBE84BDE97}">
      <dgm:prSet/>
      <dgm:spPr/>
      <dgm:t>
        <a:bodyPr/>
        <a:lstStyle/>
        <a:p>
          <a:endParaRPr lang="en-US"/>
        </a:p>
      </dgm:t>
    </dgm:pt>
    <dgm:pt modelId="{98A66C7E-F416-6342-958A-0FBB9D2AE432}" type="sibTrans" cxnId="{60AB9E6E-F4C9-0449-884B-53DBE84BDE97}">
      <dgm:prSet custT="1"/>
      <dgm:spPr/>
      <dgm:t>
        <a:bodyPr/>
        <a:lstStyle/>
        <a:p>
          <a:endParaRPr lang="en-US" sz="1400" dirty="0"/>
        </a:p>
      </dgm:t>
    </dgm:pt>
    <dgm:pt modelId="{651AACEF-52C2-9E44-8E04-07130AB21A48}">
      <dgm:prSet custT="1"/>
      <dgm:spPr/>
      <dgm:t>
        <a:bodyPr/>
        <a:lstStyle/>
        <a:p>
          <a:r>
            <a:rPr lang="en-US" sz="1400" dirty="0"/>
            <a:t>Cyber Warfare</a:t>
          </a:r>
        </a:p>
      </dgm:t>
    </dgm:pt>
    <dgm:pt modelId="{4FE666AE-107F-534C-9DF8-F22AB83E5F8B}" type="parTrans" cxnId="{596977E7-4485-1547-BA08-D6C822DE76AC}">
      <dgm:prSet/>
      <dgm:spPr/>
      <dgm:t>
        <a:bodyPr/>
        <a:lstStyle/>
        <a:p>
          <a:endParaRPr lang="en-US"/>
        </a:p>
      </dgm:t>
    </dgm:pt>
    <dgm:pt modelId="{5EBB27AD-5A38-6E45-AE8F-27BD5BD83DAB}" type="sibTrans" cxnId="{596977E7-4485-1547-BA08-D6C822DE76AC}">
      <dgm:prSet custT="1"/>
      <dgm:spPr/>
      <dgm:t>
        <a:bodyPr/>
        <a:lstStyle/>
        <a:p>
          <a:endParaRPr lang="en-US" sz="1400" dirty="0"/>
        </a:p>
      </dgm:t>
    </dgm:pt>
    <dgm:pt modelId="{E91CBA6B-6AF7-604A-8992-D88F1FDCDDC4}">
      <dgm:prSet custT="1"/>
      <dgm:spPr/>
      <dgm:t>
        <a:bodyPr/>
        <a:lstStyle/>
        <a:p>
          <a:r>
            <a:rPr lang="en-US" sz="1400" dirty="0"/>
            <a:t>Internet of Things</a:t>
          </a:r>
        </a:p>
      </dgm:t>
    </dgm:pt>
    <dgm:pt modelId="{28E89D2D-68AB-5F42-BE9D-B3265EE8FD49}" type="parTrans" cxnId="{9F5D99D9-1F3F-5646-A7EF-C84815B363BE}">
      <dgm:prSet/>
      <dgm:spPr/>
      <dgm:t>
        <a:bodyPr/>
        <a:lstStyle/>
        <a:p>
          <a:endParaRPr lang="en-US"/>
        </a:p>
      </dgm:t>
    </dgm:pt>
    <dgm:pt modelId="{73B61353-C0E9-334D-BCE5-36001D08035A}" type="sibTrans" cxnId="{9F5D99D9-1F3F-5646-A7EF-C84815B363BE}">
      <dgm:prSet custT="1"/>
      <dgm:spPr/>
      <dgm:t>
        <a:bodyPr/>
        <a:lstStyle/>
        <a:p>
          <a:endParaRPr lang="en-US" sz="1400" dirty="0"/>
        </a:p>
      </dgm:t>
    </dgm:pt>
    <dgm:pt modelId="{4C4DEB09-0232-CD44-AA7A-C2BC78AFB7B6}">
      <dgm:prSet custT="1"/>
      <dgm:spPr/>
      <dgm:t>
        <a:bodyPr/>
        <a:lstStyle/>
        <a:p>
          <a:r>
            <a:rPr lang="en-US" sz="1400" dirty="0"/>
            <a:t>Abuse/Misuse of Social Media</a:t>
          </a:r>
        </a:p>
      </dgm:t>
    </dgm:pt>
    <dgm:pt modelId="{6C395BB2-09D1-D14C-81F0-FA25EEE7FF9C}" type="parTrans" cxnId="{11A28C2E-5E46-7840-8ED2-4DCDDFD75D05}">
      <dgm:prSet/>
      <dgm:spPr/>
      <dgm:t>
        <a:bodyPr/>
        <a:lstStyle/>
        <a:p>
          <a:endParaRPr lang="en-US"/>
        </a:p>
      </dgm:t>
    </dgm:pt>
    <dgm:pt modelId="{176461D0-DD67-3B42-9F8C-21C567D5550B}" type="sibTrans" cxnId="{11A28C2E-5E46-7840-8ED2-4DCDDFD75D05}">
      <dgm:prSet custT="1"/>
      <dgm:spPr/>
      <dgm:t>
        <a:bodyPr/>
        <a:lstStyle/>
        <a:p>
          <a:endParaRPr lang="en-US" sz="1400" dirty="0"/>
        </a:p>
      </dgm:t>
    </dgm:pt>
    <dgm:pt modelId="{8CAB7475-0170-3D4F-AE80-4345CC820028}">
      <dgm:prSet custT="1"/>
      <dgm:spPr/>
      <dgm:t>
        <a:bodyPr/>
        <a:lstStyle/>
        <a:p>
          <a:r>
            <a:rPr lang="en-US" sz="1400" dirty="0"/>
            <a:t>Energy</a:t>
          </a:r>
        </a:p>
      </dgm:t>
    </dgm:pt>
    <dgm:pt modelId="{43899249-580D-4F47-A5A9-4D183783FED4}" type="parTrans" cxnId="{781D283F-242E-F74A-A505-57428B58261F}">
      <dgm:prSet/>
      <dgm:spPr/>
      <dgm:t>
        <a:bodyPr/>
        <a:lstStyle/>
        <a:p>
          <a:endParaRPr lang="en-US"/>
        </a:p>
      </dgm:t>
    </dgm:pt>
    <dgm:pt modelId="{66DDF7F9-3B94-134A-A2F5-B5B6D5F2BBED}" type="sibTrans" cxnId="{781D283F-242E-F74A-A505-57428B58261F}">
      <dgm:prSet custT="1"/>
      <dgm:spPr/>
      <dgm:t>
        <a:bodyPr/>
        <a:lstStyle/>
        <a:p>
          <a:endParaRPr lang="en-US" sz="1400" dirty="0"/>
        </a:p>
      </dgm:t>
    </dgm:pt>
    <dgm:pt modelId="{433BB01C-F823-0A43-BB08-38BCFA7F1D83}">
      <dgm:prSet custT="1"/>
      <dgm:spPr/>
      <dgm:t>
        <a:bodyPr/>
        <a:lstStyle/>
        <a:p>
          <a:r>
            <a:rPr lang="en-US" sz="1400" dirty="0"/>
            <a:t>Health Care </a:t>
          </a:r>
        </a:p>
      </dgm:t>
    </dgm:pt>
    <dgm:pt modelId="{843EF7E4-F57C-AA45-9E3E-EC64AC3DE148}" type="parTrans" cxnId="{CF50C56C-02DD-0A44-A036-E9368866729D}">
      <dgm:prSet/>
      <dgm:spPr/>
      <dgm:t>
        <a:bodyPr/>
        <a:lstStyle/>
        <a:p>
          <a:endParaRPr lang="en-US"/>
        </a:p>
      </dgm:t>
    </dgm:pt>
    <dgm:pt modelId="{73F0508D-9310-DE4E-B4B2-3A7763799C7F}" type="sibTrans" cxnId="{CF50C56C-02DD-0A44-A036-E9368866729D}">
      <dgm:prSet custT="1"/>
      <dgm:spPr/>
      <dgm:t>
        <a:bodyPr/>
        <a:lstStyle/>
        <a:p>
          <a:endParaRPr lang="en-US" sz="1400" dirty="0"/>
        </a:p>
      </dgm:t>
    </dgm:pt>
    <dgm:pt modelId="{CEB31B95-A720-DE4B-83BA-B61A30D6F0E0}">
      <dgm:prSet custT="1"/>
      <dgm:spPr/>
      <dgm:t>
        <a:bodyPr/>
        <a:lstStyle/>
        <a:p>
          <a:r>
            <a:rPr lang="en-US" sz="1400" dirty="0"/>
            <a:t>Gender </a:t>
          </a:r>
        </a:p>
      </dgm:t>
    </dgm:pt>
    <dgm:pt modelId="{69084249-3043-5343-9221-9C09D1ABE4CB}" type="parTrans" cxnId="{1CF2F464-06F4-BA47-9A22-B4009C75774C}">
      <dgm:prSet/>
      <dgm:spPr/>
      <dgm:t>
        <a:bodyPr/>
        <a:lstStyle/>
        <a:p>
          <a:endParaRPr lang="en-US"/>
        </a:p>
      </dgm:t>
    </dgm:pt>
    <dgm:pt modelId="{822ABEFC-28F3-0842-BA0B-C8A91B4A849F}" type="sibTrans" cxnId="{1CF2F464-06F4-BA47-9A22-B4009C75774C}">
      <dgm:prSet custT="1"/>
      <dgm:spPr/>
      <dgm:t>
        <a:bodyPr/>
        <a:lstStyle/>
        <a:p>
          <a:endParaRPr lang="en-US" sz="1400" dirty="0"/>
        </a:p>
      </dgm:t>
    </dgm:pt>
    <dgm:pt modelId="{BDF2828E-1D70-144B-A25D-0A4039810D32}">
      <dgm:prSet custT="1"/>
      <dgm:spPr/>
      <dgm:t>
        <a:bodyPr/>
        <a:lstStyle/>
        <a:p>
          <a:r>
            <a:rPr lang="en-US" sz="1400" dirty="0"/>
            <a:t>Education</a:t>
          </a:r>
        </a:p>
      </dgm:t>
    </dgm:pt>
    <dgm:pt modelId="{5A69B96B-5F23-5B48-9291-0730AB82CEFB}" type="parTrans" cxnId="{0535FD1D-2AE1-DA45-B64B-D56D0EEB9091}">
      <dgm:prSet/>
      <dgm:spPr/>
      <dgm:t>
        <a:bodyPr/>
        <a:lstStyle/>
        <a:p>
          <a:endParaRPr lang="en-US"/>
        </a:p>
      </dgm:t>
    </dgm:pt>
    <dgm:pt modelId="{D21DBDD7-4A72-964B-8431-717A03068AD1}" type="sibTrans" cxnId="{0535FD1D-2AE1-DA45-B64B-D56D0EEB9091}">
      <dgm:prSet custT="1"/>
      <dgm:spPr/>
      <dgm:t>
        <a:bodyPr/>
        <a:lstStyle/>
        <a:p>
          <a:endParaRPr lang="en-US" sz="1400" dirty="0"/>
        </a:p>
      </dgm:t>
    </dgm:pt>
    <dgm:pt modelId="{98CDA43A-E9B7-E54C-BB8B-E6B1D29BD104}">
      <dgm:prSet custT="1"/>
      <dgm:spPr/>
      <dgm:t>
        <a:bodyPr/>
        <a:lstStyle/>
        <a:p>
          <a:r>
            <a:rPr lang="en-US" sz="1400" dirty="0"/>
            <a:t>......</a:t>
          </a:r>
        </a:p>
      </dgm:t>
    </dgm:pt>
    <dgm:pt modelId="{E4CC1D95-85F5-C848-B866-CA3B65BF6BD5}" type="parTrans" cxnId="{7A6E666E-C5B9-2F42-982E-5542D8D28181}">
      <dgm:prSet/>
      <dgm:spPr/>
      <dgm:t>
        <a:bodyPr/>
        <a:lstStyle/>
        <a:p>
          <a:endParaRPr lang="en-US"/>
        </a:p>
      </dgm:t>
    </dgm:pt>
    <dgm:pt modelId="{05BBD1F9-7C0F-5A4B-83CC-B82D47EB6811}" type="sibTrans" cxnId="{7A6E666E-C5B9-2F42-982E-5542D8D28181}">
      <dgm:prSet custT="1"/>
      <dgm:spPr/>
      <dgm:t>
        <a:bodyPr/>
        <a:lstStyle/>
        <a:p>
          <a:endParaRPr lang="en-US" sz="1400" dirty="0"/>
        </a:p>
      </dgm:t>
    </dgm:pt>
    <dgm:pt modelId="{A64696D4-E8DD-CE46-AB00-AAC883B3586F}" type="pres">
      <dgm:prSet presAssocID="{27D1E9B2-D15A-6742-B1EB-40EE026E3637}" presName="cycle" presStyleCnt="0">
        <dgm:presLayoutVars>
          <dgm:dir/>
          <dgm:resizeHandles val="exact"/>
        </dgm:presLayoutVars>
      </dgm:prSet>
      <dgm:spPr/>
    </dgm:pt>
    <dgm:pt modelId="{F761F0D6-24B7-174A-9819-C28C41634E07}" type="pres">
      <dgm:prSet presAssocID="{BC8D1BCF-E471-9A48-AA30-C112D8732A44}" presName="node" presStyleLbl="node1" presStyleIdx="0" presStyleCnt="17" custScaleX="245613">
        <dgm:presLayoutVars>
          <dgm:bulletEnabled val="1"/>
        </dgm:presLayoutVars>
      </dgm:prSet>
      <dgm:spPr/>
    </dgm:pt>
    <dgm:pt modelId="{D7AA9514-200B-5043-8DEF-9D4147B37C31}" type="pres">
      <dgm:prSet presAssocID="{FEA70A78-C59C-034B-B1DE-57E1E52AD054}" presName="sibTrans" presStyleLbl="sibTrans2D1" presStyleIdx="0" presStyleCnt="17" custScaleX="245613"/>
      <dgm:spPr/>
    </dgm:pt>
    <dgm:pt modelId="{BDE800DA-B5EE-FA48-A765-A0C894ADD724}" type="pres">
      <dgm:prSet presAssocID="{FEA70A78-C59C-034B-B1DE-57E1E52AD054}" presName="connectorText" presStyleLbl="sibTrans2D1" presStyleIdx="0" presStyleCnt="17"/>
      <dgm:spPr/>
    </dgm:pt>
    <dgm:pt modelId="{77105E48-5FCF-CB47-9B4E-3AA0CA8F3A67}" type="pres">
      <dgm:prSet presAssocID="{AB5E5E6F-F69C-2F4D-852E-73F4D2322580}" presName="node" presStyleLbl="node1" presStyleIdx="1" presStyleCnt="17" custScaleX="172615">
        <dgm:presLayoutVars>
          <dgm:bulletEnabled val="1"/>
        </dgm:presLayoutVars>
      </dgm:prSet>
      <dgm:spPr/>
    </dgm:pt>
    <dgm:pt modelId="{22DCC933-1008-404B-917E-8D6A5EEF4A49}" type="pres">
      <dgm:prSet presAssocID="{55791AF4-C326-7345-9649-0DAC59795C91}" presName="sibTrans" presStyleLbl="sibTrans2D1" presStyleIdx="1" presStyleCnt="17" custScaleX="245612"/>
      <dgm:spPr/>
    </dgm:pt>
    <dgm:pt modelId="{DF64AE5E-AEFA-E649-BC62-61037D901B08}" type="pres">
      <dgm:prSet presAssocID="{55791AF4-C326-7345-9649-0DAC59795C91}" presName="connectorText" presStyleLbl="sibTrans2D1" presStyleIdx="1" presStyleCnt="17"/>
      <dgm:spPr/>
    </dgm:pt>
    <dgm:pt modelId="{C1B2FE0C-74F9-934C-9F42-5D5914AB2FF9}" type="pres">
      <dgm:prSet presAssocID="{55EC3E70-D4DA-2B46-B6B4-AF57CA619096}" presName="node" presStyleLbl="node1" presStyleIdx="2" presStyleCnt="17" custScaleX="237046" custScaleY="77684">
        <dgm:presLayoutVars>
          <dgm:bulletEnabled val="1"/>
        </dgm:presLayoutVars>
      </dgm:prSet>
      <dgm:spPr/>
    </dgm:pt>
    <dgm:pt modelId="{F309E052-9678-3F4E-B9E4-7C0996F677F6}" type="pres">
      <dgm:prSet presAssocID="{4902A0EE-129A-2848-94D6-EE47322581CF}" presName="sibTrans" presStyleLbl="sibTrans2D1" presStyleIdx="2" presStyleCnt="17" custScaleX="245613"/>
      <dgm:spPr/>
    </dgm:pt>
    <dgm:pt modelId="{25D6E8AF-48B7-9E40-9D85-CC1F4F2EB4F7}" type="pres">
      <dgm:prSet presAssocID="{4902A0EE-129A-2848-94D6-EE47322581CF}" presName="connectorText" presStyleLbl="sibTrans2D1" presStyleIdx="2" presStyleCnt="17"/>
      <dgm:spPr/>
    </dgm:pt>
    <dgm:pt modelId="{83F78087-E560-A64F-B9BA-42E62733BA11}" type="pres">
      <dgm:prSet presAssocID="{E2FB033E-7359-B24A-A793-6D2F337E7F0A}" presName="node" presStyleLbl="node1" presStyleIdx="3" presStyleCnt="17" custScaleX="245613">
        <dgm:presLayoutVars>
          <dgm:bulletEnabled val="1"/>
        </dgm:presLayoutVars>
      </dgm:prSet>
      <dgm:spPr/>
    </dgm:pt>
    <dgm:pt modelId="{835ED869-7549-C046-9657-BD1D202B2ACB}" type="pres">
      <dgm:prSet presAssocID="{98A66C7E-F416-6342-958A-0FBB9D2AE432}" presName="sibTrans" presStyleLbl="sibTrans2D1" presStyleIdx="3" presStyleCnt="17" custScaleX="245613"/>
      <dgm:spPr/>
    </dgm:pt>
    <dgm:pt modelId="{D1FA1DE6-FB6F-524B-BA9D-CE6122FDBF5F}" type="pres">
      <dgm:prSet presAssocID="{98A66C7E-F416-6342-958A-0FBB9D2AE432}" presName="connectorText" presStyleLbl="sibTrans2D1" presStyleIdx="3" presStyleCnt="17"/>
      <dgm:spPr/>
    </dgm:pt>
    <dgm:pt modelId="{42F37C29-DC5A-3142-B810-7249336FE8AB}" type="pres">
      <dgm:prSet presAssocID="{06D1D814-3796-CC4D-9D1A-479895AA1EFF}" presName="node" presStyleLbl="node1" presStyleIdx="4" presStyleCnt="17" custScaleX="245613">
        <dgm:presLayoutVars>
          <dgm:bulletEnabled val="1"/>
        </dgm:presLayoutVars>
      </dgm:prSet>
      <dgm:spPr/>
    </dgm:pt>
    <dgm:pt modelId="{C95E37FF-CFF6-654F-B08B-27C09B042EFD}" type="pres">
      <dgm:prSet presAssocID="{0F04DF6B-AE9C-AB4D-8CB0-52A1810252C0}" presName="sibTrans" presStyleLbl="sibTrans2D1" presStyleIdx="4" presStyleCnt="17" custScaleX="245613"/>
      <dgm:spPr/>
    </dgm:pt>
    <dgm:pt modelId="{80D83604-3167-1A42-9574-F7ED82ECBF9B}" type="pres">
      <dgm:prSet presAssocID="{0F04DF6B-AE9C-AB4D-8CB0-52A1810252C0}" presName="connectorText" presStyleLbl="sibTrans2D1" presStyleIdx="4" presStyleCnt="17"/>
      <dgm:spPr/>
    </dgm:pt>
    <dgm:pt modelId="{A29FA07C-756A-9D45-8555-AB8418E6DC67}" type="pres">
      <dgm:prSet presAssocID="{F5AC22AD-8A88-B943-8283-F85772ED4C56}" presName="node" presStyleLbl="node1" presStyleIdx="5" presStyleCnt="17" custScaleX="220449" custScaleY="98853">
        <dgm:presLayoutVars>
          <dgm:bulletEnabled val="1"/>
        </dgm:presLayoutVars>
      </dgm:prSet>
      <dgm:spPr/>
    </dgm:pt>
    <dgm:pt modelId="{F4A83372-ED5C-834A-91C5-E53C3112C973}" type="pres">
      <dgm:prSet presAssocID="{1BDE209F-FA30-9145-B0E5-F91492213415}" presName="sibTrans" presStyleLbl="sibTrans2D1" presStyleIdx="5" presStyleCnt="17" custScaleX="245613"/>
      <dgm:spPr/>
    </dgm:pt>
    <dgm:pt modelId="{E491E15C-2887-4E49-A6AF-F00EB27AE651}" type="pres">
      <dgm:prSet presAssocID="{1BDE209F-FA30-9145-B0E5-F91492213415}" presName="connectorText" presStyleLbl="sibTrans2D1" presStyleIdx="5" presStyleCnt="17"/>
      <dgm:spPr/>
    </dgm:pt>
    <dgm:pt modelId="{D310AAB5-7A71-5E48-9344-EF8044D7D5CF}" type="pres">
      <dgm:prSet presAssocID="{C7D0C85A-380F-8C45-A362-9D8B33B471F9}" presName="node" presStyleLbl="node1" presStyleIdx="6" presStyleCnt="17" custScaleX="245613">
        <dgm:presLayoutVars>
          <dgm:bulletEnabled val="1"/>
        </dgm:presLayoutVars>
      </dgm:prSet>
      <dgm:spPr/>
    </dgm:pt>
    <dgm:pt modelId="{1B3E2672-5D20-9E4B-8208-CE0FFFAF2789}" type="pres">
      <dgm:prSet presAssocID="{D4A7C0A2-9915-6246-8D64-9A14BD6867CD}" presName="sibTrans" presStyleLbl="sibTrans2D1" presStyleIdx="6" presStyleCnt="17" custScaleX="245612"/>
      <dgm:spPr/>
    </dgm:pt>
    <dgm:pt modelId="{55FFAF86-37D2-0040-AA11-F54E49108713}" type="pres">
      <dgm:prSet presAssocID="{D4A7C0A2-9915-6246-8D64-9A14BD6867CD}" presName="connectorText" presStyleLbl="sibTrans2D1" presStyleIdx="6" presStyleCnt="17"/>
      <dgm:spPr/>
    </dgm:pt>
    <dgm:pt modelId="{64A08575-1605-DB4D-A3A2-EECADA171935}" type="pres">
      <dgm:prSet presAssocID="{7B95DCB5-9198-6849-BB96-32770B72786E}" presName="node" presStyleLbl="node1" presStyleIdx="7" presStyleCnt="17" custScaleX="245613">
        <dgm:presLayoutVars>
          <dgm:bulletEnabled val="1"/>
        </dgm:presLayoutVars>
      </dgm:prSet>
      <dgm:spPr/>
    </dgm:pt>
    <dgm:pt modelId="{BB7AAAD7-98DC-BB4A-AEA6-DBC8F32D2710}" type="pres">
      <dgm:prSet presAssocID="{B8CB3380-ED1E-1541-8548-3E646B5AE9DB}" presName="sibTrans" presStyleLbl="sibTrans2D1" presStyleIdx="7" presStyleCnt="17" custScaleX="245610"/>
      <dgm:spPr/>
    </dgm:pt>
    <dgm:pt modelId="{7BA976B0-F036-A240-AD43-2DEC492A89FF}" type="pres">
      <dgm:prSet presAssocID="{B8CB3380-ED1E-1541-8548-3E646B5AE9DB}" presName="connectorText" presStyleLbl="sibTrans2D1" presStyleIdx="7" presStyleCnt="17"/>
      <dgm:spPr/>
    </dgm:pt>
    <dgm:pt modelId="{D8B306B8-7559-0849-A380-831E6C77E837}" type="pres">
      <dgm:prSet presAssocID="{85F17E94-E7F9-2045-9362-D903231978B6}" presName="node" presStyleLbl="node1" presStyleIdx="8" presStyleCnt="17" custScaleX="245613">
        <dgm:presLayoutVars>
          <dgm:bulletEnabled val="1"/>
        </dgm:presLayoutVars>
      </dgm:prSet>
      <dgm:spPr/>
    </dgm:pt>
    <dgm:pt modelId="{36B2D6B3-D5A0-154E-B954-8C089BB50958}" type="pres">
      <dgm:prSet presAssocID="{D8BE2045-FE62-9240-9C8F-14C6F7A84837}" presName="sibTrans" presStyleLbl="sibTrans2D1" presStyleIdx="8" presStyleCnt="17" custScaleX="245612"/>
      <dgm:spPr/>
    </dgm:pt>
    <dgm:pt modelId="{9ADE4DE4-4163-AB4A-A6F2-959BEE23DE0B}" type="pres">
      <dgm:prSet presAssocID="{D8BE2045-FE62-9240-9C8F-14C6F7A84837}" presName="connectorText" presStyleLbl="sibTrans2D1" presStyleIdx="8" presStyleCnt="17"/>
      <dgm:spPr/>
    </dgm:pt>
    <dgm:pt modelId="{9F770B7F-D15D-4F40-A27B-483B16CF2F9E}" type="pres">
      <dgm:prSet presAssocID="{651AACEF-52C2-9E44-8E04-07130AB21A48}" presName="node" presStyleLbl="node1" presStyleIdx="9" presStyleCnt="17" custScaleX="245613">
        <dgm:presLayoutVars>
          <dgm:bulletEnabled val="1"/>
        </dgm:presLayoutVars>
      </dgm:prSet>
      <dgm:spPr/>
    </dgm:pt>
    <dgm:pt modelId="{16C7259A-C4B7-0447-B89E-84E0B0DACD1E}" type="pres">
      <dgm:prSet presAssocID="{5EBB27AD-5A38-6E45-AE8F-27BD5BD83DAB}" presName="sibTrans" presStyleLbl="sibTrans2D1" presStyleIdx="9" presStyleCnt="17" custScaleX="245610"/>
      <dgm:spPr/>
    </dgm:pt>
    <dgm:pt modelId="{306500EA-D31A-B047-8BAE-D0FD8DF37035}" type="pres">
      <dgm:prSet presAssocID="{5EBB27AD-5A38-6E45-AE8F-27BD5BD83DAB}" presName="connectorText" presStyleLbl="sibTrans2D1" presStyleIdx="9" presStyleCnt="17"/>
      <dgm:spPr/>
    </dgm:pt>
    <dgm:pt modelId="{B9F79C3D-F5F7-6A41-B259-CC8EB7B4DF19}" type="pres">
      <dgm:prSet presAssocID="{E91CBA6B-6AF7-604A-8992-D88F1FDCDDC4}" presName="node" presStyleLbl="node1" presStyleIdx="10" presStyleCnt="17" custScaleX="245613">
        <dgm:presLayoutVars>
          <dgm:bulletEnabled val="1"/>
        </dgm:presLayoutVars>
      </dgm:prSet>
      <dgm:spPr/>
    </dgm:pt>
    <dgm:pt modelId="{3AF6B18A-394C-F243-B1EE-9F86B49E79B8}" type="pres">
      <dgm:prSet presAssocID="{73B61353-C0E9-334D-BCE5-36001D08035A}" presName="sibTrans" presStyleLbl="sibTrans2D1" presStyleIdx="10" presStyleCnt="17" custScaleX="245612"/>
      <dgm:spPr/>
    </dgm:pt>
    <dgm:pt modelId="{8B6C0C6F-EF71-FA4C-B711-49510DFB63A0}" type="pres">
      <dgm:prSet presAssocID="{73B61353-C0E9-334D-BCE5-36001D08035A}" presName="connectorText" presStyleLbl="sibTrans2D1" presStyleIdx="10" presStyleCnt="17"/>
      <dgm:spPr/>
    </dgm:pt>
    <dgm:pt modelId="{C7683967-F187-2B40-9F6D-E1ADF1DD3AE6}" type="pres">
      <dgm:prSet presAssocID="{4C4DEB09-0232-CD44-AA7A-C2BC78AFB7B6}" presName="node" presStyleLbl="node1" presStyleIdx="11" presStyleCnt="17" custScaleX="325280" custScaleY="118294">
        <dgm:presLayoutVars>
          <dgm:bulletEnabled val="1"/>
        </dgm:presLayoutVars>
      </dgm:prSet>
      <dgm:spPr/>
    </dgm:pt>
    <dgm:pt modelId="{108124A6-02E8-EB42-922A-74FA470E447F}" type="pres">
      <dgm:prSet presAssocID="{176461D0-DD67-3B42-9F8C-21C567D5550B}" presName="sibTrans" presStyleLbl="sibTrans2D1" presStyleIdx="11" presStyleCnt="17" custScaleX="245613"/>
      <dgm:spPr/>
    </dgm:pt>
    <dgm:pt modelId="{41D23B9D-421A-5140-AD9E-0DDA6ACA6B20}" type="pres">
      <dgm:prSet presAssocID="{176461D0-DD67-3B42-9F8C-21C567D5550B}" presName="connectorText" presStyleLbl="sibTrans2D1" presStyleIdx="11" presStyleCnt="17"/>
      <dgm:spPr/>
    </dgm:pt>
    <dgm:pt modelId="{1D87F176-F3A8-3144-B200-B41B994E30C6}" type="pres">
      <dgm:prSet presAssocID="{433BB01C-F823-0A43-BB08-38BCFA7F1D83}" presName="node" presStyleLbl="node1" presStyleIdx="12" presStyleCnt="17" custScaleX="243098" custScaleY="118925">
        <dgm:presLayoutVars>
          <dgm:bulletEnabled val="1"/>
        </dgm:presLayoutVars>
      </dgm:prSet>
      <dgm:spPr/>
    </dgm:pt>
    <dgm:pt modelId="{42E5F0A5-AD29-4442-8801-DD1D4ABB8D9F}" type="pres">
      <dgm:prSet presAssocID="{73F0508D-9310-DE4E-B4B2-3A7763799C7F}" presName="sibTrans" presStyleLbl="sibTrans2D1" presStyleIdx="12" presStyleCnt="17" custScaleX="245613"/>
      <dgm:spPr/>
    </dgm:pt>
    <dgm:pt modelId="{6D839CAC-5B22-644D-922E-7332B73BB2ED}" type="pres">
      <dgm:prSet presAssocID="{73F0508D-9310-DE4E-B4B2-3A7763799C7F}" presName="connectorText" presStyleLbl="sibTrans2D1" presStyleIdx="12" presStyleCnt="17"/>
      <dgm:spPr/>
    </dgm:pt>
    <dgm:pt modelId="{0424A987-2717-D641-9C12-2A5377F6A293}" type="pres">
      <dgm:prSet presAssocID="{8CAB7475-0170-3D4F-AE80-4345CC820028}" presName="node" presStyleLbl="node1" presStyleIdx="13" presStyleCnt="17" custScaleX="245613">
        <dgm:presLayoutVars>
          <dgm:bulletEnabled val="1"/>
        </dgm:presLayoutVars>
      </dgm:prSet>
      <dgm:spPr/>
    </dgm:pt>
    <dgm:pt modelId="{D2EB7290-B562-F44D-BC53-1658D489D65B}" type="pres">
      <dgm:prSet presAssocID="{66DDF7F9-3B94-134A-A2F5-B5B6D5F2BBED}" presName="sibTrans" presStyleLbl="sibTrans2D1" presStyleIdx="13" presStyleCnt="17" custScaleX="245613"/>
      <dgm:spPr/>
    </dgm:pt>
    <dgm:pt modelId="{24965CD8-DDFB-8646-AD9E-34DDD3866C43}" type="pres">
      <dgm:prSet presAssocID="{66DDF7F9-3B94-134A-A2F5-B5B6D5F2BBED}" presName="connectorText" presStyleLbl="sibTrans2D1" presStyleIdx="13" presStyleCnt="17"/>
      <dgm:spPr/>
    </dgm:pt>
    <dgm:pt modelId="{446649C9-685A-1047-BE8F-6CA321DBE020}" type="pres">
      <dgm:prSet presAssocID="{CEB31B95-A720-DE4B-83BA-B61A30D6F0E0}" presName="node" presStyleLbl="node1" presStyleIdx="14" presStyleCnt="17" custScaleX="245613">
        <dgm:presLayoutVars>
          <dgm:bulletEnabled val="1"/>
        </dgm:presLayoutVars>
      </dgm:prSet>
      <dgm:spPr/>
    </dgm:pt>
    <dgm:pt modelId="{0AB4342B-B80B-A041-99C4-6420FA1E99CC}" type="pres">
      <dgm:prSet presAssocID="{822ABEFC-28F3-0842-BA0B-C8A91B4A849F}" presName="sibTrans" presStyleLbl="sibTrans2D1" presStyleIdx="14" presStyleCnt="17" custScaleX="245613"/>
      <dgm:spPr/>
    </dgm:pt>
    <dgm:pt modelId="{42B0EB96-7EFC-9945-AFA7-F1F5C3105C75}" type="pres">
      <dgm:prSet presAssocID="{822ABEFC-28F3-0842-BA0B-C8A91B4A849F}" presName="connectorText" presStyleLbl="sibTrans2D1" presStyleIdx="14" presStyleCnt="17"/>
      <dgm:spPr/>
    </dgm:pt>
    <dgm:pt modelId="{46F3D185-F743-8444-B74F-07FBB7CC8614}" type="pres">
      <dgm:prSet presAssocID="{BDF2828E-1D70-144B-A25D-0A4039810D32}" presName="node" presStyleLbl="node1" presStyleIdx="15" presStyleCnt="17" custScaleX="216474" custScaleY="114314">
        <dgm:presLayoutVars>
          <dgm:bulletEnabled val="1"/>
        </dgm:presLayoutVars>
      </dgm:prSet>
      <dgm:spPr/>
    </dgm:pt>
    <dgm:pt modelId="{9F837C83-7703-4740-8C28-2EDC4E89DCB7}" type="pres">
      <dgm:prSet presAssocID="{D21DBDD7-4A72-964B-8431-717A03068AD1}" presName="sibTrans" presStyleLbl="sibTrans2D1" presStyleIdx="15" presStyleCnt="17" custScaleX="245613"/>
      <dgm:spPr/>
    </dgm:pt>
    <dgm:pt modelId="{0CF2AECC-9126-E948-9AFE-D86291A48AE1}" type="pres">
      <dgm:prSet presAssocID="{D21DBDD7-4A72-964B-8431-717A03068AD1}" presName="connectorText" presStyleLbl="sibTrans2D1" presStyleIdx="15" presStyleCnt="17"/>
      <dgm:spPr/>
    </dgm:pt>
    <dgm:pt modelId="{939D7ED6-6A32-9C42-AA7D-0D07061EE858}" type="pres">
      <dgm:prSet presAssocID="{98CDA43A-E9B7-E54C-BB8B-E6B1D29BD104}" presName="node" presStyleLbl="node1" presStyleIdx="16" presStyleCnt="17" custScaleX="217110" custRadScaleRad="95690" custRadScaleInc="-24190">
        <dgm:presLayoutVars>
          <dgm:bulletEnabled val="1"/>
        </dgm:presLayoutVars>
      </dgm:prSet>
      <dgm:spPr/>
    </dgm:pt>
    <dgm:pt modelId="{5D004915-E680-B846-A04D-8F01339ACDF4}" type="pres">
      <dgm:prSet presAssocID="{05BBD1F9-7C0F-5A4B-83CC-B82D47EB6811}" presName="sibTrans" presStyleLbl="sibTrans2D1" presStyleIdx="16" presStyleCnt="17" custScaleX="245613"/>
      <dgm:spPr/>
    </dgm:pt>
    <dgm:pt modelId="{73B95BF3-9ECA-0944-8C73-1321DBEA9116}" type="pres">
      <dgm:prSet presAssocID="{05BBD1F9-7C0F-5A4B-83CC-B82D47EB6811}" presName="connectorText" presStyleLbl="sibTrans2D1" presStyleIdx="16" presStyleCnt="17"/>
      <dgm:spPr/>
    </dgm:pt>
  </dgm:ptLst>
  <dgm:cxnLst>
    <dgm:cxn modelId="{A205D300-5410-854F-A750-5D0F2F15A3EC}" type="presOf" srcId="{05BBD1F9-7C0F-5A4B-83CC-B82D47EB6811}" destId="{5D004915-E680-B846-A04D-8F01339ACDF4}" srcOrd="0" destOrd="0" presId="urn:microsoft.com/office/officeart/2005/8/layout/cycle2"/>
    <dgm:cxn modelId="{2EE1F704-B736-F842-8674-9C6ED43C8720}" type="presOf" srcId="{55EC3E70-D4DA-2B46-B6B4-AF57CA619096}" destId="{C1B2FE0C-74F9-934C-9F42-5D5914AB2FF9}" srcOrd="0" destOrd="0" presId="urn:microsoft.com/office/officeart/2005/8/layout/cycle2"/>
    <dgm:cxn modelId="{A2B2F008-B9D2-684B-9623-DFB1F3B8BFD4}" type="presOf" srcId="{176461D0-DD67-3B42-9F8C-21C567D5550B}" destId="{41D23B9D-421A-5140-AD9E-0DDA6ACA6B20}" srcOrd="1" destOrd="0" presId="urn:microsoft.com/office/officeart/2005/8/layout/cycle2"/>
    <dgm:cxn modelId="{1C51110A-A366-3C47-BD42-69CE56FB6AB9}" srcId="{27D1E9B2-D15A-6742-B1EB-40EE026E3637}" destId="{F5AC22AD-8A88-B943-8283-F85772ED4C56}" srcOrd="5" destOrd="0" parTransId="{D70F60D8-A63A-054C-845B-844A8556AF94}" sibTransId="{1BDE209F-FA30-9145-B0E5-F91492213415}"/>
    <dgm:cxn modelId="{BB876D0F-311C-C54E-82B2-3DBE714E9311}" type="presOf" srcId="{05BBD1F9-7C0F-5A4B-83CC-B82D47EB6811}" destId="{73B95BF3-9ECA-0944-8C73-1321DBEA9116}" srcOrd="1" destOrd="0" presId="urn:microsoft.com/office/officeart/2005/8/layout/cycle2"/>
    <dgm:cxn modelId="{6D7E1D15-CBE9-0541-BB7B-C5135E8CD562}" type="presOf" srcId="{0F04DF6B-AE9C-AB4D-8CB0-52A1810252C0}" destId="{80D83604-3167-1A42-9574-F7ED82ECBF9B}" srcOrd="1" destOrd="0" presId="urn:microsoft.com/office/officeart/2005/8/layout/cycle2"/>
    <dgm:cxn modelId="{7FE72919-328A-A148-BFF0-CEC013E631B1}" type="presOf" srcId="{73F0508D-9310-DE4E-B4B2-3A7763799C7F}" destId="{42E5F0A5-AD29-4442-8801-DD1D4ABB8D9F}" srcOrd="0" destOrd="0" presId="urn:microsoft.com/office/officeart/2005/8/layout/cycle2"/>
    <dgm:cxn modelId="{0535FD1D-2AE1-DA45-B64B-D56D0EEB9091}" srcId="{27D1E9B2-D15A-6742-B1EB-40EE026E3637}" destId="{BDF2828E-1D70-144B-A25D-0A4039810D32}" srcOrd="15" destOrd="0" parTransId="{5A69B96B-5F23-5B48-9291-0730AB82CEFB}" sibTransId="{D21DBDD7-4A72-964B-8431-717A03068AD1}"/>
    <dgm:cxn modelId="{9331C023-831C-BF43-9276-055A39C4B2F6}" type="presOf" srcId="{AB5E5E6F-F69C-2F4D-852E-73F4D2322580}" destId="{77105E48-5FCF-CB47-9B4E-3AA0CA8F3A67}" srcOrd="0" destOrd="0" presId="urn:microsoft.com/office/officeart/2005/8/layout/cycle2"/>
    <dgm:cxn modelId="{243AA125-589B-FD4C-9B98-CD3E3671FC18}" type="presOf" srcId="{0F04DF6B-AE9C-AB4D-8CB0-52A1810252C0}" destId="{C95E37FF-CFF6-654F-B08B-27C09B042EFD}" srcOrd="0" destOrd="0" presId="urn:microsoft.com/office/officeart/2005/8/layout/cycle2"/>
    <dgm:cxn modelId="{ABED522C-3EC3-2244-8B97-B6D1FF8B3E7D}" type="presOf" srcId="{D8BE2045-FE62-9240-9C8F-14C6F7A84837}" destId="{36B2D6B3-D5A0-154E-B954-8C089BB50958}" srcOrd="0" destOrd="0" presId="urn:microsoft.com/office/officeart/2005/8/layout/cycle2"/>
    <dgm:cxn modelId="{11A28C2E-5E46-7840-8ED2-4DCDDFD75D05}" srcId="{27D1E9B2-D15A-6742-B1EB-40EE026E3637}" destId="{4C4DEB09-0232-CD44-AA7A-C2BC78AFB7B6}" srcOrd="11" destOrd="0" parTransId="{6C395BB2-09D1-D14C-81F0-FA25EEE7FF9C}" sibTransId="{176461D0-DD67-3B42-9F8C-21C567D5550B}"/>
    <dgm:cxn modelId="{7E17E42F-F247-0848-A173-C308B6CA93DB}" type="presOf" srcId="{66DDF7F9-3B94-134A-A2F5-B5B6D5F2BBED}" destId="{24965CD8-DDFB-8646-AD9E-34DDD3866C43}" srcOrd="1" destOrd="0" presId="urn:microsoft.com/office/officeart/2005/8/layout/cycle2"/>
    <dgm:cxn modelId="{60F49D34-2C00-9845-BF10-6BB0E540B293}" type="presOf" srcId="{06D1D814-3796-CC4D-9D1A-479895AA1EFF}" destId="{42F37C29-DC5A-3142-B810-7249336FE8AB}" srcOrd="0" destOrd="0" presId="urn:microsoft.com/office/officeart/2005/8/layout/cycle2"/>
    <dgm:cxn modelId="{61071A38-0C6D-314D-86DD-6B36E9C81001}" type="presOf" srcId="{D8BE2045-FE62-9240-9C8F-14C6F7A84837}" destId="{9ADE4DE4-4163-AB4A-A6F2-959BEE23DE0B}" srcOrd="1" destOrd="0" presId="urn:microsoft.com/office/officeart/2005/8/layout/cycle2"/>
    <dgm:cxn modelId="{C99A0639-E6FE-EB46-B73B-2DED00B220C0}" type="presOf" srcId="{822ABEFC-28F3-0842-BA0B-C8A91B4A849F}" destId="{42B0EB96-7EFC-9945-AFA7-F1F5C3105C75}" srcOrd="1" destOrd="0" presId="urn:microsoft.com/office/officeart/2005/8/layout/cycle2"/>
    <dgm:cxn modelId="{9FFC503B-A80C-374A-8579-EC54C4384CFB}" type="presOf" srcId="{5EBB27AD-5A38-6E45-AE8F-27BD5BD83DAB}" destId="{16C7259A-C4B7-0447-B89E-84E0B0DACD1E}" srcOrd="0" destOrd="0" presId="urn:microsoft.com/office/officeart/2005/8/layout/cycle2"/>
    <dgm:cxn modelId="{78B6E23B-A5FE-FA48-8602-4F6A6641D73E}" type="presOf" srcId="{73B61353-C0E9-334D-BCE5-36001D08035A}" destId="{8B6C0C6F-EF71-FA4C-B711-49510DFB63A0}" srcOrd="1" destOrd="0" presId="urn:microsoft.com/office/officeart/2005/8/layout/cycle2"/>
    <dgm:cxn modelId="{781D283F-242E-F74A-A505-57428B58261F}" srcId="{27D1E9B2-D15A-6742-B1EB-40EE026E3637}" destId="{8CAB7475-0170-3D4F-AE80-4345CC820028}" srcOrd="13" destOrd="0" parTransId="{43899249-580D-4F47-A5A9-4D183783FED4}" sibTransId="{66DDF7F9-3B94-134A-A2F5-B5B6D5F2BBED}"/>
    <dgm:cxn modelId="{393FDA43-6F8D-3048-94EB-B35BB40F8341}" type="presOf" srcId="{55791AF4-C326-7345-9649-0DAC59795C91}" destId="{DF64AE5E-AEFA-E649-BC62-61037D901B08}" srcOrd="1" destOrd="0" presId="urn:microsoft.com/office/officeart/2005/8/layout/cycle2"/>
    <dgm:cxn modelId="{82A6C54F-681B-EF4A-A79E-F524426EA9DF}" type="presOf" srcId="{66DDF7F9-3B94-134A-A2F5-B5B6D5F2BBED}" destId="{D2EB7290-B562-F44D-BC53-1658D489D65B}" srcOrd="0" destOrd="0" presId="urn:microsoft.com/office/officeart/2005/8/layout/cycle2"/>
    <dgm:cxn modelId="{B96AC256-B7A6-DE42-92CF-B8FDDA07C9EB}" type="presOf" srcId="{433BB01C-F823-0A43-BB08-38BCFA7F1D83}" destId="{1D87F176-F3A8-3144-B200-B41B994E30C6}" srcOrd="0" destOrd="0" presId="urn:microsoft.com/office/officeart/2005/8/layout/cycle2"/>
    <dgm:cxn modelId="{4693555F-7CF2-C848-9157-7DA7E37C3EF3}" srcId="{27D1E9B2-D15A-6742-B1EB-40EE026E3637}" destId="{55EC3E70-D4DA-2B46-B6B4-AF57CA619096}" srcOrd="2" destOrd="0" parTransId="{8AB7694B-7249-0F4D-9703-F19BD1B5EE6B}" sibTransId="{4902A0EE-129A-2848-94D6-EE47322581CF}"/>
    <dgm:cxn modelId="{A6B66B61-900A-0644-86E5-D02D1EEF0A6E}" type="presOf" srcId="{BC8D1BCF-E471-9A48-AA30-C112D8732A44}" destId="{F761F0D6-24B7-174A-9819-C28C41634E07}" srcOrd="0" destOrd="0" presId="urn:microsoft.com/office/officeart/2005/8/layout/cycle2"/>
    <dgm:cxn modelId="{704CEE63-712B-EB40-96C7-493F81CBFB60}" type="presOf" srcId="{7B95DCB5-9198-6849-BB96-32770B72786E}" destId="{64A08575-1605-DB4D-A3A2-EECADA171935}" srcOrd="0" destOrd="0" presId="urn:microsoft.com/office/officeart/2005/8/layout/cycle2"/>
    <dgm:cxn modelId="{4994B364-E1DF-E04C-AD1D-0363C4A3F74A}" type="presOf" srcId="{4902A0EE-129A-2848-94D6-EE47322581CF}" destId="{F309E052-9678-3F4E-B9E4-7C0996F677F6}" srcOrd="0" destOrd="0" presId="urn:microsoft.com/office/officeart/2005/8/layout/cycle2"/>
    <dgm:cxn modelId="{1CF2F464-06F4-BA47-9A22-B4009C75774C}" srcId="{27D1E9B2-D15A-6742-B1EB-40EE026E3637}" destId="{CEB31B95-A720-DE4B-83BA-B61A30D6F0E0}" srcOrd="14" destOrd="0" parTransId="{69084249-3043-5343-9221-9C09D1ABE4CB}" sibTransId="{822ABEFC-28F3-0842-BA0B-C8A91B4A849F}"/>
    <dgm:cxn modelId="{9D57C166-B9C5-E745-A649-B19CD1EAE190}" type="presOf" srcId="{D4A7C0A2-9915-6246-8D64-9A14BD6867CD}" destId="{1B3E2672-5D20-9E4B-8208-CE0FFFAF2789}" srcOrd="0" destOrd="0" presId="urn:microsoft.com/office/officeart/2005/8/layout/cycle2"/>
    <dgm:cxn modelId="{CF50C56C-02DD-0A44-A036-E9368866729D}" srcId="{27D1E9B2-D15A-6742-B1EB-40EE026E3637}" destId="{433BB01C-F823-0A43-BB08-38BCFA7F1D83}" srcOrd="12" destOrd="0" parTransId="{843EF7E4-F57C-AA45-9E3E-EC64AC3DE148}" sibTransId="{73F0508D-9310-DE4E-B4B2-3A7763799C7F}"/>
    <dgm:cxn modelId="{63F6A26D-7780-7844-B48C-2946C65118F6}" srcId="{27D1E9B2-D15A-6742-B1EB-40EE026E3637}" destId="{7B95DCB5-9198-6849-BB96-32770B72786E}" srcOrd="7" destOrd="0" parTransId="{FAFBD8BF-1A11-7E43-9E34-68E2E5F1DA7C}" sibTransId="{B8CB3380-ED1E-1541-8548-3E646B5AE9DB}"/>
    <dgm:cxn modelId="{DFA5076E-C1C5-894A-9878-651CFD1AEB9A}" type="presOf" srcId="{C7D0C85A-380F-8C45-A362-9D8B33B471F9}" destId="{D310AAB5-7A71-5E48-9344-EF8044D7D5CF}" srcOrd="0" destOrd="0" presId="urn:microsoft.com/office/officeart/2005/8/layout/cycle2"/>
    <dgm:cxn modelId="{7A6E666E-C5B9-2F42-982E-5542D8D28181}" srcId="{27D1E9B2-D15A-6742-B1EB-40EE026E3637}" destId="{98CDA43A-E9B7-E54C-BB8B-E6B1D29BD104}" srcOrd="16" destOrd="0" parTransId="{E4CC1D95-85F5-C848-B866-CA3B65BF6BD5}" sibTransId="{05BBD1F9-7C0F-5A4B-83CC-B82D47EB6811}"/>
    <dgm:cxn modelId="{60AB9E6E-F4C9-0449-884B-53DBE84BDE97}" srcId="{27D1E9B2-D15A-6742-B1EB-40EE026E3637}" destId="{E2FB033E-7359-B24A-A793-6D2F337E7F0A}" srcOrd="3" destOrd="0" parTransId="{E0379948-20A8-6F47-BF6F-871F42FAECD5}" sibTransId="{98A66C7E-F416-6342-958A-0FBB9D2AE432}"/>
    <dgm:cxn modelId="{AF7C8F70-98E9-9144-B95A-9E2EAD9E57C2}" srcId="{27D1E9B2-D15A-6742-B1EB-40EE026E3637}" destId="{C7D0C85A-380F-8C45-A362-9D8B33B471F9}" srcOrd="6" destOrd="0" parTransId="{69926620-D3CE-7742-8E1C-299933C360B8}" sibTransId="{D4A7C0A2-9915-6246-8D64-9A14BD6867CD}"/>
    <dgm:cxn modelId="{862CBA70-E294-274D-8D81-BACCE913FC21}" srcId="{27D1E9B2-D15A-6742-B1EB-40EE026E3637}" destId="{AB5E5E6F-F69C-2F4D-852E-73F4D2322580}" srcOrd="1" destOrd="0" parTransId="{396F4EEF-B24C-CA48-A083-60693FA9CAF3}" sibTransId="{55791AF4-C326-7345-9649-0DAC59795C91}"/>
    <dgm:cxn modelId="{78685172-077B-1144-BC3A-506E6BA27445}" type="presOf" srcId="{98A66C7E-F416-6342-958A-0FBB9D2AE432}" destId="{D1FA1DE6-FB6F-524B-BA9D-CE6122FDBF5F}" srcOrd="1" destOrd="0" presId="urn:microsoft.com/office/officeart/2005/8/layout/cycle2"/>
    <dgm:cxn modelId="{FD8ED975-FF14-CE40-B4F9-9665531BD071}" type="presOf" srcId="{E2FB033E-7359-B24A-A793-6D2F337E7F0A}" destId="{83F78087-E560-A64F-B9BA-42E62733BA11}" srcOrd="0" destOrd="0" presId="urn:microsoft.com/office/officeart/2005/8/layout/cycle2"/>
    <dgm:cxn modelId="{855F347F-C9B6-EA49-A6AF-36A73A89D668}" type="presOf" srcId="{8CAB7475-0170-3D4F-AE80-4345CC820028}" destId="{0424A987-2717-D641-9C12-2A5377F6A293}" srcOrd="0" destOrd="0" presId="urn:microsoft.com/office/officeart/2005/8/layout/cycle2"/>
    <dgm:cxn modelId="{3F1A6892-920E-9E4D-8E48-885126D1A325}" type="presOf" srcId="{D21DBDD7-4A72-964B-8431-717A03068AD1}" destId="{0CF2AECC-9126-E948-9AFE-D86291A48AE1}" srcOrd="1" destOrd="0" presId="urn:microsoft.com/office/officeart/2005/8/layout/cycle2"/>
    <dgm:cxn modelId="{1B1C9A94-0705-E848-BD19-8A6FB3351D89}" type="presOf" srcId="{BDF2828E-1D70-144B-A25D-0A4039810D32}" destId="{46F3D185-F743-8444-B74F-07FBB7CC8614}" srcOrd="0" destOrd="0" presId="urn:microsoft.com/office/officeart/2005/8/layout/cycle2"/>
    <dgm:cxn modelId="{00224F95-E86F-7A41-A93C-64D6046BEEC6}" type="presOf" srcId="{73B61353-C0E9-334D-BCE5-36001D08035A}" destId="{3AF6B18A-394C-F243-B1EE-9F86B49E79B8}" srcOrd="0" destOrd="0" presId="urn:microsoft.com/office/officeart/2005/8/layout/cycle2"/>
    <dgm:cxn modelId="{5CBFEE96-3525-7F49-86D9-07243BBF90B4}" type="presOf" srcId="{5EBB27AD-5A38-6E45-AE8F-27BD5BD83DAB}" destId="{306500EA-D31A-B047-8BAE-D0FD8DF37035}" srcOrd="1" destOrd="0" presId="urn:microsoft.com/office/officeart/2005/8/layout/cycle2"/>
    <dgm:cxn modelId="{48FADF98-4C30-3049-BCAB-E9C3E41622F6}" type="presOf" srcId="{822ABEFC-28F3-0842-BA0B-C8A91B4A849F}" destId="{0AB4342B-B80B-A041-99C4-6420FA1E99CC}" srcOrd="0" destOrd="0" presId="urn:microsoft.com/office/officeart/2005/8/layout/cycle2"/>
    <dgm:cxn modelId="{D06F6F99-C0CE-E542-B120-B7BBE8C3DD8F}" srcId="{27D1E9B2-D15A-6742-B1EB-40EE026E3637}" destId="{06D1D814-3796-CC4D-9D1A-479895AA1EFF}" srcOrd="4" destOrd="0" parTransId="{6FD554AB-704E-464C-B1BC-641BFEB767B7}" sibTransId="{0F04DF6B-AE9C-AB4D-8CB0-52A1810252C0}"/>
    <dgm:cxn modelId="{0D421EA0-23A3-6542-8D0D-B14132246003}" srcId="{27D1E9B2-D15A-6742-B1EB-40EE026E3637}" destId="{85F17E94-E7F9-2045-9362-D903231978B6}" srcOrd="8" destOrd="0" parTransId="{4AC10034-06D1-074A-AC87-A2D45A82805A}" sibTransId="{D8BE2045-FE62-9240-9C8F-14C6F7A84837}"/>
    <dgm:cxn modelId="{BECCC6A0-4FF7-BC49-BB3F-3735B13FB8E6}" type="presOf" srcId="{55791AF4-C326-7345-9649-0DAC59795C91}" destId="{22DCC933-1008-404B-917E-8D6A5EEF4A49}" srcOrd="0" destOrd="0" presId="urn:microsoft.com/office/officeart/2005/8/layout/cycle2"/>
    <dgm:cxn modelId="{35278DA2-A654-8D40-BADB-97FB2F56754F}" type="presOf" srcId="{FEA70A78-C59C-034B-B1DE-57E1E52AD054}" destId="{D7AA9514-200B-5043-8DEF-9D4147B37C31}" srcOrd="0" destOrd="0" presId="urn:microsoft.com/office/officeart/2005/8/layout/cycle2"/>
    <dgm:cxn modelId="{B1A52BA5-0140-D543-84E9-9051E4E77752}" type="presOf" srcId="{B8CB3380-ED1E-1541-8548-3E646B5AE9DB}" destId="{BB7AAAD7-98DC-BB4A-AEA6-DBC8F32D2710}" srcOrd="0" destOrd="0" presId="urn:microsoft.com/office/officeart/2005/8/layout/cycle2"/>
    <dgm:cxn modelId="{8EE943AE-5CCB-174E-B4DC-B4D12EDDD355}" type="presOf" srcId="{176461D0-DD67-3B42-9F8C-21C567D5550B}" destId="{108124A6-02E8-EB42-922A-74FA470E447F}" srcOrd="0" destOrd="0" presId="urn:microsoft.com/office/officeart/2005/8/layout/cycle2"/>
    <dgm:cxn modelId="{8804CDAF-FB92-3F4F-9EC4-1AE45262FACA}" type="presOf" srcId="{73F0508D-9310-DE4E-B4B2-3A7763799C7F}" destId="{6D839CAC-5B22-644D-922E-7332B73BB2ED}" srcOrd="1" destOrd="0" presId="urn:microsoft.com/office/officeart/2005/8/layout/cycle2"/>
    <dgm:cxn modelId="{6D9FD6B6-DFCB-6444-AED6-247BDD9E41AD}" type="presOf" srcId="{98A66C7E-F416-6342-958A-0FBB9D2AE432}" destId="{835ED869-7549-C046-9657-BD1D202B2ACB}" srcOrd="0" destOrd="0" presId="urn:microsoft.com/office/officeart/2005/8/layout/cycle2"/>
    <dgm:cxn modelId="{0AB7CEBF-BC43-244A-B278-478088E6BA3F}" type="presOf" srcId="{98CDA43A-E9B7-E54C-BB8B-E6B1D29BD104}" destId="{939D7ED6-6A32-9C42-AA7D-0D07061EE858}" srcOrd="0" destOrd="0" presId="urn:microsoft.com/office/officeart/2005/8/layout/cycle2"/>
    <dgm:cxn modelId="{2FE0B5C0-40E9-624A-B81B-151BAFFD465C}" srcId="{27D1E9B2-D15A-6742-B1EB-40EE026E3637}" destId="{BC8D1BCF-E471-9A48-AA30-C112D8732A44}" srcOrd="0" destOrd="0" parTransId="{721274FD-8B70-964A-9D8A-C83565B92D2A}" sibTransId="{FEA70A78-C59C-034B-B1DE-57E1E52AD054}"/>
    <dgm:cxn modelId="{D48CF2CA-D245-264D-BD9E-3725BA99F49D}" type="presOf" srcId="{F5AC22AD-8A88-B943-8283-F85772ED4C56}" destId="{A29FA07C-756A-9D45-8555-AB8418E6DC67}" srcOrd="0" destOrd="0" presId="urn:microsoft.com/office/officeart/2005/8/layout/cycle2"/>
    <dgm:cxn modelId="{9709D2CE-F9E0-0641-A4EF-8311D8AF3991}" type="presOf" srcId="{651AACEF-52C2-9E44-8E04-07130AB21A48}" destId="{9F770B7F-D15D-4F40-A27B-483B16CF2F9E}" srcOrd="0" destOrd="0" presId="urn:microsoft.com/office/officeart/2005/8/layout/cycle2"/>
    <dgm:cxn modelId="{5CB313D0-9E69-5E47-97DA-2BF3480E4A36}" type="presOf" srcId="{B8CB3380-ED1E-1541-8548-3E646B5AE9DB}" destId="{7BA976B0-F036-A240-AD43-2DEC492A89FF}" srcOrd="1" destOrd="0" presId="urn:microsoft.com/office/officeart/2005/8/layout/cycle2"/>
    <dgm:cxn modelId="{5B478CD4-BF6D-7741-AEB8-AF3F52F355D3}" type="presOf" srcId="{D21DBDD7-4A72-964B-8431-717A03068AD1}" destId="{9F837C83-7703-4740-8C28-2EDC4E89DCB7}" srcOrd="0" destOrd="0" presId="urn:microsoft.com/office/officeart/2005/8/layout/cycle2"/>
    <dgm:cxn modelId="{776840D7-1D0B-9A4B-AE68-5D544744B225}" type="presOf" srcId="{CEB31B95-A720-DE4B-83BA-B61A30D6F0E0}" destId="{446649C9-685A-1047-BE8F-6CA321DBE020}" srcOrd="0" destOrd="0" presId="urn:microsoft.com/office/officeart/2005/8/layout/cycle2"/>
    <dgm:cxn modelId="{530D23D9-39FD-D548-9ED5-8636AB65317F}" type="presOf" srcId="{4C4DEB09-0232-CD44-AA7A-C2BC78AFB7B6}" destId="{C7683967-F187-2B40-9F6D-E1ADF1DD3AE6}" srcOrd="0" destOrd="0" presId="urn:microsoft.com/office/officeart/2005/8/layout/cycle2"/>
    <dgm:cxn modelId="{52B776D9-669E-724A-B8AE-2282880C8E60}" type="presOf" srcId="{D4A7C0A2-9915-6246-8D64-9A14BD6867CD}" destId="{55FFAF86-37D2-0040-AA11-F54E49108713}" srcOrd="1" destOrd="0" presId="urn:microsoft.com/office/officeart/2005/8/layout/cycle2"/>
    <dgm:cxn modelId="{9F5D99D9-1F3F-5646-A7EF-C84815B363BE}" srcId="{27D1E9B2-D15A-6742-B1EB-40EE026E3637}" destId="{E91CBA6B-6AF7-604A-8992-D88F1FDCDDC4}" srcOrd="10" destOrd="0" parTransId="{28E89D2D-68AB-5F42-BE9D-B3265EE8FD49}" sibTransId="{73B61353-C0E9-334D-BCE5-36001D08035A}"/>
    <dgm:cxn modelId="{1AFB88E3-3BC3-6944-B26F-3138520DB868}" type="presOf" srcId="{1BDE209F-FA30-9145-B0E5-F91492213415}" destId="{F4A83372-ED5C-834A-91C5-E53C3112C973}" srcOrd="0" destOrd="0" presId="urn:microsoft.com/office/officeart/2005/8/layout/cycle2"/>
    <dgm:cxn modelId="{596977E7-4485-1547-BA08-D6C822DE76AC}" srcId="{27D1E9B2-D15A-6742-B1EB-40EE026E3637}" destId="{651AACEF-52C2-9E44-8E04-07130AB21A48}" srcOrd="9" destOrd="0" parTransId="{4FE666AE-107F-534C-9DF8-F22AB83E5F8B}" sibTransId="{5EBB27AD-5A38-6E45-AE8F-27BD5BD83DAB}"/>
    <dgm:cxn modelId="{01892EED-CDCE-0C4C-99C9-90EC68C1C415}" type="presOf" srcId="{4902A0EE-129A-2848-94D6-EE47322581CF}" destId="{25D6E8AF-48B7-9E40-9D85-CC1F4F2EB4F7}" srcOrd="1" destOrd="0" presId="urn:microsoft.com/office/officeart/2005/8/layout/cycle2"/>
    <dgm:cxn modelId="{7B0782ED-A8E5-834D-8784-498BB6642B65}" type="presOf" srcId="{E91CBA6B-6AF7-604A-8992-D88F1FDCDDC4}" destId="{B9F79C3D-F5F7-6A41-B259-CC8EB7B4DF19}" srcOrd="0" destOrd="0" presId="urn:microsoft.com/office/officeart/2005/8/layout/cycle2"/>
    <dgm:cxn modelId="{B2F0F7EE-407F-8242-A2AE-72426B96D805}" type="presOf" srcId="{85F17E94-E7F9-2045-9362-D903231978B6}" destId="{D8B306B8-7559-0849-A380-831E6C77E837}" srcOrd="0" destOrd="0" presId="urn:microsoft.com/office/officeart/2005/8/layout/cycle2"/>
    <dgm:cxn modelId="{86E3E2F3-C0CE-B144-8308-2D420E221B67}" type="presOf" srcId="{1BDE209F-FA30-9145-B0E5-F91492213415}" destId="{E491E15C-2887-4E49-A6AF-F00EB27AE651}" srcOrd="1" destOrd="0" presId="urn:microsoft.com/office/officeart/2005/8/layout/cycle2"/>
    <dgm:cxn modelId="{B1C14DFB-7954-244D-8DAA-114411E686BF}" type="presOf" srcId="{27D1E9B2-D15A-6742-B1EB-40EE026E3637}" destId="{A64696D4-E8DD-CE46-AB00-AAC883B3586F}" srcOrd="0" destOrd="0" presId="urn:microsoft.com/office/officeart/2005/8/layout/cycle2"/>
    <dgm:cxn modelId="{F6682CFC-69F5-614E-AB96-6080D0B61A15}" type="presOf" srcId="{FEA70A78-C59C-034B-B1DE-57E1E52AD054}" destId="{BDE800DA-B5EE-FA48-A765-A0C894ADD724}" srcOrd="1" destOrd="0" presId="urn:microsoft.com/office/officeart/2005/8/layout/cycle2"/>
    <dgm:cxn modelId="{828D1544-3F9D-734F-9647-7EC1B51C899D}" type="presParOf" srcId="{A64696D4-E8DD-CE46-AB00-AAC883B3586F}" destId="{F761F0D6-24B7-174A-9819-C28C41634E07}" srcOrd="0" destOrd="0" presId="urn:microsoft.com/office/officeart/2005/8/layout/cycle2"/>
    <dgm:cxn modelId="{0176C3AC-16F5-C044-BAD6-FAD8010D82DD}" type="presParOf" srcId="{A64696D4-E8DD-CE46-AB00-AAC883B3586F}" destId="{D7AA9514-200B-5043-8DEF-9D4147B37C31}" srcOrd="1" destOrd="0" presId="urn:microsoft.com/office/officeart/2005/8/layout/cycle2"/>
    <dgm:cxn modelId="{BA5E1C65-3881-DF4A-A20A-C45A7D0A1287}" type="presParOf" srcId="{D7AA9514-200B-5043-8DEF-9D4147B37C31}" destId="{BDE800DA-B5EE-FA48-A765-A0C894ADD724}" srcOrd="0" destOrd="0" presId="urn:microsoft.com/office/officeart/2005/8/layout/cycle2"/>
    <dgm:cxn modelId="{3A055D88-9C39-084C-8F5F-F9DF744F143F}" type="presParOf" srcId="{A64696D4-E8DD-CE46-AB00-AAC883B3586F}" destId="{77105E48-5FCF-CB47-9B4E-3AA0CA8F3A67}" srcOrd="2" destOrd="0" presId="urn:microsoft.com/office/officeart/2005/8/layout/cycle2"/>
    <dgm:cxn modelId="{501D42CD-41AC-1F4E-ADBE-3D4E2C8343F9}" type="presParOf" srcId="{A64696D4-E8DD-CE46-AB00-AAC883B3586F}" destId="{22DCC933-1008-404B-917E-8D6A5EEF4A49}" srcOrd="3" destOrd="0" presId="urn:microsoft.com/office/officeart/2005/8/layout/cycle2"/>
    <dgm:cxn modelId="{0FFF9FF8-2611-0A49-9BB6-32837F91A9D8}" type="presParOf" srcId="{22DCC933-1008-404B-917E-8D6A5EEF4A49}" destId="{DF64AE5E-AEFA-E649-BC62-61037D901B08}" srcOrd="0" destOrd="0" presId="urn:microsoft.com/office/officeart/2005/8/layout/cycle2"/>
    <dgm:cxn modelId="{5E595E7D-0FCA-4F43-8FB9-C8C543D32A36}" type="presParOf" srcId="{A64696D4-E8DD-CE46-AB00-AAC883B3586F}" destId="{C1B2FE0C-74F9-934C-9F42-5D5914AB2FF9}" srcOrd="4" destOrd="0" presId="urn:microsoft.com/office/officeart/2005/8/layout/cycle2"/>
    <dgm:cxn modelId="{66F99DC9-B69E-554B-8C5A-75EDAD95113B}" type="presParOf" srcId="{A64696D4-E8DD-CE46-AB00-AAC883B3586F}" destId="{F309E052-9678-3F4E-B9E4-7C0996F677F6}" srcOrd="5" destOrd="0" presId="urn:microsoft.com/office/officeart/2005/8/layout/cycle2"/>
    <dgm:cxn modelId="{614DF296-207E-C242-89C9-C6C992D36430}" type="presParOf" srcId="{F309E052-9678-3F4E-B9E4-7C0996F677F6}" destId="{25D6E8AF-48B7-9E40-9D85-CC1F4F2EB4F7}" srcOrd="0" destOrd="0" presId="urn:microsoft.com/office/officeart/2005/8/layout/cycle2"/>
    <dgm:cxn modelId="{D30195CA-0CD1-1A4A-9D45-34D5C47D022B}" type="presParOf" srcId="{A64696D4-E8DD-CE46-AB00-AAC883B3586F}" destId="{83F78087-E560-A64F-B9BA-42E62733BA11}" srcOrd="6" destOrd="0" presId="urn:microsoft.com/office/officeart/2005/8/layout/cycle2"/>
    <dgm:cxn modelId="{FDB29B86-4606-1D48-9EC4-62021A0E59BC}" type="presParOf" srcId="{A64696D4-E8DD-CE46-AB00-AAC883B3586F}" destId="{835ED869-7549-C046-9657-BD1D202B2ACB}" srcOrd="7" destOrd="0" presId="urn:microsoft.com/office/officeart/2005/8/layout/cycle2"/>
    <dgm:cxn modelId="{CB211883-E741-9841-A48B-1B8F6C4DD250}" type="presParOf" srcId="{835ED869-7549-C046-9657-BD1D202B2ACB}" destId="{D1FA1DE6-FB6F-524B-BA9D-CE6122FDBF5F}" srcOrd="0" destOrd="0" presId="urn:microsoft.com/office/officeart/2005/8/layout/cycle2"/>
    <dgm:cxn modelId="{25EDF12E-CB95-8340-9292-2974F4F7FDFC}" type="presParOf" srcId="{A64696D4-E8DD-CE46-AB00-AAC883B3586F}" destId="{42F37C29-DC5A-3142-B810-7249336FE8AB}" srcOrd="8" destOrd="0" presId="urn:microsoft.com/office/officeart/2005/8/layout/cycle2"/>
    <dgm:cxn modelId="{B6D6D40F-5523-F847-981E-3410DA1C6DD2}" type="presParOf" srcId="{A64696D4-E8DD-CE46-AB00-AAC883B3586F}" destId="{C95E37FF-CFF6-654F-B08B-27C09B042EFD}" srcOrd="9" destOrd="0" presId="urn:microsoft.com/office/officeart/2005/8/layout/cycle2"/>
    <dgm:cxn modelId="{84ED0148-B958-1540-95BD-7D124AA44FB4}" type="presParOf" srcId="{C95E37FF-CFF6-654F-B08B-27C09B042EFD}" destId="{80D83604-3167-1A42-9574-F7ED82ECBF9B}" srcOrd="0" destOrd="0" presId="urn:microsoft.com/office/officeart/2005/8/layout/cycle2"/>
    <dgm:cxn modelId="{ED3B1397-B75C-7C46-9A68-9E867CB4A8E1}" type="presParOf" srcId="{A64696D4-E8DD-CE46-AB00-AAC883B3586F}" destId="{A29FA07C-756A-9D45-8555-AB8418E6DC67}" srcOrd="10" destOrd="0" presId="urn:microsoft.com/office/officeart/2005/8/layout/cycle2"/>
    <dgm:cxn modelId="{0C03A58F-0957-E446-B379-682DA047AC8A}" type="presParOf" srcId="{A64696D4-E8DD-CE46-AB00-AAC883B3586F}" destId="{F4A83372-ED5C-834A-91C5-E53C3112C973}" srcOrd="11" destOrd="0" presId="urn:microsoft.com/office/officeart/2005/8/layout/cycle2"/>
    <dgm:cxn modelId="{556039E4-CAC7-8940-8282-EF887349ABC8}" type="presParOf" srcId="{F4A83372-ED5C-834A-91C5-E53C3112C973}" destId="{E491E15C-2887-4E49-A6AF-F00EB27AE651}" srcOrd="0" destOrd="0" presId="urn:microsoft.com/office/officeart/2005/8/layout/cycle2"/>
    <dgm:cxn modelId="{049C2315-EC44-B243-A2FF-BABC531DE5AB}" type="presParOf" srcId="{A64696D4-E8DD-CE46-AB00-AAC883B3586F}" destId="{D310AAB5-7A71-5E48-9344-EF8044D7D5CF}" srcOrd="12" destOrd="0" presId="urn:microsoft.com/office/officeart/2005/8/layout/cycle2"/>
    <dgm:cxn modelId="{4FA57F5E-B2CB-A940-9565-A5923DADA5B5}" type="presParOf" srcId="{A64696D4-E8DD-CE46-AB00-AAC883B3586F}" destId="{1B3E2672-5D20-9E4B-8208-CE0FFFAF2789}" srcOrd="13" destOrd="0" presId="urn:microsoft.com/office/officeart/2005/8/layout/cycle2"/>
    <dgm:cxn modelId="{1BA24AE6-6A27-164E-875A-8F3ED0EB8CE4}" type="presParOf" srcId="{1B3E2672-5D20-9E4B-8208-CE0FFFAF2789}" destId="{55FFAF86-37D2-0040-AA11-F54E49108713}" srcOrd="0" destOrd="0" presId="urn:microsoft.com/office/officeart/2005/8/layout/cycle2"/>
    <dgm:cxn modelId="{6C0D2956-7DFB-EF49-937E-5E18990A2615}" type="presParOf" srcId="{A64696D4-E8DD-CE46-AB00-AAC883B3586F}" destId="{64A08575-1605-DB4D-A3A2-EECADA171935}" srcOrd="14" destOrd="0" presId="urn:microsoft.com/office/officeart/2005/8/layout/cycle2"/>
    <dgm:cxn modelId="{61E9B966-88BE-5F4C-AA3A-778E2507209D}" type="presParOf" srcId="{A64696D4-E8DD-CE46-AB00-AAC883B3586F}" destId="{BB7AAAD7-98DC-BB4A-AEA6-DBC8F32D2710}" srcOrd="15" destOrd="0" presId="urn:microsoft.com/office/officeart/2005/8/layout/cycle2"/>
    <dgm:cxn modelId="{7E6A16B7-53B1-C94A-B7B7-9B757C2995FA}" type="presParOf" srcId="{BB7AAAD7-98DC-BB4A-AEA6-DBC8F32D2710}" destId="{7BA976B0-F036-A240-AD43-2DEC492A89FF}" srcOrd="0" destOrd="0" presId="urn:microsoft.com/office/officeart/2005/8/layout/cycle2"/>
    <dgm:cxn modelId="{8B1B4B8B-E1A5-264A-8622-A2C4A187AA16}" type="presParOf" srcId="{A64696D4-E8DD-CE46-AB00-AAC883B3586F}" destId="{D8B306B8-7559-0849-A380-831E6C77E837}" srcOrd="16" destOrd="0" presId="urn:microsoft.com/office/officeart/2005/8/layout/cycle2"/>
    <dgm:cxn modelId="{38C655E9-3B47-9D49-A178-CA064372BA08}" type="presParOf" srcId="{A64696D4-E8DD-CE46-AB00-AAC883B3586F}" destId="{36B2D6B3-D5A0-154E-B954-8C089BB50958}" srcOrd="17" destOrd="0" presId="urn:microsoft.com/office/officeart/2005/8/layout/cycle2"/>
    <dgm:cxn modelId="{0FC2EC12-07E7-5044-AC7D-A3B4971AAC16}" type="presParOf" srcId="{36B2D6B3-D5A0-154E-B954-8C089BB50958}" destId="{9ADE4DE4-4163-AB4A-A6F2-959BEE23DE0B}" srcOrd="0" destOrd="0" presId="urn:microsoft.com/office/officeart/2005/8/layout/cycle2"/>
    <dgm:cxn modelId="{09AA99C8-E449-E746-B667-0D1D06BC7E5A}" type="presParOf" srcId="{A64696D4-E8DD-CE46-AB00-AAC883B3586F}" destId="{9F770B7F-D15D-4F40-A27B-483B16CF2F9E}" srcOrd="18" destOrd="0" presId="urn:microsoft.com/office/officeart/2005/8/layout/cycle2"/>
    <dgm:cxn modelId="{CC7A0590-264D-6349-8C51-28D6E00FE23C}" type="presParOf" srcId="{A64696D4-E8DD-CE46-AB00-AAC883B3586F}" destId="{16C7259A-C4B7-0447-B89E-84E0B0DACD1E}" srcOrd="19" destOrd="0" presId="urn:microsoft.com/office/officeart/2005/8/layout/cycle2"/>
    <dgm:cxn modelId="{CED806AD-8EC5-FE4E-B861-8D672DAC73A6}" type="presParOf" srcId="{16C7259A-C4B7-0447-B89E-84E0B0DACD1E}" destId="{306500EA-D31A-B047-8BAE-D0FD8DF37035}" srcOrd="0" destOrd="0" presId="urn:microsoft.com/office/officeart/2005/8/layout/cycle2"/>
    <dgm:cxn modelId="{39FE1723-C003-7841-B990-31C20C088E01}" type="presParOf" srcId="{A64696D4-E8DD-CE46-AB00-AAC883B3586F}" destId="{B9F79C3D-F5F7-6A41-B259-CC8EB7B4DF19}" srcOrd="20" destOrd="0" presId="urn:microsoft.com/office/officeart/2005/8/layout/cycle2"/>
    <dgm:cxn modelId="{3D2FC3FA-AB9B-5549-8C97-AD54A9E2A0E3}" type="presParOf" srcId="{A64696D4-E8DD-CE46-AB00-AAC883B3586F}" destId="{3AF6B18A-394C-F243-B1EE-9F86B49E79B8}" srcOrd="21" destOrd="0" presId="urn:microsoft.com/office/officeart/2005/8/layout/cycle2"/>
    <dgm:cxn modelId="{2D3322A9-8983-3649-884D-2640F86FE3AA}" type="presParOf" srcId="{3AF6B18A-394C-F243-B1EE-9F86B49E79B8}" destId="{8B6C0C6F-EF71-FA4C-B711-49510DFB63A0}" srcOrd="0" destOrd="0" presId="urn:microsoft.com/office/officeart/2005/8/layout/cycle2"/>
    <dgm:cxn modelId="{190F77C7-FA7D-AB46-9743-DEE8E66174C6}" type="presParOf" srcId="{A64696D4-E8DD-CE46-AB00-AAC883B3586F}" destId="{C7683967-F187-2B40-9F6D-E1ADF1DD3AE6}" srcOrd="22" destOrd="0" presId="urn:microsoft.com/office/officeart/2005/8/layout/cycle2"/>
    <dgm:cxn modelId="{C81F8B16-678B-2E4E-A811-10EDDA0C3DE2}" type="presParOf" srcId="{A64696D4-E8DD-CE46-AB00-AAC883B3586F}" destId="{108124A6-02E8-EB42-922A-74FA470E447F}" srcOrd="23" destOrd="0" presId="urn:microsoft.com/office/officeart/2005/8/layout/cycle2"/>
    <dgm:cxn modelId="{D8D1371A-33DE-DD4B-83FB-6AD1164FAE13}" type="presParOf" srcId="{108124A6-02E8-EB42-922A-74FA470E447F}" destId="{41D23B9D-421A-5140-AD9E-0DDA6ACA6B20}" srcOrd="0" destOrd="0" presId="urn:microsoft.com/office/officeart/2005/8/layout/cycle2"/>
    <dgm:cxn modelId="{2A916516-E571-2D46-97CA-854A0AFD1D80}" type="presParOf" srcId="{A64696D4-E8DD-CE46-AB00-AAC883B3586F}" destId="{1D87F176-F3A8-3144-B200-B41B994E30C6}" srcOrd="24" destOrd="0" presId="urn:microsoft.com/office/officeart/2005/8/layout/cycle2"/>
    <dgm:cxn modelId="{37021DA6-EAC9-D944-8392-89CE198CD171}" type="presParOf" srcId="{A64696D4-E8DD-CE46-AB00-AAC883B3586F}" destId="{42E5F0A5-AD29-4442-8801-DD1D4ABB8D9F}" srcOrd="25" destOrd="0" presId="urn:microsoft.com/office/officeart/2005/8/layout/cycle2"/>
    <dgm:cxn modelId="{2316BCDA-18A1-0943-96B6-C354565B78BF}" type="presParOf" srcId="{42E5F0A5-AD29-4442-8801-DD1D4ABB8D9F}" destId="{6D839CAC-5B22-644D-922E-7332B73BB2ED}" srcOrd="0" destOrd="0" presId="urn:microsoft.com/office/officeart/2005/8/layout/cycle2"/>
    <dgm:cxn modelId="{5B669864-63CA-C34A-AECC-A23D90FF81DE}" type="presParOf" srcId="{A64696D4-E8DD-CE46-AB00-AAC883B3586F}" destId="{0424A987-2717-D641-9C12-2A5377F6A293}" srcOrd="26" destOrd="0" presId="urn:microsoft.com/office/officeart/2005/8/layout/cycle2"/>
    <dgm:cxn modelId="{C118B19F-CFAF-624F-BB15-43EBAFE93B65}" type="presParOf" srcId="{A64696D4-E8DD-CE46-AB00-AAC883B3586F}" destId="{D2EB7290-B562-F44D-BC53-1658D489D65B}" srcOrd="27" destOrd="0" presId="urn:microsoft.com/office/officeart/2005/8/layout/cycle2"/>
    <dgm:cxn modelId="{75BF4003-70B1-8A46-837F-EF00DEAE264F}" type="presParOf" srcId="{D2EB7290-B562-F44D-BC53-1658D489D65B}" destId="{24965CD8-DDFB-8646-AD9E-34DDD3866C43}" srcOrd="0" destOrd="0" presId="urn:microsoft.com/office/officeart/2005/8/layout/cycle2"/>
    <dgm:cxn modelId="{8FBC1163-5B34-6A42-A9C7-9F6DC7FFB804}" type="presParOf" srcId="{A64696D4-E8DD-CE46-AB00-AAC883B3586F}" destId="{446649C9-685A-1047-BE8F-6CA321DBE020}" srcOrd="28" destOrd="0" presId="urn:microsoft.com/office/officeart/2005/8/layout/cycle2"/>
    <dgm:cxn modelId="{1AEE4A78-3CA4-0645-B787-F422EF47C81A}" type="presParOf" srcId="{A64696D4-E8DD-CE46-AB00-AAC883B3586F}" destId="{0AB4342B-B80B-A041-99C4-6420FA1E99CC}" srcOrd="29" destOrd="0" presId="urn:microsoft.com/office/officeart/2005/8/layout/cycle2"/>
    <dgm:cxn modelId="{DCF09E01-76CA-FB4B-A301-FDD161F1561A}" type="presParOf" srcId="{0AB4342B-B80B-A041-99C4-6420FA1E99CC}" destId="{42B0EB96-7EFC-9945-AFA7-F1F5C3105C75}" srcOrd="0" destOrd="0" presId="urn:microsoft.com/office/officeart/2005/8/layout/cycle2"/>
    <dgm:cxn modelId="{2350D1F1-BC9F-E74A-BEBE-D5EA757B6F42}" type="presParOf" srcId="{A64696D4-E8DD-CE46-AB00-AAC883B3586F}" destId="{46F3D185-F743-8444-B74F-07FBB7CC8614}" srcOrd="30" destOrd="0" presId="urn:microsoft.com/office/officeart/2005/8/layout/cycle2"/>
    <dgm:cxn modelId="{8CAF135F-2A1E-0C43-BC31-1DB9DB10EB33}" type="presParOf" srcId="{A64696D4-E8DD-CE46-AB00-AAC883B3586F}" destId="{9F837C83-7703-4740-8C28-2EDC4E89DCB7}" srcOrd="31" destOrd="0" presId="urn:microsoft.com/office/officeart/2005/8/layout/cycle2"/>
    <dgm:cxn modelId="{835C9C21-B6CA-544C-98F6-C8ED8F314241}" type="presParOf" srcId="{9F837C83-7703-4740-8C28-2EDC4E89DCB7}" destId="{0CF2AECC-9126-E948-9AFE-D86291A48AE1}" srcOrd="0" destOrd="0" presId="urn:microsoft.com/office/officeart/2005/8/layout/cycle2"/>
    <dgm:cxn modelId="{130234ED-43AC-1241-A9E7-1FD7A3795915}" type="presParOf" srcId="{A64696D4-E8DD-CE46-AB00-AAC883B3586F}" destId="{939D7ED6-6A32-9C42-AA7D-0D07061EE858}" srcOrd="32" destOrd="0" presId="urn:microsoft.com/office/officeart/2005/8/layout/cycle2"/>
    <dgm:cxn modelId="{14F0B492-186E-3E4C-AF15-975D8736BBAA}" type="presParOf" srcId="{A64696D4-E8DD-CE46-AB00-AAC883B3586F}" destId="{5D004915-E680-B846-A04D-8F01339ACDF4}" srcOrd="33" destOrd="0" presId="urn:microsoft.com/office/officeart/2005/8/layout/cycle2"/>
    <dgm:cxn modelId="{882E3DFD-66D1-8F41-AAAA-2A7B9FA7C517}" type="presParOf" srcId="{5D004915-E680-B846-A04D-8F01339ACDF4}" destId="{73B95BF3-9ECA-0944-8C73-1321DBEA911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1F0D6-24B7-174A-9819-C28C41634E07}">
      <dsp:nvSpPr>
        <dsp:cNvPr id="0" name=""/>
        <dsp:cNvSpPr/>
      </dsp:nvSpPr>
      <dsp:spPr>
        <a:xfrm>
          <a:off x="4781807" y="1898"/>
          <a:ext cx="1580388" cy="643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Cyber Security</a:t>
          </a:r>
        </a:p>
      </dsp:txBody>
      <dsp:txXfrm>
        <a:off x="5013249" y="96128"/>
        <a:ext cx="1117504" cy="454986"/>
      </dsp:txXfrm>
    </dsp:sp>
    <dsp:sp modelId="{D7AA9514-200B-5043-8DEF-9D4147B37C31}">
      <dsp:nvSpPr>
        <dsp:cNvPr id="0" name=""/>
        <dsp:cNvSpPr/>
      </dsp:nvSpPr>
      <dsp:spPr>
        <a:xfrm rot="11435294">
          <a:off x="5949502" y="322360"/>
          <a:ext cx="393220" cy="217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6014096" y="371779"/>
        <a:ext cx="328071" cy="130297"/>
      </dsp:txXfrm>
    </dsp:sp>
    <dsp:sp modelId="{77105E48-5FCF-CB47-9B4E-3AA0CA8F3A67}">
      <dsp:nvSpPr>
        <dsp:cNvPr id="0" name=""/>
        <dsp:cNvSpPr/>
      </dsp:nvSpPr>
      <dsp:spPr>
        <a:xfrm>
          <a:off x="5966362" y="179428"/>
          <a:ext cx="1110685" cy="643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Privacy of Data</a:t>
          </a:r>
        </a:p>
      </dsp:txBody>
      <dsp:txXfrm>
        <a:off x="6129018" y="273658"/>
        <a:ext cx="785373" cy="454986"/>
      </dsp:txXfrm>
    </dsp:sp>
    <dsp:sp modelId="{22DCC933-1008-404B-917E-8D6A5EEF4A49}">
      <dsp:nvSpPr>
        <dsp:cNvPr id="0" name=""/>
        <dsp:cNvSpPr/>
      </dsp:nvSpPr>
      <dsp:spPr>
        <a:xfrm rot="1905882">
          <a:off x="6877205" y="653101"/>
          <a:ext cx="130543" cy="217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6880138" y="686226"/>
        <a:ext cx="91380" cy="130297"/>
      </dsp:txXfrm>
    </dsp:sp>
    <dsp:sp modelId="{C1B2FE0C-74F9-934C-9F42-5D5914AB2FF9}">
      <dsp:nvSpPr>
        <dsp:cNvPr id="0" name=""/>
        <dsp:cNvSpPr/>
      </dsp:nvSpPr>
      <dsp:spPr>
        <a:xfrm>
          <a:off x="6580512" y="759838"/>
          <a:ext cx="1525264" cy="4998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Access</a:t>
          </a:r>
        </a:p>
      </dsp:txBody>
      <dsp:txXfrm>
        <a:off x="6803882" y="833040"/>
        <a:ext cx="1078524" cy="353450"/>
      </dsp:txXfrm>
    </dsp:sp>
    <dsp:sp modelId="{F309E052-9678-3F4E-B9E4-7C0996F677F6}">
      <dsp:nvSpPr>
        <dsp:cNvPr id="0" name=""/>
        <dsp:cNvSpPr/>
      </dsp:nvSpPr>
      <dsp:spPr>
        <a:xfrm rot="3176471">
          <a:off x="7427098" y="1250921"/>
          <a:ext cx="360310" cy="217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7440042" y="1268359"/>
        <a:ext cx="295161" cy="130297"/>
      </dsp:txXfrm>
    </dsp:sp>
    <dsp:sp modelId="{83F78087-E560-A64F-B9BA-42E62733BA11}">
      <dsp:nvSpPr>
        <dsp:cNvPr id="0" name=""/>
        <dsp:cNvSpPr/>
      </dsp:nvSpPr>
      <dsp:spPr>
        <a:xfrm>
          <a:off x="7135188" y="1459050"/>
          <a:ext cx="1580388" cy="643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Protecting Children Online</a:t>
          </a:r>
        </a:p>
      </dsp:txBody>
      <dsp:txXfrm>
        <a:off x="7366630" y="1553280"/>
        <a:ext cx="1117504" cy="454986"/>
      </dsp:txXfrm>
    </dsp:sp>
    <dsp:sp modelId="{835ED869-7549-C046-9657-BD1D202B2ACB}">
      <dsp:nvSpPr>
        <dsp:cNvPr id="0" name=""/>
        <dsp:cNvSpPr/>
      </dsp:nvSpPr>
      <dsp:spPr>
        <a:xfrm rot="4447059">
          <a:off x="7860032" y="2132476"/>
          <a:ext cx="392624" cy="217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7883692" y="2144578"/>
        <a:ext cx="327475" cy="130297"/>
      </dsp:txXfrm>
    </dsp:sp>
    <dsp:sp modelId="{42F37C29-DC5A-3142-B810-7249336FE8AB}">
      <dsp:nvSpPr>
        <dsp:cNvPr id="0" name=""/>
        <dsp:cNvSpPr/>
      </dsp:nvSpPr>
      <dsp:spPr>
        <a:xfrm>
          <a:off x="7399589" y="2388321"/>
          <a:ext cx="1580388" cy="643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Digital Literacy</a:t>
          </a:r>
        </a:p>
      </dsp:txBody>
      <dsp:txXfrm>
        <a:off x="7631031" y="2482551"/>
        <a:ext cx="1117504" cy="454986"/>
      </dsp:txXfrm>
    </dsp:sp>
    <dsp:sp modelId="{C95E37FF-CFF6-654F-B08B-27C09B042EFD}">
      <dsp:nvSpPr>
        <dsp:cNvPr id="0" name=""/>
        <dsp:cNvSpPr/>
      </dsp:nvSpPr>
      <dsp:spPr>
        <a:xfrm rot="5717647">
          <a:off x="7934497" y="3079505"/>
          <a:ext cx="421977" cy="217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7970077" y="3090502"/>
        <a:ext cx="356828" cy="130297"/>
      </dsp:txXfrm>
    </dsp:sp>
    <dsp:sp modelId="{A29FA07C-756A-9D45-8555-AB8418E6DC67}">
      <dsp:nvSpPr>
        <dsp:cNvPr id="0" name=""/>
        <dsp:cNvSpPr/>
      </dsp:nvSpPr>
      <dsp:spPr>
        <a:xfrm>
          <a:off x="7391402" y="3354044"/>
          <a:ext cx="1418471" cy="636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IDNs</a:t>
          </a:r>
        </a:p>
      </dsp:txBody>
      <dsp:txXfrm>
        <a:off x="7599132" y="3447194"/>
        <a:ext cx="1003011" cy="449766"/>
      </dsp:txXfrm>
    </dsp:sp>
    <dsp:sp modelId="{F4A83372-ED5C-834A-91C5-E53C3112C973}">
      <dsp:nvSpPr>
        <dsp:cNvPr id="0" name=""/>
        <dsp:cNvSpPr/>
      </dsp:nvSpPr>
      <dsp:spPr>
        <a:xfrm rot="6988235">
          <a:off x="7714424" y="3989881"/>
          <a:ext cx="347797" cy="217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7761518" y="4004155"/>
        <a:ext cx="282648" cy="130297"/>
      </dsp:txXfrm>
    </dsp:sp>
    <dsp:sp modelId="{D310AAB5-7A71-5E48-9344-EF8044D7D5CF}">
      <dsp:nvSpPr>
        <dsp:cNvPr id="0" name=""/>
        <dsp:cNvSpPr/>
      </dsp:nvSpPr>
      <dsp:spPr>
        <a:xfrm>
          <a:off x="6879791" y="4215219"/>
          <a:ext cx="1580388" cy="643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Non English Content Online</a:t>
          </a:r>
        </a:p>
      </dsp:txBody>
      <dsp:txXfrm>
        <a:off x="7111233" y="4309449"/>
        <a:ext cx="1117504" cy="454986"/>
      </dsp:txXfrm>
    </dsp:sp>
    <dsp:sp modelId="{1B3E2672-5D20-9E4B-8208-CE0FFFAF2789}">
      <dsp:nvSpPr>
        <dsp:cNvPr id="0" name=""/>
        <dsp:cNvSpPr/>
      </dsp:nvSpPr>
      <dsp:spPr>
        <a:xfrm rot="8258824">
          <a:off x="7252798" y="4752857"/>
          <a:ext cx="122464" cy="217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7284743" y="4783915"/>
        <a:ext cx="85725" cy="130297"/>
      </dsp:txXfrm>
    </dsp:sp>
    <dsp:sp modelId="{64A08575-1605-DB4D-A3A2-EECADA171935}">
      <dsp:nvSpPr>
        <dsp:cNvPr id="0" name=""/>
        <dsp:cNvSpPr/>
      </dsp:nvSpPr>
      <dsp:spPr>
        <a:xfrm>
          <a:off x="6165795" y="4866112"/>
          <a:ext cx="1580388" cy="643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Fragmentation of the Internet</a:t>
          </a:r>
        </a:p>
      </dsp:txBody>
      <dsp:txXfrm>
        <a:off x="6397237" y="4960342"/>
        <a:ext cx="1117504" cy="454986"/>
      </dsp:txXfrm>
    </dsp:sp>
    <dsp:sp modelId="{BB7AAAD7-98DC-BB4A-AEA6-DBC8F32D2710}">
      <dsp:nvSpPr>
        <dsp:cNvPr id="0" name=""/>
        <dsp:cNvSpPr/>
      </dsp:nvSpPr>
      <dsp:spPr>
        <a:xfrm rot="20329412">
          <a:off x="6331557" y="5255180"/>
          <a:ext cx="340632" cy="217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6333757" y="5310380"/>
        <a:ext cx="275483" cy="130297"/>
      </dsp:txXfrm>
    </dsp:sp>
    <dsp:sp modelId="{D8B306B8-7559-0849-A380-831E6C77E837}">
      <dsp:nvSpPr>
        <dsp:cNvPr id="0" name=""/>
        <dsp:cNvSpPr/>
      </dsp:nvSpPr>
      <dsp:spPr>
        <a:xfrm>
          <a:off x="5264884" y="5215127"/>
          <a:ext cx="1580388" cy="643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Cyber Crime</a:t>
          </a:r>
        </a:p>
      </dsp:txBody>
      <dsp:txXfrm>
        <a:off x="5496326" y="5309357"/>
        <a:ext cx="1117504" cy="454986"/>
      </dsp:txXfrm>
    </dsp:sp>
    <dsp:sp modelId="{36B2D6B3-D5A0-154E-B954-8C089BB50958}">
      <dsp:nvSpPr>
        <dsp:cNvPr id="0" name=""/>
        <dsp:cNvSpPr/>
      </dsp:nvSpPr>
      <dsp:spPr>
        <a:xfrm>
          <a:off x="5163000" y="5428269"/>
          <a:ext cx="799575" cy="217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163000" y="5471702"/>
        <a:ext cx="734426" cy="130297"/>
      </dsp:txXfrm>
    </dsp:sp>
    <dsp:sp modelId="{9F770B7F-D15D-4F40-A27B-483B16CF2F9E}">
      <dsp:nvSpPr>
        <dsp:cNvPr id="0" name=""/>
        <dsp:cNvSpPr/>
      </dsp:nvSpPr>
      <dsp:spPr>
        <a:xfrm>
          <a:off x="4298730" y="5215127"/>
          <a:ext cx="1580388" cy="643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Cyber Warfare</a:t>
          </a:r>
        </a:p>
      </dsp:txBody>
      <dsp:txXfrm>
        <a:off x="4530172" y="5309357"/>
        <a:ext cx="1117504" cy="454986"/>
      </dsp:txXfrm>
    </dsp:sp>
    <dsp:sp modelId="{16C7259A-C4B7-0447-B89E-84E0B0DACD1E}">
      <dsp:nvSpPr>
        <dsp:cNvPr id="0" name=""/>
        <dsp:cNvSpPr/>
      </dsp:nvSpPr>
      <dsp:spPr>
        <a:xfrm rot="1270588">
          <a:off x="4464492" y="5252344"/>
          <a:ext cx="340632" cy="217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4466692" y="5284010"/>
        <a:ext cx="275483" cy="130297"/>
      </dsp:txXfrm>
    </dsp:sp>
    <dsp:sp modelId="{B9F79C3D-F5F7-6A41-B259-CC8EB7B4DF19}">
      <dsp:nvSpPr>
        <dsp:cNvPr id="0" name=""/>
        <dsp:cNvSpPr/>
      </dsp:nvSpPr>
      <dsp:spPr>
        <a:xfrm>
          <a:off x="3397819" y="4866112"/>
          <a:ext cx="1580388" cy="643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Internet of Things</a:t>
          </a:r>
        </a:p>
      </dsp:txBody>
      <dsp:txXfrm>
        <a:off x="3629261" y="4960342"/>
        <a:ext cx="1117504" cy="454986"/>
      </dsp:txXfrm>
    </dsp:sp>
    <dsp:sp modelId="{3AF6B18A-394C-F243-B1EE-9F86B49E79B8}">
      <dsp:nvSpPr>
        <dsp:cNvPr id="0" name=""/>
        <dsp:cNvSpPr/>
      </dsp:nvSpPr>
      <dsp:spPr>
        <a:xfrm rot="13341176">
          <a:off x="3860313" y="4783728"/>
          <a:ext cx="7045" cy="217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3862150" y="4827873"/>
        <a:ext cx="4932" cy="130297"/>
      </dsp:txXfrm>
    </dsp:sp>
    <dsp:sp modelId="{C7683967-F187-2B40-9F6D-E1ADF1DD3AE6}">
      <dsp:nvSpPr>
        <dsp:cNvPr id="0" name=""/>
        <dsp:cNvSpPr/>
      </dsp:nvSpPr>
      <dsp:spPr>
        <a:xfrm>
          <a:off x="2427515" y="4156363"/>
          <a:ext cx="2093002" cy="761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Abuse/Misuse of Social Media</a:t>
          </a:r>
        </a:p>
      </dsp:txBody>
      <dsp:txXfrm>
        <a:off x="2734028" y="4267832"/>
        <a:ext cx="1479976" cy="538220"/>
      </dsp:txXfrm>
    </dsp:sp>
    <dsp:sp modelId="{108124A6-02E8-EB42-922A-74FA470E447F}">
      <dsp:nvSpPr>
        <dsp:cNvPr id="0" name=""/>
        <dsp:cNvSpPr/>
      </dsp:nvSpPr>
      <dsp:spPr>
        <a:xfrm rot="14611765">
          <a:off x="3172631" y="3996333"/>
          <a:ext cx="172523" cy="217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3210045" y="4062931"/>
        <a:ext cx="120766" cy="130297"/>
      </dsp:txXfrm>
    </dsp:sp>
    <dsp:sp modelId="{1D87F176-F3A8-3144-B200-B41B994E30C6}">
      <dsp:nvSpPr>
        <dsp:cNvPr id="0" name=""/>
        <dsp:cNvSpPr/>
      </dsp:nvSpPr>
      <dsp:spPr>
        <a:xfrm>
          <a:off x="2261262" y="3289468"/>
          <a:ext cx="1564205" cy="7652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Health Care </a:t>
          </a:r>
        </a:p>
      </dsp:txBody>
      <dsp:txXfrm>
        <a:off x="2490335" y="3401532"/>
        <a:ext cx="1106059" cy="541090"/>
      </dsp:txXfrm>
    </dsp:sp>
    <dsp:sp modelId="{42E5F0A5-AD29-4442-8801-DD1D4ABB8D9F}">
      <dsp:nvSpPr>
        <dsp:cNvPr id="0" name=""/>
        <dsp:cNvSpPr/>
      </dsp:nvSpPr>
      <dsp:spPr>
        <a:xfrm rot="15882353">
          <a:off x="2827483" y="3055993"/>
          <a:ext cx="337709" cy="217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2863063" y="3131862"/>
        <a:ext cx="272560" cy="130297"/>
      </dsp:txXfrm>
    </dsp:sp>
    <dsp:sp modelId="{0424A987-2717-D641-9C12-2A5377F6A293}">
      <dsp:nvSpPr>
        <dsp:cNvPr id="0" name=""/>
        <dsp:cNvSpPr/>
      </dsp:nvSpPr>
      <dsp:spPr>
        <a:xfrm>
          <a:off x="2164025" y="2388321"/>
          <a:ext cx="1580388" cy="643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Energy</a:t>
          </a:r>
        </a:p>
      </dsp:txBody>
      <dsp:txXfrm>
        <a:off x="2395467" y="2482551"/>
        <a:ext cx="1117504" cy="454986"/>
      </dsp:txXfrm>
    </dsp:sp>
    <dsp:sp modelId="{D2EB7290-B562-F44D-BC53-1658D489D65B}">
      <dsp:nvSpPr>
        <dsp:cNvPr id="0" name=""/>
        <dsp:cNvSpPr/>
      </dsp:nvSpPr>
      <dsp:spPr>
        <a:xfrm rot="17152941">
          <a:off x="2888869" y="2141179"/>
          <a:ext cx="392624" cy="217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912529" y="2215943"/>
        <a:ext cx="327475" cy="130297"/>
      </dsp:txXfrm>
    </dsp:sp>
    <dsp:sp modelId="{446649C9-685A-1047-BE8F-6CA321DBE020}">
      <dsp:nvSpPr>
        <dsp:cNvPr id="0" name=""/>
        <dsp:cNvSpPr/>
      </dsp:nvSpPr>
      <dsp:spPr>
        <a:xfrm>
          <a:off x="2428426" y="1459050"/>
          <a:ext cx="1580388" cy="643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Gender </a:t>
          </a:r>
        </a:p>
      </dsp:txBody>
      <dsp:txXfrm>
        <a:off x="2659868" y="1553280"/>
        <a:ext cx="1117504" cy="454986"/>
      </dsp:txXfrm>
    </dsp:sp>
    <dsp:sp modelId="{0AB4342B-B80B-A041-99C4-6420FA1E99CC}">
      <dsp:nvSpPr>
        <dsp:cNvPr id="0" name=""/>
        <dsp:cNvSpPr/>
      </dsp:nvSpPr>
      <dsp:spPr>
        <a:xfrm rot="18423529">
          <a:off x="3396079" y="1305565"/>
          <a:ext cx="198810" cy="217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407929" y="1372796"/>
        <a:ext cx="139167" cy="130297"/>
      </dsp:txXfrm>
    </dsp:sp>
    <dsp:sp modelId="{46F3D185-F743-8444-B74F-07FBB7CC8614}">
      <dsp:nvSpPr>
        <dsp:cNvPr id="0" name=""/>
        <dsp:cNvSpPr/>
      </dsp:nvSpPr>
      <dsp:spPr>
        <a:xfrm>
          <a:off x="3104410" y="641991"/>
          <a:ext cx="1392894" cy="7355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Education</a:t>
          </a:r>
        </a:p>
      </dsp:txBody>
      <dsp:txXfrm>
        <a:off x="3308395" y="749710"/>
        <a:ext cx="984924" cy="520111"/>
      </dsp:txXfrm>
    </dsp:sp>
    <dsp:sp modelId="{9F837C83-7703-4740-8C28-2EDC4E89DCB7}">
      <dsp:nvSpPr>
        <dsp:cNvPr id="0" name=""/>
        <dsp:cNvSpPr/>
      </dsp:nvSpPr>
      <dsp:spPr>
        <a:xfrm rot="9276508">
          <a:off x="4022343" y="711949"/>
          <a:ext cx="354390" cy="217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4084345" y="741414"/>
        <a:ext cx="289241" cy="130297"/>
      </dsp:txXfrm>
    </dsp:sp>
    <dsp:sp modelId="{939D7ED6-6A32-9C42-AA7D-0D07061EE858}">
      <dsp:nvSpPr>
        <dsp:cNvPr id="0" name=""/>
        <dsp:cNvSpPr/>
      </dsp:nvSpPr>
      <dsp:spPr>
        <a:xfrm>
          <a:off x="3860815" y="328041"/>
          <a:ext cx="1396986" cy="643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......</a:t>
          </a:r>
        </a:p>
      </dsp:txBody>
      <dsp:txXfrm>
        <a:off x="4065399" y="422271"/>
        <a:ext cx="987818" cy="454986"/>
      </dsp:txXfrm>
    </dsp:sp>
    <dsp:sp modelId="{5D004915-E680-B846-A04D-8F01339ACDF4}">
      <dsp:nvSpPr>
        <dsp:cNvPr id="0" name=""/>
        <dsp:cNvSpPr/>
      </dsp:nvSpPr>
      <dsp:spPr>
        <a:xfrm rot="9728914">
          <a:off x="4921957" y="384862"/>
          <a:ext cx="245472" cy="217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4985538" y="418309"/>
        <a:ext cx="180323" cy="130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54733-0938-5848-870C-913C16358019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13309-A54D-8D47-8375-7D4B25A1C9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6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13309-A54D-8D47-8375-7D4B25A1C9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2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13309-A54D-8D47-8375-7D4B25A1C94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4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To adjust the length of each colored bar, click the bar, ensuring the bar is highlighted, grab a corner and length or shorten, depending on your preference.  </a:t>
            </a:r>
          </a:p>
          <a:p>
            <a:endParaRPr lang="en-US" baseline="0" dirty="0"/>
          </a:p>
          <a:p>
            <a:r>
              <a:rPr lang="en-US" baseline="0" dirty="0"/>
              <a:t>To revise the year or text boxes, simply replace, all are editable.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32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13309-A54D-8D47-8375-7D4B25A1C94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5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9776-0CB2-A548-AC88-D0D0889C8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8B23B1-403A-5947-94EA-986B3F939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CC8D4-2846-DD43-B449-2FFD63373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F978-C228-2E46-A27C-640E90E07DA8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65563-1FE1-6945-B63C-9138EF38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1E120-79D8-EE4A-B108-879F1245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0DB1-180D-9D4B-8B6B-A5426ADAC7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7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755A-94AC-934C-92F2-0DFF7367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57708-6181-2D44-968D-7EA7B15C8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54E6E-C9C5-814C-B45B-9A621767E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F978-C228-2E46-A27C-640E90E07DA8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A406B-2AC1-ED4E-8295-B23B1F9B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12AB2-0768-3D45-AA8B-88FA4DAE1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0DB1-180D-9D4B-8B6B-A5426ADAC7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53A3FC-E74B-894C-A148-DBC347492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3D688-2B35-3945-8F55-FD5FF07BD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93748-D434-1741-B3EA-EA992FEF9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F978-C228-2E46-A27C-640E90E07DA8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2A4F6-A797-9048-99B9-A43BF543C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9D8C2-209F-D64B-90E7-FFC149FF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0DB1-180D-9D4B-8B6B-A5426ADAC7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56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91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F9AE-4868-6143-814B-2E1C31356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60F7F-9753-A546-85DA-BB5FC0183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1E4C3-BEC5-334F-9908-5FAD79ED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F978-C228-2E46-A27C-640E90E07DA8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BC8B0-DA84-5A45-9E68-61D7550F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C32EC-FAAE-2C47-941D-CF27956C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0DB1-180D-9D4B-8B6B-A5426ADAC7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9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471E4-AC44-0843-BFDF-94324A1B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07002-68C7-7C40-B15B-F5DD0B85F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76BF7-5A2A-B34D-BC09-A71795E3E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F978-C228-2E46-A27C-640E90E07DA8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262E0-7022-1A41-AFF3-4FFC9761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690F3-8786-7747-BA1A-2B82F7F9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0DB1-180D-9D4B-8B6B-A5426ADAC7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4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14266-23A1-724B-9DD4-6F685C85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E1FF2-288A-734D-9AF2-E3345EDCF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D202A-710C-6A41-B0DC-5FE03BC14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C03E4-2A73-C24B-9F2F-194C24F3A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F978-C228-2E46-A27C-640E90E07DA8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CAF67-79A9-E54F-8F6B-26A8631C6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633B7-5461-BD4F-B8D8-FA4A4EFD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0DB1-180D-9D4B-8B6B-A5426ADAC7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1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7B62-1348-464A-B200-5ECDEFC0D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66C42-1894-2A4E-9748-CA9FE6EE2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7FDA8-AEFC-A142-B704-1FD7E480D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F22BA1-AF74-DF4A-AB3F-A18E928EA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5E54DE-5EB5-3446-922D-7B908CA2D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BFE88C-FED1-1F40-B3B8-A68448D3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F978-C228-2E46-A27C-640E90E07DA8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AE8E22-7AED-8E4F-97BB-351E8305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5AE970-045B-EC4F-B86A-EBE5CEDF5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0DB1-180D-9D4B-8B6B-A5426ADAC7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5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8C6D-F9A5-154D-8797-C12EEF16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EFAD2-D36F-0242-98DE-334C58D82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F978-C228-2E46-A27C-640E90E07DA8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DB785-3E72-B34C-B32F-B0F40C0D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69A0D-5783-E646-9342-25F6A0A4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0DB1-180D-9D4B-8B6B-A5426ADAC7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2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A237F6-8EA1-CD4D-A97E-CC4BC1F2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F978-C228-2E46-A27C-640E90E07DA8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CD8EB-BBEC-1D42-BCD1-74617501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BEF5B-AC7E-C34B-B9DC-62D6A3E7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0DB1-180D-9D4B-8B6B-A5426ADAC7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3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70F6-433D-3348-A968-62CAC021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284BB-0621-314C-B603-01E261C8B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B9DA6-BD34-0C49-9E94-6793744D2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49ECC-2836-7D46-859F-2C406EA1B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F978-C228-2E46-A27C-640E90E07DA8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C389C-8E32-B548-91EA-D0A8F2D3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804A2-2D73-C048-BD90-B6454305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0DB1-180D-9D4B-8B6B-A5426ADAC7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4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4BB88-30CF-224E-943D-7FCF2E0C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3B2B86-9602-BA49-9DE5-9EF17ABCCA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2683F-5889-B14D-8D56-F46410311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1876E-D35A-844F-9F76-8DBD4F491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F978-C228-2E46-A27C-640E90E07DA8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2DA3C-30C0-3E4F-82D7-E34CEE4F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E52DF-AD85-434B-9DD7-0621E3EC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0DB1-180D-9D4B-8B6B-A5426ADAC7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8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F20561-FF27-D144-9B8B-8ECBA877E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92668-195C-254F-8008-97E33D6BF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81F41-4C2F-BC40-87A1-31389FCAF2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8F978-C228-2E46-A27C-640E90E07DA8}" type="datetimeFigureOut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5D3D9-6B1C-054D-AD04-4436C7B79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71F25-A81C-654E-BD3E-BB4E7C2EA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E0DB1-180D-9D4B-8B6B-A5426ADAC7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7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arilynscade@hot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ur03.safelinks.protection.outlook.com/?url=https://diplo.smugmug.com/ILLUSTRATIONS/Internet-Governance/Building-Under-Construction/Building-under-construction/i-7QHszc2&amp;data=02|01||051cd51881304eb31fbe08d58493a6e4|84df9e7fe9f640afb435aaaaaaaaaaaa|1|0|636560692059495938&amp;sdata=sy9d/UOnmnXXEWyd2JCJYAAEMd0XdFeWXFmAG6xIQ8Q%3D&amp;reserved=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3AA67-4019-894A-9E26-BE6906C0D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400" i="1" dirty="0">
                <a:solidFill>
                  <a:srgbClr val="0070C0"/>
                </a:solidFill>
              </a:rPr>
              <a:t>Fostering African Business Engagement in the Internet Governance EcoSystem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59D95-8641-A544-936A-C8CA68025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7538" y="3602038"/>
            <a:ext cx="9290462" cy="2490004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endParaRPr lang="en-US" sz="1800" dirty="0"/>
          </a:p>
          <a:p>
            <a:r>
              <a:rPr lang="en-US" dirty="0"/>
              <a:t>On the occasion of the 2018 AfiCTA Summit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Marilyn S. Cade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ICT Strategies – mCADE llc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78425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7E64-FADA-F842-92A3-249AB076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NRIs </a:t>
            </a:r>
            <a:r>
              <a:rPr lang="en-US" sz="3600" dirty="0"/>
              <a:t>– world wide – courtesy of IGF Focal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AB5F7-B4BA-174B-99AE-379EBF862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EC629-BE9E-3E4D-975B-2E57B1CED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1638282"/>
            <a:ext cx="10551563" cy="506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2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BDA0-B439-BB4E-BB69-CF17781D4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*A Quick “look” at a few of AfiCTA’s engagements to date in IG EcoSystem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B354E-5D71-674F-8579-3F226DC4B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Appointment of multiple business leaders to the IGF MAG – over a number of 3 year cycles:  </a:t>
            </a:r>
            <a:r>
              <a:rPr lang="en-US" dirty="0" err="1"/>
              <a:t>Waudo</a:t>
            </a:r>
            <a:r>
              <a:rPr lang="en-US" dirty="0"/>
              <a:t> </a:t>
            </a:r>
            <a:r>
              <a:rPr lang="en-US"/>
              <a:t>Siganga; </a:t>
            </a:r>
            <a:r>
              <a:rPr lang="en-US" dirty="0"/>
              <a:t>Jimson Olufuye; Hossam Elgamai; Paul Rowney</a:t>
            </a:r>
          </a:p>
          <a:p>
            <a:r>
              <a:rPr lang="en-US" dirty="0"/>
              <a:t>AfiCTA leadership recognized as opening/closing sessions as one of two business high level speakers</a:t>
            </a:r>
          </a:p>
          <a:p>
            <a:r>
              <a:rPr lang="en-US" dirty="0"/>
              <a:t>Invited speaker at WSIS Forum High Level sessions</a:t>
            </a:r>
          </a:p>
          <a:p>
            <a:r>
              <a:rPr lang="en-US" dirty="0"/>
              <a:t>Leadership and engagement from AfiCTA in ICANN Business Constituency and Cross Community Working Groups and ICANN Fellowship Program</a:t>
            </a:r>
          </a:p>
          <a:p>
            <a:r>
              <a:rPr lang="en-US" dirty="0"/>
              <a:t>Appointment by UN Secretary General to the UNCTAD Commission on Science and Technology [CSTD] to three Working Groups – IGF improvements; Enhanced Cooperation</a:t>
            </a:r>
          </a:p>
          <a:p>
            <a:r>
              <a:rPr lang="en-US" dirty="0"/>
              <a:t>Participation in ITU PP delegations and some national consultations re ITU Sector events </a:t>
            </a:r>
          </a:p>
          <a:p>
            <a:r>
              <a:rPr lang="en-US" dirty="0"/>
              <a:t>Leadership/participation in different national IGFs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7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8D6A2-BF16-3B4E-80E6-1D4E9B3B4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 – Enhancing AfiCTA’s Continued engagement in the IG EcoSystem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1F7E0-8513-1440-AF67-974F61BEF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Strengthen the engagement with global providers and International organizations seeking to build presence in Africa</a:t>
            </a:r>
          </a:p>
          <a:p>
            <a:r>
              <a:rPr lang="en-US" dirty="0"/>
              <a:t>Create a strategic engagement with the ICANN Africa office in Kenya/meet with ICANN business engagement VP at each ICANN meeting to strengthen /enhance ideas for business engagement in Africa</a:t>
            </a:r>
          </a:p>
          <a:p>
            <a:r>
              <a:rPr lang="en-US" dirty="0"/>
              <a:t>Continued focus on ICANN Business Constituency engagement/leadership for AfiCTA members</a:t>
            </a:r>
          </a:p>
          <a:p>
            <a:r>
              <a:rPr lang="en-US" dirty="0"/>
              <a:t>Enhance relationship with UNCTAD’s e-commerce program</a:t>
            </a:r>
          </a:p>
          <a:p>
            <a:r>
              <a:rPr lang="en-US" dirty="0"/>
              <a:t>Continued engagement with national and sub regional and regional IGF, global IGF with a focus on more visibility and engagement from Africa</a:t>
            </a:r>
          </a:p>
          <a:p>
            <a:r>
              <a:rPr lang="en-US" dirty="0"/>
              <a:t>When new IGF MAG is announced [expected by November], have an African specific informal engagement, led by present African MAG members [Paul Rowney, AfiCTA Board is a MAG member]. </a:t>
            </a:r>
          </a:p>
          <a:p>
            <a:r>
              <a:rPr lang="en-US" dirty="0"/>
              <a:t>Consider developing a WSIS Forum strategy to seek high level speaking roles for business leaders from AfiCTA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06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A90B-06D2-304C-97E0-BFDDDB75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Questions/Comments/Discussion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69F23-6C01-3042-9DE5-792F14183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Marilyn S. Cade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ICT Strategies – mCADE llc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marilynscade@hotmail.com</a:t>
            </a:r>
            <a:endParaRPr lang="en-US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SKYPE : mscade.ictstrategies  </a:t>
            </a:r>
          </a:p>
        </p:txBody>
      </p:sp>
    </p:spTree>
    <p:extLst>
      <p:ext uri="{BB962C8B-B14F-4D97-AF65-F5344CB8AC3E}">
        <p14:creationId xmlns:p14="http://schemas.microsoft.com/office/powerpoint/2010/main" val="18462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DC87-727C-9A46-875F-401D6CC0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574" y="22959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The Parable of the Blind Men and the Elephant – Understanding IG and Multi Stakeholder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DDA47-4B24-ED4F-9114-3257E46FC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2179" y="1327029"/>
            <a:ext cx="7960106" cy="6463186"/>
          </a:xfrm>
          <a:prstGeom prst="rect">
            <a:avLst/>
          </a:prstGeom>
        </p:spPr>
      </p:pic>
      <p:sp>
        <p:nvSpPr>
          <p:cNvPr id="4" name="AutoShape 1" descr="/var/folders/xd/bb76f6f13952wq089vlgbf640000gn/T/com.microsoft.Powerpoint/WebArchiveCopyPasteTempFiles/GetFileAttachment?id=AQMkADAwATYwMAItODBlMC1hN2EwLTAwAi0wMAoARgAAA8wlLe92x8JDnsgvTpWvtXEHAG1c71Y1T%2BFHkr75oM%2FBcHAAAAACAQwAAABtXO9WNU%2FhR5K%2B%2BaDPwXBwAAABTVF42gAAAAESABAAKXmN9q%2BJ9kaMVEs2lS7PPA%3D%3D&amp;X-OWA-CANARY=qlkTAihIa0m07lP9POkANTAfvemVhNUY3fGmjiLirrO8DZjfdElxpQk2-tC51_U6d47Oe2mfm9c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MzkzMjE2LTIxNjIyMDY2MjRcIixcInB1aWRcIjpcIjE2ODg4NTIwMjI0NzA1NjBcIixcIm9pZFwiOlwiMDAwNjAwMDAtODBlMC1hN2Ew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yMDQ3Mzk3MywibmJmIjoxNTIwNDczMzczfQ.OAOqWlpVhT1rpJIUZow086t6iYtHwiALEmEEKkILy6wDmXycUgSQfTkuniRu0htg-arByVoHHcfUhp8nsMQ0Ux_Od2kj9iGwt9sPwjfpd5MTlJjTtO4ll6qCH-i13qgUnFnAjVOzO7vSZx7gGQEPsq39FZjoJMtZW3qI4ASy7SIBj9tBFCwEaXH4fESvLOrvjM3YFlQOMfxcPXGAc9e-OJg2MsAo6OmBen1jxLaXEfPuamBLlt7MFCoZUk6kermaIaxRFviuKOY0mLCoFDQgamhPT4e9aiaj8Y8kKr7rZWehr7Cq8xTFTk33EEbXkOncwAXnp1Zt93iGneQJ_3Y_mQ&amp;owa=outlook.live.com&amp;isc=1&amp;isImagePreview=True">
            <a:extLst>
              <a:ext uri="{FF2B5EF4-FFF2-40B4-BE49-F238E27FC236}">
                <a16:creationId xmlns:a16="http://schemas.microsoft.com/office/drawing/2014/main" id="{66CC481C-3E1D-934E-950F-4A9336652B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9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BEBC0-FA09-324F-8041-229AA24FF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“Internet Governance” per the Tunis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BED5-1303-6345-859F-20F66084E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World Summit on the Information Society, Phase I and II.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A Working Group during Phase I agreed on a definition that continues through today…</a:t>
            </a:r>
          </a:p>
          <a:p>
            <a:pPr marL="0" indent="0">
              <a:buNone/>
            </a:pPr>
            <a:br>
              <a:rPr lang="en-US" sz="3200" i="1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Internet governance is the development and application by Governments, the private sector and civil society, in their respective roles, of shared principles, norms, rules, decision-making procedures, and programmes that shape the evolution and use of the Internet.</a:t>
            </a:r>
            <a:br>
              <a:rPr lang="en-US" sz="3200" dirty="0">
                <a:solidFill>
                  <a:schemeClr val="accent1"/>
                </a:solidFill>
              </a:rPr>
            </a:b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9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C0EEF-81E3-5840-B219-0727229D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Governance – Under Construction</a:t>
            </a:r>
          </a:p>
        </p:txBody>
      </p:sp>
      <p:sp>
        <p:nvSpPr>
          <p:cNvPr id="5" name="AutoShape 2" descr="Internet governance (IG) Building under Construction - 2015">
            <a:hlinkClick r:id="rId2"/>
            <a:extLst>
              <a:ext uri="{FF2B5EF4-FFF2-40B4-BE49-F238E27FC236}">
                <a16:creationId xmlns:a16="http://schemas.microsoft.com/office/drawing/2014/main" id="{56D81F9C-B99C-0E4A-A859-CB1490A462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4111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96C35FD-A48D-E34A-B16F-BC768AE67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75" y="1424452"/>
            <a:ext cx="8712594" cy="678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oboto"/>
              </a:rPr>
              <a:t>truction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hlinkClick r:id="rId2"/>
              </a:rPr>
              <a:t> 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Roboto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oboto"/>
              </a:rPr>
              <a:t>4 / 5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989BA2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89BA2"/>
                </a:solidFill>
                <a:effectLst/>
                <a:latin typeface="Roboto"/>
              </a:rPr>
            </a:br>
            <a:endParaRPr kumimoji="0" lang="en-US" altLang="en-US" sz="38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Roboto"/>
            </a:endParaRPr>
          </a:p>
        </p:txBody>
      </p:sp>
      <p:pic>
        <p:nvPicPr>
          <p:cNvPr id="2054" name="Picture 6" descr="Internet governance (IG) Building under Construction - 2015">
            <a:hlinkClick r:id="rId2"/>
            <a:extLst>
              <a:ext uri="{FF2B5EF4-FFF2-40B4-BE49-F238E27FC236}">
                <a16:creationId xmlns:a16="http://schemas.microsoft.com/office/drawing/2014/main" id="{424AFDD5-05A1-9B40-9248-1CDDEC9C7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1282021"/>
            <a:ext cx="9329737" cy="52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C4A54-7732-0E46-A71C-BB1240B7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587"/>
            <a:ext cx="10515600" cy="124423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     A Snapshot of Some of the Players in 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A3E31-E563-5F47-A5D5-C7B0B584B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03" y="878774"/>
            <a:ext cx="11608129" cy="5771407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Governments/Interna’l Orgs/Global Banks                 Technical Groups/Businesses   NGOs/Civil Society, Media, Think      								        Tanks,Academia,Individuals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CD9F2C-1473-9B43-B9E6-51564CEC11A7}"/>
              </a:ext>
            </a:extLst>
          </p:cNvPr>
          <p:cNvSpPr/>
          <p:nvPr/>
        </p:nvSpPr>
        <p:spPr>
          <a:xfrm>
            <a:off x="105887" y="1746971"/>
            <a:ext cx="1864426" cy="7956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B2AFB2C-9ABA-D94B-A16D-ABF0E3EBB9EC}"/>
              </a:ext>
            </a:extLst>
          </p:cNvPr>
          <p:cNvSpPr/>
          <p:nvPr/>
        </p:nvSpPr>
        <p:spPr>
          <a:xfrm>
            <a:off x="1274636" y="2474293"/>
            <a:ext cx="1136035" cy="630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ILO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A45FF2-FAD9-2044-A30E-15D8ACBAEBA3}"/>
              </a:ext>
            </a:extLst>
          </p:cNvPr>
          <p:cNvSpPr/>
          <p:nvPr/>
        </p:nvSpPr>
        <p:spPr>
          <a:xfrm>
            <a:off x="1211252" y="1345687"/>
            <a:ext cx="1395874" cy="592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ECOSOC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6F3104-D653-DE4A-8B9C-4C45DA599B4E}"/>
              </a:ext>
            </a:extLst>
          </p:cNvPr>
          <p:cNvSpPr/>
          <p:nvPr/>
        </p:nvSpPr>
        <p:spPr>
          <a:xfrm>
            <a:off x="975763" y="2902406"/>
            <a:ext cx="1434908" cy="929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UNCTAD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7A3926-3EF6-4A42-BE4D-676655673C55}"/>
              </a:ext>
            </a:extLst>
          </p:cNvPr>
          <p:cNvSpPr/>
          <p:nvPr/>
        </p:nvSpPr>
        <p:spPr>
          <a:xfrm>
            <a:off x="2280031" y="2506085"/>
            <a:ext cx="1395383" cy="819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WIPO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D6D9BB-9358-E747-A1D0-52BE96B8B096}"/>
              </a:ext>
            </a:extLst>
          </p:cNvPr>
          <p:cNvSpPr/>
          <p:nvPr/>
        </p:nvSpPr>
        <p:spPr>
          <a:xfrm>
            <a:off x="32658" y="3688961"/>
            <a:ext cx="1475508" cy="678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UNESCO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ED11C2-885F-3D48-99CA-55D568431910}"/>
              </a:ext>
            </a:extLst>
          </p:cNvPr>
          <p:cNvSpPr/>
          <p:nvPr/>
        </p:nvSpPr>
        <p:spPr>
          <a:xfrm>
            <a:off x="105887" y="2713098"/>
            <a:ext cx="1111334" cy="871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ITU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ECB3E99-51F1-DE44-BBCC-87E775C64B3E}"/>
              </a:ext>
            </a:extLst>
          </p:cNvPr>
          <p:cNvSpPr/>
          <p:nvPr/>
        </p:nvSpPr>
        <p:spPr>
          <a:xfrm>
            <a:off x="5277625" y="1180648"/>
            <a:ext cx="1294361" cy="1645679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Businesses – </a:t>
            </a:r>
            <a:r>
              <a:rPr lang="en-US" sz="1400" dirty="0">
                <a:solidFill>
                  <a:schemeClr val="tx1"/>
                </a:solidFill>
              </a:rPr>
              <a:t>Infrastructure, Platform, Social Media, Content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2D7924C-A6A9-0D48-ACE6-ECB9DE2AA284}"/>
              </a:ext>
            </a:extLst>
          </p:cNvPr>
          <p:cNvSpPr/>
          <p:nvPr/>
        </p:nvSpPr>
        <p:spPr>
          <a:xfrm>
            <a:off x="5363660" y="2936609"/>
            <a:ext cx="1566552" cy="9532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Inter’l Chamber of Commerce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482ECB7-C1FA-6648-8C08-6067CC915CFA}"/>
              </a:ext>
            </a:extLst>
          </p:cNvPr>
          <p:cNvSpPr/>
          <p:nvPr/>
        </p:nvSpPr>
        <p:spPr>
          <a:xfrm>
            <a:off x="3924771" y="4160304"/>
            <a:ext cx="1184553" cy="6878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Internet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Society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8966B3-7B44-A44C-9082-255B0A914EF2}"/>
              </a:ext>
            </a:extLst>
          </p:cNvPr>
          <p:cNvSpPr/>
          <p:nvPr/>
        </p:nvSpPr>
        <p:spPr>
          <a:xfrm>
            <a:off x="6884737" y="2242079"/>
            <a:ext cx="1071739" cy="11396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African IT Alliance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AfiCTA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E0591B3-9D1B-DA48-8DC1-D9750FFF30CE}"/>
              </a:ext>
            </a:extLst>
          </p:cNvPr>
          <p:cNvSpPr/>
          <p:nvPr/>
        </p:nvSpPr>
        <p:spPr>
          <a:xfrm>
            <a:off x="6737784" y="1345687"/>
            <a:ext cx="1123690" cy="9321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World IT Services Alliance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7A854C5-01F7-AC43-9DF1-57233BB088C2}"/>
              </a:ext>
            </a:extLst>
          </p:cNvPr>
          <p:cNvSpPr/>
          <p:nvPr/>
        </p:nvSpPr>
        <p:spPr>
          <a:xfrm rot="10800000" flipV="1">
            <a:off x="4006953" y="5282770"/>
            <a:ext cx="1102381" cy="7552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IEEE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3ED177C-1723-0746-A3E4-86318108D033}"/>
              </a:ext>
            </a:extLst>
          </p:cNvPr>
          <p:cNvSpPr/>
          <p:nvPr/>
        </p:nvSpPr>
        <p:spPr>
          <a:xfrm>
            <a:off x="5081641" y="3998042"/>
            <a:ext cx="1903995" cy="11377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ICANN\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Supporting Orgs/Adv Committees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44D4C5F-6FE5-5C45-AE6A-9850F47F5CDD}"/>
              </a:ext>
            </a:extLst>
          </p:cNvPr>
          <p:cNvSpPr/>
          <p:nvPr/>
        </p:nvSpPr>
        <p:spPr>
          <a:xfrm>
            <a:off x="1872343" y="6204808"/>
            <a:ext cx="6825372" cy="664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 Governance Forum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795329-4D5B-ED4F-A65C-FEA84A150339}"/>
              </a:ext>
            </a:extLst>
          </p:cNvPr>
          <p:cNvSpPr/>
          <p:nvPr/>
        </p:nvSpPr>
        <p:spPr>
          <a:xfrm>
            <a:off x="7968343" y="1690688"/>
            <a:ext cx="984235" cy="888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Access Now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75F26C-1426-4F41-894B-F9E83F11EC40}"/>
              </a:ext>
            </a:extLst>
          </p:cNvPr>
          <p:cNvSpPr/>
          <p:nvPr/>
        </p:nvSpPr>
        <p:spPr>
          <a:xfrm>
            <a:off x="8429500" y="2847112"/>
            <a:ext cx="1594241" cy="12856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NGOs –engaged in development/Capacity Building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2F7691-5394-8546-9239-402514C2D009}"/>
              </a:ext>
            </a:extLst>
          </p:cNvPr>
          <p:cNvSpPr/>
          <p:nvPr/>
        </p:nvSpPr>
        <p:spPr>
          <a:xfrm>
            <a:off x="9130145" y="1746971"/>
            <a:ext cx="1136073" cy="9435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Public Knowledge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1DFC31-3101-FE4F-83D1-C4D2B0C3EB69}"/>
              </a:ext>
            </a:extLst>
          </p:cNvPr>
          <p:cNvSpPr/>
          <p:nvPr/>
        </p:nvSpPr>
        <p:spPr>
          <a:xfrm>
            <a:off x="8118818" y="4132790"/>
            <a:ext cx="1443865" cy="12566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Red Cross/Red Crescent; other dev organizations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9B36AE-F506-4C42-83AE-F2AA841A7301}"/>
              </a:ext>
            </a:extLst>
          </p:cNvPr>
          <p:cNvSpPr/>
          <p:nvPr/>
        </p:nvSpPr>
        <p:spPr>
          <a:xfrm>
            <a:off x="10136580" y="2826328"/>
            <a:ext cx="1217220" cy="8626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Colleges and Universities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E4C1FE0-BC87-404C-9D11-E2D8C8AFAB0D}"/>
              </a:ext>
            </a:extLst>
          </p:cNvPr>
          <p:cNvSpPr/>
          <p:nvPr/>
        </p:nvSpPr>
        <p:spPr>
          <a:xfrm>
            <a:off x="5618074" y="5389410"/>
            <a:ext cx="1127110" cy="7593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GSMA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A35D65D-69A1-5D47-821C-D1584DB56892}"/>
              </a:ext>
            </a:extLst>
          </p:cNvPr>
          <p:cNvSpPr/>
          <p:nvPr/>
        </p:nvSpPr>
        <p:spPr>
          <a:xfrm>
            <a:off x="9620548" y="4728123"/>
            <a:ext cx="1266296" cy="720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Individual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Citizens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7C4E9EA-E9D1-2344-82BE-34929213BAE5}"/>
              </a:ext>
            </a:extLst>
          </p:cNvPr>
          <p:cNvSpPr/>
          <p:nvPr/>
        </p:nvSpPr>
        <p:spPr>
          <a:xfrm>
            <a:off x="10266218" y="5521573"/>
            <a:ext cx="1436914" cy="679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News and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Media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8982DE-AD4A-CA47-BB21-567265262F1D}"/>
              </a:ext>
            </a:extLst>
          </p:cNvPr>
          <p:cNvSpPr/>
          <p:nvPr/>
        </p:nvSpPr>
        <p:spPr>
          <a:xfrm>
            <a:off x="6974835" y="4923770"/>
            <a:ext cx="114398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Center for </a:t>
            </a:r>
            <a:r>
              <a:rPr lang="en-US" sz="1600" dirty="0">
                <a:solidFill>
                  <a:schemeClr val="tx1"/>
                </a:solidFill>
              </a:rPr>
              <a:t>Democracy and Technology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7A6DA1-E9CB-BD4D-B325-C33614F26F84}"/>
              </a:ext>
            </a:extLst>
          </p:cNvPr>
          <p:cNvSpPr/>
          <p:nvPr/>
        </p:nvSpPr>
        <p:spPr>
          <a:xfrm>
            <a:off x="10496765" y="3831648"/>
            <a:ext cx="1492314" cy="10360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Rotary/Lions Clubs/YMCAs/Libraries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71BEE7-3374-7F42-9817-44D21A7FCBEB}"/>
              </a:ext>
            </a:extLst>
          </p:cNvPr>
          <p:cNvSpPr/>
          <p:nvPr/>
        </p:nvSpPr>
        <p:spPr>
          <a:xfrm>
            <a:off x="0" y="4397972"/>
            <a:ext cx="1685304" cy="580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UNWomen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D6B119B-5779-7042-937C-6796CE52BCA8}"/>
              </a:ext>
            </a:extLst>
          </p:cNvPr>
          <p:cNvSpPr/>
          <p:nvPr/>
        </p:nvSpPr>
        <p:spPr>
          <a:xfrm>
            <a:off x="1777342" y="5246574"/>
            <a:ext cx="1975232" cy="1105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National and Local Govts [200+national /</a:t>
            </a:r>
          </a:p>
          <a:p>
            <a:pPr algn="ctr"/>
            <a:r>
              <a:rPr lang="en-US" sz="1400" dirty="0"/>
              <a:t>000’s/Local]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BD78366-AEEE-3844-A29D-725CC54E4C7C}"/>
              </a:ext>
            </a:extLst>
          </p:cNvPr>
          <p:cNvSpPr/>
          <p:nvPr/>
        </p:nvSpPr>
        <p:spPr>
          <a:xfrm>
            <a:off x="1" y="5081521"/>
            <a:ext cx="1777340" cy="933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Law Enforcement</a:t>
            </a:r>
          </a:p>
          <a:p>
            <a:pPr algn="ctr"/>
            <a:r>
              <a:rPr lang="en-US" sz="1600" dirty="0"/>
              <a:t>Systems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34A3531-4E1F-E347-9949-214ABD4B1140}"/>
              </a:ext>
            </a:extLst>
          </p:cNvPr>
          <p:cNvSpPr/>
          <p:nvPr/>
        </p:nvSpPr>
        <p:spPr>
          <a:xfrm>
            <a:off x="1657610" y="4259762"/>
            <a:ext cx="1920888" cy="102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Elected/Appt’d Policy Makers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B5E844D-5103-9643-8CF4-FE5EBCD0C704}"/>
              </a:ext>
            </a:extLst>
          </p:cNvPr>
          <p:cNvSpPr/>
          <p:nvPr/>
        </p:nvSpPr>
        <p:spPr>
          <a:xfrm>
            <a:off x="1995022" y="3381764"/>
            <a:ext cx="1622125" cy="1023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Commission on Science/Tech for Dev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D466EF-2927-674C-89B4-AFD739F3616B}"/>
              </a:ext>
            </a:extLst>
          </p:cNvPr>
          <p:cNvSpPr txBox="1"/>
          <p:nvPr/>
        </p:nvSpPr>
        <p:spPr>
          <a:xfrm>
            <a:off x="8118818" y="5701165"/>
            <a:ext cx="1865501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National IGFs –e.g. </a:t>
            </a:r>
          </a:p>
          <a:p>
            <a:r>
              <a:rPr lang="en-US" sz="1600" dirty="0"/>
              <a:t>IGF-USA, African IGF; sub regional/national  </a:t>
            </a:r>
          </a:p>
          <a:p>
            <a:r>
              <a:rPr lang="en-US" sz="1600" dirty="0"/>
              <a:t>+100 more… 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79C0605-7674-7B46-B253-FAAD808453CF}"/>
              </a:ext>
            </a:extLst>
          </p:cNvPr>
          <p:cNvSpPr/>
          <p:nvPr/>
        </p:nvSpPr>
        <p:spPr>
          <a:xfrm>
            <a:off x="2669472" y="1180647"/>
            <a:ext cx="1852538" cy="1325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World Bank/Int’l Dev Bank/African Dev. Bank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69466ED-99CE-7842-A82B-02470E225499}"/>
              </a:ext>
            </a:extLst>
          </p:cNvPr>
          <p:cNvSpPr/>
          <p:nvPr/>
        </p:nvSpPr>
        <p:spPr>
          <a:xfrm>
            <a:off x="3382480" y="2504769"/>
            <a:ext cx="1695233" cy="123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EC, </a:t>
            </a:r>
            <a:r>
              <a:rPr lang="en-US" sz="1600" dirty="0"/>
              <a:t>African Union, APEC, OECD, DoE…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934819F-5A64-DF41-B390-61BE7FCD24A4}"/>
              </a:ext>
            </a:extLst>
          </p:cNvPr>
          <p:cNvSpPr/>
          <p:nvPr/>
        </p:nvSpPr>
        <p:spPr>
          <a:xfrm>
            <a:off x="10413171" y="1651989"/>
            <a:ext cx="1489873" cy="8871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Think Tanks – mostly US/EU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7067DE-C195-6F43-B65B-18D27113E036}"/>
              </a:ext>
            </a:extLst>
          </p:cNvPr>
          <p:cNvSpPr txBox="1"/>
          <p:nvPr/>
        </p:nvSpPr>
        <p:spPr>
          <a:xfrm>
            <a:off x="10266218" y="6353299"/>
            <a:ext cx="1614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Copyright 2018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933C95-0147-0345-8F6C-61D86066A2A4}"/>
              </a:ext>
            </a:extLst>
          </p:cNvPr>
          <p:cNvSpPr txBox="1"/>
          <p:nvPr/>
        </p:nvSpPr>
        <p:spPr>
          <a:xfrm>
            <a:off x="838200" y="66501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F6082E2-6668-E146-8DC0-89917193E372}"/>
              </a:ext>
            </a:extLst>
          </p:cNvPr>
          <p:cNvSpPr/>
          <p:nvPr/>
        </p:nvSpPr>
        <p:spPr>
          <a:xfrm>
            <a:off x="6745184" y="3634503"/>
            <a:ext cx="1334984" cy="12332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ICT and other business associations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7FB88EB-C4D2-FA43-9E51-4E5F935427B8}"/>
              </a:ext>
            </a:extLst>
          </p:cNvPr>
          <p:cNvSpPr/>
          <p:nvPr/>
        </p:nvSpPr>
        <p:spPr>
          <a:xfrm>
            <a:off x="11064411" y="4867715"/>
            <a:ext cx="942685" cy="8902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DIPLO</a:t>
            </a:r>
          </a:p>
        </p:txBody>
      </p:sp>
    </p:spTree>
    <p:extLst>
      <p:ext uri="{BB962C8B-B14F-4D97-AF65-F5344CB8AC3E}">
        <p14:creationId xmlns:p14="http://schemas.microsoft.com/office/powerpoint/2010/main" val="1956857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148908"/>
            <a:ext cx="10847122" cy="6181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cs typeface="Arial"/>
              </a:rPr>
              <a:t>										</a:t>
            </a:r>
            <a:r>
              <a:rPr lang="en-US" sz="4000" b="1" dirty="0">
                <a:solidFill>
                  <a:schemeClr val="accent1"/>
                </a:solidFill>
                <a:cs typeface="Arial"/>
              </a:rPr>
              <a:t>Examples of “some” IG and Related Events - 2018</a:t>
            </a:r>
            <a:br>
              <a:rPr lang="en-US" b="1" dirty="0">
                <a:solidFill>
                  <a:schemeClr val="accent1"/>
                </a:solidFill>
                <a:cs typeface="Arial"/>
              </a:rPr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868613"/>
              </p:ext>
            </p:extLst>
          </p:nvPr>
        </p:nvGraphicFramePr>
        <p:xfrm>
          <a:off x="1241217" y="680224"/>
          <a:ext cx="10789920" cy="6066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08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74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74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08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08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474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4748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328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6878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84748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84748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057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11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7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08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7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555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4717" y="1520497"/>
            <a:ext cx="915930" cy="591854"/>
          </a:xfrm>
          <a:prstGeom prst="rect">
            <a:avLst/>
          </a:prstGeom>
          <a:noFill/>
        </p:spPr>
        <p:txBody>
          <a:bodyPr wrap="none" lIns="38405" tIns="19202" rIns="38405" bIns="18288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000" b="1" dirty="0">
                <a:solidFill>
                  <a:srgbClr val="00B050"/>
                </a:solidFill>
                <a:cs typeface="Arial"/>
              </a:rPr>
              <a:t>UN/UN </a:t>
            </a:r>
          </a:p>
          <a:p>
            <a:pPr algn="r">
              <a:lnSpc>
                <a:spcPct val="90000"/>
              </a:lnSpc>
            </a:pPr>
            <a:r>
              <a:rPr lang="en-US" sz="2000" b="1" dirty="0">
                <a:solidFill>
                  <a:srgbClr val="00B050"/>
                </a:solidFill>
                <a:cs typeface="Arial"/>
              </a:rPr>
              <a:t>Related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1389" y="2613879"/>
            <a:ext cx="439840" cy="314855"/>
          </a:xfrm>
          <a:prstGeom prst="rect">
            <a:avLst/>
          </a:prstGeom>
          <a:noFill/>
        </p:spPr>
        <p:txBody>
          <a:bodyPr wrap="none" lIns="38405" tIns="19202" rIns="38405" bIns="18288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000" b="1" dirty="0">
                <a:solidFill>
                  <a:schemeClr val="accent2"/>
                </a:solidFill>
                <a:cs typeface="Arial"/>
              </a:rPr>
              <a:t>ITU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5125" y="3582789"/>
            <a:ext cx="785522" cy="290233"/>
          </a:xfrm>
          <a:prstGeom prst="rect">
            <a:avLst/>
          </a:prstGeom>
          <a:noFill/>
        </p:spPr>
        <p:txBody>
          <a:bodyPr wrap="square" lIns="38405" tIns="19202" rIns="38405" bIns="18288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000" b="1" dirty="0">
                <a:solidFill>
                  <a:srgbClr val="1A87C9"/>
                </a:solidFill>
                <a:cs typeface="Arial"/>
              </a:rPr>
              <a:t>ICANN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8958" y="4445961"/>
            <a:ext cx="801256" cy="314855"/>
          </a:xfrm>
          <a:prstGeom prst="rect">
            <a:avLst/>
          </a:prstGeom>
          <a:noFill/>
        </p:spPr>
        <p:txBody>
          <a:bodyPr wrap="square" lIns="38405" tIns="19202" rIns="38405" bIns="18288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000" b="1" dirty="0">
                <a:solidFill>
                  <a:schemeClr val="accent6"/>
                </a:solidFill>
                <a:cs typeface="Arial"/>
              </a:rPr>
              <a:t>IGOs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528" y="5604997"/>
            <a:ext cx="1070243" cy="536454"/>
          </a:xfrm>
          <a:prstGeom prst="rect">
            <a:avLst/>
          </a:prstGeom>
          <a:noFill/>
        </p:spPr>
        <p:txBody>
          <a:bodyPr wrap="square" lIns="38405" tIns="19202" rIns="38405" bIns="18288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cs typeface="Arial"/>
              </a:rPr>
              <a:t>Other/ </a:t>
            </a:r>
            <a:r>
              <a:rPr lang="en-US" b="1" dirty="0">
                <a:solidFill>
                  <a:srgbClr val="7030A0"/>
                </a:solidFill>
                <a:cs typeface="Arial"/>
              </a:rPr>
              <a:t>IG related</a:t>
            </a:r>
          </a:p>
        </p:txBody>
      </p:sp>
      <p:sp>
        <p:nvSpPr>
          <p:cNvPr id="33" name="TextBox 32"/>
          <p:cNvSpPr txBox="1"/>
          <p:nvPr/>
        </p:nvSpPr>
        <p:spPr>
          <a:xfrm rot="10800000" flipV="1">
            <a:off x="3169139" y="1542802"/>
            <a:ext cx="850577" cy="59277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Arial"/>
              </a:rPr>
              <a:t>WSIS     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cs typeface="Arial"/>
              </a:rPr>
              <a:t>19-23 Mar. Geneva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024526" y="1920825"/>
            <a:ext cx="2176943" cy="23883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 lIns="38405" tIns="19202" rIns="38405" bIns="19202" rtlCol="0">
            <a:spAutoFit/>
          </a:bodyPr>
          <a:lstStyle/>
          <a:p>
            <a:pPr algn="r"/>
            <a:endParaRPr lang="en-US" sz="1300" dirty="0">
              <a:solidFill>
                <a:srgbClr val="0A1F24"/>
              </a:solidFill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9137" y="3367352"/>
            <a:ext cx="789644" cy="77744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8405" tIns="19202" rIns="38405" bIns="19202" rtlCol="0" anchor="ctr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cs typeface="Arial"/>
              </a:rPr>
              <a:t>ICANN61 10-15 Mar. San Juan PR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1847" y="5618795"/>
            <a:ext cx="941909" cy="454277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8405" tIns="19202" rIns="38405" bIns="19202" rtlCol="0" anchor="ctr">
            <a:spAutoFit/>
          </a:bodyPr>
          <a:lstStyle/>
          <a:p>
            <a:pPr algn="ctr"/>
            <a:r>
              <a:rPr lang="en-US" sz="900" b="1" dirty="0">
                <a:solidFill>
                  <a:srgbClr val="FFFFFF"/>
                </a:solidFill>
                <a:cs typeface="Arial"/>
              </a:rPr>
              <a:t>MWC           </a:t>
            </a:r>
          </a:p>
          <a:p>
            <a:pPr algn="ctr"/>
            <a:r>
              <a:rPr lang="en-US" sz="900" b="1" dirty="0">
                <a:solidFill>
                  <a:srgbClr val="FFFFFF"/>
                </a:solidFill>
                <a:cs typeface="Arial"/>
              </a:rPr>
              <a:t> 26 Feb.-2 Mar.</a:t>
            </a:r>
          </a:p>
          <a:p>
            <a:pPr algn="ctr"/>
            <a:r>
              <a:rPr lang="en-US" sz="900" b="1" dirty="0">
                <a:solidFill>
                  <a:srgbClr val="FFFFFF"/>
                </a:solidFill>
                <a:cs typeface="Arial"/>
              </a:rPr>
              <a:t>Barcelona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2964" y="4315006"/>
            <a:ext cx="462563" cy="269611"/>
          </a:xfrm>
          <a:prstGeom prst="rect">
            <a:avLst/>
          </a:prstGeom>
          <a:noFill/>
          <a:ln>
            <a:noFill/>
          </a:ln>
        </p:spPr>
        <p:txBody>
          <a:bodyPr wrap="none" lIns="38405" tIns="19202" rIns="38405" bIns="19202" rtlCol="0">
            <a:spAutoFit/>
          </a:bodyPr>
          <a:lstStyle/>
          <a:p>
            <a:pPr algn="r"/>
            <a:r>
              <a:rPr lang="en-US" sz="1500" dirty="0">
                <a:solidFill>
                  <a:srgbClr val="FFFFFF"/>
                </a:solidFill>
                <a:cs typeface="Arial"/>
              </a:rPr>
              <a:t>61%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21395" y="5171432"/>
            <a:ext cx="947741" cy="500444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8405" tIns="19202" rIns="38405" bIns="19202" rtlCol="0" anchor="ctr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  <a:cs typeface="Arial"/>
              </a:rPr>
              <a:t>I&amp;J CONF </a:t>
            </a:r>
          </a:p>
          <a:p>
            <a:pPr algn="ctr"/>
            <a:r>
              <a:rPr lang="en-US" sz="1000" b="1" dirty="0">
                <a:solidFill>
                  <a:srgbClr val="FFFFFF"/>
                </a:solidFill>
                <a:cs typeface="Arial"/>
              </a:rPr>
              <a:t>16-18 Feb. Ottawa 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327105" y="2337182"/>
            <a:ext cx="836232" cy="684798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8405" tIns="19202" rIns="38405" bIns="19202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cs typeface="Arial"/>
              </a:rPr>
              <a:t>ITU-CWG 17-26 Jan. Geneva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CB0F7B-B1BD-644B-8253-F9350951A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58060"/>
              </p:ext>
            </p:extLst>
          </p:nvPr>
        </p:nvGraphicFramePr>
        <p:xfrm>
          <a:off x="1241217" y="6236619"/>
          <a:ext cx="1078992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>
                  <a:extLst>
                    <a:ext uri="{9D8B030D-6E8A-4147-A177-3AD203B41FA5}">
                      <a16:colId xmlns:a16="http://schemas.microsoft.com/office/drawing/2014/main" val="4078729741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770270502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936648755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3736324694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681928478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4127892675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343889376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265989882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3040476075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2136733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3677335079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16030374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FEB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APR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JULY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AUG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7637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511B2DCC-67CA-9D4F-9AD0-64862B47DEAA}"/>
              </a:ext>
            </a:extLst>
          </p:cNvPr>
          <p:cNvSpPr txBox="1"/>
          <p:nvPr/>
        </p:nvSpPr>
        <p:spPr>
          <a:xfrm>
            <a:off x="1368540" y="1169645"/>
            <a:ext cx="714260" cy="751181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8405" tIns="19202" rIns="38405" bIns="19202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cs typeface="Arial"/>
              </a:rPr>
              <a:t>CSTD-EC 29-31 Jan. Geneva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FD7ACD-0A25-AB48-94B0-D5ACFB0A5009}"/>
              </a:ext>
            </a:extLst>
          </p:cNvPr>
          <p:cNvSpPr txBox="1"/>
          <p:nvPr/>
        </p:nvSpPr>
        <p:spPr>
          <a:xfrm>
            <a:off x="6506419" y="3127956"/>
            <a:ext cx="329692" cy="2362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wrap="square" lIns="38405" tIns="0" rIns="38405" bIns="45720" rtlCol="0" anchor="ctr" anchorCtr="0">
            <a:noAutofit/>
          </a:bodyPr>
          <a:lstStyle/>
          <a:p>
            <a:pPr algn="ctr"/>
            <a:endParaRPr lang="en-US" sz="130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C522420-A1DA-2146-AC94-C13209F8E045}"/>
              </a:ext>
            </a:extLst>
          </p:cNvPr>
          <p:cNvSpPr txBox="1"/>
          <p:nvPr/>
        </p:nvSpPr>
        <p:spPr>
          <a:xfrm>
            <a:off x="3169137" y="2337182"/>
            <a:ext cx="880203" cy="777443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Arial"/>
              </a:rPr>
              <a:t>COM-ITU  26-29 Mar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cs typeface="Arial"/>
              </a:rPr>
              <a:t>. Copenhagen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D7F2F11-3252-2446-BBF8-75ED296666D9}"/>
              </a:ext>
            </a:extLst>
          </p:cNvPr>
          <p:cNvSpPr txBox="1"/>
          <p:nvPr/>
        </p:nvSpPr>
        <p:spPr>
          <a:xfrm>
            <a:off x="3139518" y="973108"/>
            <a:ext cx="880199" cy="546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cs typeface="Arial"/>
              </a:rPr>
              <a:t>IGF-MAG 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cs typeface="Arial"/>
              </a:rPr>
              <a:t>19-21 Mar. Geneva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427F445-A2AE-024B-A0FB-21B075D2FB99}"/>
              </a:ext>
            </a:extLst>
          </p:cNvPr>
          <p:cNvSpPr txBox="1"/>
          <p:nvPr/>
        </p:nvSpPr>
        <p:spPr>
          <a:xfrm>
            <a:off x="4049341" y="1185096"/>
            <a:ext cx="789359" cy="77744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Arial"/>
              </a:rPr>
              <a:t>UNCTAD        E-COMS      16-20 Apr.  Geneva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5A2C377-2290-6B4C-B735-D9F4D748E70B}"/>
              </a:ext>
            </a:extLst>
          </p:cNvPr>
          <p:cNvSpPr txBox="1"/>
          <p:nvPr/>
        </p:nvSpPr>
        <p:spPr>
          <a:xfrm>
            <a:off x="3703026" y="4387363"/>
            <a:ext cx="855505" cy="777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1200" b="1" dirty="0">
                <a:cs typeface="Arial"/>
              </a:rPr>
              <a:t>WIPO Trademarks 23-26 Apr.  Geneva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D16200D-EE99-0B47-B9E6-DC8E86D01C17}"/>
              </a:ext>
            </a:extLst>
          </p:cNvPr>
          <p:cNvSpPr txBox="1"/>
          <p:nvPr/>
        </p:nvSpPr>
        <p:spPr>
          <a:xfrm>
            <a:off x="4838699" y="3416789"/>
            <a:ext cx="877958" cy="77744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Arial"/>
              </a:rPr>
              <a:t>GDD Summit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cs typeface="Arial"/>
              </a:rPr>
              <a:t> 14-18 May BC, Canada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F1470A7-26D5-1248-85DA-A537CDAE0CF4}"/>
              </a:ext>
            </a:extLst>
          </p:cNvPr>
          <p:cNvSpPr txBox="1"/>
          <p:nvPr/>
        </p:nvSpPr>
        <p:spPr>
          <a:xfrm>
            <a:off x="4959704" y="1191685"/>
            <a:ext cx="856754" cy="59277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Arial"/>
              </a:rPr>
              <a:t>CSTD Plen. 14-18 May Geneva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23F5B97-3D5F-5B43-919B-CCC7130E643A}"/>
              </a:ext>
            </a:extLst>
          </p:cNvPr>
          <p:cNvSpPr txBox="1"/>
          <p:nvPr/>
        </p:nvSpPr>
        <p:spPr>
          <a:xfrm>
            <a:off x="4816490" y="4479695"/>
            <a:ext cx="900167" cy="592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1200" b="1" dirty="0">
                <a:cs typeface="Arial"/>
              </a:rPr>
              <a:t>OECD-CDEP 16-18 May Paris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9C7A5B5-88B7-914A-A69D-FAE44840FA57}"/>
              </a:ext>
            </a:extLst>
          </p:cNvPr>
          <p:cNvSpPr txBox="1"/>
          <p:nvPr/>
        </p:nvSpPr>
        <p:spPr>
          <a:xfrm>
            <a:off x="8452624" y="2072386"/>
            <a:ext cx="869847" cy="96210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lIns="38405" tIns="19202" rIns="38405" bIns="19202" rtlCol="0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cs typeface="Arial"/>
              </a:rPr>
              <a:t>Telecom World    10-13 Sept. Durban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F27796-E832-1E4D-8D11-EEE5A617A1F2}"/>
              </a:ext>
            </a:extLst>
          </p:cNvPr>
          <p:cNvSpPr txBox="1"/>
          <p:nvPr/>
        </p:nvSpPr>
        <p:spPr>
          <a:xfrm>
            <a:off x="5877806" y="1230799"/>
            <a:ext cx="882223" cy="83099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ECOSOC  STI Forum 5-6 June New York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EC55EB-C42F-4B4D-B3C4-83351BBE8F50}"/>
              </a:ext>
            </a:extLst>
          </p:cNvPr>
          <p:cNvSpPr txBox="1"/>
          <p:nvPr/>
        </p:nvSpPr>
        <p:spPr>
          <a:xfrm>
            <a:off x="6789651" y="1230799"/>
            <a:ext cx="970536" cy="83099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ECOSOC  HLPF (SDG) 9-18 July New York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B28A85-6FFE-E34F-870A-0EC0359DED11}"/>
              </a:ext>
            </a:extLst>
          </p:cNvPr>
          <p:cNvSpPr txBox="1"/>
          <p:nvPr/>
        </p:nvSpPr>
        <p:spPr>
          <a:xfrm>
            <a:off x="8452624" y="1230800"/>
            <a:ext cx="869848" cy="769441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UN GA HL Segment 18-25 Sept. New York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F1E68C-D6AD-4547-8CEB-2C7DD6FB8E4B}"/>
              </a:ext>
            </a:extLst>
          </p:cNvPr>
          <p:cNvSpPr txBox="1"/>
          <p:nvPr/>
        </p:nvSpPr>
        <p:spPr>
          <a:xfrm>
            <a:off x="9383749" y="2112352"/>
            <a:ext cx="1366819" cy="83099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ITU PP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18- 29 Oct-1-16 Nov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 Dubai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04950D-0974-C94C-B588-706D91C26FC4}"/>
              </a:ext>
            </a:extLst>
          </p:cNvPr>
          <p:cNvSpPr txBox="1"/>
          <p:nvPr/>
        </p:nvSpPr>
        <p:spPr>
          <a:xfrm>
            <a:off x="6000034" y="5631355"/>
            <a:ext cx="836077" cy="646331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G7 (ICT Innovation)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 8-9 June Canada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C5DE86-BD88-8346-B8A4-E58D319D95F3}"/>
              </a:ext>
            </a:extLst>
          </p:cNvPr>
          <p:cNvSpPr txBox="1"/>
          <p:nvPr/>
        </p:nvSpPr>
        <p:spPr>
          <a:xfrm>
            <a:off x="10132054" y="5518144"/>
            <a:ext cx="948447" cy="553998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G20 Summit 30/11-1/12 Buenos Aires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016E34-B19B-FA42-9907-AF13B0E1F48D}"/>
              </a:ext>
            </a:extLst>
          </p:cNvPr>
          <p:cNvSpPr txBox="1"/>
          <p:nvPr/>
        </p:nvSpPr>
        <p:spPr>
          <a:xfrm>
            <a:off x="7644575" y="5379860"/>
            <a:ext cx="953160" cy="553998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Studienkreis 30-31 Aug. Tallinn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DBB1EB-31D7-434C-95FE-5BE81C41E6C4}"/>
              </a:ext>
            </a:extLst>
          </p:cNvPr>
          <p:cNvSpPr txBox="1"/>
          <p:nvPr/>
        </p:nvSpPr>
        <p:spPr>
          <a:xfrm>
            <a:off x="3720117" y="5396019"/>
            <a:ext cx="3924457" cy="235335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Various National IGFs – thru year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8B00DD-B90A-884B-8FC1-3E4E55B09074}"/>
              </a:ext>
            </a:extLst>
          </p:cNvPr>
          <p:cNvSpPr txBox="1"/>
          <p:nvPr/>
        </p:nvSpPr>
        <p:spPr>
          <a:xfrm>
            <a:off x="10102212" y="4047785"/>
            <a:ext cx="1165533" cy="40011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CyFi, Nov. </a:t>
            </a:r>
          </a:p>
          <a:p>
            <a:r>
              <a:rPr lang="en-US" sz="1000" b="1" dirty="0">
                <a:solidFill>
                  <a:schemeClr val="bg1"/>
                </a:solidFill>
              </a:rPr>
              <a:t>India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398AFC-861B-B443-8122-A5762983BAC8}"/>
              </a:ext>
            </a:extLst>
          </p:cNvPr>
          <p:cNvSpPr txBox="1"/>
          <p:nvPr/>
        </p:nvSpPr>
        <p:spPr>
          <a:xfrm>
            <a:off x="11231345" y="5100586"/>
            <a:ext cx="790897" cy="646331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Wuzhen IG Conf. Dec. ??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DA71FA-0389-3049-AE02-1CFBF72342FB}"/>
              </a:ext>
            </a:extLst>
          </p:cNvPr>
          <p:cNvSpPr txBox="1"/>
          <p:nvPr/>
        </p:nvSpPr>
        <p:spPr>
          <a:xfrm>
            <a:off x="5772964" y="3416789"/>
            <a:ext cx="858724" cy="59277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8405" tIns="19202" rIns="38405" bIns="19202" rtlCol="0" anchor="ctr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cs typeface="Arial"/>
              </a:rPr>
              <a:t>ICANN62 25-28 June Panama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8CB2A7-C879-E841-88C5-09632FA8F2C1}"/>
              </a:ext>
            </a:extLst>
          </p:cNvPr>
          <p:cNvSpPr txBox="1"/>
          <p:nvPr/>
        </p:nvSpPr>
        <p:spPr>
          <a:xfrm>
            <a:off x="9436291" y="3416789"/>
            <a:ext cx="860818" cy="59277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8405" tIns="19202" rIns="38405" bIns="19202" rtlCol="0" anchor="ctr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cs typeface="Arial"/>
              </a:rPr>
              <a:t>ICANN63 20-26 Oct.. Barcelona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02BB6C-0CAA-6941-A981-2CC84186C500}"/>
              </a:ext>
            </a:extLst>
          </p:cNvPr>
          <p:cNvSpPr txBox="1"/>
          <p:nvPr/>
        </p:nvSpPr>
        <p:spPr>
          <a:xfrm>
            <a:off x="1851102" y="6510939"/>
            <a:ext cx="8899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Chart “under construction” and offered for illustrative purposes only. Dates often change/current as of Oct 2018.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BB00AE-5CC2-DD4C-BA71-6658DF4E3724}"/>
              </a:ext>
            </a:extLst>
          </p:cNvPr>
          <p:cNvSpPr txBox="1"/>
          <p:nvPr/>
        </p:nvSpPr>
        <p:spPr>
          <a:xfrm>
            <a:off x="10102213" y="4848005"/>
            <a:ext cx="1130689" cy="553998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IGF 2018</a:t>
            </a:r>
          </a:p>
          <a:p>
            <a:r>
              <a:rPr lang="en-US" sz="1000" b="1" dirty="0">
                <a:solidFill>
                  <a:schemeClr val="bg1"/>
                </a:solidFill>
              </a:rPr>
              <a:t>Paris, France</a:t>
            </a:r>
          </a:p>
          <a:p>
            <a:r>
              <a:rPr lang="en-US" sz="1000" b="1" dirty="0">
                <a:solidFill>
                  <a:schemeClr val="bg1"/>
                </a:solidFill>
              </a:rPr>
              <a:t>Nov 15-17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7F3138-89BB-694B-B23B-3CE15C78FB9F}"/>
              </a:ext>
            </a:extLst>
          </p:cNvPr>
          <p:cNvSpPr txBox="1"/>
          <p:nvPr/>
        </p:nvSpPr>
        <p:spPr>
          <a:xfrm>
            <a:off x="10254613" y="4447895"/>
            <a:ext cx="1153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Paris Peace Forum – Nov 14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5AA2DF-C2DF-C746-BC1E-FC8301EF3941}"/>
              </a:ext>
            </a:extLst>
          </p:cNvPr>
          <p:cNvSpPr txBox="1"/>
          <p:nvPr/>
        </p:nvSpPr>
        <p:spPr>
          <a:xfrm>
            <a:off x="8370429" y="5003428"/>
            <a:ext cx="886004" cy="861774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UN SecGen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Working Group on Digital Cooperation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AB30CD3-EDDA-8B45-928F-3DA9BC198846}"/>
              </a:ext>
            </a:extLst>
          </p:cNvPr>
          <p:cNvSpPr txBox="1"/>
          <p:nvPr/>
        </p:nvSpPr>
        <p:spPr>
          <a:xfrm>
            <a:off x="9473356" y="4897762"/>
            <a:ext cx="628857" cy="777443"/>
          </a:xfrm>
          <a:prstGeom prst="rect">
            <a:avLst/>
          </a:prstGeom>
          <a:solidFill>
            <a:srgbClr val="7030A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8405" tIns="19202" rIns="38405" bIns="19202" rtlCol="0" anchor="ctr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cs typeface="Arial"/>
              </a:rPr>
              <a:t>AfiCTA Summit</a:t>
            </a:r>
          </a:p>
          <a:p>
            <a:pPr algn="ctr"/>
            <a:r>
              <a:rPr lang="en-US" sz="1200" b="1" dirty="0">
                <a:solidFill>
                  <a:srgbClr val="FFFFFF"/>
                </a:solidFill>
                <a:cs typeface="Arial"/>
              </a:rPr>
              <a:t>Oct 8-9</a:t>
            </a:r>
          </a:p>
          <a:p>
            <a:pPr algn="ctr"/>
            <a:r>
              <a:rPr lang="en-US" sz="1200" b="1" dirty="0">
                <a:solidFill>
                  <a:srgbClr val="FFFFFF"/>
                </a:solidFill>
                <a:cs typeface="Arial"/>
              </a:rPr>
              <a:t>Kenya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3F41BE8-9DD5-994F-95FA-80AF669228C1}"/>
              </a:ext>
            </a:extLst>
          </p:cNvPr>
          <p:cNvSpPr txBox="1"/>
          <p:nvPr/>
        </p:nvSpPr>
        <p:spPr>
          <a:xfrm>
            <a:off x="8452624" y="978218"/>
            <a:ext cx="3638959" cy="230832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UB GA </a:t>
            </a:r>
          </a:p>
        </p:txBody>
      </p:sp>
    </p:spTree>
    <p:extLst>
      <p:ext uri="{BB962C8B-B14F-4D97-AF65-F5344CB8AC3E}">
        <p14:creationId xmlns:p14="http://schemas.microsoft.com/office/powerpoint/2010/main" val="151720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1B8B2-83DE-1B45-AB79-D62F2F8D4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/>
              <a:t>Policy and Technology Issues Continue to Emerge – Highly Interdependent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59E39E-8EFA-384F-A2DF-8C5AECB0EC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429877"/>
              </p:ext>
            </p:extLst>
          </p:nvPr>
        </p:nvGraphicFramePr>
        <p:xfrm>
          <a:off x="838199" y="997526"/>
          <a:ext cx="11144003" cy="5860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45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47A73A-F00F-8B4C-B812-DF6807E3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Only One Example : Understanding the Challenges –Access and Beyond  - </a:t>
            </a:r>
            <a:r>
              <a:rPr lang="en-US" sz="3200" b="1" i="1" dirty="0"/>
              <a:t>Access and Digital Literacy are Basic Building Blocks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392B36-BC79-CC44-91D6-4AE6DE665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/>
              <a:t>47% of World’s people – 3.9 Billion - now use the Internet – up from 43% in 2017</a:t>
            </a:r>
          </a:p>
          <a:p>
            <a:pPr lvl="1"/>
            <a:r>
              <a:rPr lang="en-US" b="1" i="1" dirty="0"/>
              <a:t>35.2 % Penetration in Africa – significant growth over last 5 years</a:t>
            </a:r>
          </a:p>
          <a:p>
            <a:pPr marL="457200" lvl="1" indent="0">
              <a:buNone/>
            </a:pPr>
            <a:r>
              <a:rPr lang="en-US" b="1" i="1" dirty="0"/>
              <a:t>[Rest of World Penetration – 58.4%]</a:t>
            </a:r>
          </a:p>
          <a:p>
            <a:pPr lvl="1"/>
            <a:r>
              <a:rPr lang="en-US" b="1" i="1" dirty="0"/>
              <a:t>Wide gaps across the Continent – from -5% in Niger to 85% in Kenya</a:t>
            </a:r>
          </a:p>
          <a:p>
            <a:pPr lvl="1"/>
            <a:r>
              <a:rPr lang="en-US" b="1" i="1" dirty="0"/>
              <a:t>2  Billion Facebook users across Continent</a:t>
            </a:r>
          </a:p>
          <a:p>
            <a:r>
              <a:rPr lang="en-US" b="1" i="1" dirty="0"/>
              <a:t>3.9 Billion people – world wide do not use the Internet  - Challenge to reach UN goal of 60% of world’s population online by 2020</a:t>
            </a:r>
          </a:p>
          <a:p>
            <a:r>
              <a:rPr lang="en-US" b="1" i="1" dirty="0"/>
              <a:t>Digitization of work creates challenges all countries/especially Africa’s goals of a better economic and social future for all Africans</a:t>
            </a:r>
          </a:p>
          <a:p>
            <a:r>
              <a:rPr lang="en-US" b="1" i="1" dirty="0"/>
              <a:t>“Mere” access is not enough – Digital literacy, content in multiple languages, changes in educational systems, financial services for under served </a:t>
            </a:r>
          </a:p>
          <a:p>
            <a:endParaRPr lang="en-US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6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3E59-5CEC-4B4C-A168-C7FD51F77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AfiCTA’s Presence and Engagement in IG Activities and Events -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6041-5D44-D14C-A968-18F4CB146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ICANN </a:t>
            </a:r>
          </a:p>
          <a:p>
            <a:r>
              <a:rPr lang="en-US" dirty="0"/>
              <a:t>IGF and national IGF Initiatives *  </a:t>
            </a:r>
          </a:p>
          <a:p>
            <a:r>
              <a:rPr lang="en-US" dirty="0"/>
              <a:t>WSIS Forum</a:t>
            </a:r>
          </a:p>
          <a:p>
            <a:r>
              <a:rPr lang="en-US" dirty="0"/>
              <a:t>Joining national government delegations – ITU, United Nations, CSTD…</a:t>
            </a:r>
          </a:p>
          <a:p>
            <a:r>
              <a:rPr lang="en-US" dirty="0"/>
              <a:t>UNCTAD e-Commerce Week</a:t>
            </a:r>
          </a:p>
          <a:p>
            <a:r>
              <a:rPr lang="en-US" dirty="0">
                <a:solidFill>
                  <a:schemeClr val="accent1"/>
                </a:solidFill>
              </a:rPr>
              <a:t>United Nations Working Group – Digital Cooperation – Public Comment Process – Very short deadline</a:t>
            </a:r>
          </a:p>
          <a:p>
            <a:r>
              <a:rPr lang="en-US" dirty="0"/>
              <a:t>USTTI – United States Telecommunications and Technology Institute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13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1158</Words>
  <Application>Microsoft Macintosh PowerPoint</Application>
  <PresentationFormat>Widescreen</PresentationFormat>
  <Paragraphs>199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Office Theme</vt:lpstr>
      <vt:lpstr>Fostering African Business Engagement in the Internet Governance EcoSystem</vt:lpstr>
      <vt:lpstr>The Parable of the Blind Men and the Elephant – Understanding IG and Multi Stakeholder </vt:lpstr>
      <vt:lpstr>“Internet Governance” per the Tunis Agenda</vt:lpstr>
      <vt:lpstr>Internet Governance – Under Construction</vt:lpstr>
      <vt:lpstr>     A Snapshot of Some of the Players in IG</vt:lpstr>
      <vt:lpstr>          Examples of “some” IG and Related Events - 2018 </vt:lpstr>
      <vt:lpstr>Policy and Technology Issues Continue to Emerge – Highly Interdependent</vt:lpstr>
      <vt:lpstr>Only One Example : Understanding the Challenges –Access and Beyond  - Access and Digital Literacy are Basic Building Blocks</vt:lpstr>
      <vt:lpstr>Enhancing AfiCTA’s Presence and Engagement in IG Activities and Events - Examples</vt:lpstr>
      <vt:lpstr>NRIs – world wide – courtesy of IGF Focal Point</vt:lpstr>
      <vt:lpstr>*A Quick “look” at a few of AfiCTA’s engagements to date in IG EcoSystem</vt:lpstr>
      <vt:lpstr>Looking Ahead – Enhancing AfiCTA’s Continued engagement in the IG EcoSystem</vt:lpstr>
      <vt:lpstr>Questions/Comments/Discussion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Governance –Applicable to Everyone? </dc:title>
  <dc:creator>Marilyn Cade</dc:creator>
  <cp:lastModifiedBy>Marilyn Cade</cp:lastModifiedBy>
  <cp:revision>37</cp:revision>
  <cp:lastPrinted>2018-10-08T06:08:48Z</cp:lastPrinted>
  <dcterms:created xsi:type="dcterms:W3CDTF">2018-03-07T14:33:51Z</dcterms:created>
  <dcterms:modified xsi:type="dcterms:W3CDTF">2018-10-08T10:01:40Z</dcterms:modified>
</cp:coreProperties>
</file>